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8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53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2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2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0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3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6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4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7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4DFFF4-DDF7-418A-91BD-CA423ADD761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9612-95C1-4527-ACD6-9597E0F1D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99" y="0"/>
            <a:ext cx="5963322" cy="6858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94343" y="-1835656"/>
            <a:ext cx="8825658" cy="3282068"/>
          </a:xfrm>
        </p:spPr>
        <p:txBody>
          <a:bodyPr/>
          <a:lstStyle/>
          <a:p>
            <a:r>
              <a:rPr lang="pt-BR" dirty="0" smtClean="0"/>
              <a:t>COBRA KAI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94343" y="1429959"/>
            <a:ext cx="8825658" cy="861420"/>
          </a:xfrm>
        </p:spPr>
        <p:txBody>
          <a:bodyPr/>
          <a:lstStyle/>
          <a:p>
            <a:r>
              <a:rPr lang="pt-BR" dirty="0" smtClean="0"/>
              <a:t>POR QUE EU GOSTO DESSA SERIE?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7" y="2528047"/>
            <a:ext cx="3762488" cy="38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7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serie é cobra </a:t>
            </a:r>
            <a:r>
              <a:rPr lang="pt-BR" dirty="0" err="1" smtClean="0"/>
              <a:t>kai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 serie ela é de lutas entre adolescentes e é uma continuação de “karatê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historia é uma continuação da vida do lutador Johnny Lawrence que perdeu um campeonato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contra seu maior rival Daniel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LaRusso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Na serie 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ohnny Lawrence vira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sensei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Miguel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iaz que vinha sofrendo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bullyng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escola, eles dois  se conheceram através de uma briga entre os valentões e o Miguel, nessa briga Johnny Lawrence decidi ajudar o Miguel na briga, depois da briga 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sensei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lawerence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Leva o Miguel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diaz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dojo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cobra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 ensina suas técnicas e artimanhas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o Miguel.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62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Personagens favoritos: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1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eu gosto dessa serie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Eu gosto muito dela porque é um tema que eu gosto muito de ver que é a luta, gosto muito do roteiro dela e fiquei muito feliz que vi que ia ter uma continuação do filme, essa serie quase ninguém gosta, mais eu amo.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ela com certeza é uma das melhores series q eu já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vi.esses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dias lançou a 5°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temporadav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realmente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muito boa, estou muito ansioso para a 6° temporada.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030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Vilões da serie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Kim </a:t>
            </a:r>
            <a:r>
              <a:rPr lang="pt-BR" dirty="0" smtClean="0"/>
              <a:t>Da-</a:t>
            </a:r>
            <a:r>
              <a:rPr lang="pt-BR" dirty="0" err="1" smtClean="0"/>
              <a:t>Eun</a:t>
            </a:r>
            <a:r>
              <a:rPr lang="pt-BR" dirty="0" smtClean="0"/>
              <a:t>     </a:t>
            </a:r>
            <a:r>
              <a:rPr lang="pt-BR" dirty="0"/>
              <a:t>John </a:t>
            </a:r>
            <a:r>
              <a:rPr lang="pt-BR" dirty="0" err="1" smtClean="0"/>
              <a:t>Kreese</a:t>
            </a:r>
            <a:r>
              <a:rPr lang="pt-BR" dirty="0" smtClean="0"/>
              <a:t>     Terry</a:t>
            </a:r>
            <a:r>
              <a:rPr lang="pt-BR" altLang="ko-KR" dirty="0"/>
              <a:t/>
            </a:r>
            <a:br>
              <a:rPr lang="pt-BR" altLang="ko-KR" dirty="0"/>
            </a:br>
            <a:r>
              <a:rPr lang="pt-BR" dirty="0" smtClean="0"/>
              <a:t>                                                   Silver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088" y="3517752"/>
            <a:ext cx="4186912" cy="29906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12" y="3517752"/>
            <a:ext cx="3914775" cy="2990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17752"/>
            <a:ext cx="4175170" cy="299062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>
            <a:off x="5638123" y="2592594"/>
            <a:ext cx="409577" cy="301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667435" y="2528047"/>
            <a:ext cx="462579" cy="279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8735209" y="3065929"/>
            <a:ext cx="398033" cy="344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&lt;3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9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233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Century Gothic</vt:lpstr>
      <vt:lpstr>Times New Roman</vt:lpstr>
      <vt:lpstr>Wingdings 3</vt:lpstr>
      <vt:lpstr>Íon</vt:lpstr>
      <vt:lpstr>COBRA KAI</vt:lpstr>
      <vt:lpstr>Que serie é cobra kai?</vt:lpstr>
      <vt:lpstr>Personagens favoritos:</vt:lpstr>
      <vt:lpstr>Por que eu gosto dessa serie ?</vt:lpstr>
      <vt:lpstr>Vilões da serie  Kim Da-Eun     John Kreese     Terry                                                    Silver </vt:lpstr>
      <vt:lpstr>FIM &lt;3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2022-09-19T17:38:32Z</dcterms:created>
  <dcterms:modified xsi:type="dcterms:W3CDTF">2022-09-19T19:14:29Z</dcterms:modified>
</cp:coreProperties>
</file>