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6670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3983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8115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34357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4651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81526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354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0783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85017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945043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92315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FFEC0-75D5-4707-9C7F-7879E15FA2D1}" type="datetimeFigureOut">
              <a:rPr lang="pt-BR" smtClean="0"/>
              <a:t>11/04/2023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01F4-37E8-4A97-A766-9D8C486DED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84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Histórias Cruzadas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550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5050971" cy="1023054"/>
          </a:xfrm>
        </p:spPr>
        <p:txBody>
          <a:bodyPr>
            <a:normAutofit/>
          </a:bodyPr>
          <a:lstStyle/>
          <a:p>
            <a:r>
              <a:rPr lang="pt-BR" dirty="0" smtClean="0"/>
              <a:t>Do que se trata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152321"/>
            <a:ext cx="11702143" cy="1743280"/>
          </a:xfrm>
        </p:spPr>
        <p:txBody>
          <a:bodyPr>
            <a:normAutofit fontScale="62500" lnSpcReduction="20000"/>
          </a:bodyPr>
          <a:lstStyle/>
          <a:p>
            <a:r>
              <a:rPr lang="pt-BR" sz="4000" dirty="0"/>
              <a:t>Nos anos 60, no Mississippi, </a:t>
            </a:r>
            <a:r>
              <a:rPr lang="pt-BR" sz="4000" dirty="0" err="1"/>
              <a:t>Skeeter</a:t>
            </a:r>
            <a:r>
              <a:rPr lang="pt-BR" sz="4000" dirty="0"/>
              <a:t> é uma garota da alta sociedade que retorna determinada a se tornar escritora. Ela começa a entrevistar as mulheres negras da cidade, que deixaram suas vidas para trabalhar na criação dos filhos da elite branca, da qual a própria </a:t>
            </a:r>
            <a:r>
              <a:rPr lang="pt-BR" sz="4000" dirty="0" err="1"/>
              <a:t>Skeeter</a:t>
            </a:r>
            <a:r>
              <a:rPr lang="pt-BR" sz="4000" dirty="0"/>
              <a:t> faz parte. </a:t>
            </a:r>
            <a:r>
              <a:rPr lang="pt-BR" sz="4000" dirty="0" err="1"/>
              <a:t>Aibileen</a:t>
            </a:r>
            <a:r>
              <a:rPr lang="pt-BR" sz="4000" dirty="0"/>
              <a:t> Clark, a emprega da melhor amiga de </a:t>
            </a:r>
            <a:r>
              <a:rPr lang="pt-BR" sz="4000" dirty="0" err="1"/>
              <a:t>Skeeter</a:t>
            </a:r>
            <a:r>
              <a:rPr lang="pt-BR" sz="4000" dirty="0"/>
              <a:t>, é a primeira a conceder uma entrevista. Apesar das críticas, </a:t>
            </a:r>
            <a:r>
              <a:rPr lang="pt-BR" sz="4000" dirty="0" err="1"/>
              <a:t>Skeeter</a:t>
            </a:r>
            <a:r>
              <a:rPr lang="pt-BR" sz="4000" dirty="0"/>
              <a:t> e </a:t>
            </a:r>
            <a:r>
              <a:rPr lang="pt-BR" sz="4000" dirty="0" err="1"/>
              <a:t>Aibileen</a:t>
            </a:r>
            <a:r>
              <a:rPr lang="pt-BR" sz="4000" dirty="0"/>
              <a:t> continuam trabalhando juntas e, aos poucos, conseguem novas adesões.</a:t>
            </a:r>
            <a:endParaRPr lang="pt-BR" sz="40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14" y="3024868"/>
            <a:ext cx="83058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59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486" y="103868"/>
            <a:ext cx="9851571" cy="3968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Críticas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41514" y="268970"/>
            <a:ext cx="11658599" cy="24851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"Histórias Cruzadas" </a:t>
            </a:r>
            <a:r>
              <a:rPr lang="pt-BR" b="1" dirty="0"/>
              <a:t>é um belo filme sobre o racismo, que mostra a visão das empregadas negras sobre os baixos salários, longas jornadas de trabalho e os maus-tratos que recebiam dos </a:t>
            </a:r>
            <a:r>
              <a:rPr lang="pt-BR" b="1" dirty="0" smtClean="0"/>
              <a:t>patrões</a:t>
            </a:r>
          </a:p>
          <a:p>
            <a:r>
              <a:rPr lang="pt-BR" b="1" dirty="0"/>
              <a:t> </a:t>
            </a:r>
            <a:r>
              <a:rPr lang="pt-BR" b="1" dirty="0" smtClean="0"/>
              <a:t>Deixavam seus filhos ainda pequenos para cuidarem dos filhos dos brancos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28" name="Picture 4" descr="Filme: The Help (Histórias Cruzadas) – Colorindo Nuve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54086"/>
            <a:ext cx="8142514" cy="38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542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Livro: A ajuda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6754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pic>
        <p:nvPicPr>
          <p:cNvPr id="2052" name="Picture 4" descr="Histórias Cruzadas (The Help) - filme velho review – Lugar Nenh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71" y="1665742"/>
            <a:ext cx="8635865" cy="47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074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Histórias Cruzadas</vt:lpstr>
      <vt:lpstr>Do que se trata</vt:lpstr>
      <vt:lpstr>Críticas</vt:lpstr>
      <vt:lpstr>Livro: A ajuda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Histórias Cruzadas</dc:title>
  <dc:creator>Aluno</dc:creator>
  <cp:lastModifiedBy>Aluno</cp:lastModifiedBy>
  <cp:revision>8</cp:revision>
  <dcterms:created xsi:type="dcterms:W3CDTF">2023-04-11T12:37:01Z</dcterms:created>
  <dcterms:modified xsi:type="dcterms:W3CDTF">2023-04-11T13:51:08Z</dcterms:modified>
</cp:coreProperties>
</file>