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922" y="1366221"/>
            <a:ext cx="8825658" cy="893870"/>
          </a:xfrm>
        </p:spPr>
        <p:txBody>
          <a:bodyPr/>
          <a:lstStyle/>
          <a:p>
            <a:r>
              <a:rPr lang="pt-BR" sz="6000" dirty="0" smtClean="0">
                <a:latin typeface="Algerian" panose="04020705040A02060702" pitchFamily="82" charset="0"/>
              </a:rPr>
              <a:t>QUEM SOU EU?</a:t>
            </a:r>
            <a:endParaRPr lang="pt-BR" sz="6000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4959" y="2636608"/>
            <a:ext cx="8825658" cy="86142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lgerian" panose="04020705040A02060702" pitchFamily="82" charset="0"/>
              </a:rPr>
              <a:t>Beatriz Costa carvalho</a:t>
            </a:r>
            <a:endParaRPr lang="pt-B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56216" y="1043492"/>
            <a:ext cx="9369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Quem sou eu?</a:t>
            </a:r>
          </a:p>
          <a:p>
            <a:endParaRPr lang="pt-BR" dirty="0"/>
          </a:p>
          <a:p>
            <a:r>
              <a:rPr lang="pt-BR" dirty="0" smtClean="0"/>
              <a:t>Meu nome é Beatriz, tenho 16 anos, moro na Zona Sul de SP e moro com minha mãe e meu pai. Gosto de ler, escrever poemas, andar de skate, desenha e passear;</a:t>
            </a:r>
          </a:p>
          <a:p>
            <a:endParaRPr lang="pt-BR" dirty="0"/>
          </a:p>
          <a:p>
            <a:r>
              <a:rPr lang="pt-BR" dirty="0" smtClean="0"/>
              <a:t>Traços físicos: Sou mediana, cabelo “ondulado” grande e cor castanho escuro e claro, com uma parte pintada de vermelho, uso óculos e meus olhos são castanho claro, uso anéis e brincos.</a:t>
            </a:r>
          </a:p>
          <a:p>
            <a:endParaRPr lang="pt-BR" dirty="0"/>
          </a:p>
          <a:p>
            <a:r>
              <a:rPr lang="pt-BR" dirty="0" smtClean="0"/>
              <a:t>Traços de personalidade: Sou muito estressada e calma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184475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102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Algerian</vt:lpstr>
      <vt:lpstr>Arial</vt:lpstr>
      <vt:lpstr>Century Gothic</vt:lpstr>
      <vt:lpstr>Wingdings 3</vt:lpstr>
      <vt:lpstr>Íon</vt:lpstr>
      <vt:lpstr>QUEM SOU EU?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 EU?</dc:title>
  <dc:creator>Aluno</dc:creator>
  <cp:lastModifiedBy>Aluno</cp:lastModifiedBy>
  <cp:revision>2</cp:revision>
  <dcterms:created xsi:type="dcterms:W3CDTF">2022-11-23T17:25:42Z</dcterms:created>
  <dcterms:modified xsi:type="dcterms:W3CDTF">2022-11-23T17:41:33Z</dcterms:modified>
</cp:coreProperties>
</file>