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2FC052FD-A34D-4639-AB98-1D7EE16352F4}" type="presOf" srcId="{4F62F2DA-D7F2-4FF6-84BA-5F139A7912D1}" destId="{9DE0F8F4-36B0-4743-B908-0EE3F43352CB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8DC34CFD-6F4E-4681-B460-A8F7493C7F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3322E13-55DF-4A70-91A8-410C5C2D8B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C2F05-C415-4BA9-ACDB-AC39A3A9B8F9}" type="datetime1">
              <a:rPr lang="pt-BR" smtClean="0"/>
              <a:t>20/10/2022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6B0BA75-E10A-47EF-BE58-F600D0CE7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8518574-FB4D-4659-9BAD-C6176B8C0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2C2D-0AE7-4203-A3E2-03757C056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4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7472-DC86-4397-84EF-37EB9367CC46}" type="datetime1">
              <a:rPr lang="pt-BR" smtClean="0"/>
              <a:pPr/>
              <a:t>20/10/2022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BEB-0138-4C6B-B846-472DDAAEEDB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0323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0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6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3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5678EED-F689-4FB2-886F-89739D370DFD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042EA7-8920-4EE1-AC33-01E92C8DFC22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9B177-77B1-44CE-926D-21A296453815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F5425-8D69-423C-81A7-72CE3610C0A0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EF83A-CEF6-40A3-99AE-C9E5D34C07F3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ACE7C-8C8D-4905-8067-32C4FAF8B251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CEBE8-5F22-4527-A84D-A13F936C203B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CF810-4396-43DA-A5E7-A67E7681FA68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CFFFF-E1F8-48F5-965B-14CB7B442123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B1FCC-60ED-426A-85D3-CA3F1A2A5783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335D08-4221-4E34-9FD4-D4C266AA6720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20FA7C1-0047-4EA8-A325-BDB85F07AD82}" type="datetime1">
              <a:rPr lang="pt-BR" noProof="0" smtClean="0"/>
              <a:t>20/10/2022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xmlns="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Grãos de café">
            <a:extLst>
              <a:ext uri="{FF2B5EF4-FFF2-40B4-BE49-F238E27FC236}">
                <a16:creationId xmlns:a16="http://schemas.microsoft.com/office/drawing/2014/main" xmlns="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pt-BR" sz="7200" b="1" dirty="0" smtClean="0">
                <a:solidFill>
                  <a:schemeClr val="tx1"/>
                </a:solidFill>
              </a:rPr>
              <a:t>Responsabilidade</a:t>
            </a:r>
            <a:r>
              <a:rPr lang="pt-BR" sz="7200" b="1" dirty="0">
                <a:solidFill>
                  <a:schemeClr val="tx1"/>
                </a:solidFill>
              </a:rPr>
              <a:t/>
            </a:r>
            <a:br>
              <a:rPr lang="pt-BR" sz="7200" b="1" dirty="0">
                <a:solidFill>
                  <a:schemeClr val="tx1"/>
                </a:solidFill>
              </a:rPr>
            </a:br>
            <a:r>
              <a:rPr lang="pt-BR" sz="7200" b="1" dirty="0" smtClean="0">
                <a:solidFill>
                  <a:schemeClr val="tx1"/>
                </a:solidFill>
              </a:rPr>
              <a:t>financeira</a:t>
            </a:r>
            <a:endParaRPr lang="pt-BR" sz="72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pt-BR" sz="2800" dirty="0" smtClean="0">
                <a:solidFill>
                  <a:schemeClr val="tx1"/>
                </a:solidFill>
              </a:rPr>
              <a:t>Dicas</a:t>
            </a:r>
          </a:p>
          <a:p>
            <a:pPr rtl="0"/>
            <a:r>
              <a:rPr lang="pt-BR" sz="2800" dirty="0" smtClean="0">
                <a:solidFill>
                  <a:schemeClr val="tx1"/>
                </a:solidFill>
              </a:rPr>
              <a:t>Aplicativos</a:t>
            </a:r>
          </a:p>
          <a:p>
            <a:pPr rtl="0"/>
            <a:r>
              <a:rPr lang="pt-BR" sz="2800" dirty="0" smtClean="0">
                <a:solidFill>
                  <a:schemeClr val="tx1"/>
                </a:solidFill>
              </a:rPr>
              <a:t>Exemplos de orçamentos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xmlns="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b="1" dirty="0" smtClean="0"/>
              <a:t>Dicas para uma vida financeira saudável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720" y="4794069"/>
            <a:ext cx="3547073" cy="19202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15567" y="2762744"/>
            <a:ext cx="5246044" cy="25545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/>
              <a:t>Diminuir gastos desnecessários</a:t>
            </a:r>
          </a:p>
          <a:p>
            <a:r>
              <a:rPr lang="pt-BR" sz="2400" dirty="0" smtClean="0"/>
              <a:t>Definir metas</a:t>
            </a:r>
          </a:p>
          <a:p>
            <a:r>
              <a:rPr lang="pt-BR" sz="2400" dirty="0" smtClean="0"/>
              <a:t>Estudar sobre finanças </a:t>
            </a:r>
          </a:p>
          <a:p>
            <a:r>
              <a:rPr lang="pt-BR" sz="2400" dirty="0" smtClean="0"/>
              <a:t>Fazer planejamentos financeiros</a:t>
            </a:r>
          </a:p>
          <a:p>
            <a:r>
              <a:rPr lang="pt-BR" sz="2400" dirty="0" smtClean="0"/>
              <a:t>Ter controle dos gastos financeiros 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xmlns="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 smtClean="0">
                <a:solidFill>
                  <a:schemeClr val="bg1"/>
                </a:solidFill>
              </a:rPr>
              <a:t>Orçamento doméstico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76855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88274" y="1737360"/>
            <a:ext cx="53427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eceita: </a:t>
            </a:r>
            <a:r>
              <a:rPr lang="pt-BR" dirty="0" smtClean="0"/>
              <a:t>R$2.000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Aluguel </a:t>
            </a:r>
            <a:r>
              <a:rPr lang="pt-BR" dirty="0" smtClean="0"/>
              <a:t>R</a:t>
            </a:r>
            <a:r>
              <a:rPr lang="pt-BR" dirty="0" smtClean="0"/>
              <a:t>$ </a:t>
            </a:r>
            <a:r>
              <a:rPr lang="pt-BR" dirty="0" smtClean="0"/>
              <a:t>600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Gás R</a:t>
            </a:r>
            <a:r>
              <a:rPr lang="pt-BR" dirty="0" smtClean="0"/>
              <a:t>$120</a:t>
            </a:r>
          </a:p>
          <a:p>
            <a:endParaRPr lang="pt-BR" dirty="0" smtClean="0"/>
          </a:p>
          <a:p>
            <a:r>
              <a:rPr lang="pt-BR" dirty="0" smtClean="0"/>
              <a:t>Internet </a:t>
            </a:r>
            <a:r>
              <a:rPr lang="pt-BR" dirty="0" smtClean="0"/>
              <a:t>R$90</a:t>
            </a:r>
          </a:p>
          <a:p>
            <a:endParaRPr lang="pt-BR" dirty="0" smtClean="0"/>
          </a:p>
          <a:p>
            <a:r>
              <a:rPr lang="pt-BR" dirty="0" smtClean="0"/>
              <a:t> Luz R</a:t>
            </a:r>
            <a:r>
              <a:rPr lang="pt-BR" dirty="0" smtClean="0"/>
              <a:t>$ </a:t>
            </a:r>
            <a:r>
              <a:rPr lang="pt-BR" dirty="0" smtClean="0"/>
              <a:t>120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</a:p>
          <a:p>
            <a:r>
              <a:rPr lang="pt-BR" dirty="0" smtClean="0"/>
              <a:t>A</a:t>
            </a:r>
            <a:r>
              <a:rPr lang="pt-BR" dirty="0" smtClean="0"/>
              <a:t>gua</a:t>
            </a:r>
            <a:r>
              <a:rPr lang="pt-BR" dirty="0"/>
              <a:t> </a:t>
            </a:r>
            <a:r>
              <a:rPr lang="pt-BR" dirty="0" smtClean="0"/>
              <a:t>R$250 </a:t>
            </a:r>
          </a:p>
          <a:p>
            <a:r>
              <a:rPr lang="pt-BR" dirty="0" smtClean="0"/>
              <a:t>   </a:t>
            </a:r>
          </a:p>
          <a:p>
            <a:r>
              <a:rPr lang="pt-BR" dirty="0"/>
              <a:t>D</a:t>
            </a:r>
            <a:r>
              <a:rPr lang="pt-BR" dirty="0" smtClean="0"/>
              <a:t>espesas </a:t>
            </a:r>
            <a:r>
              <a:rPr lang="pt-BR" dirty="0" smtClean="0"/>
              <a:t>básicas  ( </a:t>
            </a:r>
            <a:r>
              <a:rPr lang="pt-BR" dirty="0" err="1" smtClean="0"/>
              <a:t>arroz,feijão,óleo,sal,café</a:t>
            </a:r>
            <a:r>
              <a:rPr lang="pt-BR" dirty="0" smtClean="0"/>
              <a:t>....) R$350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Lazer R$ 110</a:t>
            </a:r>
          </a:p>
          <a:p>
            <a:endParaRPr lang="pt-BR" dirty="0"/>
          </a:p>
          <a:p>
            <a:r>
              <a:rPr lang="pt-BR" dirty="0" smtClean="0"/>
              <a:t>Poupança R$ 110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841ADA27-F8D7-4034-AACF-0E2C0E254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 descr="Implantação com mais">
            <a:extLst>
              <a:ext uri="{FF2B5EF4-FFF2-40B4-BE49-F238E27FC236}">
                <a16:creationId xmlns:a16="http://schemas.microsoft.com/office/drawing/2014/main" xmlns="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pt-BR" sz="3800" b="1" dirty="0" smtClean="0">
                <a:solidFill>
                  <a:srgbClr val="FFFFFF"/>
                </a:solidFill>
              </a:rPr>
              <a:t>Aplicativos sobre educação financeira</a:t>
            </a:r>
            <a:endParaRPr lang="pt-BR" sz="3800" b="1" dirty="0">
              <a:solidFill>
                <a:srgbClr val="FFFFFF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9CC82DC8-E7AF-4E0A-B62F-9B79E706D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4" descr="Produto SmartArt">
            <a:extLst>
              <a:ext uri="{FF2B5EF4-FFF2-40B4-BE49-F238E27FC236}">
                <a16:creationId xmlns:a16="http://schemas.microsoft.com/office/drawing/2014/main" xmlns="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224659"/>
              </p:ext>
            </p:extLst>
          </p:nvPr>
        </p:nvGraphicFramePr>
        <p:xfrm>
          <a:off x="2222826" y="2084832"/>
          <a:ext cx="7746347" cy="418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807746" y="2538805"/>
            <a:ext cx="6680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/>
              <a:t>Minhas economias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Organizze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Mobills</a:t>
            </a:r>
            <a:r>
              <a:rPr lang="pt-BR" dirty="0" smtClean="0"/>
              <a:t> Controle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Meu dinheiro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pt-BR" sz="5400" b="1">
                <a:solidFill>
                  <a:srgbClr val="FFFFFF"/>
                </a:solidFill>
              </a:rPr>
              <a:t>Obrigado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77438"/>
            <a:ext cx="3791711" cy="83371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 smtClean="0">
                <a:solidFill>
                  <a:srgbClr val="FFFFFF"/>
                </a:solidFill>
              </a:rPr>
              <a:t>Pela a atenção</a:t>
            </a:r>
            <a:endParaRPr lang="pt-BR" b="1" dirty="0">
              <a:solidFill>
                <a:srgbClr val="FFFFFF"/>
              </a:solidFill>
            </a:endParaRPr>
          </a:p>
          <a:p>
            <a:pPr marL="0" indent="0" rtl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 descr="Restaurante sinal aberto">
            <a:extLst>
              <a:ext uri="{FF2B5EF4-FFF2-40B4-BE49-F238E27FC236}">
                <a16:creationId xmlns:a16="http://schemas.microsoft.com/office/drawing/2014/main" xmlns="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0F7A41-B1D0-4876-B6D4-D0473498FCF9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varejo</Template>
  <TotalTime>0</TotalTime>
  <Words>87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Responsabilidade financeira</vt:lpstr>
      <vt:lpstr>Dicas para uma vida financeira saudável</vt:lpstr>
      <vt:lpstr>Orçamento doméstico</vt:lpstr>
      <vt:lpstr>Aplicativos sobre educação financeira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2022-10-19T19:55:31Z</dcterms:created>
  <dcterms:modified xsi:type="dcterms:W3CDTF">2022-10-20T17:20:52Z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