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rooklyn_Nine-Nine_(6.%C2%AA_temporada)" TargetMode="External"/><Relationship Id="rId3" Type="http://schemas.openxmlformats.org/officeDocument/2006/relationships/hyperlink" Target="https://pt.wikipedia.org/wiki/Michael_Schur" TargetMode="External"/><Relationship Id="rId7" Type="http://schemas.openxmlformats.org/officeDocument/2006/relationships/hyperlink" Target="https://pt.wikipedia.org/wiki/National_Broadcasting_Company" TargetMode="External"/><Relationship Id="rId2" Type="http://schemas.openxmlformats.org/officeDocument/2006/relationships/hyperlink" Target="https://pt.wikipedia.org/wiki/S%C3%A9rie_de_televis%C3%A3o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t.wikipedia.org/wiki/Brooklyn_Nine-Nine_(1.%C2%AA_temporada)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pt.wikipedia.org/wiki/Fox_Broadcasting_Company" TargetMode="External"/><Relationship Id="rId10" Type="http://schemas.openxmlformats.org/officeDocument/2006/relationships/hyperlink" Target="https://pt.wikipedia.org/wiki/Brooklyn_Nine-Nine#cite_note-1" TargetMode="External"/><Relationship Id="rId4" Type="http://schemas.openxmlformats.org/officeDocument/2006/relationships/hyperlink" Target="https://pt.wikipedia.org/wiki/C%C3%A2mera_%C3%BAnica" TargetMode="External"/><Relationship Id="rId9" Type="http://schemas.openxmlformats.org/officeDocument/2006/relationships/hyperlink" Target="https://pt.wikipedia.org/wiki/Brooklyn_Nine-Nine_(7.%C2%AA_temporada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920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H="1">
            <a:off x="8685211" y="685799"/>
            <a:ext cx="45719" cy="297180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8479" y="5138739"/>
            <a:ext cx="10073435" cy="670560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Brooklyn 99</a:t>
            </a:r>
            <a:endParaRPr lang="pt-BR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896" y="0"/>
            <a:ext cx="3657600" cy="1371600"/>
          </a:xfrm>
        </p:spPr>
        <p:txBody>
          <a:bodyPr/>
          <a:lstStyle/>
          <a:p>
            <a:r>
              <a:rPr lang="pt-BR" dirty="0" smtClean="0"/>
              <a:t>BROOKLYN 99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896" y="1527586"/>
            <a:ext cx="3874891" cy="43783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i="1" dirty="0"/>
              <a:t>Brooklyn </a:t>
            </a:r>
            <a:r>
              <a:rPr lang="pt-BR" b="1" i="1" dirty="0" smtClean="0"/>
              <a:t>Nine-Nine</a:t>
            </a:r>
            <a:r>
              <a:rPr lang="pt-BR" b="1" dirty="0" smtClean="0"/>
              <a:t> </a:t>
            </a:r>
            <a:r>
              <a:rPr lang="pt-BR" b="1" dirty="0"/>
              <a:t>é uma </a:t>
            </a:r>
            <a:r>
              <a:rPr lang="pt-BR" b="1" dirty="0">
                <a:hlinkClick r:id="rId2" tooltip="Série de televisão"/>
              </a:rPr>
              <a:t>série de televisão</a:t>
            </a:r>
            <a:r>
              <a:rPr lang="pt-BR" b="1" dirty="0"/>
              <a:t> de comédia policial americana criada por Dan </a:t>
            </a:r>
            <a:r>
              <a:rPr lang="pt-BR" b="1" dirty="0" err="1"/>
              <a:t>Goor</a:t>
            </a:r>
            <a:r>
              <a:rPr lang="pt-BR" b="1" dirty="0"/>
              <a:t> e </a:t>
            </a:r>
            <a:r>
              <a:rPr lang="pt-BR" b="1" dirty="0">
                <a:hlinkClick r:id="rId3" tooltip="Michael Schur"/>
              </a:rPr>
              <a:t>Michael </a:t>
            </a:r>
            <a:r>
              <a:rPr lang="pt-BR" b="1" dirty="0" err="1">
                <a:hlinkClick r:id="rId3" tooltip="Michael Schur"/>
              </a:rPr>
              <a:t>Schur</a:t>
            </a:r>
            <a:r>
              <a:rPr lang="pt-BR" b="1" dirty="0"/>
              <a:t>. A série gira em torno de </a:t>
            </a:r>
            <a:r>
              <a:rPr lang="pt-BR" b="1" dirty="0" err="1"/>
              <a:t>Jake</a:t>
            </a:r>
            <a:r>
              <a:rPr lang="pt-BR" b="1" dirty="0"/>
              <a:t> </a:t>
            </a:r>
            <a:r>
              <a:rPr lang="pt-BR" b="1" dirty="0" smtClean="0"/>
              <a:t>Peralta, </a:t>
            </a:r>
            <a:r>
              <a:rPr lang="pt-BR" b="1" dirty="0"/>
              <a:t>um imaturo, mas talentoso, detetive da polícia de Nova York na fictícia </a:t>
            </a:r>
            <a:r>
              <a:rPr lang="pt-BR" b="1" dirty="0" smtClean="0"/>
              <a:t>99   </a:t>
            </a:r>
            <a:r>
              <a:rPr lang="pt-BR" b="1" dirty="0"/>
              <a:t> que muitas vezes entra em conflito com seu novo comandante, o sério e severo capitão Raymond </a:t>
            </a:r>
            <a:r>
              <a:rPr lang="pt-BR" b="1" dirty="0" err="1" smtClean="0"/>
              <a:t>Holt</a:t>
            </a:r>
            <a:r>
              <a:rPr lang="pt-BR" b="1" dirty="0" smtClean="0"/>
              <a:t>.                               Produzida </a:t>
            </a:r>
            <a:r>
              <a:rPr lang="pt-BR" b="1" dirty="0"/>
              <a:t>como uma comédia de </a:t>
            </a:r>
            <a:r>
              <a:rPr lang="pt-BR" b="1" dirty="0">
                <a:hlinkClick r:id="rId4" tooltip="Câmera única"/>
              </a:rPr>
              <a:t>câmera única</a:t>
            </a:r>
            <a:r>
              <a:rPr lang="pt-BR" b="1" dirty="0"/>
              <a:t>, a </a:t>
            </a:r>
            <a:r>
              <a:rPr lang="pt-BR" b="1" dirty="0">
                <a:hlinkClick r:id="rId5" tooltip="Fox Broadcasting Company"/>
              </a:rPr>
              <a:t>Fox</a:t>
            </a:r>
            <a:r>
              <a:rPr lang="pt-BR" b="1" dirty="0"/>
              <a:t> encomendou originalmente 13 episódios para sua </a:t>
            </a:r>
            <a:r>
              <a:rPr lang="pt-BR" b="1" dirty="0">
                <a:hlinkClick r:id="rId6" tooltip="Brooklyn Nine-Nine (1.ª temporada)"/>
              </a:rPr>
              <a:t>primeira temporada</a:t>
            </a:r>
            <a:r>
              <a:rPr lang="pt-BR" b="1" dirty="0"/>
              <a:t>, expandindo-a para 22 episódios. </a:t>
            </a:r>
            <a:r>
              <a:rPr lang="pt-BR" b="1" i="1" dirty="0"/>
              <a:t>Brooklyn Nine-Nine</a:t>
            </a:r>
            <a:r>
              <a:rPr lang="pt-BR" b="1" dirty="0"/>
              <a:t> estreou em 17 de setembro de 2013. Em 10 de maio de 2018, a Fox cancelou a série após cinco temporadas. No dia seguinte, a </a:t>
            </a:r>
            <a:r>
              <a:rPr lang="pt-BR" b="1" dirty="0">
                <a:hlinkClick r:id="rId7" tooltip="National Broadcasting Company"/>
              </a:rPr>
              <a:t>NBC</a:t>
            </a:r>
            <a:r>
              <a:rPr lang="pt-BR" b="1" dirty="0"/>
              <a:t> adquiriu a série para produzir a </a:t>
            </a:r>
            <a:r>
              <a:rPr lang="pt-BR" b="1" dirty="0">
                <a:hlinkClick r:id="rId8" tooltip="Brooklyn Nine-Nine (6.ª temporada)"/>
              </a:rPr>
              <a:t>sexta temporada</a:t>
            </a:r>
            <a:r>
              <a:rPr lang="pt-BR" b="1" dirty="0"/>
              <a:t> que estreou na NBC em 10 de janeiro de 2019. Em 27 de fevereiro, a NBC renovou a série para uma </a:t>
            </a:r>
            <a:r>
              <a:rPr lang="pt-BR" b="1" dirty="0">
                <a:hlinkClick r:id="rId9" tooltip="Brooklyn Nine-Nine (7.ª temporada)"/>
              </a:rPr>
              <a:t>sétima temporada</a:t>
            </a:r>
            <a:r>
              <a:rPr lang="pt-BR" b="1" dirty="0"/>
              <a:t>, que estreou em 6 de fevereiro de 2020. A série foi renovada para a oitava temporada em novembro de 2019, antes da estreia da sétima temporada. Em 8 de setembro de 2021 foi lançada a oitava e última temporada.</a:t>
            </a:r>
            <a:r>
              <a:rPr lang="pt-BR" b="1" baseline="30000" dirty="0">
                <a:hlinkClick r:id="rId10"/>
              </a:rPr>
              <a:t>[1]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906" y="186632"/>
            <a:ext cx="8104094" cy="48947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07915" y="7007143"/>
            <a:ext cx="3657600" cy="161511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3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894267" y="4714090"/>
            <a:ext cx="8132781" cy="128030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2" y="685800"/>
            <a:ext cx="3642856" cy="57626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1" y="1270529"/>
            <a:ext cx="3642857" cy="472387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B99 é uma ótima serie pois, nela há, momentos engraçados, drama e muita ação, além de abordar temas delicados com bom humor. Sem duvidas, uma das melhores series que assisti!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25" y="128587"/>
            <a:ext cx="6724650" cy="3781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67" y="0"/>
            <a:ext cx="8441532" cy="47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58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45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Apresentação do PowerPoint</vt:lpstr>
      <vt:lpstr>BROOKLYN 99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2022-09-20T17:29:52Z</dcterms:created>
  <dcterms:modified xsi:type="dcterms:W3CDTF">2022-09-20T19:58:14Z</dcterms:modified>
</cp:coreProperties>
</file>