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CA448B62-8CA0-47D0-9B48-19B2AC01DCA3}" type="datetimeFigureOut">
              <a:rPr lang="pt-BR" smtClean="0"/>
              <a:t>16/12/2022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85601C0-6444-47F9-88EE-38DCE02FD286}" type="slidenum">
              <a:rPr lang="pt-BR" smtClean="0"/>
              <a:t>‹nº›</a:t>
            </a:fld>
            <a:endParaRPr lang="pt-BR"/>
          </a:p>
        </p:txBody>
      </p:sp>
    </p:spTree>
    <p:extLst>
      <p:ext uri="{BB962C8B-B14F-4D97-AF65-F5344CB8AC3E}">
        <p14:creationId xmlns:p14="http://schemas.microsoft.com/office/powerpoint/2010/main" val="3271192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CA448B62-8CA0-47D0-9B48-19B2AC01DCA3}" type="datetimeFigureOut">
              <a:rPr lang="pt-BR" smtClean="0"/>
              <a:t>16/12/2022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85601C0-6444-47F9-88EE-38DCE02FD286}" type="slidenum">
              <a:rPr lang="pt-BR" smtClean="0"/>
              <a:t>‹nº›</a:t>
            </a:fld>
            <a:endParaRPr lang="pt-BR"/>
          </a:p>
        </p:txBody>
      </p:sp>
    </p:spTree>
    <p:extLst>
      <p:ext uri="{BB962C8B-B14F-4D97-AF65-F5344CB8AC3E}">
        <p14:creationId xmlns:p14="http://schemas.microsoft.com/office/powerpoint/2010/main" val="4129110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CA448B62-8CA0-47D0-9B48-19B2AC01DCA3}" type="datetimeFigureOut">
              <a:rPr lang="pt-BR" smtClean="0"/>
              <a:t>16/12/2022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85601C0-6444-47F9-88EE-38DCE02FD286}" type="slidenum">
              <a:rPr lang="pt-BR" smtClean="0"/>
              <a:t>‹nº›</a:t>
            </a:fld>
            <a:endParaRPr lang="pt-BR"/>
          </a:p>
        </p:txBody>
      </p:sp>
    </p:spTree>
    <p:extLst>
      <p:ext uri="{BB962C8B-B14F-4D97-AF65-F5344CB8AC3E}">
        <p14:creationId xmlns:p14="http://schemas.microsoft.com/office/powerpoint/2010/main" val="1848720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CA448B62-8CA0-47D0-9B48-19B2AC01DCA3}" type="datetimeFigureOut">
              <a:rPr lang="pt-BR" smtClean="0"/>
              <a:t>16/12/2022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85601C0-6444-47F9-88EE-38DCE02FD286}" type="slidenum">
              <a:rPr lang="pt-BR" smtClean="0"/>
              <a:t>‹nº›</a:t>
            </a:fld>
            <a:endParaRPr lang="pt-BR"/>
          </a:p>
        </p:txBody>
      </p:sp>
    </p:spTree>
    <p:extLst>
      <p:ext uri="{BB962C8B-B14F-4D97-AF65-F5344CB8AC3E}">
        <p14:creationId xmlns:p14="http://schemas.microsoft.com/office/powerpoint/2010/main" val="1774437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CA448B62-8CA0-47D0-9B48-19B2AC01DCA3}" type="datetimeFigureOut">
              <a:rPr lang="pt-BR" smtClean="0"/>
              <a:t>16/12/2022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85601C0-6444-47F9-88EE-38DCE02FD286}" type="slidenum">
              <a:rPr lang="pt-BR" smtClean="0"/>
              <a:t>‹nº›</a:t>
            </a:fld>
            <a:endParaRPr lang="pt-BR"/>
          </a:p>
        </p:txBody>
      </p:sp>
    </p:spTree>
    <p:extLst>
      <p:ext uri="{BB962C8B-B14F-4D97-AF65-F5344CB8AC3E}">
        <p14:creationId xmlns:p14="http://schemas.microsoft.com/office/powerpoint/2010/main" val="2983945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CA448B62-8CA0-47D0-9B48-19B2AC01DCA3}" type="datetimeFigureOut">
              <a:rPr lang="pt-BR" smtClean="0"/>
              <a:t>16/12/2022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985601C0-6444-47F9-88EE-38DCE02FD286}" type="slidenum">
              <a:rPr lang="pt-BR" smtClean="0"/>
              <a:t>‹nº›</a:t>
            </a:fld>
            <a:endParaRPr lang="pt-BR"/>
          </a:p>
        </p:txBody>
      </p:sp>
    </p:spTree>
    <p:extLst>
      <p:ext uri="{BB962C8B-B14F-4D97-AF65-F5344CB8AC3E}">
        <p14:creationId xmlns:p14="http://schemas.microsoft.com/office/powerpoint/2010/main" val="3742643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CA448B62-8CA0-47D0-9B48-19B2AC01DCA3}" type="datetimeFigureOut">
              <a:rPr lang="pt-BR" smtClean="0"/>
              <a:t>16/12/2022</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985601C0-6444-47F9-88EE-38DCE02FD286}" type="slidenum">
              <a:rPr lang="pt-BR" smtClean="0"/>
              <a:t>‹nº›</a:t>
            </a:fld>
            <a:endParaRPr lang="pt-BR"/>
          </a:p>
        </p:txBody>
      </p:sp>
    </p:spTree>
    <p:extLst>
      <p:ext uri="{BB962C8B-B14F-4D97-AF65-F5344CB8AC3E}">
        <p14:creationId xmlns:p14="http://schemas.microsoft.com/office/powerpoint/2010/main" val="3513650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CA448B62-8CA0-47D0-9B48-19B2AC01DCA3}" type="datetimeFigureOut">
              <a:rPr lang="pt-BR" smtClean="0"/>
              <a:t>16/12/2022</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985601C0-6444-47F9-88EE-38DCE02FD286}" type="slidenum">
              <a:rPr lang="pt-BR" smtClean="0"/>
              <a:t>‹nº›</a:t>
            </a:fld>
            <a:endParaRPr lang="pt-BR"/>
          </a:p>
        </p:txBody>
      </p:sp>
    </p:spTree>
    <p:extLst>
      <p:ext uri="{BB962C8B-B14F-4D97-AF65-F5344CB8AC3E}">
        <p14:creationId xmlns:p14="http://schemas.microsoft.com/office/powerpoint/2010/main" val="2430243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CA448B62-8CA0-47D0-9B48-19B2AC01DCA3}" type="datetimeFigureOut">
              <a:rPr lang="pt-BR" smtClean="0"/>
              <a:t>16/12/2022</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985601C0-6444-47F9-88EE-38DCE02FD286}" type="slidenum">
              <a:rPr lang="pt-BR" smtClean="0"/>
              <a:t>‹nº›</a:t>
            </a:fld>
            <a:endParaRPr lang="pt-BR"/>
          </a:p>
        </p:txBody>
      </p:sp>
    </p:spTree>
    <p:extLst>
      <p:ext uri="{BB962C8B-B14F-4D97-AF65-F5344CB8AC3E}">
        <p14:creationId xmlns:p14="http://schemas.microsoft.com/office/powerpoint/2010/main" val="291619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CA448B62-8CA0-47D0-9B48-19B2AC01DCA3}" type="datetimeFigureOut">
              <a:rPr lang="pt-BR" smtClean="0"/>
              <a:t>16/12/2022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985601C0-6444-47F9-88EE-38DCE02FD286}" type="slidenum">
              <a:rPr lang="pt-BR" smtClean="0"/>
              <a:t>‹nº›</a:t>
            </a:fld>
            <a:endParaRPr lang="pt-BR"/>
          </a:p>
        </p:txBody>
      </p:sp>
    </p:spTree>
    <p:extLst>
      <p:ext uri="{BB962C8B-B14F-4D97-AF65-F5344CB8AC3E}">
        <p14:creationId xmlns:p14="http://schemas.microsoft.com/office/powerpoint/2010/main" val="95987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CA448B62-8CA0-47D0-9B48-19B2AC01DCA3}" type="datetimeFigureOut">
              <a:rPr lang="pt-BR" smtClean="0"/>
              <a:t>16/12/2022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985601C0-6444-47F9-88EE-38DCE02FD286}" type="slidenum">
              <a:rPr lang="pt-BR" smtClean="0"/>
              <a:t>‹nº›</a:t>
            </a:fld>
            <a:endParaRPr lang="pt-BR"/>
          </a:p>
        </p:txBody>
      </p:sp>
    </p:spTree>
    <p:extLst>
      <p:ext uri="{BB962C8B-B14F-4D97-AF65-F5344CB8AC3E}">
        <p14:creationId xmlns:p14="http://schemas.microsoft.com/office/powerpoint/2010/main" val="938241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448B62-8CA0-47D0-9B48-19B2AC01DCA3}" type="datetimeFigureOut">
              <a:rPr lang="pt-BR" smtClean="0"/>
              <a:t>16/12/2022</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5601C0-6444-47F9-88EE-38DCE02FD286}" type="slidenum">
              <a:rPr lang="pt-BR" smtClean="0"/>
              <a:t>‹nº›</a:t>
            </a:fld>
            <a:endParaRPr lang="pt-BR"/>
          </a:p>
        </p:txBody>
      </p:sp>
    </p:spTree>
    <p:extLst>
      <p:ext uri="{BB962C8B-B14F-4D97-AF65-F5344CB8AC3E}">
        <p14:creationId xmlns:p14="http://schemas.microsoft.com/office/powerpoint/2010/main" val="3301402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stretch>
            <a:fillRect/>
          </a:stretch>
        </p:blipFill>
        <p:spPr>
          <a:xfrm>
            <a:off x="-243840" y="-1828801"/>
            <a:ext cx="12435840" cy="12435840"/>
          </a:xfrm>
          <a:prstGeom prst="rect">
            <a:avLst/>
          </a:prstGeom>
        </p:spPr>
      </p:pic>
      <p:sp>
        <p:nvSpPr>
          <p:cNvPr id="6" name="CaixaDeTexto 5"/>
          <p:cNvSpPr txBox="1"/>
          <p:nvPr/>
        </p:nvSpPr>
        <p:spPr>
          <a:xfrm>
            <a:off x="5260489" y="4087906"/>
            <a:ext cx="6508377" cy="1015663"/>
          </a:xfrm>
          <a:prstGeom prst="rect">
            <a:avLst/>
          </a:prstGeom>
          <a:noFill/>
        </p:spPr>
        <p:txBody>
          <a:bodyPr wrap="square" rtlCol="0">
            <a:spAutoFit/>
          </a:bodyPr>
          <a:lstStyle/>
          <a:p>
            <a:r>
              <a:rPr lang="pt-BR" sz="6000" dirty="0" smtClean="0">
                <a:latin typeface="Algerian" panose="04020705040A02060702" pitchFamily="82" charset="0"/>
              </a:rPr>
              <a:t>Projeto de vida</a:t>
            </a:r>
            <a:endParaRPr lang="pt-BR" sz="6000" dirty="0">
              <a:latin typeface="Algerian" panose="04020705040A02060702" pitchFamily="82" charset="0"/>
            </a:endParaRPr>
          </a:p>
        </p:txBody>
      </p:sp>
      <p:sp>
        <p:nvSpPr>
          <p:cNvPr id="7" name="CaixaDeTexto 6"/>
          <p:cNvSpPr txBox="1"/>
          <p:nvPr/>
        </p:nvSpPr>
        <p:spPr>
          <a:xfrm>
            <a:off x="8122024" y="5103569"/>
            <a:ext cx="1947134" cy="646331"/>
          </a:xfrm>
          <a:prstGeom prst="rect">
            <a:avLst/>
          </a:prstGeom>
          <a:noFill/>
        </p:spPr>
        <p:txBody>
          <a:bodyPr wrap="square" rtlCol="0">
            <a:spAutoFit/>
          </a:bodyPr>
          <a:lstStyle/>
          <a:p>
            <a:r>
              <a:rPr lang="pt-BR" dirty="0" smtClean="0">
                <a:latin typeface="Algerian" panose="04020705040A02060702" pitchFamily="82" charset="0"/>
              </a:rPr>
              <a:t>Portfólio</a:t>
            </a:r>
          </a:p>
          <a:p>
            <a:endParaRPr lang="pt-BR" dirty="0"/>
          </a:p>
        </p:txBody>
      </p:sp>
      <p:sp>
        <p:nvSpPr>
          <p:cNvPr id="8" name="CaixaDeTexto 7"/>
          <p:cNvSpPr txBox="1"/>
          <p:nvPr/>
        </p:nvSpPr>
        <p:spPr>
          <a:xfrm>
            <a:off x="7250654" y="5561641"/>
            <a:ext cx="3851238" cy="376518"/>
          </a:xfrm>
          <a:prstGeom prst="rect">
            <a:avLst/>
          </a:prstGeom>
          <a:noFill/>
        </p:spPr>
        <p:txBody>
          <a:bodyPr wrap="square" rtlCol="0">
            <a:spAutoFit/>
          </a:bodyPr>
          <a:lstStyle/>
          <a:p>
            <a:r>
              <a:rPr lang="pt-BR" dirty="0" smtClean="0">
                <a:latin typeface="Algerian" panose="04020705040A02060702" pitchFamily="82" charset="0"/>
              </a:rPr>
              <a:t>Beatriz costa carvalho</a:t>
            </a:r>
            <a:endParaRPr lang="pt-BR" dirty="0">
              <a:latin typeface="Algerian" panose="04020705040A02060702" pitchFamily="82" charset="0"/>
            </a:endParaRPr>
          </a:p>
        </p:txBody>
      </p:sp>
    </p:spTree>
    <p:extLst>
      <p:ext uri="{BB962C8B-B14F-4D97-AF65-F5344CB8AC3E}">
        <p14:creationId xmlns:p14="http://schemas.microsoft.com/office/powerpoint/2010/main" val="28892725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tângulo 2"/>
          <p:cNvSpPr/>
          <p:nvPr/>
        </p:nvSpPr>
        <p:spPr>
          <a:xfrm>
            <a:off x="898523" y="727045"/>
            <a:ext cx="4504759" cy="707886"/>
          </a:xfrm>
          <a:prstGeom prst="rect">
            <a:avLst/>
          </a:prstGeom>
        </p:spPr>
        <p:txBody>
          <a:bodyPr wrap="none">
            <a:spAutoFit/>
          </a:bodyPr>
          <a:lstStyle/>
          <a:p>
            <a:r>
              <a:rPr lang="pt-BR" sz="4000" dirty="0">
                <a:latin typeface="Algerian" panose="04020705040A02060702" pitchFamily="82" charset="0"/>
              </a:rPr>
              <a:t>DIMENSÃO SOCIAL</a:t>
            </a:r>
          </a:p>
        </p:txBody>
      </p:sp>
      <p:sp>
        <p:nvSpPr>
          <p:cNvPr id="4" name="Retângulo 3"/>
          <p:cNvSpPr/>
          <p:nvPr/>
        </p:nvSpPr>
        <p:spPr>
          <a:xfrm>
            <a:off x="1255492" y="1434931"/>
            <a:ext cx="3962944" cy="307777"/>
          </a:xfrm>
          <a:prstGeom prst="rect">
            <a:avLst/>
          </a:prstGeom>
        </p:spPr>
        <p:txBody>
          <a:bodyPr wrap="none">
            <a:spAutoFit/>
          </a:bodyPr>
          <a:lstStyle/>
          <a:p>
            <a:r>
              <a:rPr lang="pt-BR" sz="1400" dirty="0">
                <a:latin typeface="Algerian" panose="04020705040A02060702" pitchFamily="82" charset="0"/>
              </a:rPr>
              <a:t>OBJETIVO :FAZER ALGO PARA O MEU BAIRRO</a:t>
            </a:r>
          </a:p>
        </p:txBody>
      </p:sp>
      <p:sp>
        <p:nvSpPr>
          <p:cNvPr id="5" name="Retângulo 4"/>
          <p:cNvSpPr/>
          <p:nvPr/>
        </p:nvSpPr>
        <p:spPr>
          <a:xfrm>
            <a:off x="2571077" y="2450594"/>
            <a:ext cx="8292139" cy="3046988"/>
          </a:xfrm>
          <a:prstGeom prst="rect">
            <a:avLst/>
          </a:prstGeom>
        </p:spPr>
        <p:txBody>
          <a:bodyPr wrap="square">
            <a:spAutoFit/>
          </a:bodyPr>
          <a:lstStyle/>
          <a:p>
            <a:r>
              <a:rPr lang="pt-BR" sz="1600" dirty="0">
                <a:latin typeface="Algerian" panose="04020705040A02060702" pitchFamily="82" charset="0"/>
              </a:rPr>
              <a:t>Objetivo: Melhorar o convívio dos moradores                       Prazo: 5 anos ou mais</a:t>
            </a:r>
          </a:p>
          <a:p>
            <a:endParaRPr lang="pt-BR" sz="1600" dirty="0">
              <a:latin typeface="Algerian" panose="04020705040A02060702" pitchFamily="82" charset="0"/>
            </a:endParaRPr>
          </a:p>
          <a:p>
            <a:r>
              <a:rPr lang="pt-BR" sz="1600" dirty="0">
                <a:latin typeface="Algerian" panose="04020705040A02060702" pitchFamily="82" charset="0"/>
              </a:rPr>
              <a:t>Meta 1: Fazer com que os moradores se conheçam mais.</a:t>
            </a:r>
          </a:p>
          <a:p>
            <a:endParaRPr lang="pt-BR" sz="1600" dirty="0">
              <a:latin typeface="Algerian" panose="04020705040A02060702" pitchFamily="82" charset="0"/>
            </a:endParaRPr>
          </a:p>
          <a:p>
            <a:r>
              <a:rPr lang="pt-BR" sz="1600" dirty="0">
                <a:latin typeface="Algerian" panose="04020705040A02060702" pitchFamily="82" charset="0"/>
              </a:rPr>
              <a:t>Estratégias: Fazer uma divulgação para encontrar pessoas que se voluntariem para ajudar no processo de organização.</a:t>
            </a:r>
          </a:p>
          <a:p>
            <a:endParaRPr lang="pt-BR" sz="1600" dirty="0">
              <a:latin typeface="Algerian" panose="04020705040A02060702" pitchFamily="82" charset="0"/>
            </a:endParaRPr>
          </a:p>
          <a:p>
            <a:r>
              <a:rPr lang="pt-BR" sz="1600" dirty="0">
                <a:latin typeface="Algerian" panose="04020705040A02060702" pitchFamily="82" charset="0"/>
              </a:rPr>
              <a:t>Meta 2: Fazer umas melhorias no ambiente onde moramos.</a:t>
            </a:r>
          </a:p>
          <a:p>
            <a:endParaRPr lang="pt-BR" sz="1600" dirty="0">
              <a:latin typeface="Algerian" panose="04020705040A02060702" pitchFamily="82" charset="0"/>
            </a:endParaRPr>
          </a:p>
          <a:p>
            <a:r>
              <a:rPr lang="pt-BR" sz="1600" dirty="0">
                <a:latin typeface="Algerian" panose="04020705040A02060702" pitchFamily="82" charset="0"/>
              </a:rPr>
              <a:t>Estratégia: Ver o que as pessoas querem fazer para melhorar o ambiente, o que elas acham que falta.</a:t>
            </a:r>
          </a:p>
        </p:txBody>
      </p:sp>
    </p:spTree>
    <p:extLst>
      <p:ext uri="{BB962C8B-B14F-4D97-AF65-F5344CB8AC3E}">
        <p14:creationId xmlns:p14="http://schemas.microsoft.com/office/powerpoint/2010/main" val="2716004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aixaDeTexto 2"/>
          <p:cNvSpPr txBox="1"/>
          <p:nvPr/>
        </p:nvSpPr>
        <p:spPr>
          <a:xfrm>
            <a:off x="3410174" y="742278"/>
            <a:ext cx="5518673" cy="646331"/>
          </a:xfrm>
          <a:prstGeom prst="rect">
            <a:avLst/>
          </a:prstGeom>
          <a:noFill/>
        </p:spPr>
        <p:txBody>
          <a:bodyPr wrap="square" rtlCol="0">
            <a:spAutoFit/>
          </a:bodyPr>
          <a:lstStyle/>
          <a:p>
            <a:r>
              <a:rPr lang="pt-BR" sz="3600" dirty="0" smtClean="0">
                <a:latin typeface="Algerian" panose="04020705040A02060702" pitchFamily="82" charset="0"/>
              </a:rPr>
              <a:t>Dimensão familiar</a:t>
            </a:r>
            <a:endParaRPr lang="pt-BR" sz="3600" dirty="0">
              <a:latin typeface="Algerian" panose="04020705040A02060702" pitchFamily="82" charset="0"/>
            </a:endParaRPr>
          </a:p>
        </p:txBody>
      </p:sp>
      <p:sp>
        <p:nvSpPr>
          <p:cNvPr id="4" name="CaixaDeTexto 3"/>
          <p:cNvSpPr txBox="1"/>
          <p:nvPr/>
        </p:nvSpPr>
        <p:spPr>
          <a:xfrm>
            <a:off x="1775012" y="2259106"/>
            <a:ext cx="8541572" cy="1754326"/>
          </a:xfrm>
          <a:prstGeom prst="rect">
            <a:avLst/>
          </a:prstGeom>
          <a:noFill/>
        </p:spPr>
        <p:txBody>
          <a:bodyPr wrap="square" rtlCol="0">
            <a:spAutoFit/>
          </a:bodyPr>
          <a:lstStyle/>
          <a:p>
            <a:r>
              <a:rPr lang="pt-BR" sz="1200" dirty="0" smtClean="0">
                <a:latin typeface="Algerian" panose="04020705040A02060702" pitchFamily="82" charset="0"/>
              </a:rPr>
              <a:t>Meta 1: MELHORAR O </a:t>
            </a:r>
            <a:r>
              <a:rPr lang="pt-BR" sz="1200" smtClean="0">
                <a:latin typeface="Algerian" panose="04020705040A02060702" pitchFamily="82" charset="0"/>
              </a:rPr>
              <a:t>COVIVIO            PRAZO </a:t>
            </a:r>
            <a:r>
              <a:rPr lang="pt-BR" sz="1200" dirty="0" smtClean="0">
                <a:latin typeface="Algerian" panose="04020705040A02060702" pitchFamily="82" charset="0"/>
              </a:rPr>
              <a:t>3 ANOS</a:t>
            </a:r>
          </a:p>
          <a:p>
            <a:r>
              <a:rPr lang="pt-BR" sz="1200" dirty="0" smtClean="0">
                <a:latin typeface="Algerian" panose="04020705040A02060702" pitchFamily="82" charset="0"/>
              </a:rPr>
              <a:t>ESTRATÉGIA: TER INICIATIVA DE UMA COMUNICAÇÃO</a:t>
            </a:r>
          </a:p>
          <a:p>
            <a:endParaRPr lang="pt-BR" sz="1200" dirty="0">
              <a:latin typeface="Algerian" panose="04020705040A02060702" pitchFamily="82" charset="0"/>
            </a:endParaRPr>
          </a:p>
          <a:p>
            <a:r>
              <a:rPr lang="pt-BR" sz="1200" dirty="0" smtClean="0">
                <a:latin typeface="Algerian" panose="04020705040A02060702" pitchFamily="82" charset="0"/>
              </a:rPr>
              <a:t>O que me impede de fazer isso?: não ter atitude de começar qualquer coisa</a:t>
            </a:r>
          </a:p>
          <a:p>
            <a:endParaRPr lang="pt-BR" sz="1200" dirty="0">
              <a:latin typeface="Algerian" panose="04020705040A02060702" pitchFamily="82" charset="0"/>
            </a:endParaRPr>
          </a:p>
          <a:p>
            <a:r>
              <a:rPr lang="pt-BR" sz="1200" dirty="0" smtClean="0">
                <a:latin typeface="Algerian" panose="04020705040A02060702" pitchFamily="82" charset="0"/>
              </a:rPr>
              <a:t>Meta 2: dividir as contas da casa                                          prazo: 5 anos</a:t>
            </a:r>
          </a:p>
          <a:p>
            <a:r>
              <a:rPr lang="pt-BR" sz="1200" dirty="0" smtClean="0">
                <a:latin typeface="Algerian" panose="04020705040A02060702" pitchFamily="82" charset="0"/>
              </a:rPr>
              <a:t>Estratégia: conseguir um emprego para ajudar a pagar as dividas</a:t>
            </a:r>
          </a:p>
          <a:p>
            <a:endParaRPr lang="pt-BR" sz="1200" dirty="0">
              <a:latin typeface="Algerian" panose="04020705040A02060702" pitchFamily="82" charset="0"/>
            </a:endParaRPr>
          </a:p>
          <a:p>
            <a:r>
              <a:rPr lang="pt-BR" sz="1200" dirty="0" smtClean="0">
                <a:latin typeface="Algerian" panose="04020705040A02060702" pitchFamily="82" charset="0"/>
              </a:rPr>
              <a:t>O que me impedi de fazer isso?: não ter um emprego para ajudar</a:t>
            </a:r>
            <a:endParaRPr lang="pt-BR" sz="1200" dirty="0">
              <a:latin typeface="Algerian" panose="04020705040A02060702" pitchFamily="82" charset="0"/>
            </a:endParaRPr>
          </a:p>
        </p:txBody>
      </p:sp>
    </p:spTree>
    <p:extLst>
      <p:ext uri="{BB962C8B-B14F-4D97-AF65-F5344CB8AC3E}">
        <p14:creationId xmlns:p14="http://schemas.microsoft.com/office/powerpoint/2010/main" val="2108766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stretch>
            <a:fillRect/>
          </a:stretch>
        </p:blipFill>
        <p:spPr>
          <a:xfrm>
            <a:off x="0" y="0"/>
            <a:ext cx="12192000" cy="6858000"/>
          </a:xfrm>
          <a:prstGeom prst="rect">
            <a:avLst/>
          </a:prstGeom>
        </p:spPr>
      </p:pic>
      <p:sp>
        <p:nvSpPr>
          <p:cNvPr id="3" name="Retângulo 2"/>
          <p:cNvSpPr/>
          <p:nvPr/>
        </p:nvSpPr>
        <p:spPr>
          <a:xfrm>
            <a:off x="2671482" y="1559070"/>
            <a:ext cx="7074946" cy="4919295"/>
          </a:xfrm>
          <a:prstGeom prst="rect">
            <a:avLst/>
          </a:prstGeom>
        </p:spPr>
        <p:txBody>
          <a:bodyPr wrap="square">
            <a:spAutoFit/>
          </a:bodyPr>
          <a:lstStyle/>
          <a:p>
            <a:pPr algn="just">
              <a:spcAft>
                <a:spcPts val="800"/>
              </a:spcAft>
            </a:pPr>
            <a:r>
              <a:rPr lang="pt-BR" sz="1200" dirty="0"/>
              <a:t/>
            </a:r>
            <a:br>
              <a:rPr lang="pt-BR" sz="1200" dirty="0"/>
            </a:br>
            <a:r>
              <a:rPr lang="pt-BR" sz="1100" dirty="0">
                <a:solidFill>
                  <a:srgbClr val="000000"/>
                </a:solidFill>
                <a:latin typeface="Algerian" panose="04020705040A02060702" pitchFamily="82" charset="0"/>
              </a:rPr>
              <a:t>Meu nome é Beatriz Costa Carvalho, tenho 16 anos, nasci em São Paulo e moro em São Paulo. Moro com meus pais e estou no ensino médio.</a:t>
            </a:r>
            <a:endParaRPr lang="pt-BR" sz="1100" dirty="0">
              <a:latin typeface="Algerian" panose="04020705040A02060702" pitchFamily="82" charset="0"/>
            </a:endParaRPr>
          </a:p>
          <a:p>
            <a:pPr algn="just">
              <a:spcAft>
                <a:spcPts val="800"/>
              </a:spcAft>
            </a:pPr>
            <a:r>
              <a:rPr lang="pt-BR" sz="1100" dirty="0">
                <a:solidFill>
                  <a:srgbClr val="000000"/>
                </a:solidFill>
                <a:latin typeface="Algerian" panose="04020705040A02060702" pitchFamily="82" charset="0"/>
              </a:rPr>
              <a:t>Por um bom tempo eu morei na casa dos meus avós, porque na época meus pais não tinham um lugar fixo para ficar, então ficamos por um bom tempo morando lá e depois de um tempo meus pais conseguiram comprar um apartamento “perto” da casa dos meus avós e moramos lá até hoje. </a:t>
            </a:r>
            <a:endParaRPr lang="pt-BR" sz="1100" dirty="0">
              <a:latin typeface="Algerian" panose="04020705040A02060702" pitchFamily="82" charset="0"/>
            </a:endParaRPr>
          </a:p>
          <a:p>
            <a:pPr algn="just">
              <a:spcAft>
                <a:spcPts val="800"/>
              </a:spcAft>
            </a:pPr>
            <a:r>
              <a:rPr lang="pt-BR" sz="1100" dirty="0">
                <a:solidFill>
                  <a:srgbClr val="000000"/>
                </a:solidFill>
                <a:latin typeface="Algerian" panose="04020705040A02060702" pitchFamily="82" charset="0"/>
              </a:rPr>
              <a:t>Eu particularmente tenho uma dificuldade muito grande de me socializar com outras pessoas, tenho fobia social: não consigo falar nada na frente de muitas pessoas, ainda mais pra aquelas que eu não conheço.</a:t>
            </a:r>
            <a:endParaRPr lang="pt-BR" sz="1100" dirty="0">
              <a:latin typeface="Algerian" panose="04020705040A02060702" pitchFamily="82" charset="0"/>
            </a:endParaRPr>
          </a:p>
          <a:p>
            <a:pPr algn="just">
              <a:spcAft>
                <a:spcPts val="800"/>
              </a:spcAft>
            </a:pPr>
            <a:r>
              <a:rPr lang="pt-BR" sz="1100" dirty="0">
                <a:solidFill>
                  <a:srgbClr val="000000"/>
                </a:solidFill>
                <a:latin typeface="Algerian" panose="04020705040A02060702" pitchFamily="82" charset="0"/>
              </a:rPr>
              <a:t>Eu gosto de desenhar, andar de skate, escutar música, ler livro, escrever poemas, assistir anime, essas coisas me acalmam quando eu estou tendo uma crise de ansiedade ou quando eu estou triste ou com raiva. </a:t>
            </a:r>
            <a:endParaRPr lang="pt-BR" sz="1100" dirty="0">
              <a:latin typeface="Algerian" panose="04020705040A02060702" pitchFamily="82" charset="0"/>
            </a:endParaRPr>
          </a:p>
          <a:p>
            <a:pPr algn="just">
              <a:spcAft>
                <a:spcPts val="800"/>
              </a:spcAft>
            </a:pPr>
            <a:r>
              <a:rPr lang="pt-BR" sz="1100" dirty="0">
                <a:solidFill>
                  <a:srgbClr val="000000"/>
                </a:solidFill>
                <a:latin typeface="Algerian" panose="04020705040A02060702" pitchFamily="82" charset="0"/>
              </a:rPr>
              <a:t>Não tenho uma boa relação com meus pais desde dos meus 13 anos de idade e a convivência não é muito boa hoje em dia, tento fazer o meu melhor para reverter essa situação mas é meio difícil fazer com a minha família seja unida novamente.</a:t>
            </a:r>
            <a:endParaRPr lang="pt-BR" sz="1100" dirty="0">
              <a:latin typeface="Algerian" panose="04020705040A02060702" pitchFamily="82" charset="0"/>
            </a:endParaRPr>
          </a:p>
          <a:p>
            <a:pPr algn="just">
              <a:spcAft>
                <a:spcPts val="800"/>
              </a:spcAft>
            </a:pPr>
            <a:r>
              <a:rPr lang="pt-BR" sz="1100" dirty="0">
                <a:solidFill>
                  <a:srgbClr val="000000"/>
                </a:solidFill>
                <a:latin typeface="Algerian" panose="04020705040A02060702" pitchFamily="82" charset="0"/>
              </a:rPr>
              <a:t>Tenho muitos webs amigos, mais do que presenciais, tenho mais facilidade em fazer amizade com meninos do que com meninas, gosto de conversar bastante com eles e sair com eles também, tento ajudar eles de alguma forma e compreender o lado deles também.</a:t>
            </a:r>
            <a:endParaRPr lang="pt-BR" sz="1100" dirty="0">
              <a:latin typeface="Algerian" panose="04020705040A02060702" pitchFamily="82" charset="0"/>
            </a:endParaRPr>
          </a:p>
          <a:p>
            <a:pPr algn="just">
              <a:spcAft>
                <a:spcPts val="800"/>
              </a:spcAft>
            </a:pPr>
            <a:r>
              <a:rPr lang="pt-BR" sz="1100" dirty="0">
                <a:solidFill>
                  <a:srgbClr val="000000"/>
                </a:solidFill>
                <a:latin typeface="Algerian" panose="04020705040A02060702" pitchFamily="82" charset="0"/>
              </a:rPr>
              <a:t>Amo viajar pelos estados do Brasil, tenho vontade de conhecer vários países, novas culturas e línguas, eu já estudo por conta própria coreano e inglês, mais tenho vontade de aprender também russo e italiano.</a:t>
            </a:r>
            <a:endParaRPr lang="pt-BR" sz="1100" dirty="0">
              <a:latin typeface="Algerian" panose="04020705040A02060702" pitchFamily="82" charset="0"/>
            </a:endParaRPr>
          </a:p>
          <a:p>
            <a:r>
              <a:rPr lang="pt-BR" sz="1200" dirty="0"/>
              <a:t/>
            </a:r>
            <a:br>
              <a:rPr lang="pt-BR" sz="1200" dirty="0"/>
            </a:br>
            <a:endParaRPr lang="pt-BR" sz="1200" dirty="0"/>
          </a:p>
        </p:txBody>
      </p:sp>
      <p:sp>
        <p:nvSpPr>
          <p:cNvPr id="4" name="CaixaDeTexto 3"/>
          <p:cNvSpPr txBox="1"/>
          <p:nvPr/>
        </p:nvSpPr>
        <p:spPr>
          <a:xfrm>
            <a:off x="4572000" y="656215"/>
            <a:ext cx="6347012" cy="523220"/>
          </a:xfrm>
          <a:prstGeom prst="rect">
            <a:avLst/>
          </a:prstGeom>
          <a:noFill/>
        </p:spPr>
        <p:txBody>
          <a:bodyPr wrap="square" rtlCol="0">
            <a:spAutoFit/>
          </a:bodyPr>
          <a:lstStyle/>
          <a:p>
            <a:r>
              <a:rPr lang="pt-BR" sz="2800" dirty="0" smtClean="0">
                <a:latin typeface="Algerian" panose="04020705040A02060702" pitchFamily="82" charset="0"/>
              </a:rPr>
              <a:t>HISTÓRIA DE VIDA</a:t>
            </a:r>
            <a:endParaRPr lang="pt-BR" sz="2800" dirty="0">
              <a:latin typeface="Algerian" panose="04020705040A02060702" pitchFamily="82" charset="0"/>
            </a:endParaRPr>
          </a:p>
        </p:txBody>
      </p:sp>
    </p:spTree>
    <p:extLst>
      <p:ext uri="{BB962C8B-B14F-4D97-AF65-F5344CB8AC3E}">
        <p14:creationId xmlns:p14="http://schemas.microsoft.com/office/powerpoint/2010/main" val="10059955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Retângulo 6"/>
          <p:cNvSpPr/>
          <p:nvPr/>
        </p:nvSpPr>
        <p:spPr>
          <a:xfrm>
            <a:off x="5231802" y="949033"/>
            <a:ext cx="5687209" cy="5509200"/>
          </a:xfrm>
          <a:prstGeom prst="rect">
            <a:avLst/>
          </a:prstGeom>
        </p:spPr>
        <p:txBody>
          <a:bodyPr wrap="square">
            <a:spAutoFit/>
          </a:bodyPr>
          <a:lstStyle/>
          <a:p>
            <a:pPr algn="ctr"/>
            <a:r>
              <a:rPr lang="pt-BR" sz="1600" dirty="0">
                <a:latin typeface="Algerian" panose="04020705040A02060702" pitchFamily="82" charset="0"/>
              </a:rPr>
              <a:t>2006</a:t>
            </a:r>
          </a:p>
          <a:p>
            <a:pPr algn="ctr"/>
            <a:r>
              <a:rPr lang="pt-BR" sz="1600" dirty="0">
                <a:latin typeface="Algerian" panose="04020705040A02060702" pitchFamily="82" charset="0"/>
              </a:rPr>
              <a:t>06 de Julho de</a:t>
            </a:r>
          </a:p>
          <a:p>
            <a:pPr algn="ctr"/>
            <a:r>
              <a:rPr lang="pt-BR" sz="1600" dirty="0">
                <a:latin typeface="Algerian" panose="04020705040A02060702" pitchFamily="82" charset="0"/>
              </a:rPr>
              <a:t>2006 foi o dia</a:t>
            </a:r>
          </a:p>
          <a:p>
            <a:pPr algn="ctr"/>
            <a:r>
              <a:rPr lang="pt-BR" sz="1600" dirty="0">
                <a:latin typeface="Algerian" panose="04020705040A02060702" pitchFamily="82" charset="0"/>
              </a:rPr>
              <a:t>do meu</a:t>
            </a:r>
          </a:p>
          <a:p>
            <a:pPr algn="ctr"/>
            <a:r>
              <a:rPr lang="pt-BR" sz="1600" dirty="0">
                <a:latin typeface="Algerian" panose="04020705040A02060702" pitchFamily="82" charset="0"/>
              </a:rPr>
              <a:t>nascimento</a:t>
            </a:r>
          </a:p>
          <a:p>
            <a:pPr algn="ctr"/>
            <a:endParaRPr lang="pt-BR" sz="1600" dirty="0">
              <a:latin typeface="Algerian" panose="04020705040A02060702" pitchFamily="82" charset="0"/>
            </a:endParaRPr>
          </a:p>
          <a:p>
            <a:pPr algn="ctr"/>
            <a:r>
              <a:rPr lang="pt-BR" sz="1600" dirty="0">
                <a:latin typeface="Algerian" panose="04020705040A02060702" pitchFamily="82" charset="0"/>
              </a:rPr>
              <a:t>2007</a:t>
            </a:r>
          </a:p>
          <a:p>
            <a:pPr algn="ctr"/>
            <a:r>
              <a:rPr lang="pt-BR" sz="1600" dirty="0">
                <a:latin typeface="Algerian" panose="04020705040A02060702" pitchFamily="82" charset="0"/>
              </a:rPr>
              <a:t>Quando eu</a:t>
            </a:r>
          </a:p>
          <a:p>
            <a:pPr algn="ctr"/>
            <a:r>
              <a:rPr lang="pt-BR" sz="1600" dirty="0">
                <a:latin typeface="Algerian" panose="04020705040A02060702" pitchFamily="82" charset="0"/>
              </a:rPr>
              <a:t>comecei a andar</a:t>
            </a:r>
          </a:p>
          <a:p>
            <a:pPr algn="ctr"/>
            <a:endParaRPr lang="pt-BR" sz="1600" dirty="0">
              <a:latin typeface="Algerian" panose="04020705040A02060702" pitchFamily="82" charset="0"/>
            </a:endParaRPr>
          </a:p>
          <a:p>
            <a:pPr algn="ctr"/>
            <a:r>
              <a:rPr lang="pt-BR" sz="1600" dirty="0">
                <a:latin typeface="Algerian" panose="04020705040A02060702" pitchFamily="82" charset="0"/>
              </a:rPr>
              <a:t>2013</a:t>
            </a:r>
          </a:p>
          <a:p>
            <a:pPr algn="ctr"/>
            <a:r>
              <a:rPr lang="pt-BR" sz="1600" dirty="0">
                <a:latin typeface="Algerian" panose="04020705040A02060702" pitchFamily="82" charset="0"/>
              </a:rPr>
              <a:t>Fui para a</a:t>
            </a:r>
          </a:p>
          <a:p>
            <a:pPr algn="ctr"/>
            <a:r>
              <a:rPr lang="pt-BR" sz="1600" dirty="0">
                <a:latin typeface="Algerian" panose="04020705040A02060702" pitchFamily="82" charset="0"/>
              </a:rPr>
              <a:t>escola pela</a:t>
            </a:r>
          </a:p>
          <a:p>
            <a:pPr algn="ctr"/>
            <a:r>
              <a:rPr lang="pt-BR" sz="1600" dirty="0">
                <a:latin typeface="Algerian" panose="04020705040A02060702" pitchFamily="82" charset="0"/>
              </a:rPr>
              <a:t>primeira</a:t>
            </a:r>
          </a:p>
          <a:p>
            <a:pPr algn="ctr"/>
            <a:r>
              <a:rPr lang="pt-BR" sz="1600" dirty="0">
                <a:latin typeface="Algerian" panose="04020705040A02060702" pitchFamily="82" charset="0"/>
              </a:rPr>
              <a:t>vez/comecei a</a:t>
            </a:r>
          </a:p>
          <a:p>
            <a:pPr algn="ctr"/>
            <a:r>
              <a:rPr lang="pt-BR" sz="1600" dirty="0">
                <a:latin typeface="Algerian" panose="04020705040A02060702" pitchFamily="82" charset="0"/>
              </a:rPr>
              <a:t>ler e a escrever</a:t>
            </a:r>
          </a:p>
          <a:p>
            <a:pPr algn="ctr"/>
            <a:endParaRPr lang="pt-BR" sz="1600" dirty="0">
              <a:latin typeface="Algerian" panose="04020705040A02060702" pitchFamily="82" charset="0"/>
            </a:endParaRPr>
          </a:p>
          <a:p>
            <a:pPr algn="ctr"/>
            <a:r>
              <a:rPr lang="pt-BR" sz="1600" dirty="0">
                <a:latin typeface="Algerian" panose="04020705040A02060702" pitchFamily="82" charset="0"/>
              </a:rPr>
              <a:t>2022</a:t>
            </a:r>
          </a:p>
          <a:p>
            <a:pPr algn="ctr"/>
            <a:r>
              <a:rPr lang="pt-BR" sz="1600" dirty="0">
                <a:latin typeface="Algerian" panose="04020705040A02060702" pitchFamily="82" charset="0"/>
              </a:rPr>
              <a:t>Comprei meu</a:t>
            </a:r>
          </a:p>
          <a:p>
            <a:pPr algn="ctr"/>
            <a:r>
              <a:rPr lang="pt-BR" sz="1600" dirty="0">
                <a:latin typeface="Algerian" panose="04020705040A02060702" pitchFamily="82" charset="0"/>
              </a:rPr>
              <a:t>primeiro skate e</a:t>
            </a:r>
          </a:p>
          <a:p>
            <a:pPr algn="ctr"/>
            <a:r>
              <a:rPr lang="pt-BR" sz="1600" dirty="0">
                <a:latin typeface="Algerian" panose="04020705040A02060702" pitchFamily="82" charset="0"/>
              </a:rPr>
              <a:t>aprendi a andar</a:t>
            </a:r>
          </a:p>
          <a:p>
            <a:pPr algn="ctr"/>
            <a:r>
              <a:rPr lang="pt-BR" sz="1600" dirty="0">
                <a:latin typeface="Algerian" panose="04020705040A02060702" pitchFamily="82" charset="0"/>
              </a:rPr>
              <a:t>sozinha</a:t>
            </a:r>
          </a:p>
        </p:txBody>
      </p:sp>
      <p:sp>
        <p:nvSpPr>
          <p:cNvPr id="8" name="CaixaDeTexto 7"/>
          <p:cNvSpPr txBox="1"/>
          <p:nvPr/>
        </p:nvSpPr>
        <p:spPr>
          <a:xfrm>
            <a:off x="753035" y="2721114"/>
            <a:ext cx="5776856" cy="707886"/>
          </a:xfrm>
          <a:prstGeom prst="rect">
            <a:avLst/>
          </a:prstGeom>
          <a:noFill/>
        </p:spPr>
        <p:txBody>
          <a:bodyPr wrap="square" rtlCol="0">
            <a:spAutoFit/>
          </a:bodyPr>
          <a:lstStyle/>
          <a:p>
            <a:r>
              <a:rPr lang="pt-BR" sz="4000" dirty="0" smtClean="0">
                <a:latin typeface="Algerian" panose="04020705040A02060702" pitchFamily="82" charset="0"/>
              </a:rPr>
              <a:t>LINHA DO TEMPO</a:t>
            </a:r>
            <a:endParaRPr lang="pt-BR" sz="4000" dirty="0">
              <a:latin typeface="Algerian" panose="04020705040A02060702" pitchFamily="82" charset="0"/>
            </a:endParaRPr>
          </a:p>
        </p:txBody>
      </p:sp>
    </p:spTree>
    <p:extLst>
      <p:ext uri="{BB962C8B-B14F-4D97-AF65-F5344CB8AC3E}">
        <p14:creationId xmlns:p14="http://schemas.microsoft.com/office/powerpoint/2010/main" val="546253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tângulo 2"/>
          <p:cNvSpPr/>
          <p:nvPr/>
        </p:nvSpPr>
        <p:spPr>
          <a:xfrm>
            <a:off x="3048000" y="1340771"/>
            <a:ext cx="6096000" cy="3621504"/>
          </a:xfrm>
          <a:prstGeom prst="rect">
            <a:avLst/>
          </a:prstGeom>
        </p:spPr>
        <p:txBody>
          <a:bodyPr>
            <a:spAutoFit/>
          </a:bodyPr>
          <a:lstStyle/>
          <a:p>
            <a:pPr algn="ctr">
              <a:spcAft>
                <a:spcPts val="800"/>
              </a:spcAft>
            </a:pPr>
            <a:r>
              <a:rPr lang="pt-BR" sz="2400" b="1" dirty="0">
                <a:solidFill>
                  <a:srgbClr val="000000"/>
                </a:solidFill>
                <a:latin typeface="Algerian" panose="04020705040A02060702" pitchFamily="82" charset="0"/>
              </a:rPr>
              <a:t>Pegadas de </a:t>
            </a:r>
            <a:r>
              <a:rPr lang="pt-BR" sz="2400" b="1" dirty="0" smtClean="0">
                <a:solidFill>
                  <a:srgbClr val="000000"/>
                </a:solidFill>
                <a:latin typeface="Algerian" panose="04020705040A02060702" pitchFamily="82" charset="0"/>
              </a:rPr>
              <a:t>referência</a:t>
            </a:r>
            <a:endParaRPr lang="pt-BR" sz="2400" b="1" dirty="0">
              <a:solidFill>
                <a:srgbClr val="000000"/>
              </a:solidFill>
              <a:latin typeface="Algerian" panose="04020705040A02060702" pitchFamily="82" charset="0"/>
            </a:endParaRPr>
          </a:p>
          <a:p>
            <a:pPr algn="ctr">
              <a:spcAft>
                <a:spcPts val="800"/>
              </a:spcAft>
            </a:pPr>
            <a:endParaRPr lang="pt-BR" dirty="0"/>
          </a:p>
          <a:p>
            <a:pPr algn="just">
              <a:spcAft>
                <a:spcPts val="800"/>
              </a:spcAft>
            </a:pPr>
            <a:endParaRPr lang="pt-BR" dirty="0" smtClean="0"/>
          </a:p>
          <a:p>
            <a:pPr algn="just">
              <a:spcAft>
                <a:spcPts val="800"/>
              </a:spcAft>
            </a:pPr>
            <a:endParaRPr lang="pt-BR" dirty="0"/>
          </a:p>
          <a:p>
            <a:pPr algn="just">
              <a:spcAft>
                <a:spcPts val="800"/>
              </a:spcAft>
            </a:pPr>
            <a:r>
              <a:rPr lang="pt-BR" dirty="0"/>
              <a:t/>
            </a:r>
            <a:br>
              <a:rPr lang="pt-BR" dirty="0"/>
            </a:br>
            <a:r>
              <a:rPr lang="pt-BR" sz="1600" dirty="0">
                <a:solidFill>
                  <a:srgbClr val="000000"/>
                </a:solidFill>
                <a:latin typeface="Algerian" panose="04020705040A02060702" pitchFamily="82" charset="0"/>
              </a:rPr>
              <a:t>Minha referência é minha mãe, porque ela é uma mulher batalhadora e sempre me incentivou a fazer o que eu quero e sempre me ajudou a correr atrás dos meus sonhos.</a:t>
            </a:r>
            <a:endParaRPr lang="pt-BR" sz="1600" dirty="0">
              <a:latin typeface="Algerian" panose="04020705040A02060702" pitchFamily="82" charset="0"/>
            </a:endParaRPr>
          </a:p>
          <a:p>
            <a:r>
              <a:rPr lang="pt-BR" dirty="0"/>
              <a:t/>
            </a:r>
            <a:br>
              <a:rPr lang="pt-BR" dirty="0"/>
            </a:br>
            <a:endParaRPr lang="pt-BR" dirty="0"/>
          </a:p>
        </p:txBody>
      </p:sp>
    </p:spTree>
    <p:extLst>
      <p:ext uri="{BB962C8B-B14F-4D97-AF65-F5344CB8AC3E}">
        <p14:creationId xmlns:p14="http://schemas.microsoft.com/office/powerpoint/2010/main" val="723936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Imagem 2"/>
          <p:cNvPicPr>
            <a:picLocks noChangeAspect="1"/>
          </p:cNvPicPr>
          <p:nvPr/>
        </p:nvPicPr>
        <p:blipFill>
          <a:blip r:embed="rId3"/>
          <a:stretch>
            <a:fillRect/>
          </a:stretch>
        </p:blipFill>
        <p:spPr>
          <a:xfrm>
            <a:off x="1248161" y="722336"/>
            <a:ext cx="4055360" cy="5413328"/>
          </a:xfrm>
          <a:prstGeom prst="rect">
            <a:avLst/>
          </a:prstGeom>
        </p:spPr>
      </p:pic>
      <p:sp>
        <p:nvSpPr>
          <p:cNvPr id="4" name="CaixaDeTexto 3"/>
          <p:cNvSpPr txBox="1"/>
          <p:nvPr/>
        </p:nvSpPr>
        <p:spPr>
          <a:xfrm>
            <a:off x="6825728" y="2506531"/>
            <a:ext cx="3844065" cy="830997"/>
          </a:xfrm>
          <a:prstGeom prst="rect">
            <a:avLst/>
          </a:prstGeom>
          <a:noFill/>
        </p:spPr>
        <p:txBody>
          <a:bodyPr wrap="square" rtlCol="0">
            <a:spAutoFit/>
          </a:bodyPr>
          <a:lstStyle/>
          <a:p>
            <a:r>
              <a:rPr lang="pt-BR" sz="4800" dirty="0" smtClean="0">
                <a:latin typeface="Algerian" panose="04020705040A02060702" pitchFamily="82" charset="0"/>
              </a:rPr>
              <a:t>CURRÍCULO</a:t>
            </a:r>
            <a:endParaRPr lang="pt-BR" sz="4800" dirty="0">
              <a:latin typeface="Algerian" panose="04020705040A02060702" pitchFamily="82" charset="0"/>
            </a:endParaRPr>
          </a:p>
        </p:txBody>
      </p:sp>
    </p:spTree>
    <p:extLst>
      <p:ext uri="{BB962C8B-B14F-4D97-AF65-F5344CB8AC3E}">
        <p14:creationId xmlns:p14="http://schemas.microsoft.com/office/powerpoint/2010/main" val="3843111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tângulo 2"/>
          <p:cNvSpPr/>
          <p:nvPr/>
        </p:nvSpPr>
        <p:spPr>
          <a:xfrm>
            <a:off x="1961477" y="2629884"/>
            <a:ext cx="7537525" cy="2308324"/>
          </a:xfrm>
          <a:prstGeom prst="rect">
            <a:avLst/>
          </a:prstGeom>
        </p:spPr>
        <p:txBody>
          <a:bodyPr wrap="square">
            <a:spAutoFit/>
          </a:bodyPr>
          <a:lstStyle/>
          <a:p>
            <a:r>
              <a:rPr lang="pt-BR" sz="1200" dirty="0">
                <a:latin typeface="Algerian" panose="04020705040A02060702" pitchFamily="82" charset="0"/>
              </a:rPr>
              <a:t>Me chamo Beatriz Costa Carvalho , tenho 16 anos ,e moro no Jardim Mitsutani.</a:t>
            </a:r>
          </a:p>
          <a:p>
            <a:endParaRPr lang="pt-BR" sz="1200" dirty="0">
              <a:latin typeface="Algerian" panose="04020705040A02060702" pitchFamily="82" charset="0"/>
            </a:endParaRPr>
          </a:p>
          <a:p>
            <a:r>
              <a:rPr lang="pt-BR" sz="1200" dirty="0">
                <a:latin typeface="Algerian" panose="04020705040A02060702" pitchFamily="82" charset="0"/>
              </a:rPr>
              <a:t>Traços de personalidade: eu sou meio bipolar as vezes ,sou calma e estressada ao mesmo tempo ,introvertida ,tento ajudar as pessoas ao máximo que eu consigo ,sou teimosa e tímida as vezes.</a:t>
            </a:r>
          </a:p>
          <a:p>
            <a:endParaRPr lang="pt-BR" sz="1200" dirty="0">
              <a:latin typeface="Algerian" panose="04020705040A02060702" pitchFamily="82" charset="0"/>
            </a:endParaRPr>
          </a:p>
          <a:p>
            <a:r>
              <a:rPr lang="pt-BR" sz="1200" dirty="0">
                <a:latin typeface="Algerian" panose="04020705040A02060702" pitchFamily="82" charset="0"/>
              </a:rPr>
              <a:t>Traços físicos: sou mediana ,tenho cabelo castanho claro e escuro(tudo misturado) com a parte da nuca pintada de vermelho ,uso óculos ,meus olhos são castanho claro, sou branca ,uso colar ,anéis e brincos(tenho um segundo furo em uma das minhas orelhas).</a:t>
            </a:r>
          </a:p>
          <a:p>
            <a:endParaRPr lang="pt-BR" sz="1200" dirty="0">
              <a:latin typeface="Algerian" panose="04020705040A02060702" pitchFamily="82" charset="0"/>
            </a:endParaRPr>
          </a:p>
          <a:p>
            <a:r>
              <a:rPr lang="pt-BR" sz="1200" dirty="0">
                <a:latin typeface="Algerian" panose="04020705040A02060702" pitchFamily="82" charset="0"/>
              </a:rPr>
              <a:t>O que gosto de fazer: gosto de ler ,desenhar ,andar de skate ,ouvir música ,dormir ,comer e sair.</a:t>
            </a:r>
          </a:p>
        </p:txBody>
      </p:sp>
      <p:sp>
        <p:nvSpPr>
          <p:cNvPr id="4" name="CaixaDeTexto 3"/>
          <p:cNvSpPr txBox="1"/>
          <p:nvPr/>
        </p:nvSpPr>
        <p:spPr>
          <a:xfrm>
            <a:off x="3991086" y="882128"/>
            <a:ext cx="6486861" cy="646331"/>
          </a:xfrm>
          <a:prstGeom prst="rect">
            <a:avLst/>
          </a:prstGeom>
          <a:noFill/>
        </p:spPr>
        <p:txBody>
          <a:bodyPr wrap="square" rtlCol="0">
            <a:spAutoFit/>
          </a:bodyPr>
          <a:lstStyle/>
          <a:p>
            <a:r>
              <a:rPr lang="pt-BR" sz="3600" dirty="0" smtClean="0">
                <a:latin typeface="Algerian" panose="04020705040A02060702" pitchFamily="82" charset="0"/>
              </a:rPr>
              <a:t>AUTO-RETRATO</a:t>
            </a:r>
            <a:endParaRPr lang="pt-BR" sz="3600" dirty="0">
              <a:latin typeface="Algerian" panose="04020705040A02060702" pitchFamily="82" charset="0"/>
            </a:endParaRPr>
          </a:p>
        </p:txBody>
      </p:sp>
    </p:spTree>
    <p:extLst>
      <p:ext uri="{BB962C8B-B14F-4D97-AF65-F5344CB8AC3E}">
        <p14:creationId xmlns:p14="http://schemas.microsoft.com/office/powerpoint/2010/main" val="3022953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tângulo 2"/>
          <p:cNvSpPr/>
          <p:nvPr/>
        </p:nvSpPr>
        <p:spPr>
          <a:xfrm>
            <a:off x="2467087" y="1765221"/>
            <a:ext cx="7257826" cy="2862322"/>
          </a:xfrm>
          <a:prstGeom prst="rect">
            <a:avLst/>
          </a:prstGeom>
        </p:spPr>
        <p:txBody>
          <a:bodyPr wrap="square">
            <a:spAutoFit/>
          </a:bodyPr>
          <a:lstStyle/>
          <a:p>
            <a:endParaRPr lang="pt-BR" sz="3600" dirty="0">
              <a:latin typeface="Algerian" panose="04020705040A02060702" pitchFamily="82" charset="0"/>
            </a:endParaRPr>
          </a:p>
          <a:p>
            <a:endParaRPr lang="pt-BR" sz="3600" dirty="0">
              <a:latin typeface="Algerian" panose="04020705040A02060702" pitchFamily="82" charset="0"/>
            </a:endParaRPr>
          </a:p>
          <a:p>
            <a:endParaRPr lang="pt-BR" sz="1200" dirty="0">
              <a:latin typeface="Algerian" panose="04020705040A02060702" pitchFamily="82" charset="0"/>
            </a:endParaRPr>
          </a:p>
          <a:p>
            <a:r>
              <a:rPr lang="pt-BR" sz="1200" dirty="0">
                <a:latin typeface="Algerian" panose="04020705040A02060702" pitchFamily="82" charset="0"/>
              </a:rPr>
              <a:t>Meu nome é Beatriz, tenho 16 anos, moro na Zona Sul de SP e moro com minha mãe e meu pai. Gosto de ler, escrever poemas, andar de skate, desenha e passear;</a:t>
            </a:r>
          </a:p>
          <a:p>
            <a:endParaRPr lang="pt-BR" sz="1200" dirty="0">
              <a:latin typeface="Algerian" panose="04020705040A02060702" pitchFamily="82" charset="0"/>
            </a:endParaRPr>
          </a:p>
          <a:p>
            <a:r>
              <a:rPr lang="pt-BR" sz="1200" dirty="0">
                <a:latin typeface="Algerian" panose="04020705040A02060702" pitchFamily="82" charset="0"/>
              </a:rPr>
              <a:t>Traços físicos: Sou mediana, cabelo “ondulado” grande e cor castanho escuro e claro, com uma parte pintada de vermelho, uso óculos e meus olhos são castanho claro, uso anéis e brincos.</a:t>
            </a:r>
          </a:p>
          <a:p>
            <a:endParaRPr lang="pt-BR" sz="1200" dirty="0">
              <a:latin typeface="Algerian" panose="04020705040A02060702" pitchFamily="82" charset="0"/>
            </a:endParaRPr>
          </a:p>
          <a:p>
            <a:r>
              <a:rPr lang="pt-BR" sz="1200" dirty="0">
                <a:latin typeface="Algerian" panose="04020705040A02060702" pitchFamily="82" charset="0"/>
              </a:rPr>
              <a:t>Traços de personalidade: Sou muito estressada e calma ao mesmo tempo.</a:t>
            </a:r>
          </a:p>
        </p:txBody>
      </p:sp>
      <p:sp>
        <p:nvSpPr>
          <p:cNvPr id="4" name="CaixaDeTexto 3"/>
          <p:cNvSpPr txBox="1"/>
          <p:nvPr/>
        </p:nvSpPr>
        <p:spPr>
          <a:xfrm>
            <a:off x="3905026" y="1108038"/>
            <a:ext cx="5282005" cy="707886"/>
          </a:xfrm>
          <a:prstGeom prst="rect">
            <a:avLst/>
          </a:prstGeom>
          <a:noFill/>
        </p:spPr>
        <p:txBody>
          <a:bodyPr wrap="square" rtlCol="0">
            <a:spAutoFit/>
          </a:bodyPr>
          <a:lstStyle/>
          <a:p>
            <a:r>
              <a:rPr lang="pt-BR" sz="4000" dirty="0" smtClean="0">
                <a:latin typeface="Algerian" panose="04020705040A02060702" pitchFamily="82" charset="0"/>
              </a:rPr>
              <a:t>QUEM SOU EU?</a:t>
            </a:r>
            <a:endParaRPr lang="pt-BR" sz="4000" dirty="0">
              <a:latin typeface="Algerian" panose="04020705040A02060702" pitchFamily="82" charset="0"/>
            </a:endParaRPr>
          </a:p>
        </p:txBody>
      </p:sp>
    </p:spTree>
    <p:extLst>
      <p:ext uri="{BB962C8B-B14F-4D97-AF65-F5344CB8AC3E}">
        <p14:creationId xmlns:p14="http://schemas.microsoft.com/office/powerpoint/2010/main" val="238889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6819"/>
            <a:ext cx="12192000" cy="6858000"/>
          </a:xfrm>
          <a:prstGeom prst="rect">
            <a:avLst/>
          </a:prstGeom>
        </p:spPr>
      </p:pic>
      <p:sp>
        <p:nvSpPr>
          <p:cNvPr id="3" name="Retângulo 2"/>
          <p:cNvSpPr/>
          <p:nvPr/>
        </p:nvSpPr>
        <p:spPr>
          <a:xfrm>
            <a:off x="1305261" y="405666"/>
            <a:ext cx="6096000" cy="1569660"/>
          </a:xfrm>
          <a:prstGeom prst="rect">
            <a:avLst/>
          </a:prstGeom>
        </p:spPr>
        <p:txBody>
          <a:bodyPr>
            <a:spAutoFit/>
          </a:bodyPr>
          <a:lstStyle/>
          <a:p>
            <a:r>
              <a:rPr lang="pt-BR" sz="3200" dirty="0">
                <a:latin typeface="Algerian" panose="04020705040A02060702" pitchFamily="82" charset="0"/>
              </a:rPr>
              <a:t>DIMENSÃO CONHECIMENTO</a:t>
            </a:r>
          </a:p>
          <a:p>
            <a:r>
              <a:rPr lang="pt-BR" sz="3200" dirty="0">
                <a:latin typeface="Algerian" panose="04020705040A02060702" pitchFamily="82" charset="0"/>
              </a:rPr>
              <a:t>OBJETIVO: FACULDADE DE PERÍCIA CRIMINAL</a:t>
            </a:r>
          </a:p>
        </p:txBody>
      </p:sp>
      <p:sp>
        <p:nvSpPr>
          <p:cNvPr id="4" name="Retângulo 3"/>
          <p:cNvSpPr/>
          <p:nvPr/>
        </p:nvSpPr>
        <p:spPr>
          <a:xfrm>
            <a:off x="1993749" y="2940389"/>
            <a:ext cx="8204501" cy="2031325"/>
          </a:xfrm>
          <a:prstGeom prst="rect">
            <a:avLst/>
          </a:prstGeom>
        </p:spPr>
        <p:txBody>
          <a:bodyPr wrap="square">
            <a:spAutoFit/>
          </a:bodyPr>
          <a:lstStyle/>
          <a:p>
            <a:r>
              <a:rPr lang="pt-BR" sz="1400" dirty="0">
                <a:latin typeface="Algerian" panose="04020705040A02060702" pitchFamily="82" charset="0"/>
              </a:rPr>
              <a:t>Meta 1: Procurar meios de adquirir conhecimentos através de estudos, fazer vestibulares.</a:t>
            </a:r>
          </a:p>
          <a:p>
            <a:r>
              <a:rPr lang="pt-BR" sz="1400" dirty="0">
                <a:latin typeface="Algerian" panose="04020705040A02060702" pitchFamily="82" charset="0"/>
              </a:rPr>
              <a:t>Prazo:3 anos</a:t>
            </a:r>
          </a:p>
          <a:p>
            <a:r>
              <a:rPr lang="pt-BR" sz="1400" dirty="0">
                <a:latin typeface="Algerian" panose="04020705040A02060702" pitchFamily="82" charset="0"/>
              </a:rPr>
              <a:t>Estratégias: Estabelecer estratégias de estudos e procurar mais conteúdos online.</a:t>
            </a:r>
          </a:p>
          <a:p>
            <a:r>
              <a:rPr lang="pt-BR" sz="1400" dirty="0">
                <a:latin typeface="Algerian" panose="04020705040A02060702" pitchFamily="82" charset="0"/>
              </a:rPr>
              <a:t>O que pode impedir a realização do seu objetivo: Não ter motivação suficiente , procrastinação, imprevistos e </a:t>
            </a:r>
            <a:r>
              <a:rPr lang="pt-BR" sz="1400" dirty="0" err="1">
                <a:latin typeface="Algerian" panose="04020705040A02060702" pitchFamily="82" charset="0"/>
              </a:rPr>
              <a:t>autossabotagens</a:t>
            </a:r>
            <a:r>
              <a:rPr lang="pt-BR" sz="1400" dirty="0">
                <a:latin typeface="Algerian" panose="04020705040A02060702" pitchFamily="82" charset="0"/>
              </a:rPr>
              <a:t>.</a:t>
            </a:r>
          </a:p>
          <a:p>
            <a:r>
              <a:rPr lang="pt-BR" sz="1400" dirty="0">
                <a:latin typeface="Algerian" panose="04020705040A02060702" pitchFamily="82" charset="0"/>
              </a:rPr>
              <a:t>O que pode ser feito para que isso não aconteça: Criar motivações a cada dia, parar de se </a:t>
            </a:r>
            <a:r>
              <a:rPr lang="pt-BR" sz="1400" dirty="0" err="1">
                <a:latin typeface="Algerian" panose="04020705040A02060702" pitchFamily="82" charset="0"/>
              </a:rPr>
              <a:t>autossabotar</a:t>
            </a:r>
            <a:r>
              <a:rPr lang="pt-BR" sz="1400" dirty="0">
                <a:latin typeface="Algerian" panose="04020705040A02060702" pitchFamily="82" charset="0"/>
              </a:rPr>
              <a:t> ,não deixar nada para depois aquilo que pode fazer na mesma hora e ver os benefícios que pode trazer para a minha vida profissional.</a:t>
            </a:r>
          </a:p>
        </p:txBody>
      </p:sp>
    </p:spTree>
    <p:extLst>
      <p:ext uri="{BB962C8B-B14F-4D97-AF65-F5344CB8AC3E}">
        <p14:creationId xmlns:p14="http://schemas.microsoft.com/office/powerpoint/2010/main" val="1736962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tângulo 2"/>
          <p:cNvSpPr/>
          <p:nvPr/>
        </p:nvSpPr>
        <p:spPr>
          <a:xfrm>
            <a:off x="3564367" y="1029609"/>
            <a:ext cx="6096000" cy="584775"/>
          </a:xfrm>
          <a:prstGeom prst="rect">
            <a:avLst/>
          </a:prstGeom>
        </p:spPr>
        <p:txBody>
          <a:bodyPr>
            <a:spAutoFit/>
          </a:bodyPr>
          <a:lstStyle/>
          <a:p>
            <a:r>
              <a:rPr lang="pt-BR" sz="3200" dirty="0">
                <a:latin typeface="Algerian" panose="04020705040A02060702" pitchFamily="82" charset="0"/>
              </a:rPr>
              <a:t>DIMENSÃO </a:t>
            </a:r>
            <a:r>
              <a:rPr lang="pt-BR" sz="3200" dirty="0" smtClean="0">
                <a:latin typeface="Algerian" panose="04020705040A02060702" pitchFamily="82" charset="0"/>
              </a:rPr>
              <a:t>PROFISSIONAL</a:t>
            </a:r>
            <a:endParaRPr lang="pt-BR" sz="3200" dirty="0">
              <a:latin typeface="Algerian" panose="04020705040A02060702" pitchFamily="82" charset="0"/>
            </a:endParaRPr>
          </a:p>
        </p:txBody>
      </p:sp>
      <p:sp>
        <p:nvSpPr>
          <p:cNvPr id="4" name="Retângulo 3"/>
          <p:cNvSpPr/>
          <p:nvPr/>
        </p:nvSpPr>
        <p:spPr>
          <a:xfrm>
            <a:off x="2424056" y="2264123"/>
            <a:ext cx="6666155" cy="3108543"/>
          </a:xfrm>
          <a:prstGeom prst="rect">
            <a:avLst/>
          </a:prstGeom>
        </p:spPr>
        <p:txBody>
          <a:bodyPr wrap="square">
            <a:spAutoFit/>
          </a:bodyPr>
          <a:lstStyle/>
          <a:p>
            <a:r>
              <a:rPr lang="pt-BR" sz="1400" dirty="0">
                <a:latin typeface="Algerian" panose="04020705040A02060702" pitchFamily="82" charset="0"/>
              </a:rPr>
              <a:t>Objetivo: Ser uma Perita Criminal </a:t>
            </a:r>
          </a:p>
          <a:p>
            <a:r>
              <a:rPr lang="pt-BR" sz="1400" dirty="0">
                <a:latin typeface="Algerian" panose="04020705040A02060702" pitchFamily="82" charset="0"/>
              </a:rPr>
              <a:t>Meta 1: Estudar para fazer o ENEM e vestibulares.        Prazo: 4 anos</a:t>
            </a:r>
          </a:p>
          <a:p>
            <a:r>
              <a:rPr lang="pt-BR" sz="1400" dirty="0">
                <a:latin typeface="Algerian" panose="04020705040A02060702" pitchFamily="82" charset="0"/>
              </a:rPr>
              <a:t>Estratégia: Intensificar cada vez mais meus estudos e procurar mais meios para estudar.</a:t>
            </a:r>
          </a:p>
          <a:p>
            <a:endParaRPr lang="pt-BR" sz="1400" dirty="0">
              <a:latin typeface="Algerian" panose="04020705040A02060702" pitchFamily="82" charset="0"/>
            </a:endParaRPr>
          </a:p>
          <a:p>
            <a:r>
              <a:rPr lang="pt-BR" sz="1400" dirty="0">
                <a:latin typeface="Algerian" panose="04020705040A02060702" pitchFamily="82" charset="0"/>
              </a:rPr>
              <a:t>Meta 2: Terminar a faculdade e concluir curso.              Prazo: 6 anos</a:t>
            </a:r>
          </a:p>
          <a:p>
            <a:r>
              <a:rPr lang="pt-BR" sz="1400" dirty="0">
                <a:latin typeface="Algerian" panose="04020705040A02060702" pitchFamily="82" charset="0"/>
              </a:rPr>
              <a:t>Estratégia: Manter o foco, criar planos. </a:t>
            </a:r>
          </a:p>
          <a:p>
            <a:endParaRPr lang="pt-BR" sz="1400" dirty="0">
              <a:latin typeface="Algerian" panose="04020705040A02060702" pitchFamily="82" charset="0"/>
            </a:endParaRPr>
          </a:p>
          <a:p>
            <a:r>
              <a:rPr lang="pt-BR" sz="1400" dirty="0">
                <a:latin typeface="Algerian" panose="04020705040A02060702" pitchFamily="82" charset="0"/>
              </a:rPr>
              <a:t>O que pode impedir a realização do meu objetivo: Insegurança, falta de foco, falta de ânimo e não ter a preparação adequada.</a:t>
            </a:r>
          </a:p>
          <a:p>
            <a:endParaRPr lang="pt-BR" sz="1400" dirty="0">
              <a:latin typeface="Algerian" panose="04020705040A02060702" pitchFamily="82" charset="0"/>
            </a:endParaRPr>
          </a:p>
          <a:p>
            <a:r>
              <a:rPr lang="pt-BR" sz="1400" dirty="0">
                <a:latin typeface="Algerian" panose="04020705040A02060702" pitchFamily="82" charset="0"/>
              </a:rPr>
              <a:t>O que pode ser feito para que isso não aconteça: Criar um plano de estudos, procurar mais jeitos de adquirir conhecimento e aprendizagem.  </a:t>
            </a:r>
          </a:p>
        </p:txBody>
      </p:sp>
    </p:spTree>
    <p:extLst>
      <p:ext uri="{BB962C8B-B14F-4D97-AF65-F5344CB8AC3E}">
        <p14:creationId xmlns:p14="http://schemas.microsoft.com/office/powerpoint/2010/main" val="2447387234"/>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656</Words>
  <Application>Microsoft Office PowerPoint</Application>
  <PresentationFormat>Widescreen</PresentationFormat>
  <Paragraphs>98</Paragraphs>
  <Slides>11</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11</vt:i4>
      </vt:variant>
    </vt:vector>
  </HeadingPairs>
  <TitlesOfParts>
    <vt:vector size="16" baseType="lpstr">
      <vt:lpstr>Algerian</vt:lpstr>
      <vt:lpstr>Arial</vt:lpstr>
      <vt:lpstr>Calibri</vt:lpstr>
      <vt:lpstr>Calibri Light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Aluno</dc:creator>
  <cp:lastModifiedBy>Aluno</cp:lastModifiedBy>
  <cp:revision>10</cp:revision>
  <dcterms:created xsi:type="dcterms:W3CDTF">2022-12-13T19:08:54Z</dcterms:created>
  <dcterms:modified xsi:type="dcterms:W3CDTF">2022-12-16T19:33:21Z</dcterms:modified>
</cp:coreProperties>
</file>