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5EEC3C"/>
    <a:srgbClr val="FFDC47"/>
    <a:srgbClr val="FF8001"/>
    <a:srgbClr val="FFABC9"/>
    <a:srgbClr val="FF9900"/>
    <a:srgbClr val="FFFF21"/>
    <a:srgbClr val="9900CC"/>
    <a:srgbClr val="D99B01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DB15C-C94A-448D-ADFA-F69252289E2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7EC4B-2689-4C0A-89CB-D03C4022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2724455"/>
            <a:ext cx="8246069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098800"/>
            <a:ext cx="8246069" cy="76352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66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793390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05409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4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4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94609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75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164</cp:revision>
  <dcterms:created xsi:type="dcterms:W3CDTF">2013-08-21T19:17:07Z</dcterms:created>
  <dcterms:modified xsi:type="dcterms:W3CDTF">2018-02-20T16:11:37Z</dcterms:modified>
</cp:coreProperties>
</file>