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53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28600"/>
            <a:ext cx="9144000" cy="13716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0088CC"/>
                </a:solidFill>
              </a:rPr>
              <a:t>BONJOUR - CIAO - GUTEN TAG - HELLO - HOLA - NAMASTE - OLÀ - ZDRAS-TVUY-TE - こんにちは - 你好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EEC2A5-E81E-487B-A921-66F02AEE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0"/>
            <a:ext cx="4286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8B3498-A5E5-4FFC-88F2-79A4A1BDA461}"/>
              </a:ext>
            </a:extLst>
          </p:cNvPr>
          <p:cNvSpPr txBox="1"/>
          <p:nvPr/>
        </p:nvSpPr>
        <p:spPr>
          <a:xfrm>
            <a:off x="2148778" y="415646"/>
            <a:ext cx="52468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from a Lorem Ipsum passage, and going through the cites of the word in classical literature, discovered the undoubtable source. Lorem Ipsum comes from sections 1.10.32 and 1.10.33 of "de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Finibus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Bonorum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Malorum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..", comes from a line in section 1.10.32.</a:t>
            </a:r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The standard chunk of Lorem Ipsum used since the 1500s is reproduced below for those interested. Sections 1.10.32 and 1.10.33 from "de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Finibus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Bonorum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Malorum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" by Cicero are also reproduced in their exact original form, accompanied by English versions from the 1914 translation by H. Rackham.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20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Apresentação na tela (16:9)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Lucas Dallier</cp:lastModifiedBy>
  <cp:revision>4</cp:revision>
  <dcterms:created xsi:type="dcterms:W3CDTF">2022-02-24T12:30:31Z</dcterms:created>
  <dcterms:modified xsi:type="dcterms:W3CDTF">2022-02-24T12:53:10Z</dcterms:modified>
</cp:coreProperties>
</file>