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6"/>
  </p:notesMasterIdLst>
  <p:sldIdLst>
    <p:sldId id="257" r:id="rId5"/>
    <p:sldId id="260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4BD3D-DD31-449A-B0B0-0F1309572328}" v="18" dt="2023-10-17T19:42:09.987"/>
    <p1510:client id="{764DE967-B4C5-41BE-A01D-20ADECCDEE0D}" v="30" dt="2023-10-17T19:44:21.626"/>
    <p1510:client id="{86231426-24C4-4ED4-B8D2-A90B818EFBD3}" v="19" dt="2023-10-20T15:14:33.468"/>
    <p1510:client id="{E6078843-9C7C-419C-A7CF-C99B98681C08}" v="7" dt="2023-10-17T19:53:04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a de Moraes Rodrigues" userId="S::03001834021@senacrs.edu.br::22530eee-a533-4a74-a9ea-75dce5bc65b2" providerId="AD" clId="Web-{764DE967-B4C5-41BE-A01D-20ADECCDEE0D}"/>
    <pc:docChg chg="modSld">
      <pc:chgData name="Morgana de Moraes Rodrigues" userId="S::03001834021@senacrs.edu.br::22530eee-a533-4a74-a9ea-75dce5bc65b2" providerId="AD" clId="Web-{764DE967-B4C5-41BE-A01D-20ADECCDEE0D}" dt="2023-10-17T19:44:21.626" v="28" actId="1076"/>
      <pc:docMkLst>
        <pc:docMk/>
      </pc:docMkLst>
      <pc:sldChg chg="modSp">
        <pc:chgData name="Morgana de Moraes Rodrigues" userId="S::03001834021@senacrs.edu.br::22530eee-a533-4a74-a9ea-75dce5bc65b2" providerId="AD" clId="Web-{764DE967-B4C5-41BE-A01D-20ADECCDEE0D}" dt="2023-10-17T19:44:05.766" v="26" actId="1076"/>
        <pc:sldMkLst>
          <pc:docMk/>
          <pc:sldMk cId="0" sldId="260"/>
        </pc:sldMkLst>
        <pc:spChg chg="mod">
          <ac:chgData name="Morgana de Moraes Rodrigues" userId="S::03001834021@senacrs.edu.br::22530eee-a533-4a74-a9ea-75dce5bc65b2" providerId="AD" clId="Web-{764DE967-B4C5-41BE-A01D-20ADECCDEE0D}" dt="2023-10-17T19:44:05.766" v="26" actId="1076"/>
          <ac:spMkLst>
            <pc:docMk/>
            <pc:sldMk cId="0" sldId="260"/>
            <ac:spMk id="80" creationId="{00000000-0000-0000-0000-000000000000}"/>
          </ac:spMkLst>
        </pc:spChg>
      </pc:sldChg>
      <pc:sldChg chg="modSp">
        <pc:chgData name="Morgana de Moraes Rodrigues" userId="S::03001834021@senacrs.edu.br::22530eee-a533-4a74-a9ea-75dce5bc65b2" providerId="AD" clId="Web-{764DE967-B4C5-41BE-A01D-20ADECCDEE0D}" dt="2023-10-17T19:44:21.626" v="28" actId="1076"/>
        <pc:sldMkLst>
          <pc:docMk/>
          <pc:sldMk cId="0" sldId="261"/>
        </pc:sldMkLst>
        <pc:spChg chg="mod">
          <ac:chgData name="Morgana de Moraes Rodrigues" userId="S::03001834021@senacrs.edu.br::22530eee-a533-4a74-a9ea-75dce5bc65b2" providerId="AD" clId="Web-{764DE967-B4C5-41BE-A01D-20ADECCDEE0D}" dt="2023-10-17T19:44:21.626" v="28" actId="1076"/>
          <ac:spMkLst>
            <pc:docMk/>
            <pc:sldMk cId="0" sldId="261"/>
            <ac:spMk id="86" creationId="{00000000-0000-0000-0000-000000000000}"/>
          </ac:spMkLst>
        </pc:spChg>
      </pc:sldChg>
      <pc:sldChg chg="modSp">
        <pc:chgData name="Morgana de Moraes Rodrigues" userId="S::03001834021@senacrs.edu.br::22530eee-a533-4a74-a9ea-75dce5bc65b2" providerId="AD" clId="Web-{764DE967-B4C5-41BE-A01D-20ADECCDEE0D}" dt="2023-10-17T19:44:11.673" v="27" actId="1076"/>
        <pc:sldMkLst>
          <pc:docMk/>
          <pc:sldMk cId="0" sldId="262"/>
        </pc:sldMkLst>
        <pc:spChg chg="mod">
          <ac:chgData name="Morgana de Moraes Rodrigues" userId="S::03001834021@senacrs.edu.br::22530eee-a533-4a74-a9ea-75dce5bc65b2" providerId="AD" clId="Web-{764DE967-B4C5-41BE-A01D-20ADECCDEE0D}" dt="2023-10-17T19:44:11.673" v="27" actId="1076"/>
          <ac:spMkLst>
            <pc:docMk/>
            <pc:sldMk cId="0" sldId="262"/>
            <ac:spMk id="92" creationId="{00000000-0000-0000-0000-000000000000}"/>
          </ac:spMkLst>
        </pc:spChg>
      </pc:sldChg>
    </pc:docChg>
  </pc:docChgLst>
  <pc:docChgLst>
    <pc:chgData name="Morgana de Moraes Rodrigues" userId="S::03001834021@senacrs.edu.br::22530eee-a533-4a74-a9ea-75dce5bc65b2" providerId="AD" clId="Web-{5EE4BD3D-DD31-449A-B0B0-0F1309572328}"/>
    <pc:docChg chg="modSld">
      <pc:chgData name="Morgana de Moraes Rodrigues" userId="S::03001834021@senacrs.edu.br::22530eee-a533-4a74-a9ea-75dce5bc65b2" providerId="AD" clId="Web-{5EE4BD3D-DD31-449A-B0B0-0F1309572328}" dt="2023-10-17T19:42:09.987" v="17" actId="1076"/>
      <pc:docMkLst>
        <pc:docMk/>
      </pc:docMkLst>
      <pc:sldChg chg="modSp">
        <pc:chgData name="Morgana de Moraes Rodrigues" userId="S::03001834021@senacrs.edu.br::22530eee-a533-4a74-a9ea-75dce5bc65b2" providerId="AD" clId="Web-{5EE4BD3D-DD31-449A-B0B0-0F1309572328}" dt="2023-10-17T19:42:09.987" v="17" actId="1076"/>
        <pc:sldMkLst>
          <pc:docMk/>
          <pc:sldMk cId="0" sldId="256"/>
        </pc:sldMkLst>
        <pc:spChg chg="mod">
          <ac:chgData name="Morgana de Moraes Rodrigues" userId="S::03001834021@senacrs.edu.br::22530eee-a533-4a74-a9ea-75dce5bc65b2" providerId="AD" clId="Web-{5EE4BD3D-DD31-449A-B0B0-0F1309572328}" dt="2023-10-17T19:42:09.987" v="17" actId="1076"/>
          <ac:spMkLst>
            <pc:docMk/>
            <pc:sldMk cId="0" sldId="256"/>
            <ac:spMk id="55" creationId="{00000000-0000-0000-0000-000000000000}"/>
          </ac:spMkLst>
        </pc:spChg>
      </pc:sldChg>
    </pc:docChg>
  </pc:docChgLst>
  <pc:docChgLst>
    <pc:chgData name="Ariane dos Reis Duarte" userId="S::01648607039@senacrs.edu.br::0ff3bb9b-e0ff-48f6-b282-291c1296a515" providerId="AD" clId="Web-{86231426-24C4-4ED4-B8D2-A90B818EFBD3}"/>
    <pc:docChg chg="addSld modSld sldOrd">
      <pc:chgData name="Ariane dos Reis Duarte" userId="S::01648607039@senacrs.edu.br::0ff3bb9b-e0ff-48f6-b282-291c1296a515" providerId="AD" clId="Web-{86231426-24C4-4ED4-B8D2-A90B818EFBD3}" dt="2023-10-20T15:14:33.468" v="19"/>
      <pc:docMkLst>
        <pc:docMk/>
      </pc:docMkLst>
      <pc:sldChg chg="ord">
        <pc:chgData name="Ariane dos Reis Duarte" userId="S::01648607039@senacrs.edu.br::0ff3bb9b-e0ff-48f6-b282-291c1296a515" providerId="AD" clId="Web-{86231426-24C4-4ED4-B8D2-A90B818EFBD3}" dt="2023-10-20T15:14:33.468" v="19"/>
        <pc:sldMkLst>
          <pc:docMk/>
          <pc:sldMk cId="0" sldId="260"/>
        </pc:sldMkLst>
      </pc:sldChg>
      <pc:sldChg chg="modSp new">
        <pc:chgData name="Ariane dos Reis Duarte" userId="S::01648607039@senacrs.edu.br::0ff3bb9b-e0ff-48f6-b282-291c1296a515" providerId="AD" clId="Web-{86231426-24C4-4ED4-B8D2-A90B818EFBD3}" dt="2023-10-20T15:14:32.203" v="18" actId="20577"/>
        <pc:sldMkLst>
          <pc:docMk/>
          <pc:sldMk cId="1299575068" sldId="267"/>
        </pc:sldMkLst>
        <pc:spChg chg="mod">
          <ac:chgData name="Ariane dos Reis Duarte" userId="S::01648607039@senacrs.edu.br::0ff3bb9b-e0ff-48f6-b282-291c1296a515" providerId="AD" clId="Web-{86231426-24C4-4ED4-B8D2-A90B818EFBD3}" dt="2023-10-20T15:14:32.203" v="18" actId="20577"/>
          <ac:spMkLst>
            <pc:docMk/>
            <pc:sldMk cId="1299575068" sldId="267"/>
            <ac:spMk id="2" creationId="{C395A914-31C5-6A8E-A8FC-24E21C80AF8C}"/>
          </ac:spMkLst>
        </pc:spChg>
      </pc:sldChg>
    </pc:docChg>
  </pc:docChgLst>
  <pc:docChgLst>
    <pc:chgData name="GUILHERME GOLDSCHMIDT" userId="S::02676130080@senacrs.edu.br::7c9a14b3-8fff-4b53-bc1f-4e35c992a069" providerId="AD" clId="Web-{07D9B4D2-DB87-46E1-BC0F-F1B3011A3E4F}"/>
    <pc:docChg chg="modSld modMainMaster">
      <pc:chgData name="GUILHERME GOLDSCHMIDT" userId="S::02676130080@senacrs.edu.br::7c9a14b3-8fff-4b53-bc1f-4e35c992a069" providerId="AD" clId="Web-{07D9B4D2-DB87-46E1-BC0F-F1B3011A3E4F}" dt="2023-10-17T19:53:04.373" v="6"/>
      <pc:docMkLst>
        <pc:docMk/>
      </pc:docMkLst>
      <pc:sldChg chg="mod">
        <pc:chgData name="GUILHERME GOLDSCHMIDT" userId="S::02676130080@senacrs.edu.br::7c9a14b3-8fff-4b53-bc1f-4e35c992a069" providerId="AD" clId="Web-{07D9B4D2-DB87-46E1-BC0F-F1B3011A3E4F}" dt="2023-10-17T19:49:45.634" v="3"/>
        <pc:sldMkLst>
          <pc:docMk/>
          <pc:sldMk cId="0" sldId="256"/>
        </pc:sldMkLst>
      </pc:sldChg>
      <pc:sldChg chg="addSp delSp modSp mod">
        <pc:chgData name="GUILHERME GOLDSCHMIDT" userId="S::02676130080@senacrs.edu.br::7c9a14b3-8fff-4b53-bc1f-4e35c992a069" providerId="AD" clId="Web-{07D9B4D2-DB87-46E1-BC0F-F1B3011A3E4F}" dt="2023-10-17T19:53:04.373" v="6"/>
        <pc:sldMkLst>
          <pc:docMk/>
          <pc:sldMk cId="0" sldId="257"/>
        </pc:sldMkLst>
        <pc:picChg chg="add del mod">
          <ac:chgData name="GUILHERME GOLDSCHMIDT" userId="S::02676130080@senacrs.edu.br::7c9a14b3-8fff-4b53-bc1f-4e35c992a069" providerId="AD" clId="Web-{07D9B4D2-DB87-46E1-BC0F-F1B3011A3E4F}" dt="2023-10-17T19:49:15.742" v="2"/>
          <ac:picMkLst>
            <pc:docMk/>
            <pc:sldMk cId="0" sldId="257"/>
            <ac:picMk id="2" creationId="{3DEC8D36-2300-2AD9-3772-EE1826AFDB83}"/>
          </ac:picMkLst>
        </pc:picChg>
        <pc:picChg chg="add del mod">
          <ac:chgData name="GUILHERME GOLDSCHMIDT" userId="S::02676130080@senacrs.edu.br::7c9a14b3-8fff-4b53-bc1f-4e35c992a069" providerId="AD" clId="Web-{07D9B4D2-DB87-46E1-BC0F-F1B3011A3E4F}" dt="2023-10-17T19:53:04.373" v="6"/>
          <ac:picMkLst>
            <pc:docMk/>
            <pc:sldMk cId="0" sldId="257"/>
            <ac:picMk id="3" creationId="{3D249873-B802-9A71-64F0-692907A3E81E}"/>
          </ac:picMkLst>
        </pc:picChg>
      </pc:sldChg>
      <pc:sldChg chg="mod">
        <pc:chgData name="GUILHERME GOLDSCHMIDT" userId="S::02676130080@senacrs.edu.br::7c9a14b3-8fff-4b53-bc1f-4e35c992a069" providerId="AD" clId="Web-{07D9B4D2-DB87-46E1-BC0F-F1B3011A3E4F}" dt="2023-10-17T19:49:45.634" v="3"/>
        <pc:sldMkLst>
          <pc:docMk/>
          <pc:sldMk cId="0" sldId="258"/>
        </pc:sldMkLst>
      </pc:sldChg>
      <pc:sldChg chg="mod">
        <pc:chgData name="GUILHERME GOLDSCHMIDT" userId="S::02676130080@senacrs.edu.br::7c9a14b3-8fff-4b53-bc1f-4e35c992a069" providerId="AD" clId="Web-{07D9B4D2-DB87-46E1-BC0F-F1B3011A3E4F}" dt="2023-10-17T19:49:45.634" v="3"/>
        <pc:sldMkLst>
          <pc:docMk/>
          <pc:sldMk cId="0" sldId="259"/>
        </pc:sldMkLst>
      </pc:sldChg>
      <pc:sldChg chg="mod">
        <pc:chgData name="GUILHERME GOLDSCHMIDT" userId="S::02676130080@senacrs.edu.br::7c9a14b3-8fff-4b53-bc1f-4e35c992a069" providerId="AD" clId="Web-{07D9B4D2-DB87-46E1-BC0F-F1B3011A3E4F}" dt="2023-10-17T19:49:45.634" v="3"/>
        <pc:sldMkLst>
          <pc:docMk/>
          <pc:sldMk cId="0" sldId="260"/>
        </pc:sldMkLst>
      </pc:sldChg>
      <pc:sldChg chg="mod">
        <pc:chgData name="GUILHERME GOLDSCHMIDT" userId="S::02676130080@senacrs.edu.br::7c9a14b3-8fff-4b53-bc1f-4e35c992a069" providerId="AD" clId="Web-{07D9B4D2-DB87-46E1-BC0F-F1B3011A3E4F}" dt="2023-10-17T19:49:45.634" v="3"/>
        <pc:sldMkLst>
          <pc:docMk/>
          <pc:sldMk cId="0" sldId="261"/>
        </pc:sldMkLst>
      </pc:sldChg>
      <pc:sldChg chg="mod">
        <pc:chgData name="GUILHERME GOLDSCHMIDT" userId="S::02676130080@senacrs.edu.br::7c9a14b3-8fff-4b53-bc1f-4e35c992a069" providerId="AD" clId="Web-{07D9B4D2-DB87-46E1-BC0F-F1B3011A3E4F}" dt="2023-10-17T19:49:45.634" v="3"/>
        <pc:sldMkLst>
          <pc:docMk/>
          <pc:sldMk cId="0" sldId="262"/>
        </pc:sldMkLst>
      </pc:sldChg>
      <pc:sldChg chg="mod">
        <pc:chgData name="GUILHERME GOLDSCHMIDT" userId="S::02676130080@senacrs.edu.br::7c9a14b3-8fff-4b53-bc1f-4e35c992a069" providerId="AD" clId="Web-{07D9B4D2-DB87-46E1-BC0F-F1B3011A3E4F}" dt="2023-10-17T19:49:45.634" v="3"/>
        <pc:sldMkLst>
          <pc:docMk/>
          <pc:sldMk cId="0" sldId="263"/>
        </pc:sldMkLst>
      </pc:sldChg>
      <pc:sldChg chg="mod">
        <pc:chgData name="GUILHERME GOLDSCHMIDT" userId="S::02676130080@senacrs.edu.br::7c9a14b3-8fff-4b53-bc1f-4e35c992a069" providerId="AD" clId="Web-{07D9B4D2-DB87-46E1-BC0F-F1B3011A3E4F}" dt="2023-10-17T19:49:45.634" v="3"/>
        <pc:sldMkLst>
          <pc:docMk/>
          <pc:sldMk cId="0" sldId="264"/>
        </pc:sldMkLst>
      </pc:sldChg>
      <pc:sldChg chg="mod">
        <pc:chgData name="GUILHERME GOLDSCHMIDT" userId="S::02676130080@senacrs.edu.br::7c9a14b3-8fff-4b53-bc1f-4e35c992a069" providerId="AD" clId="Web-{07D9B4D2-DB87-46E1-BC0F-F1B3011A3E4F}" dt="2023-10-17T19:49:45.634" v="3"/>
        <pc:sldMkLst>
          <pc:docMk/>
          <pc:sldMk cId="0" sldId="265"/>
        </pc:sldMkLst>
      </pc:sldChg>
      <pc:sldChg chg="mod">
        <pc:chgData name="GUILHERME GOLDSCHMIDT" userId="S::02676130080@senacrs.edu.br::7c9a14b3-8fff-4b53-bc1f-4e35c992a069" providerId="AD" clId="Web-{07D9B4D2-DB87-46E1-BC0F-F1B3011A3E4F}" dt="2023-10-17T19:49:45.634" v="3"/>
        <pc:sldMkLst>
          <pc:docMk/>
          <pc:sldMk cId="0" sldId="266"/>
        </pc:sldMkLst>
      </pc:sldChg>
      <pc:sldMasterChg chg="mod setBg modSldLayout">
        <pc:chgData name="GUILHERME GOLDSCHMIDT" userId="S::02676130080@senacrs.edu.br::7c9a14b3-8fff-4b53-bc1f-4e35c992a069" providerId="AD" clId="Web-{07D9B4D2-DB87-46E1-BC0F-F1B3011A3E4F}" dt="2023-10-17T19:49:45.634" v="3"/>
        <pc:sldMasterMkLst>
          <pc:docMk/>
          <pc:sldMasterMk cId="0" sldId="2147483659"/>
        </pc:sldMasterMkLst>
        <pc:sldLayoutChg chg="mod">
          <pc:chgData name="GUILHERME GOLDSCHMIDT" userId="S::02676130080@senacrs.edu.br::7c9a14b3-8fff-4b53-bc1f-4e35c992a069" providerId="AD" clId="Web-{07D9B4D2-DB87-46E1-BC0F-F1B3011A3E4F}" dt="2023-10-17T19:49:45.634" v="3"/>
          <pc:sldLayoutMkLst>
            <pc:docMk/>
            <pc:sldMasterMk cId="0" sldId="2147483659"/>
            <pc:sldLayoutMk cId="0" sldId="2147483648"/>
          </pc:sldLayoutMkLst>
        </pc:sldLayoutChg>
        <pc:sldLayoutChg chg="mod">
          <pc:chgData name="GUILHERME GOLDSCHMIDT" userId="S::02676130080@senacrs.edu.br::7c9a14b3-8fff-4b53-bc1f-4e35c992a069" providerId="AD" clId="Web-{07D9B4D2-DB87-46E1-BC0F-F1B3011A3E4F}" dt="2023-10-17T19:49:45.634" v="3"/>
          <pc:sldLayoutMkLst>
            <pc:docMk/>
            <pc:sldMasterMk cId="0" sldId="2147483659"/>
            <pc:sldLayoutMk cId="0" sldId="2147483649"/>
          </pc:sldLayoutMkLst>
        </pc:sldLayoutChg>
        <pc:sldLayoutChg chg="mod">
          <pc:chgData name="GUILHERME GOLDSCHMIDT" userId="S::02676130080@senacrs.edu.br::7c9a14b3-8fff-4b53-bc1f-4e35c992a069" providerId="AD" clId="Web-{07D9B4D2-DB87-46E1-BC0F-F1B3011A3E4F}" dt="2023-10-17T19:49:45.634" v="3"/>
          <pc:sldLayoutMkLst>
            <pc:docMk/>
            <pc:sldMasterMk cId="0" sldId="2147483659"/>
            <pc:sldLayoutMk cId="0" sldId="2147483650"/>
          </pc:sldLayoutMkLst>
        </pc:sldLayoutChg>
        <pc:sldLayoutChg chg="mod">
          <pc:chgData name="GUILHERME GOLDSCHMIDT" userId="S::02676130080@senacrs.edu.br::7c9a14b3-8fff-4b53-bc1f-4e35c992a069" providerId="AD" clId="Web-{07D9B4D2-DB87-46E1-BC0F-F1B3011A3E4F}" dt="2023-10-17T19:49:45.634" v="3"/>
          <pc:sldLayoutMkLst>
            <pc:docMk/>
            <pc:sldMasterMk cId="0" sldId="2147483659"/>
            <pc:sldLayoutMk cId="0" sldId="2147483651"/>
          </pc:sldLayoutMkLst>
        </pc:sldLayoutChg>
        <pc:sldLayoutChg chg="mod">
          <pc:chgData name="GUILHERME GOLDSCHMIDT" userId="S::02676130080@senacrs.edu.br::7c9a14b3-8fff-4b53-bc1f-4e35c992a069" providerId="AD" clId="Web-{07D9B4D2-DB87-46E1-BC0F-F1B3011A3E4F}" dt="2023-10-17T19:49:45.634" v="3"/>
          <pc:sldLayoutMkLst>
            <pc:docMk/>
            <pc:sldMasterMk cId="0" sldId="2147483659"/>
            <pc:sldLayoutMk cId="0" sldId="2147483652"/>
          </pc:sldLayoutMkLst>
        </pc:sldLayoutChg>
        <pc:sldLayoutChg chg="mod">
          <pc:chgData name="GUILHERME GOLDSCHMIDT" userId="S::02676130080@senacrs.edu.br::7c9a14b3-8fff-4b53-bc1f-4e35c992a069" providerId="AD" clId="Web-{07D9B4D2-DB87-46E1-BC0F-F1B3011A3E4F}" dt="2023-10-17T19:49:45.634" v="3"/>
          <pc:sldLayoutMkLst>
            <pc:docMk/>
            <pc:sldMasterMk cId="0" sldId="2147483659"/>
            <pc:sldLayoutMk cId="0" sldId="2147483653"/>
          </pc:sldLayoutMkLst>
        </pc:sldLayoutChg>
        <pc:sldLayoutChg chg="mod">
          <pc:chgData name="GUILHERME GOLDSCHMIDT" userId="S::02676130080@senacrs.edu.br::7c9a14b3-8fff-4b53-bc1f-4e35c992a069" providerId="AD" clId="Web-{07D9B4D2-DB87-46E1-BC0F-F1B3011A3E4F}" dt="2023-10-17T19:49:45.634" v="3"/>
          <pc:sldLayoutMkLst>
            <pc:docMk/>
            <pc:sldMasterMk cId="0" sldId="2147483659"/>
            <pc:sldLayoutMk cId="0" sldId="2147483654"/>
          </pc:sldLayoutMkLst>
        </pc:sldLayoutChg>
        <pc:sldLayoutChg chg="mod">
          <pc:chgData name="GUILHERME GOLDSCHMIDT" userId="S::02676130080@senacrs.edu.br::7c9a14b3-8fff-4b53-bc1f-4e35c992a069" providerId="AD" clId="Web-{07D9B4D2-DB87-46E1-BC0F-F1B3011A3E4F}" dt="2023-10-17T19:49:45.634" v="3"/>
          <pc:sldLayoutMkLst>
            <pc:docMk/>
            <pc:sldMasterMk cId="0" sldId="2147483659"/>
            <pc:sldLayoutMk cId="0" sldId="2147483655"/>
          </pc:sldLayoutMkLst>
        </pc:sldLayoutChg>
        <pc:sldLayoutChg chg="mod">
          <pc:chgData name="GUILHERME GOLDSCHMIDT" userId="S::02676130080@senacrs.edu.br::7c9a14b3-8fff-4b53-bc1f-4e35c992a069" providerId="AD" clId="Web-{07D9B4D2-DB87-46E1-BC0F-F1B3011A3E4F}" dt="2023-10-17T19:49:45.634" v="3"/>
          <pc:sldLayoutMkLst>
            <pc:docMk/>
            <pc:sldMasterMk cId="0" sldId="2147483659"/>
            <pc:sldLayoutMk cId="0" sldId="2147483656"/>
          </pc:sldLayoutMkLst>
        </pc:sldLayoutChg>
        <pc:sldLayoutChg chg="mod">
          <pc:chgData name="GUILHERME GOLDSCHMIDT" userId="S::02676130080@senacrs.edu.br::7c9a14b3-8fff-4b53-bc1f-4e35c992a069" providerId="AD" clId="Web-{07D9B4D2-DB87-46E1-BC0F-F1B3011A3E4F}" dt="2023-10-17T19:49:45.634" v="3"/>
          <pc:sldLayoutMkLst>
            <pc:docMk/>
            <pc:sldMasterMk cId="0" sldId="2147483659"/>
            <pc:sldLayoutMk cId="0" sldId="2147483657"/>
          </pc:sldLayoutMkLst>
        </pc:sldLayoutChg>
        <pc:sldLayoutChg chg="mod">
          <pc:chgData name="GUILHERME GOLDSCHMIDT" userId="S::02676130080@senacrs.edu.br::7c9a14b3-8fff-4b53-bc1f-4e35c992a069" providerId="AD" clId="Web-{07D9B4D2-DB87-46E1-BC0F-F1B3011A3E4F}" dt="2023-10-17T19:49:45.634" v="3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95fc23e1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95fc23e1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95fc23e1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95fc23e1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95fc23e1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95fc23e1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95fc23e1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95fc23e1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95fc23e1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95fc23e1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95fc23e1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95fc23e1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95fc23e1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95fc23e1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95fc23e1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95fc23e1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95fc23e1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95fc23e1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0" name="Google Shape;62;p14"/>
          <p:cNvPicPr preferRelativeResize="0"/>
          <p:nvPr userDrawn="1"/>
        </p:nvPicPr>
        <p:blipFill>
          <a:blip r:embed="rId12">
            <a:alphaModFix/>
            <a:lum bright="70000" contrast="-70000"/>
          </a:blip>
          <a:stretch>
            <a:fillRect/>
          </a:stretch>
        </p:blipFill>
        <p:spPr>
          <a:xfrm>
            <a:off x="7171090" y="115976"/>
            <a:ext cx="1661210" cy="56375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4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93775" y="1969475"/>
            <a:ext cx="8520600" cy="9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Título do trabalho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93775" y="35257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Nome do estudante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Nomes dos orientadores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A914-31C5-6A8E-A8FC-24E21C80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Referências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C4B7F4-CC3E-0925-4600-E12C563FA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57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(apresentação do tema, abordagem geral do trabalho e justificativa)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43283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(geral e específicos) 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Problema de Pesquisa 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Referencial teórico (tópicos, esquema, imagens, etc.)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87181" y="114169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/>
              <a:t>Apresentar de forma objetiva.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(podem ser criados esquemas para representar)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54832" y="138970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 (gráficos, tabelas, quadros, etc.)</a:t>
            </a:r>
            <a:endParaRPr dirty="0"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 (apresentação técnica)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 e descrição;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Diagramas de caso de uso;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Diagrama de classes;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Arquitetura do sistema. (listar)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Vídeo da aplicação.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7da6a5-c75f-4adf-b937-8f71adc2d19a">
      <Terms xmlns="http://schemas.microsoft.com/office/infopath/2007/PartnerControls"/>
    </lcf76f155ced4ddcb4097134ff3c332f>
    <TaxCatchAll xmlns="1e1ff136-887e-4852-b9ea-d3e37a54ba5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5716B8128EEB429F8132FCB1320F6E" ma:contentTypeVersion="14" ma:contentTypeDescription="Crie um novo documento." ma:contentTypeScope="" ma:versionID="ec277fe607257a2ba3e7f8f23db450f2">
  <xsd:schema xmlns:xsd="http://www.w3.org/2001/XMLSchema" xmlns:xs="http://www.w3.org/2001/XMLSchema" xmlns:p="http://schemas.microsoft.com/office/2006/metadata/properties" xmlns:ns2="8a7da6a5-c75f-4adf-b937-8f71adc2d19a" xmlns:ns3="1e1ff136-887e-4852-b9ea-d3e37a54ba50" targetNamespace="http://schemas.microsoft.com/office/2006/metadata/properties" ma:root="true" ma:fieldsID="ff470fde75fd7899091cd935e6e0dff1" ns2:_="" ns3:_="">
    <xsd:import namespace="8a7da6a5-c75f-4adf-b937-8f71adc2d19a"/>
    <xsd:import namespace="1e1ff136-887e-4852-b9ea-d3e37a54ba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7da6a5-c75f-4adf-b937-8f71adc2d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5d79898e-01c1-404d-a47d-1483676338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1ff136-887e-4852-b9ea-d3e37a54ba5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769ea9d-3f94-46ef-9a24-c63db9946f10}" ma:internalName="TaxCatchAll" ma:showField="CatchAllData" ma:web="1e1ff136-887e-4852-b9ea-d3e37a54ba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1E650-4B83-4904-A056-D4AD0179833C}">
  <ds:schemaRefs>
    <ds:schemaRef ds:uri="09c02c9e-d82a-4719-a71f-83b762b8ddfa"/>
    <ds:schemaRef ds:uri="911847e1-2044-4c76-bf40-6dc615166f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FD534CC-4AC3-42B2-A129-60E433C4BE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A49B32-8446-4D44-91FE-B198C3A0265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Apresentação na tela (16:9)</PresentationFormat>
  <Paragraphs>19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         Título do trabalho</vt:lpstr>
      <vt:lpstr>Introdução (apresentação do tema, abordagem geral do trabalho e justificativa)</vt:lpstr>
      <vt:lpstr>Objetivos (geral e específicos) </vt:lpstr>
      <vt:lpstr>Problema de Pesquisa </vt:lpstr>
      <vt:lpstr>Referencial teórico (tópicos, esquema, imagens, etc.)   </vt:lpstr>
      <vt:lpstr>Metodologia (podem ser criados esquemas para representar)</vt:lpstr>
      <vt:lpstr>Resultados (gráficos, tabelas, quadros, etc.)</vt:lpstr>
      <vt:lpstr>Produto (apresentação técnica)</vt:lpstr>
      <vt:lpstr>Aplicação </vt:lpstr>
      <vt:lpstr>Considerações finais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Orientações: </dc:title>
  <cp:lastModifiedBy>Morgana de Moraes Rodrigues</cp:lastModifiedBy>
  <cp:revision>2</cp:revision>
  <dcterms:modified xsi:type="dcterms:W3CDTF">2024-08-05T11:34:07Z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0x010100191C6D53E5ED204E8989D091C704C66E</vt:lpwstr>
  </property>
  <property fmtid="{D5CDD505-2E9C-101B-9397-08002B2CF9AE}" pid="3" name="MediaServiceImageTags">
    <vt:lpwstr/>
  </property>
</Properties>
</file>