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87" r:id="rId11"/>
    <p:sldId id="389" r:id="rId12"/>
    <p:sldId id="388" r:id="rId13"/>
    <p:sldId id="383" r:id="rId14"/>
    <p:sldId id="386" r:id="rId15"/>
    <p:sldId id="381" r:id="rId16"/>
    <p:sldId id="384" r:id="rId17"/>
    <p:sldId id="385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7" d="100"/>
          <a:sy n="157" d="100"/>
        </p:scale>
        <p:origin x="27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27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56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5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0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Tabelas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tabela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Tag &lt;table&gt;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AD835FA6-D7C2-5AD4-B91A-745233730DB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B30BCB68-F035-DDB9-B19E-9B51FB79F7D0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Colcando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vídeos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site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td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&lt;tf&gt;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20A7E368-03A4-989A-B5E7-15FAF5A1AB5F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thead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tbody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tfoot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3D7921AA-60DF-7F33-687E-EF3EFF778011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250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Hum,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ficando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legal!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Estilizando uma tabela com CSS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AC87BF20-D125-4C58-9BB6-FA9312C47A78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77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Tabelas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usamos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&lt;td&gt;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tbody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thead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tfoot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Estilizando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CSS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40" y="13640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40" y="182199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9" y="228632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58439" y="27465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438" y="320455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58438" y="365846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visualmente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dados.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utilizer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utilizar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O que </a:t>
            </a:r>
            <a:r>
              <a:rPr lang="en-US" dirty="0" err="1">
                <a:sym typeface="Calibri"/>
              </a:rPr>
              <a:t>são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tabelas</a:t>
            </a:r>
            <a:r>
              <a:rPr lang="en-US" dirty="0">
                <a:sym typeface="Calibri"/>
              </a:rPr>
              <a:t> e </a:t>
            </a:r>
            <a:r>
              <a:rPr lang="en-US" dirty="0" err="1">
                <a:sym typeface="Calibri"/>
              </a:rPr>
              <a:t>quando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usamos</a:t>
            </a:r>
            <a:r>
              <a:rPr lang="en-US" dirty="0">
                <a:sym typeface="Calibri"/>
              </a:rPr>
              <a:t>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omo fazer uma tabela. Dicas de como fazer uma tabela - Escola Kids">
            <a:extLst>
              <a:ext uri="{FF2B5EF4-FFF2-40B4-BE49-F238E27FC236}">
                <a16:creationId xmlns:a16="http://schemas.microsoft.com/office/drawing/2014/main" id="{08966D2A-700E-10DB-AD10-2C818F743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21" y="1455058"/>
            <a:ext cx="4989359" cy="275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57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Curso de HTML - Aula 5: Criação de tabelas | Hiperbytes">
            <a:extLst>
              <a:ext uri="{FF2B5EF4-FFF2-40B4-BE49-F238E27FC236}">
                <a16:creationId xmlns:a16="http://schemas.microsoft.com/office/drawing/2014/main" id="{6EB420DC-D9C7-EEFF-4030-0D60FB3F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3" y="1300696"/>
            <a:ext cx="2205514" cy="111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delo de tabela de preços Modelo HTML">
            <a:extLst>
              <a:ext uri="{FF2B5EF4-FFF2-40B4-BE49-F238E27FC236}">
                <a16:creationId xmlns:a16="http://schemas.microsoft.com/office/drawing/2014/main" id="{FE2E7123-37BF-7D4F-D254-3D66DFE2D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35306" r="3152" b="4226"/>
          <a:stretch/>
        </p:blipFill>
        <p:spPr bwMode="auto">
          <a:xfrm>
            <a:off x="455797" y="3133025"/>
            <a:ext cx="4950843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riar lista ordenavel - HTML - GUJ">
            <a:extLst>
              <a:ext uri="{FF2B5EF4-FFF2-40B4-BE49-F238E27FC236}">
                <a16:creationId xmlns:a16="http://schemas.microsoft.com/office/drawing/2014/main" id="{70913D54-020D-6ADF-C57E-61C9E1088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586" y="1018959"/>
            <a:ext cx="3354439" cy="207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0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90398" y="194514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HTML – Website Layout | 101 Computing">
            <a:extLst>
              <a:ext uri="{FF2B5EF4-FFF2-40B4-BE49-F238E27FC236}">
                <a16:creationId xmlns:a16="http://schemas.microsoft.com/office/drawing/2014/main" id="{E1C452F0-59AC-C8F5-99D5-DFD1573B0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" y="968083"/>
            <a:ext cx="1838327" cy="17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– Website Layout | 101 Computing">
            <a:extLst>
              <a:ext uri="{FF2B5EF4-FFF2-40B4-BE49-F238E27FC236}">
                <a16:creationId xmlns:a16="http://schemas.microsoft.com/office/drawing/2014/main" id="{48E4D3F9-916A-A1DE-1314-F56E0293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74" y="1231535"/>
            <a:ext cx="20288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ML – Website Layout | 101 Computing">
            <a:extLst>
              <a:ext uri="{FF2B5EF4-FFF2-40B4-BE49-F238E27FC236}">
                <a16:creationId xmlns:a16="http://schemas.microsoft.com/office/drawing/2014/main" id="{018FD334-D5E9-A542-ACAE-09615F15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57" y="2828448"/>
            <a:ext cx="20288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63;g109ffa863cd_0_0">
            <a:extLst>
              <a:ext uri="{FF2B5EF4-FFF2-40B4-BE49-F238E27FC236}">
                <a16:creationId xmlns:a16="http://schemas.microsoft.com/office/drawing/2014/main" id="{9603A0C1-8D26-18F1-C0E3-6855EC182628}"/>
              </a:ext>
            </a:extLst>
          </p:cNvPr>
          <p:cNvSpPr txBox="1"/>
          <p:nvPr/>
        </p:nvSpPr>
        <p:spPr>
          <a:xfrm>
            <a:off x="4875249" y="1540842"/>
            <a:ext cx="3663981" cy="117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Semântica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Tamanho do arquivo HTML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</a:p>
        </p:txBody>
      </p:sp>
    </p:spTree>
    <p:extLst>
      <p:ext uri="{BB962C8B-B14F-4D97-AF65-F5344CB8AC3E}">
        <p14:creationId xmlns:p14="http://schemas.microsoft.com/office/powerpoint/2010/main" val="9897902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2EC05AC4-6D33-4959-8968-ECBB9ECD92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3725</TotalTime>
  <Words>294</Words>
  <Application>Microsoft Office PowerPoint</Application>
  <PresentationFormat>Apresentação na tela (16:9)</PresentationFormat>
  <Paragraphs>51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25</cp:revision>
  <dcterms:modified xsi:type="dcterms:W3CDTF">2023-07-24T01:44:58Z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