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50E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611402" y="666081"/>
            <a:ext cx="456665" cy="513681"/>
            <a:chOff x="6692994" y="1212858"/>
            <a:chExt cx="456665" cy="513681"/>
          </a:xfrm>
        </p:grpSpPr>
        <p:sp>
          <p:nvSpPr>
            <p:cNvPr id="22" name="Oval 21"/>
            <p:cNvSpPr/>
            <p:nvPr/>
          </p:nvSpPr>
          <p:spPr>
            <a:xfrm>
              <a:off x="6692994" y="1212858"/>
              <a:ext cx="456665" cy="5136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788310" y="1365258"/>
              <a:ext cx="304265" cy="361281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58463" y="1112976"/>
            <a:ext cx="4062134" cy="3524423"/>
            <a:chOff x="2458463" y="1112976"/>
            <a:chExt cx="4062134" cy="3524423"/>
          </a:xfrm>
        </p:grpSpPr>
        <p:sp>
          <p:nvSpPr>
            <p:cNvPr id="31" name="Oval 30"/>
            <p:cNvSpPr/>
            <p:nvPr/>
          </p:nvSpPr>
          <p:spPr>
            <a:xfrm rot="13500000">
              <a:off x="1868697" y="1921504"/>
              <a:ext cx="2587590" cy="14080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9557535">
              <a:off x="3933007" y="1873540"/>
              <a:ext cx="2587590" cy="14080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168112" y="2054725"/>
              <a:ext cx="1812389" cy="2225952"/>
            </a:xfrm>
            <a:prstGeom prst="ellipse">
              <a:avLst/>
            </a:prstGeom>
            <a:solidFill>
              <a:srgbClr val="E8C50E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239467" y="1112976"/>
              <a:ext cx="1598328" cy="1324731"/>
            </a:xfrm>
            <a:prstGeom prst="smileyFace">
              <a:avLst/>
            </a:prstGeom>
            <a:solidFill>
              <a:srgbClr val="E8C50E"/>
            </a:solidFill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3282280" y="2168875"/>
              <a:ext cx="1598328" cy="704033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flipV="1">
              <a:off x="3111030" y="2677991"/>
              <a:ext cx="1936249" cy="704033"/>
            </a:xfrm>
            <a:prstGeom prst="blockArc">
              <a:avLst>
                <a:gd name="adj1" fmla="val 10800000"/>
                <a:gd name="adj2" fmla="val 21542399"/>
                <a:gd name="adj3" fmla="val 249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flipV="1">
              <a:off x="3125301" y="3163142"/>
              <a:ext cx="1893436" cy="704033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3924464" y="4280677"/>
              <a:ext cx="328227" cy="35672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239467" y="1269933"/>
              <a:ext cx="1598328" cy="456606"/>
            </a:xfrm>
            <a:prstGeom prst="trapezoid">
              <a:avLst>
                <a:gd name="adj" fmla="val 50003"/>
              </a:avLst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24882" y="1269933"/>
              <a:ext cx="456665" cy="5136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20198" y="1422333"/>
              <a:ext cx="304265" cy="361281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118504" y="1269933"/>
              <a:ext cx="456665" cy="5136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13820" y="1422333"/>
              <a:ext cx="304265" cy="361281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Heart 27"/>
          <p:cNvSpPr/>
          <p:nvPr/>
        </p:nvSpPr>
        <p:spPr>
          <a:xfrm rot="16200000">
            <a:off x="6087342" y="3151009"/>
            <a:ext cx="3353633" cy="847726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art 28"/>
          <p:cNvSpPr/>
          <p:nvPr/>
        </p:nvSpPr>
        <p:spPr>
          <a:xfrm rot="5400000">
            <a:off x="7218994" y="3022588"/>
            <a:ext cx="3353633" cy="847726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Gomes Esperandio</dc:creator>
  <cp:lastModifiedBy>Filipe Gomes Esperandio</cp:lastModifiedBy>
  <cp:revision>3</cp:revision>
  <dcterms:created xsi:type="dcterms:W3CDTF">2012-11-13T01:22:00Z</dcterms:created>
  <dcterms:modified xsi:type="dcterms:W3CDTF">2012-11-13T01:49:47Z</dcterms:modified>
</cp:coreProperties>
</file>