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50E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1B4B-6C59-0E4B-A02E-BF2D045A1831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1C21-7006-5048-8D88-0E16E946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611402" y="666081"/>
            <a:ext cx="456665" cy="513681"/>
            <a:chOff x="6692994" y="1212858"/>
            <a:chExt cx="456665" cy="513681"/>
          </a:xfrm>
        </p:grpSpPr>
        <p:sp>
          <p:nvSpPr>
            <p:cNvPr id="22" name="Oval 21"/>
            <p:cNvSpPr/>
            <p:nvPr/>
          </p:nvSpPr>
          <p:spPr>
            <a:xfrm>
              <a:off x="6692994" y="1212858"/>
              <a:ext cx="456665" cy="51368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88310" y="1365258"/>
              <a:ext cx="304265" cy="361281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Heart 27"/>
          <p:cNvSpPr/>
          <p:nvPr/>
        </p:nvSpPr>
        <p:spPr>
          <a:xfrm rot="16200000">
            <a:off x="6087342" y="3151009"/>
            <a:ext cx="3353633" cy="847726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art 28"/>
          <p:cNvSpPr/>
          <p:nvPr/>
        </p:nvSpPr>
        <p:spPr>
          <a:xfrm rot="5400000">
            <a:off x="7218994" y="3022588"/>
            <a:ext cx="3353633" cy="847726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764221" y="543881"/>
            <a:ext cx="4694711" cy="4193402"/>
            <a:chOff x="1764221" y="543881"/>
            <a:chExt cx="4694711" cy="4193402"/>
          </a:xfrm>
        </p:grpSpPr>
        <p:sp>
          <p:nvSpPr>
            <p:cNvPr id="46" name="Oval 45"/>
            <p:cNvSpPr/>
            <p:nvPr/>
          </p:nvSpPr>
          <p:spPr>
            <a:xfrm rot="9744064">
              <a:off x="1764221" y="2501975"/>
              <a:ext cx="2587590" cy="14080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305525">
              <a:off x="3871342" y="2525355"/>
              <a:ext cx="2587590" cy="14080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344297" y="1212860"/>
              <a:ext cx="4062134" cy="3524423"/>
              <a:chOff x="2458463" y="1112976"/>
              <a:chExt cx="4062134" cy="3524423"/>
            </a:xfrm>
          </p:grpSpPr>
          <p:sp>
            <p:nvSpPr>
              <p:cNvPr id="31" name="Oval 30"/>
              <p:cNvSpPr/>
              <p:nvPr/>
            </p:nvSpPr>
            <p:spPr>
              <a:xfrm rot="13500000">
                <a:off x="1868697" y="1921504"/>
                <a:ext cx="2587590" cy="140805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rot="19557535">
                <a:off x="3933007" y="1873540"/>
                <a:ext cx="2587590" cy="140805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168112" y="2054725"/>
                <a:ext cx="1812389" cy="2225952"/>
              </a:xfrm>
              <a:prstGeom prst="ellipse">
                <a:avLst/>
              </a:prstGeom>
              <a:solidFill>
                <a:srgbClr val="E8C50E"/>
              </a:solidFill>
              <a:ln w="152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3239467" y="1112976"/>
                <a:ext cx="1598328" cy="1324731"/>
              </a:xfrm>
              <a:prstGeom prst="smileyFace">
                <a:avLst/>
              </a:prstGeom>
              <a:solidFill>
                <a:srgbClr val="E8C50E"/>
              </a:solidFill>
              <a:ln w="762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flipV="1">
                <a:off x="3282280" y="2168875"/>
                <a:ext cx="1598328" cy="70403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/>
              <p:cNvSpPr/>
              <p:nvPr/>
            </p:nvSpPr>
            <p:spPr>
              <a:xfrm flipV="1">
                <a:off x="3111030" y="2677991"/>
                <a:ext cx="1936249" cy="704033"/>
              </a:xfrm>
              <a:prstGeom prst="blockArc">
                <a:avLst>
                  <a:gd name="adj1" fmla="val 10800000"/>
                  <a:gd name="adj2" fmla="val 21542399"/>
                  <a:gd name="adj3" fmla="val 249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/>
              <p:cNvSpPr/>
              <p:nvPr/>
            </p:nvSpPr>
            <p:spPr>
              <a:xfrm flipV="1">
                <a:off x="3125301" y="3163142"/>
                <a:ext cx="1893436" cy="704033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10800000">
                <a:off x="3924464" y="4280677"/>
                <a:ext cx="328227" cy="356722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3239467" y="1269933"/>
                <a:ext cx="1598328" cy="456606"/>
              </a:xfrm>
              <a:prstGeom prst="trapezoid">
                <a:avLst>
                  <a:gd name="adj" fmla="val 50003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524882" y="1269933"/>
                <a:ext cx="456665" cy="51368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620198" y="1422333"/>
                <a:ext cx="304265" cy="361281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18504" y="1269933"/>
                <a:ext cx="456665" cy="51368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3820" y="1422333"/>
                <a:ext cx="304265" cy="361281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Can 46"/>
            <p:cNvSpPr/>
            <p:nvPr/>
          </p:nvSpPr>
          <p:spPr>
            <a:xfrm rot="21159845">
              <a:off x="3268008" y="927479"/>
              <a:ext cx="1078828" cy="452047"/>
            </a:xfrm>
            <a:prstGeom prst="can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3053946" y="1212860"/>
              <a:ext cx="1669683" cy="29076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438" l="39167" r="62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718801">
              <a:off x="4226334" y="543881"/>
              <a:ext cx="1999058" cy="2682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77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Gomes Esperandio</dc:creator>
  <cp:lastModifiedBy>Filipe Gomes Esperandio</cp:lastModifiedBy>
  <cp:revision>5</cp:revision>
  <dcterms:created xsi:type="dcterms:W3CDTF">2012-11-13T01:22:00Z</dcterms:created>
  <dcterms:modified xsi:type="dcterms:W3CDTF">2012-11-13T02:14:02Z</dcterms:modified>
</cp:coreProperties>
</file>