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7"/>
  </p:notesMasterIdLst>
  <p:sldIdLst>
    <p:sldId id="266" r:id="rId2"/>
    <p:sldId id="271" r:id="rId3"/>
    <p:sldId id="274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382"/>
  </p:normalViewPr>
  <p:slideViewPr>
    <p:cSldViewPr snapToGrid="0" snapToObjects="1">
      <p:cViewPr varScale="1">
        <p:scale>
          <a:sx n="86" d="100"/>
          <a:sy n="86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33922"/>
            <a:ext cx="9448800" cy="260917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cliente/servidor de par ou impar em Java </a:t>
            </a:r>
            <a:br>
              <a:rPr lang="pt-BR" b="1" dirty="0">
                <a:solidFill>
                  <a:schemeClr val="bg1"/>
                </a:solidFill>
              </a:rPr>
            </a:br>
            <a:endParaRPr lang="pt-BR" sz="2700" b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uma aplicação que simule um jogo de par ou ímpar que possua disputa contra o servidor (CPU) e contra outros jogadores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Conectar dois jogadores de maneira independente de forma que ambos tenham a escolha de jogar contra a máquina e contra outro jogador</a:t>
            </a:r>
          </a:p>
          <a:p>
            <a:r>
              <a:rPr lang="pt-BR" sz="2800" dirty="0"/>
              <a:t>Estrutura do código</a:t>
            </a:r>
          </a:p>
          <a:p>
            <a:r>
              <a:rPr lang="pt-BR" sz="2800" dirty="0"/>
              <a:t>Envio e recebimento de mensagens utilizando threads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Cliente/Servidor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60" y="2435559"/>
            <a:ext cx="3347819" cy="4374327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2323160"/>
            <a:ext cx="2025947" cy="161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9132226" y="166064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Servidor</a:t>
            </a:r>
          </a:p>
        </p:txBody>
      </p:sp>
      <p:pic>
        <p:nvPicPr>
          <p:cNvPr id="14" name="Picture 13" descr="An open computer sitting on a table&#10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99" y="5368023"/>
            <a:ext cx="1584088" cy="1218767"/>
          </a:xfrm>
          <a:prstGeom prst="rect">
            <a:avLst/>
          </a:prstGeom>
        </p:spPr>
      </p:pic>
      <p:pic>
        <p:nvPicPr>
          <p:cNvPr id="20" name="Picture 19" descr="Screen of a cell phone&#10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64" y="2323160"/>
            <a:ext cx="387338" cy="774676"/>
          </a:xfrm>
          <a:prstGeom prst="rect">
            <a:avLst/>
          </a:prstGeom>
        </p:spPr>
      </p:pic>
      <p:pic>
        <p:nvPicPr>
          <p:cNvPr id="21" name="Picture 20" descr="A close up of a computer&#10;&#10;Description automatically generated">
            <a:extLst>
              <a:ext uri="{FF2B5EF4-FFF2-40B4-BE49-F238E27FC236}">
                <a16:creationId xmlns:a16="http://schemas.microsoft.com/office/drawing/2014/main" id="{E9614C14-C173-6244-BE14-1BEE69C7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2" y="3515995"/>
            <a:ext cx="2025947" cy="1610994"/>
          </a:xfrm>
          <a:prstGeom prst="rect">
            <a:avLst/>
          </a:prstGeom>
        </p:spPr>
      </p:pic>
      <p:pic>
        <p:nvPicPr>
          <p:cNvPr id="22" name="Picture 21" descr="Screen of a cell phone&#10;&#10;Description automatically generated">
            <a:extLst>
              <a:ext uri="{FF2B5EF4-FFF2-40B4-BE49-F238E27FC236}">
                <a16:creationId xmlns:a16="http://schemas.microsoft.com/office/drawing/2014/main" id="{7096CC58-690B-7245-9C13-08367731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292" y="4897662"/>
            <a:ext cx="387338" cy="774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F8F81-D279-B044-91FB-DD270747D90A}"/>
              </a:ext>
            </a:extLst>
          </p:cNvPr>
          <p:cNvSpPr txBox="1"/>
          <p:nvPr/>
        </p:nvSpPr>
        <p:spPr>
          <a:xfrm>
            <a:off x="3000459" y="166064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Clientes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2305F3C-9239-594E-B2DA-E177B33FECAA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5070630" y="4622723"/>
            <a:ext cx="3179730" cy="662277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5045602" y="2710498"/>
            <a:ext cx="3204758" cy="191222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endCxn id="7" idx="1"/>
          </p:cNvCxnSpPr>
          <p:nvPr/>
        </p:nvCxnSpPr>
        <p:spPr>
          <a:xfrm>
            <a:off x="4683292" y="4321492"/>
            <a:ext cx="3567068" cy="301231"/>
          </a:xfrm>
          <a:prstGeom prst="curvedConnector3">
            <a:avLst>
              <a:gd name="adj1" fmla="val 23881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092BE2-194B-8D4C-B0AA-36EAD69B750F}"/>
              </a:ext>
            </a:extLst>
          </p:cNvPr>
          <p:cNvCxnSpPr>
            <a:stCxn id="9" idx="3"/>
          </p:cNvCxnSpPr>
          <p:nvPr/>
        </p:nvCxnSpPr>
        <p:spPr>
          <a:xfrm>
            <a:off x="2893050" y="3128657"/>
            <a:ext cx="5077758" cy="149406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228687" y="4622723"/>
            <a:ext cx="5021673" cy="1354684"/>
          </a:xfrm>
          <a:prstGeom prst="curvedConnector3">
            <a:avLst>
              <a:gd name="adj1" fmla="val 6924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Alunos responsáveis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Thiago Torres</a:t>
            </a:r>
          </a:p>
          <a:p>
            <a:r>
              <a:rPr lang="pt-BR" sz="2800" dirty="0" err="1"/>
              <a:t>Luix</a:t>
            </a:r>
            <a:endParaRPr lang="pt-BR" sz="2800" dirty="0"/>
          </a:p>
          <a:p>
            <a:r>
              <a:rPr lang="pt-BR" sz="2800" dirty="0"/>
              <a:t>Guilherme Anacleto</a:t>
            </a:r>
          </a:p>
          <a:p>
            <a:r>
              <a:rPr lang="pt-BR" sz="2800" dirty="0"/>
              <a:t>Elias Santana</a:t>
            </a:r>
          </a:p>
          <a:p>
            <a:r>
              <a:rPr lang="pt-BR" sz="2800" dirty="0"/>
              <a:t>Nicolas Yann</a:t>
            </a:r>
          </a:p>
          <a:p>
            <a:r>
              <a:rPr lang="pt-BR" sz="2800" dirty="0"/>
              <a:t>Arthur Teixeira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4668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Aplicação cliente/servidor de par ou impar em Java  </vt:lpstr>
      <vt:lpstr>Objetivo</vt:lpstr>
      <vt:lpstr>desafios</vt:lpstr>
      <vt:lpstr>Arquitetura Cliente/Servidor</vt:lpstr>
      <vt:lpstr>Alunos responsáveis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Thiago Torres De Sousa</cp:lastModifiedBy>
  <cp:revision>345</cp:revision>
  <cp:lastPrinted>2018-10-31T18:58:06Z</cp:lastPrinted>
  <dcterms:created xsi:type="dcterms:W3CDTF">2018-10-29T17:43:05Z</dcterms:created>
  <dcterms:modified xsi:type="dcterms:W3CDTF">2022-11-08T19:08:35Z</dcterms:modified>
</cp:coreProperties>
</file>