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824" r:id="rId1"/>
    <p:sldMasterId id="2147483891" r:id="rId2"/>
  </p:sldMasterIdLst>
  <p:notesMasterIdLst>
    <p:notesMasterId r:id="rId45"/>
  </p:notesMasterIdLst>
  <p:handoutMasterIdLst>
    <p:handoutMasterId r:id="rId46"/>
  </p:handoutMasterIdLst>
  <p:sldIdLst>
    <p:sldId id="262" r:id="rId3"/>
    <p:sldId id="361" r:id="rId4"/>
    <p:sldId id="362" r:id="rId5"/>
    <p:sldId id="412" r:id="rId6"/>
    <p:sldId id="413" r:id="rId7"/>
    <p:sldId id="414" r:id="rId8"/>
    <p:sldId id="416" r:id="rId9"/>
    <p:sldId id="417" r:id="rId10"/>
    <p:sldId id="418" r:id="rId11"/>
    <p:sldId id="422" r:id="rId12"/>
    <p:sldId id="419" r:id="rId13"/>
    <p:sldId id="420" r:id="rId14"/>
    <p:sldId id="421" r:id="rId15"/>
    <p:sldId id="423" r:id="rId16"/>
    <p:sldId id="424" r:id="rId17"/>
    <p:sldId id="425" r:id="rId18"/>
    <p:sldId id="426" r:id="rId19"/>
    <p:sldId id="428" r:id="rId20"/>
    <p:sldId id="427" r:id="rId21"/>
    <p:sldId id="429" r:id="rId22"/>
    <p:sldId id="430" r:id="rId23"/>
    <p:sldId id="431" r:id="rId24"/>
    <p:sldId id="432" r:id="rId25"/>
    <p:sldId id="433" r:id="rId26"/>
    <p:sldId id="434" r:id="rId27"/>
    <p:sldId id="435" r:id="rId28"/>
    <p:sldId id="436" r:id="rId29"/>
    <p:sldId id="437" r:id="rId30"/>
    <p:sldId id="438" r:id="rId31"/>
    <p:sldId id="439" r:id="rId32"/>
    <p:sldId id="440" r:id="rId33"/>
    <p:sldId id="441" r:id="rId34"/>
    <p:sldId id="442" r:id="rId35"/>
    <p:sldId id="443" r:id="rId36"/>
    <p:sldId id="444" r:id="rId37"/>
    <p:sldId id="445" r:id="rId38"/>
    <p:sldId id="446" r:id="rId39"/>
    <p:sldId id="447" r:id="rId40"/>
    <p:sldId id="448" r:id="rId41"/>
    <p:sldId id="449" r:id="rId42"/>
    <p:sldId id="450" r:id="rId43"/>
    <p:sldId id="410" r:id="rId44"/>
  </p:sldIdLst>
  <p:sldSz cx="9144000" cy="5143500" type="screen16x9"/>
  <p:notesSz cx="6858000" cy="9144000"/>
  <p:embeddedFontLst>
    <p:embeddedFont>
      <p:font typeface="IBM Plex Sans" panose="020B0604020202020204" charset="0"/>
      <p:regular r:id="rId47"/>
      <p:bold r:id="rId48"/>
      <p:italic r:id="rId49"/>
      <p:boldItalic r:id="rId50"/>
    </p:embeddedFont>
  </p:embeddedFontLst>
  <p:defaultTextStyle>
    <a:defPPr>
      <a:defRPr lang="en-US"/>
    </a:defPPr>
    <a:lvl1pPr marL="0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91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983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974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966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957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949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940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932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672E31BB-9F53-944C-AFF7-1F240E61BE18}">
          <p14:sldIdLst>
            <p14:sldId id="262"/>
          </p14:sldIdLst>
        </p14:section>
        <p14:section name="Covers and front matter designs" id="{591A3328-AB40-EB40-8371-0BE8997D5ECA}">
          <p14:sldIdLst>
            <p14:sldId id="361"/>
            <p14:sldId id="362"/>
            <p14:sldId id="412"/>
            <p14:sldId id="413"/>
            <p14:sldId id="414"/>
            <p14:sldId id="416"/>
            <p14:sldId id="417"/>
            <p14:sldId id="418"/>
            <p14:sldId id="422"/>
            <p14:sldId id="419"/>
            <p14:sldId id="420"/>
            <p14:sldId id="421"/>
            <p14:sldId id="423"/>
            <p14:sldId id="424"/>
            <p14:sldId id="425"/>
            <p14:sldId id="426"/>
            <p14:sldId id="428"/>
            <p14:sldId id="427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10"/>
          </p14:sldIdLst>
        </p14:section>
        <p14:section name="Sample slides" id="{FE79D234-09B0-7A4C-9C40-866AE14B99F0}">
          <p14:sldIdLst/>
        </p14:section>
        <p14:section name="Sample charts &amp; tables" id="{269F54EE-045D-8D4D-9D1D-F95D304254C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chary Anderson" initials="ZA" lastIdx="25" clrIdx="0">
    <p:extLst>
      <p:ext uri="{19B8F6BF-5375-455C-9EA6-DF929625EA0E}">
        <p15:presenceInfo xmlns:p15="http://schemas.microsoft.com/office/powerpoint/2012/main" userId="S::zanderson@vsapartners.com::b6da4b55-2f36-4779-ba8b-606d779a32e3" providerId="AD"/>
      </p:ext>
    </p:extLst>
  </p:cmAuthor>
  <p:cmAuthor id="2" name="Liz Sadler" initials="LS" lastIdx="36" clrIdx="1">
    <p:extLst>
      <p:ext uri="{19B8F6BF-5375-455C-9EA6-DF929625EA0E}">
        <p15:presenceInfo xmlns:p15="http://schemas.microsoft.com/office/powerpoint/2012/main" userId="Liz Sadl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02" autoAdjust="0"/>
    <p:restoredTop sz="96327"/>
  </p:normalViewPr>
  <p:slideViewPr>
    <p:cSldViewPr snapToGrid="0" snapToObjects="1">
      <p:cViewPr varScale="1">
        <p:scale>
          <a:sx n="83" d="100"/>
          <a:sy n="83" d="100"/>
        </p:scale>
        <p:origin x="28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31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87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font" Target="fonts/font2.fntdata"/><Relationship Id="rId8" Type="http://schemas.openxmlformats.org/officeDocument/2006/relationships/slide" Target="slides/slide6.xml"/><Relationship Id="rId51" Type="http://schemas.openxmlformats.org/officeDocument/2006/relationships/commentAuthors" Target="commentAuthor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1945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pPr algn="l"/>
            <a:fld id="{614B4878-71CB-8F40-B9DD-F26F1F6CA014}" type="slidenum">
              <a:rPr lang="en-US" sz="600" smtClean="0">
                <a:solidFill>
                  <a:schemeClr val="bg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600" dirty="0">
              <a:solidFill>
                <a:schemeClr val="bg1"/>
              </a:solidFill>
              <a:latin typeface="IBM Plex Sans" panose="020B0503050203000203" pitchFamily="34" charset="0"/>
              <a:ea typeface="IBM Plex Sans" charset="0"/>
              <a:cs typeface="IBM Plex Sans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63093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en-US" sz="600" dirty="0">
                <a:solidFill>
                  <a:schemeClr val="bg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rPr>
              <a:t>Group Name / DOC ID / Month XX, 2020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44802781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22450" y="228600"/>
            <a:ext cx="3213100" cy="1807369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8" name="Notes Placeholder 7">
            <a:extLst>
              <a:ext uri="{FF2B5EF4-FFF2-40B4-BE49-F238E27FC236}">
                <a16:creationId xmlns:a16="http://schemas.microsoft.com/office/drawing/2014/main" id="{6ABF5568-9620-E34F-9423-054ABD059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19456" y="2247900"/>
            <a:ext cx="6419088" cy="61595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marL="803275" marR="0" lvl="4" indent="-1714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IBM Plex Sans" charset="-120"/>
              <a:buChar char="»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1945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 b="0" i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fld id="{6E2E38B8-B0B4-AD41-AC6E-B781F46A9F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3093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 b="0" i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r>
              <a:rPr lang="en-US" dirty="0"/>
              <a:t>Group Name / DOC ID / Month XX, 2020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79159858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spcBef>
        <a:spcPts val="600"/>
      </a:spcBef>
      <a:defRPr sz="10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1pPr>
    <a:lvl2pPr marL="174625" indent="-169863" algn="l" defTabSz="914400" rtl="0" eaLnBrk="1" latinLnBrk="0" hangingPunct="1">
      <a:spcBef>
        <a:spcPts val="600"/>
      </a:spcBef>
      <a:buFont typeface="IBM Plex Sans"/>
      <a:buChar char="–"/>
      <a:tabLst/>
      <a:defRPr sz="10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2pPr>
    <a:lvl3pPr marL="347472" indent="-173736" algn="l" defTabSz="914400" rtl="0" eaLnBrk="1" latinLnBrk="0" hangingPunct="1">
      <a:spcBef>
        <a:spcPts val="600"/>
      </a:spcBef>
      <a:buFont typeface="Arial" panose="020B0604020202020204" pitchFamily="34" charset="0"/>
      <a:buChar char="•"/>
      <a:tabLst/>
      <a:defRPr sz="10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3pPr>
    <a:lvl4pPr marL="630936" indent="-173736" algn="l" defTabSz="914400" rtl="0" eaLnBrk="1" latinLnBrk="0" hangingPunct="1">
      <a:spcBef>
        <a:spcPts val="600"/>
      </a:spcBef>
      <a:buFont typeface="IBM Plex Sans"/>
      <a:buChar char="–"/>
      <a:tabLst/>
      <a:defRPr sz="10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4pPr>
    <a:lvl5pPr marL="174625" marR="0" indent="-169863" algn="l" defTabSz="914400" rtl="0" eaLnBrk="1" fontAlgn="base" latinLnBrk="0" hangingPunct="1">
      <a:lnSpc>
        <a:spcPct val="100000"/>
      </a:lnSpc>
      <a:spcBef>
        <a:spcPts val="600"/>
      </a:spcBef>
      <a:spcAft>
        <a:spcPct val="0"/>
      </a:spcAft>
      <a:buClr>
        <a:srgbClr val="000000"/>
      </a:buClr>
      <a:buSzTx/>
      <a:buFont typeface="IBM Plex Sans" charset="-120"/>
      <a:buChar char="»"/>
      <a:tabLst/>
      <a:defRPr sz="10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04978" y="2273300"/>
            <a:ext cx="6448044" cy="6121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5BB5B-BA1F-5147-80F6-7EBA006D31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822429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04978" y="2273300"/>
            <a:ext cx="6448044" cy="6121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5BB5B-BA1F-5147-80F6-7EBA006D31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Group Name / DOC ID / Month XX, 2020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147091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pic>
        <p:nvPicPr>
          <p:cNvPr id="7" name="Picture" descr="IBM 8-bar logo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2" y="4693077"/>
            <a:ext cx="521589" cy="20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6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10312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2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91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077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125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99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077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397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spli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4142164" cy="4294632"/>
          </a:xfrm>
        </p:spPr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ol gray 10 rectangle">
            <a:extLst>
              <a:ext uri="{FF2B5EF4-FFF2-40B4-BE49-F238E27FC236}">
                <a16:creationId xmlns:a16="http://schemas.microsoft.com/office/drawing/2014/main" id="{838ABCAC-D266-7244-9068-DAD3FE4E7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3F3F3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b="0" i="0" dirty="0">
              <a:solidFill>
                <a:srgbClr val="FFFFFF"/>
              </a:solidFill>
              <a:latin typeface="IBM Plex Sans" panose="020B0503050203000203" pitchFamily="34" charset="0"/>
              <a:cs typeface="Arial"/>
            </a:endParaRP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878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30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712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5212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solidFill>
            <a:schemeClr val="tx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01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4572000" cy="2571751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chemeClr val="accent3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4572000" cy="2573337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solidFill>
            <a:schemeClr val="tx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35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3611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2569463"/>
          </a:xfrm>
          <a:noFill/>
        </p:spPr>
        <p:txBody>
          <a:bodyPr lIns="182880" tIns="164592" rIns="228600" bIns="228600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2286000" cy="2573337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quarter" idx="19"/>
          </p:nvPr>
        </p:nvSpPr>
        <p:spPr>
          <a:xfrm>
            <a:off x="2286001" y="2570163"/>
            <a:ext cx="2286000" cy="2573337"/>
          </a:xfrm>
          <a:solidFill>
            <a:srgbClr val="054ADA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7"/>
          </p:nvPr>
        </p:nvSpPr>
        <p:spPr>
          <a:xfrm>
            <a:off x="4572000" y="2570162"/>
            <a:ext cx="2286000" cy="2573338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8"/>
          </p:nvPr>
        </p:nvSpPr>
        <p:spPr>
          <a:xfrm>
            <a:off x="6858000" y="2570162"/>
            <a:ext cx="2286000" cy="2573338"/>
          </a:xfrm>
          <a:solidFill>
            <a:schemeClr val="tx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9819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76350"/>
          </a:xfrm>
          <a:solidFill>
            <a:schemeClr val="tx1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"/>
          <p:cNvSpPr>
            <a:spLocks noGrp="1"/>
          </p:cNvSpPr>
          <p:nvPr>
            <p:ph type="pic" sz="quarter" idx="12"/>
          </p:nvPr>
        </p:nvSpPr>
        <p:spPr>
          <a:xfrm>
            <a:off x="0" y="1276350"/>
            <a:ext cx="9144000" cy="386715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4109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8072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-3" y="2571750"/>
            <a:ext cx="2286003" cy="2571750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0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0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" hidden="1">
            <a:extLst>
              <a:ext uri="{FF2B5EF4-FFF2-40B4-BE49-F238E27FC236}">
                <a16:creationId xmlns:a16="http://schemas.microsoft.com/office/drawing/2014/main" id="{0C4F1C52-4E00-9B42-8B21-690C46B2CCF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8666" y="201613"/>
            <a:ext cx="4143375" cy="42941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3287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/>
          </p:nvPr>
        </p:nvSpPr>
        <p:spPr>
          <a:xfrm>
            <a:off x="0" y="0"/>
            <a:ext cx="2286000" cy="5148072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3"/>
          </p:nvPr>
        </p:nvSpPr>
        <p:spPr>
          <a:xfrm>
            <a:off x="2286000" y="0"/>
            <a:ext cx="2286000" cy="5148072"/>
          </a:xfrm>
          <a:solidFill>
            <a:srgbClr val="054ADA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4"/>
          </p:nvPr>
        </p:nvSpPr>
        <p:spPr>
          <a:xfrm>
            <a:off x="4572000" y="0"/>
            <a:ext cx="2286000" cy="5148072"/>
          </a:xfrm>
          <a:solidFill>
            <a:schemeClr val="accent2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4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5148072"/>
          </a:xfrm>
          <a:solidFill>
            <a:schemeClr val="tx2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565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514600" y="1243584"/>
            <a:ext cx="6400800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951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9240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505456" y="1261208"/>
            <a:ext cx="1837944" cy="3234591"/>
          </a:xfrm>
        </p:spPr>
        <p:txBody>
          <a:bodyPr/>
          <a:lstStyle>
            <a:lvl1pPr>
              <a:spcBef>
                <a:spcPts val="300"/>
              </a:spcBef>
              <a:defRPr sz="1000"/>
            </a:lvl1pPr>
            <a:lvl2pPr>
              <a:spcBef>
                <a:spcPts val="300"/>
              </a:spcBef>
              <a:defRPr sz="1000"/>
            </a:lvl2pPr>
            <a:lvl3pPr>
              <a:spcBef>
                <a:spcPts val="300"/>
              </a:spcBef>
              <a:defRPr sz="1000"/>
            </a:lvl3pPr>
            <a:lvl4pPr>
              <a:spcBef>
                <a:spcPts val="300"/>
              </a:spcBef>
              <a:defRPr sz="1000"/>
            </a:lvl4pPr>
            <a:lvl5pPr>
              <a:spcBef>
                <a:spcPts val="3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6531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 2"/>
          <p:cNvSpPr>
            <a:spLocks noGrp="1"/>
          </p:cNvSpPr>
          <p:nvPr>
            <p:ph type="body" sz="quarter" idx="13"/>
          </p:nvPr>
        </p:nvSpPr>
        <p:spPr>
          <a:xfrm>
            <a:off x="2505456" y="1261208"/>
            <a:ext cx="1837944" cy="3234591"/>
          </a:xfrm>
        </p:spPr>
        <p:txBody>
          <a:bodyPr/>
          <a:lstStyle>
            <a:lvl1pPr>
              <a:spcBef>
                <a:spcPts val="300"/>
              </a:spcBef>
              <a:defRPr sz="1000"/>
            </a:lvl1pPr>
            <a:lvl2pPr>
              <a:spcBef>
                <a:spcPts val="300"/>
              </a:spcBef>
              <a:defRPr sz="1000"/>
            </a:lvl2pPr>
            <a:lvl3pPr>
              <a:spcBef>
                <a:spcPts val="300"/>
              </a:spcBef>
              <a:defRPr sz="1000"/>
            </a:lvl3pPr>
            <a:lvl4pPr>
              <a:spcBef>
                <a:spcPts val="300"/>
              </a:spcBef>
              <a:defRPr sz="1000"/>
            </a:lvl4pPr>
            <a:lvl5pPr>
              <a:spcBef>
                <a:spcPts val="3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73168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953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"/>
          <p:cNvSpPr>
            <a:spLocks noGrp="1"/>
          </p:cNvSpPr>
          <p:nvPr>
            <p:ph type="tbl" sz="quarter" idx="13"/>
          </p:nvPr>
        </p:nvSpPr>
        <p:spPr>
          <a:xfrm>
            <a:off x="2505457" y="201168"/>
            <a:ext cx="6409876" cy="4294632"/>
          </a:xfrm>
        </p:spPr>
        <p:txBody>
          <a:bodyPr lIns="0" tIns="0" rIns="91440" bIns="91440"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750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160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01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tabLst/>
              <a:defRPr/>
            </a:lvl3pPr>
            <a:lvl4pPr marL="0" indent="0">
              <a:spcBef>
                <a:spcPts val="0"/>
              </a:spcBef>
              <a:buNone/>
              <a:tabLst/>
              <a:defRPr/>
            </a:lvl4pPr>
            <a:lvl5pPr marL="0" indent="0">
              <a:spcBef>
                <a:spcPts val="0"/>
              </a:spcBef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tabLst/>
              <a:defRPr/>
            </a:lvl3pPr>
            <a:lvl4pPr marL="0" indent="0">
              <a:spcBef>
                <a:spcPts val="0"/>
              </a:spcBef>
              <a:buNone/>
              <a:tabLst/>
              <a:defRPr/>
            </a:lvl4pPr>
            <a:lvl5pPr marL="0" indent="0">
              <a:spcBef>
                <a:spcPts val="0"/>
              </a:spcBef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0237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8566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33088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61873"/>
            <a:ext cx="4123944" cy="1309877"/>
          </a:xfrm>
        </p:spPr>
        <p:txBody>
          <a:bodyPr/>
          <a:lstStyle>
            <a:lvl1pPr>
              <a:spcBef>
                <a:spcPts val="0"/>
              </a:spcBef>
              <a:defRPr sz="1000"/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B66D531-042B-494C-8702-5C43B76E65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3658" y="3205697"/>
            <a:ext cx="6405743" cy="1309876"/>
          </a:xfrm>
        </p:spPr>
        <p:txBody>
          <a:bodyPr anchor="b"/>
          <a:lstStyle>
            <a:lvl1pPr>
              <a:spcBef>
                <a:spcPts val="300"/>
              </a:spcBef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5180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" descr="IBM 8-bar logo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4" y="2315617"/>
            <a:ext cx="1292095" cy="512269"/>
          </a:xfrm>
          <a:prstGeom prst="rect">
            <a:avLst/>
          </a:prstGeom>
        </p:spPr>
      </p:pic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396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pic>
        <p:nvPicPr>
          <p:cNvPr id="6" name="Picture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2" y="4692553"/>
            <a:ext cx="521589" cy="2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5047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0742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01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3906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6051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1547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37161" y="91440"/>
            <a:ext cx="8778172" cy="4404360"/>
          </a:xfrm>
        </p:spPr>
        <p:txBody>
          <a:bodyPr/>
          <a:lstStyle>
            <a:lvl1pPr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27635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5562535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74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 i="0">
                <a:latin typeface="IBM Plex Sans" panose="020B050305020300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5948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</a:t>
            </a:r>
            <a:r>
              <a:rPr lang="en-US" dirty="0"/>
              <a:t>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3012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91457" y="1243584"/>
            <a:ext cx="4123876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7521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10312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78560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91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077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682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57417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077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8728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spli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4142164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Black rectangle">
            <a:extLst>
              <a:ext uri="{FF2B5EF4-FFF2-40B4-BE49-F238E27FC236}">
                <a16:creationId xmlns:a16="http://schemas.microsoft.com/office/drawing/2014/main" id="{612CE115-19C6-174D-97D1-85AD78D8B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b="0" i="0" dirty="0">
              <a:solidFill>
                <a:srgbClr val="FFFFFF"/>
              </a:solidFill>
              <a:latin typeface="IBM Plex Sans" panose="020B0503050203000203" pitchFamily="34" charset="0"/>
              <a:cs typeface="Arial"/>
            </a:endParaRP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4113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6870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72318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1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 i="0">
                <a:latin typeface="IBM Plex Sans" panose="020B050305020300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12810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solidFill>
            <a:schemeClr val="tx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0836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4572000" cy="2571751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chemeClr val="accent3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4572000" cy="2573337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solidFill>
            <a:schemeClr val="tx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77394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2569463"/>
          </a:xfrm>
          <a:noFill/>
        </p:spPr>
        <p:txBody>
          <a:bodyPr lIns="182880" tIns="164592" rIns="228600" bIns="228600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1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2286000" cy="2573337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9"/>
          </p:nvPr>
        </p:nvSpPr>
        <p:spPr>
          <a:xfrm>
            <a:off x="2286001" y="2570163"/>
            <a:ext cx="2286000" cy="2573337"/>
          </a:xfrm>
          <a:solidFill>
            <a:srgbClr val="054ADA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572000" y="2570162"/>
            <a:ext cx="2286000" cy="2573338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8"/>
          </p:nvPr>
        </p:nvSpPr>
        <p:spPr>
          <a:xfrm>
            <a:off x="6858000" y="2570162"/>
            <a:ext cx="2286000" cy="2573338"/>
          </a:xfrm>
          <a:solidFill>
            <a:schemeClr val="accent3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81556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76350"/>
          </a:xfrm>
          <a:solidFill>
            <a:schemeClr val="tx2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"/>
          <p:cNvSpPr>
            <a:spLocks noGrp="1"/>
          </p:cNvSpPr>
          <p:nvPr>
            <p:ph type="pic" sz="quarter" idx="12"/>
          </p:nvPr>
        </p:nvSpPr>
        <p:spPr>
          <a:xfrm>
            <a:off x="0" y="1276350"/>
            <a:ext cx="9144000" cy="386715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42506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8072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-3" y="2571750"/>
            <a:ext cx="2286003" cy="2571750"/>
          </a:xfrm>
          <a:solidFill>
            <a:schemeClr val="tx2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10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0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0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7946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/>
          </p:nvPr>
        </p:nvSpPr>
        <p:spPr>
          <a:xfrm>
            <a:off x="0" y="0"/>
            <a:ext cx="2286000" cy="5148072"/>
          </a:xfrm>
          <a:solidFill>
            <a:schemeClr val="accent2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quarter" idx="13"/>
          </p:nvPr>
        </p:nvSpPr>
        <p:spPr>
          <a:xfrm>
            <a:off x="2286000" y="0"/>
            <a:ext cx="2286000" cy="5148072"/>
          </a:xfrm>
          <a:solidFill>
            <a:srgbClr val="054ADA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14"/>
          </p:nvPr>
        </p:nvSpPr>
        <p:spPr>
          <a:xfrm>
            <a:off x="4572000" y="0"/>
            <a:ext cx="2286000" cy="5148072"/>
          </a:xfrm>
          <a:solidFill>
            <a:srgbClr val="0530AD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4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5148072"/>
          </a:xfrm>
          <a:solidFill>
            <a:schemeClr val="tx2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42608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514600" y="1243584"/>
            <a:ext cx="6400800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05913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88199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505456" y="1259626"/>
            <a:ext cx="1837944" cy="3252216"/>
          </a:xfrm>
        </p:spPr>
        <p:txBody>
          <a:bodyPr/>
          <a:lstStyle>
            <a:lvl1pPr>
              <a:spcBef>
                <a:spcPts val="300"/>
              </a:spcBef>
              <a:defRPr sz="1400"/>
            </a:lvl1pPr>
            <a:lvl2pPr>
              <a:spcBef>
                <a:spcPts val="1100"/>
              </a:spcBef>
              <a:defRPr sz="1400"/>
            </a:lvl2pPr>
            <a:lvl3pPr>
              <a:spcBef>
                <a:spcPts val="1100"/>
              </a:spcBef>
              <a:defRPr sz="1400"/>
            </a:lvl3pPr>
            <a:lvl4pPr>
              <a:spcBef>
                <a:spcPts val="1100"/>
              </a:spcBef>
              <a:defRPr sz="1400"/>
            </a:lvl4pPr>
            <a:lvl5pPr>
              <a:spcBef>
                <a:spcPts val="1100"/>
              </a:spcBef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5278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5456" y="1262634"/>
            <a:ext cx="1837944" cy="3252216"/>
          </a:xfrm>
        </p:spPr>
        <p:txBody>
          <a:bodyPr/>
          <a:lstStyle>
            <a:lvl1pPr>
              <a:spcBef>
                <a:spcPts val="300"/>
              </a:spcBef>
              <a:defRPr sz="1000"/>
            </a:lvl1pPr>
            <a:lvl2pPr>
              <a:spcBef>
                <a:spcPts val="300"/>
              </a:spcBef>
              <a:defRPr sz="1000"/>
            </a:lvl2pPr>
            <a:lvl3pPr>
              <a:spcBef>
                <a:spcPts val="300"/>
              </a:spcBef>
              <a:defRPr sz="1000"/>
            </a:lvl3pPr>
            <a:lvl4pPr>
              <a:spcBef>
                <a:spcPts val="300"/>
              </a:spcBef>
              <a:defRPr sz="1000"/>
            </a:lvl4pPr>
            <a:lvl5pPr>
              <a:spcBef>
                <a:spcPts val="3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73168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467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37161" y="91440"/>
            <a:ext cx="8778172" cy="4404360"/>
          </a:xfrm>
        </p:spPr>
        <p:txBody>
          <a:bodyPr/>
          <a:lstStyle>
            <a:lvl1pPr>
              <a:defRPr sz="9600" b="1" i="0">
                <a:latin typeface="IBM Plex Sans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12377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able Placeholder"/>
          <p:cNvSpPr>
            <a:spLocks noGrp="1"/>
          </p:cNvSpPr>
          <p:nvPr>
            <p:ph type="tbl" sz="quarter" idx="13"/>
          </p:nvPr>
        </p:nvSpPr>
        <p:spPr>
          <a:xfrm>
            <a:off x="2505457" y="201168"/>
            <a:ext cx="6409876" cy="4294632"/>
          </a:xfrm>
        </p:spPr>
        <p:txBody>
          <a:bodyPr lIns="0" tIns="0" rIns="91440" bIns="91440"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2089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90248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79177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61872"/>
            <a:ext cx="4123944" cy="1309878"/>
          </a:xfrm>
        </p:spPr>
        <p:txBody>
          <a:bodyPr/>
          <a:lstStyle>
            <a:lvl1pPr>
              <a:spcBef>
                <a:spcPts val="0"/>
              </a:spcBef>
              <a:defRPr sz="1000"/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1C6F2CA-B8B6-BF4F-8900-E2319DA9DD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9456" y="3209544"/>
            <a:ext cx="6409944" cy="1307592"/>
          </a:xfrm>
        </p:spPr>
        <p:txBody>
          <a:bodyPr anchor="b"/>
          <a:lstStyle>
            <a:lvl1pPr>
              <a:spcBef>
                <a:spcPts val="300"/>
              </a:spcBef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82133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" descr="IBM 8-bar logo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196" y="2312885"/>
            <a:ext cx="1297608" cy="517732"/>
          </a:xfrm>
          <a:prstGeom prst="rect">
            <a:avLst/>
          </a:prstGeom>
        </p:spPr>
      </p:pic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93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5562535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631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599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7" y="1243584"/>
            <a:ext cx="4123876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717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33" Type="http://schemas.openxmlformats.org/officeDocument/2006/relationships/theme" Target="../theme/theme2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29" Type="http://schemas.openxmlformats.org/officeDocument/2006/relationships/slideLayout" Target="../slideLayouts/slideLayout61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32" Type="http://schemas.openxmlformats.org/officeDocument/2006/relationships/slideLayout" Target="../slideLayouts/slideLayout64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31" Type="http://schemas.openxmlformats.org/officeDocument/2006/relationships/slideLayout" Target="../slideLayouts/slideLayout63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9.xml"/><Relationship Id="rId30" Type="http://schemas.openxmlformats.org/officeDocument/2006/relationships/slideLayout" Target="../slideLayouts/slideLayout62.xml"/><Relationship Id="rId8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6859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>
                <a:solidFill>
                  <a:schemeClr val="bg1"/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8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>
                <a:solidFill>
                  <a:schemeClr val="bg1"/>
                </a:solidFill>
                <a:latin typeface="IBM Plex Sans" panose="020B0503050203000203" pitchFamily="34" charset="0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9" name="Group 1" descr="Outside edge tick marks for alignme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-109730" y="-110490"/>
            <a:ext cx="9364220" cy="536448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27666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8" r:id="rId13"/>
    <p:sldLayoutId id="2147483839" r:id="rId14"/>
    <p:sldLayoutId id="2147483840" r:id="rId15"/>
    <p:sldLayoutId id="2147483841" r:id="rId16"/>
    <p:sldLayoutId id="2147483842" r:id="rId17"/>
    <p:sldLayoutId id="2147483843" r:id="rId18"/>
    <p:sldLayoutId id="2147483959" r:id="rId19"/>
    <p:sldLayoutId id="2147483845" r:id="rId20"/>
    <p:sldLayoutId id="2147483846" r:id="rId21"/>
    <p:sldLayoutId id="2147483847" r:id="rId22"/>
    <p:sldLayoutId id="2147483848" r:id="rId23"/>
    <p:sldLayoutId id="2147483849" r:id="rId24"/>
    <p:sldLayoutId id="2147483850" r:id="rId25"/>
    <p:sldLayoutId id="2147483851" r:id="rId26"/>
    <p:sldLayoutId id="2147483852" r:id="rId27"/>
    <p:sldLayoutId id="2147483853" r:id="rId28"/>
    <p:sldLayoutId id="2147483854" r:id="rId29"/>
    <p:sldLayoutId id="2147483855" r:id="rId30"/>
    <p:sldLayoutId id="2147483856" r:id="rId31"/>
    <p:sldLayoutId id="2147483857" r:id="rId32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5pPr>
      <a:lvl6pPr marL="36256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6pPr>
      <a:lvl7pPr marL="72513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7pPr>
      <a:lvl8pPr marL="108770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8pPr>
      <a:lvl9pPr marL="145027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rgbClr val="6D6E70"/>
        </a:buClr>
        <a:buSzPct val="90000"/>
        <a:buFont typeface="IBM Plex Sans" pitchFamily="2" charset="2"/>
        <a:buNone/>
        <a:defRPr sz="140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1pPr>
      <a:lvl2pPr marL="171452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SzPct val="100000"/>
        <a:buFont typeface="IBM Plex Sans" charset="-120"/>
        <a:buChar char="–"/>
        <a:tabLst/>
        <a:defRPr sz="140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2pPr>
      <a:lvl3pPr marL="342905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SzPct val="100000"/>
        <a:buFont typeface="Arial" panose="020B0604020202020204" pitchFamily="34" charset="0"/>
        <a:buChar char="•"/>
        <a:tabLst/>
        <a:defRPr sz="140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3pPr>
      <a:lvl4pPr marL="628658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SzPct val="100000"/>
        <a:buFont typeface="IBM Plex Sans" charset="-120"/>
        <a:buChar char="–"/>
        <a:tabLst/>
        <a:defRPr sz="1400" baseline="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4pPr>
      <a:lvl5pPr marL="803285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Font typeface="IBM Plex Sans" charset="-120"/>
        <a:buChar char="»"/>
        <a:tabLst/>
        <a:defRPr sz="140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5pPr>
      <a:lvl6pPr marL="158372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" charset="0"/>
        </a:defRPr>
      </a:lvl6pPr>
      <a:lvl7pPr marL="194629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" charset="0"/>
        </a:defRPr>
      </a:lvl7pPr>
      <a:lvl8pPr marL="230886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" charset="0"/>
        </a:defRPr>
      </a:lvl8pPr>
      <a:lvl9pPr marL="267143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" charset="0"/>
        </a:defRPr>
      </a:lvl9pPr>
    </p:bodyStyle>
    <p:otherStyle>
      <a:defPPr>
        <a:defRPr lang="en-US"/>
      </a:defPPr>
      <a:lvl1pPr marL="0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568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139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7707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27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284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5414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7983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0552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 userDrawn="1">
          <p15:clr>
            <a:srgbClr val="F26B43"/>
          </p15:clr>
        </p15:guide>
        <p15:guide id="2" pos="144" userDrawn="1">
          <p15:clr>
            <a:srgbClr val="F26B43"/>
          </p15:clr>
        </p15:guide>
        <p15:guide id="3" pos="5616" userDrawn="1">
          <p15:clr>
            <a:srgbClr val="F26B43"/>
          </p15:clr>
        </p15:guide>
        <p15:guide id="4" orient="horz" pos="2832" userDrawn="1">
          <p15:clr>
            <a:srgbClr val="F26B43"/>
          </p15:clr>
        </p15:guide>
        <p15:guide id="5" orient="horz" pos="3088" userDrawn="1">
          <p15:clr>
            <a:srgbClr val="F26B43"/>
          </p15:clr>
        </p15:guide>
        <p15:guide id="6" pos="2880" userDrawn="1">
          <p15:clr>
            <a:srgbClr val="F26B43"/>
          </p15:clr>
        </p15:guide>
        <p15:guide id="7" pos="2736" userDrawn="1">
          <p15:clr>
            <a:srgbClr val="F26B43"/>
          </p15:clr>
        </p15:guide>
        <p15:guide id="8" pos="1440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pos="1296" userDrawn="1">
          <p15:clr>
            <a:srgbClr val="F26B43"/>
          </p15:clr>
        </p15:guide>
        <p15:guide id="11" pos="1584" userDrawn="1">
          <p15:clr>
            <a:srgbClr val="F26B43"/>
          </p15:clr>
        </p15:guide>
        <p15:guide id="12" pos="4320" userDrawn="1">
          <p15:clr>
            <a:srgbClr val="F26B43"/>
          </p15:clr>
        </p15:guide>
        <p15:guide id="13" pos="4176" userDrawn="1">
          <p15:clr>
            <a:srgbClr val="F26B43"/>
          </p15:clr>
        </p15:guide>
        <p15:guide id="14" pos="4464" userDrawn="1">
          <p15:clr>
            <a:srgbClr val="F26B43"/>
          </p15:clr>
        </p15:guide>
        <p15:guide id="15" orient="horz" pos="412" userDrawn="1">
          <p15:clr>
            <a:srgbClr val="F26B43"/>
          </p15:clr>
        </p15:guide>
        <p15:guide id="17" orient="horz" pos="812" userDrawn="1">
          <p15:clr>
            <a:srgbClr val="F26B43"/>
          </p15:clr>
        </p15:guide>
        <p15:guide id="18" orient="horz" pos="1620" userDrawn="1">
          <p15:clr>
            <a:srgbClr val="F26B43"/>
          </p15:clr>
        </p15:guide>
        <p15:guide id="19" orient="horz" pos="1216" userDrawn="1">
          <p15:clr>
            <a:srgbClr val="F26B43"/>
          </p15:clr>
        </p15:guide>
        <p15:guide id="20" orient="horz" pos="2022" userDrawn="1">
          <p15:clr>
            <a:srgbClr val="F26B43"/>
          </p15:clr>
        </p15:guide>
        <p15:guide id="21" orient="horz" pos="242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6859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8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9" name="Group 58" descr="Outside edge tick marks for alignme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-109730" y="-110490"/>
            <a:ext cx="9364220" cy="536448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00780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  <p:sldLayoutId id="2147483904" r:id="rId13"/>
    <p:sldLayoutId id="2147483905" r:id="rId14"/>
    <p:sldLayoutId id="2147483906" r:id="rId15"/>
    <p:sldLayoutId id="2147483907" r:id="rId16"/>
    <p:sldLayoutId id="2147483908" r:id="rId17"/>
    <p:sldLayoutId id="2147483909" r:id="rId18"/>
    <p:sldLayoutId id="2147483910" r:id="rId19"/>
    <p:sldLayoutId id="2147483911" r:id="rId20"/>
    <p:sldLayoutId id="2147483912" r:id="rId21"/>
    <p:sldLayoutId id="2147483913" r:id="rId22"/>
    <p:sldLayoutId id="2147483914" r:id="rId23"/>
    <p:sldLayoutId id="2147483915" r:id="rId24"/>
    <p:sldLayoutId id="2147483916" r:id="rId25"/>
    <p:sldLayoutId id="2147483917" r:id="rId26"/>
    <p:sldLayoutId id="2147483918" r:id="rId27"/>
    <p:sldLayoutId id="2147483919" r:id="rId28"/>
    <p:sldLayoutId id="2147483920" r:id="rId29"/>
    <p:sldLayoutId id="2147483921" r:id="rId30"/>
    <p:sldLayoutId id="2147483922" r:id="rId31"/>
    <p:sldLayoutId id="2147483923" r:id="rId32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5pPr>
      <a:lvl6pPr marL="36256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6pPr>
      <a:lvl7pPr marL="72513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7pPr>
      <a:lvl8pPr marL="108770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8pPr>
      <a:lvl9pPr marL="145027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90000"/>
        <a:buFont typeface="IBM Plex Sans" pitchFamily="2" charset="2"/>
        <a:buNone/>
        <a:defRPr sz="140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1pPr>
      <a:lvl2pPr marL="171452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100000"/>
        <a:buFont typeface="IBM Plex Sans" charset="-120"/>
        <a:buChar char="–"/>
        <a:tabLst/>
        <a:defRPr sz="140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2pPr>
      <a:lvl3pPr marL="342905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100000"/>
        <a:buFont typeface="IBM Plex Sans" panose="020B0604020202020204" pitchFamily="34" charset="0"/>
        <a:buChar char="•"/>
        <a:tabLst/>
        <a:defRPr sz="140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3pPr>
      <a:lvl4pPr marL="628658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100000"/>
        <a:buFont typeface="IBM Plex Sans" charset="-120"/>
        <a:buChar char="–"/>
        <a:tabLst/>
        <a:defRPr sz="1400" baseline="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4pPr>
      <a:lvl5pPr marL="803285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Font typeface="IBM Plex Sans" charset="-120"/>
        <a:buChar char="»"/>
        <a:tabLst/>
        <a:defRPr sz="140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5pPr>
      <a:lvl6pPr marL="158372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" charset="0"/>
        </a:defRPr>
      </a:lvl6pPr>
      <a:lvl7pPr marL="194629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" charset="0"/>
        </a:defRPr>
      </a:lvl7pPr>
      <a:lvl8pPr marL="230886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" charset="0"/>
        </a:defRPr>
      </a:lvl8pPr>
      <a:lvl9pPr marL="267143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" charset="0"/>
        </a:defRPr>
      </a:lvl9pPr>
    </p:bodyStyle>
    <p:otherStyle>
      <a:defPPr>
        <a:defRPr lang="en-US"/>
      </a:defPPr>
      <a:lvl1pPr marL="0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568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139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7707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27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284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5414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7983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0552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 userDrawn="1">
          <p15:clr>
            <a:srgbClr val="F26B43"/>
          </p15:clr>
        </p15:guide>
        <p15:guide id="2" pos="144" userDrawn="1">
          <p15:clr>
            <a:srgbClr val="F26B43"/>
          </p15:clr>
        </p15:guide>
        <p15:guide id="3" pos="5616" userDrawn="1">
          <p15:clr>
            <a:srgbClr val="F26B43"/>
          </p15:clr>
        </p15:guide>
        <p15:guide id="4" orient="horz" pos="2832" userDrawn="1">
          <p15:clr>
            <a:srgbClr val="F26B43"/>
          </p15:clr>
        </p15:guide>
        <p15:guide id="5" orient="horz" pos="3088" userDrawn="1">
          <p15:clr>
            <a:srgbClr val="F26B43"/>
          </p15:clr>
        </p15:guide>
        <p15:guide id="6" pos="2880" userDrawn="1">
          <p15:clr>
            <a:srgbClr val="F26B43"/>
          </p15:clr>
        </p15:guide>
        <p15:guide id="7" pos="2736" userDrawn="1">
          <p15:clr>
            <a:srgbClr val="F26B43"/>
          </p15:clr>
        </p15:guide>
        <p15:guide id="8" pos="1440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pos="1296" userDrawn="1">
          <p15:clr>
            <a:srgbClr val="F26B43"/>
          </p15:clr>
        </p15:guide>
        <p15:guide id="11" pos="1584" userDrawn="1">
          <p15:clr>
            <a:srgbClr val="F26B43"/>
          </p15:clr>
        </p15:guide>
        <p15:guide id="12" pos="4320" userDrawn="1">
          <p15:clr>
            <a:srgbClr val="F26B43"/>
          </p15:clr>
        </p15:guide>
        <p15:guide id="13" pos="4176" userDrawn="1">
          <p15:clr>
            <a:srgbClr val="F26B43"/>
          </p15:clr>
        </p15:guide>
        <p15:guide id="14" pos="4464" userDrawn="1">
          <p15:clr>
            <a:srgbClr val="F26B43"/>
          </p15:clr>
        </p15:guide>
        <p15:guide id="15" orient="horz" pos="412" userDrawn="1">
          <p15:clr>
            <a:srgbClr val="F26B43"/>
          </p15:clr>
        </p15:guide>
        <p15:guide id="17" orient="horz" pos="812" userDrawn="1">
          <p15:clr>
            <a:srgbClr val="F26B43"/>
          </p15:clr>
        </p15:guide>
        <p15:guide id="18" orient="horz" pos="1620" userDrawn="1">
          <p15:clr>
            <a:srgbClr val="F26B43"/>
          </p15:clr>
        </p15:guide>
        <p15:guide id="19" orient="horz" pos="1216" userDrawn="1">
          <p15:clr>
            <a:srgbClr val="F26B43"/>
          </p15:clr>
        </p15:guide>
        <p15:guide id="20" orient="horz" pos="2022" userDrawn="1">
          <p15:clr>
            <a:srgbClr val="F26B43"/>
          </p15:clr>
        </p15:guide>
        <p15:guide id="21" orient="horz" pos="242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aws.amazon.com/pt/certification/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aws.amazon.com/pt/free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11"/>
            <a:r>
              <a:rPr lang="en-US" dirty="0" err="1"/>
              <a:t>Introdução</a:t>
            </a:r>
            <a:r>
              <a:rPr lang="en-US" dirty="0"/>
              <a:t> - AWS Cloud</a:t>
            </a:r>
            <a:br>
              <a:rPr lang="en-US" dirty="0">
                <a:ea typeface=""/>
                <a:cs typeface=""/>
              </a:rPr>
            </a:br>
            <a:r>
              <a:rPr lang="en-US" dirty="0">
                <a:ea typeface=""/>
                <a:cs typeface=""/>
              </a:rPr>
              <a:t>—</a:t>
            </a:r>
            <a:br>
              <a:rPr lang="en-US" dirty="0">
                <a:ea typeface=""/>
                <a:cs typeface=""/>
              </a:rPr>
            </a:br>
            <a:r>
              <a:rPr lang="en-US" sz="1200" dirty="0">
                <a:ea typeface=""/>
                <a:cs typeface=""/>
              </a:rPr>
              <a:t>Thiago Carvalho</a:t>
            </a:r>
            <a:br>
              <a:rPr lang="en-US" sz="1200" dirty="0">
                <a:ea typeface=""/>
                <a:cs typeface=""/>
              </a:rPr>
            </a:br>
            <a:r>
              <a:rPr lang="en-US" sz="1200" dirty="0">
                <a:ea typeface=""/>
                <a:cs typeface=""/>
              </a:rPr>
              <a:t>AWS Certified Solutions Architect – Professional</a:t>
            </a:r>
            <a:br>
              <a:rPr lang="en-US" sz="1200" dirty="0">
                <a:ea typeface=""/>
                <a:cs typeface=""/>
              </a:rPr>
            </a:br>
            <a:r>
              <a:rPr lang="en-US" sz="1200" dirty="0">
                <a:ea typeface=""/>
                <a:cs typeface=""/>
              </a:rPr>
              <a:t>Microsoft Certified: DevOps Engineer Expert</a:t>
            </a:r>
            <a:br>
              <a:rPr lang="en-US" sz="1200" dirty="0">
                <a:ea typeface=""/>
                <a:cs typeface=""/>
              </a:rPr>
            </a:br>
            <a:br>
              <a:rPr lang="en-US" sz="1600" dirty="0">
                <a:ea typeface=""/>
                <a:cs typeface=""/>
              </a:rPr>
            </a:br>
            <a:endParaRPr lang="en-US" sz="1400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GBS</a:t>
            </a:r>
          </a:p>
        </p:txBody>
      </p:sp>
      <p:pic>
        <p:nvPicPr>
          <p:cNvPr id="1032" name="Picture 8" descr="Resultado de imagem para logotipo aws fundo branco">
            <a:extLst>
              <a:ext uri="{FF2B5EF4-FFF2-40B4-BE49-F238E27FC236}">
                <a16:creationId xmlns:a16="http://schemas.microsoft.com/office/drawing/2014/main" id="{A41DB519-A499-4766-963B-457A7B7D9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0"/>
            <a:ext cx="4560738" cy="299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Ver a imagem de origem">
            <a:extLst>
              <a:ext uri="{FF2B5EF4-FFF2-40B4-BE49-F238E27FC236}">
                <a16:creationId xmlns:a16="http://schemas.microsoft.com/office/drawing/2014/main" id="{5DD291DE-1229-49CF-80F8-1DA6F98C4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589" y="2853559"/>
            <a:ext cx="2772650" cy="221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m para logotipo cloud computing fundo branco">
            <a:extLst>
              <a:ext uri="{FF2B5EF4-FFF2-40B4-BE49-F238E27FC236}">
                <a16:creationId xmlns:a16="http://schemas.microsoft.com/office/drawing/2014/main" id="{896B5B3C-8D0A-44F0-A90E-86B5C6D63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162" y="3160986"/>
            <a:ext cx="2047302" cy="198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824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F286B4-CDF6-4530-BF79-79EB6B6E5B41}"/>
              </a:ext>
            </a:extLst>
          </p:cNvPr>
          <p:cNvSpPr/>
          <p:nvPr/>
        </p:nvSpPr>
        <p:spPr bwMode="auto">
          <a:xfrm>
            <a:off x="0" y="0"/>
            <a:ext cx="9144000" cy="843455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36B6ACB9-9495-46DD-A44F-C199CAFC15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65" y="338383"/>
            <a:ext cx="4114735" cy="166687"/>
          </a:xfrm>
        </p:spPr>
        <p:txBody>
          <a:bodyPr/>
          <a:lstStyle/>
          <a:p>
            <a:r>
              <a:rPr lang="en-US" sz="2000" dirty="0" err="1"/>
              <a:t>Configuração</a:t>
            </a:r>
            <a:r>
              <a:rPr lang="en-US" sz="2000" dirty="0"/>
              <a:t> de </a:t>
            </a:r>
            <a:r>
              <a:rPr lang="en-US" sz="2000" dirty="0" err="1"/>
              <a:t>alertas</a:t>
            </a:r>
            <a:r>
              <a:rPr lang="en-US" sz="2000" dirty="0"/>
              <a:t> - Budgets</a:t>
            </a:r>
          </a:p>
        </p:txBody>
      </p:sp>
      <p:pic>
        <p:nvPicPr>
          <p:cNvPr id="4" name="Picture 3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264F59FD-E8AB-4907-A2E6-464A3D78B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57" y="941527"/>
            <a:ext cx="8062686" cy="398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650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F286B4-CDF6-4530-BF79-79EB6B6E5B41}"/>
              </a:ext>
            </a:extLst>
          </p:cNvPr>
          <p:cNvSpPr/>
          <p:nvPr/>
        </p:nvSpPr>
        <p:spPr bwMode="auto">
          <a:xfrm>
            <a:off x="0" y="0"/>
            <a:ext cx="9144000" cy="843455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36B6ACB9-9495-46DD-A44F-C199CAFC15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65" y="338383"/>
            <a:ext cx="4114735" cy="166687"/>
          </a:xfrm>
        </p:spPr>
        <p:txBody>
          <a:bodyPr/>
          <a:lstStyle/>
          <a:p>
            <a:r>
              <a:rPr lang="en-US" sz="2000" dirty="0" err="1"/>
              <a:t>Configuração</a:t>
            </a:r>
            <a:r>
              <a:rPr lang="en-US" sz="2000" dirty="0"/>
              <a:t> de </a:t>
            </a:r>
            <a:r>
              <a:rPr lang="en-US" sz="2000" dirty="0" err="1"/>
              <a:t>alertas</a:t>
            </a:r>
            <a:r>
              <a:rPr lang="en-US" sz="2000" dirty="0"/>
              <a:t> - Budgets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82064FA-FA4E-4539-BEB1-F416FC5A4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1017"/>
            <a:ext cx="9144000" cy="391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270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F286B4-CDF6-4530-BF79-79EB6B6E5B41}"/>
              </a:ext>
            </a:extLst>
          </p:cNvPr>
          <p:cNvSpPr/>
          <p:nvPr/>
        </p:nvSpPr>
        <p:spPr bwMode="auto">
          <a:xfrm>
            <a:off x="0" y="0"/>
            <a:ext cx="9144000" cy="843455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36B6ACB9-9495-46DD-A44F-C199CAFC15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65" y="338383"/>
            <a:ext cx="4114735" cy="166687"/>
          </a:xfrm>
        </p:spPr>
        <p:txBody>
          <a:bodyPr/>
          <a:lstStyle/>
          <a:p>
            <a:r>
              <a:rPr lang="en-US" sz="2000" dirty="0" err="1"/>
              <a:t>Configuração</a:t>
            </a:r>
            <a:r>
              <a:rPr lang="en-US" sz="2000" dirty="0"/>
              <a:t> de </a:t>
            </a:r>
            <a:r>
              <a:rPr lang="en-US" sz="2000" dirty="0" err="1"/>
              <a:t>alertas</a:t>
            </a:r>
            <a:r>
              <a:rPr lang="en-US" sz="2000" dirty="0"/>
              <a:t> - Budgets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BE14DA7-6BB9-4039-A6E1-0829C99A7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144" y="972457"/>
            <a:ext cx="6817711" cy="407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972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F286B4-CDF6-4530-BF79-79EB6B6E5B41}"/>
              </a:ext>
            </a:extLst>
          </p:cNvPr>
          <p:cNvSpPr/>
          <p:nvPr/>
        </p:nvSpPr>
        <p:spPr bwMode="auto">
          <a:xfrm>
            <a:off x="0" y="0"/>
            <a:ext cx="9144000" cy="843455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36B6ACB9-9495-46DD-A44F-C199CAFC15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65" y="338383"/>
            <a:ext cx="4114735" cy="166687"/>
          </a:xfrm>
        </p:spPr>
        <p:txBody>
          <a:bodyPr/>
          <a:lstStyle/>
          <a:p>
            <a:r>
              <a:rPr lang="en-US" sz="2000" dirty="0" err="1"/>
              <a:t>Configuração</a:t>
            </a:r>
            <a:r>
              <a:rPr lang="en-US" sz="2000" dirty="0"/>
              <a:t> de </a:t>
            </a:r>
            <a:r>
              <a:rPr lang="en-US" sz="2000" dirty="0" err="1"/>
              <a:t>alertas</a:t>
            </a:r>
            <a:r>
              <a:rPr lang="en-US" sz="2000" dirty="0"/>
              <a:t> - Budgets</a:t>
            </a:r>
          </a:p>
        </p:txBody>
      </p:sp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CF9CC367-5769-4BF3-A694-EBD3A51DA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42" y="1181838"/>
            <a:ext cx="8396116" cy="338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729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F286B4-CDF6-4530-BF79-79EB6B6E5B41}"/>
              </a:ext>
            </a:extLst>
          </p:cNvPr>
          <p:cNvSpPr/>
          <p:nvPr/>
        </p:nvSpPr>
        <p:spPr bwMode="auto">
          <a:xfrm>
            <a:off x="0" y="0"/>
            <a:ext cx="9144000" cy="843455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0" name="Footer Placeholder">
            <a:extLst>
              <a:ext uri="{FF2B5EF4-FFF2-40B4-BE49-F238E27FC236}">
                <a16:creationId xmlns:a16="http://schemas.microsoft.com/office/drawing/2014/main" id="{1CAA444C-3AF5-4DBF-8592-713F4D3785F1}"/>
              </a:ext>
            </a:extLst>
          </p:cNvPr>
          <p:cNvSpPr txBox="1">
            <a:spLocks/>
          </p:cNvSpPr>
          <p:nvPr/>
        </p:nvSpPr>
        <p:spPr>
          <a:xfrm>
            <a:off x="664094" y="2701720"/>
            <a:ext cx="8211392" cy="4422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marR="0" indent="0" algn="l" defTabSz="6859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 kern="1200">
                <a:solidFill>
                  <a:schemeClr val="bg1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342991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983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974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966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957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949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40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932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 err="1">
                <a:solidFill>
                  <a:schemeClr val="tx1"/>
                </a:solidFill>
              </a:rPr>
              <a:t>Certificações</a:t>
            </a:r>
            <a:r>
              <a:rPr lang="en-US" sz="3000" b="1" dirty="0">
                <a:solidFill>
                  <a:schemeClr val="tx1"/>
                </a:solidFill>
              </a:rPr>
              <a:t> AWS</a:t>
            </a:r>
          </a:p>
        </p:txBody>
      </p:sp>
    </p:spTree>
    <p:extLst>
      <p:ext uri="{BB962C8B-B14F-4D97-AF65-F5344CB8AC3E}">
        <p14:creationId xmlns:p14="http://schemas.microsoft.com/office/powerpoint/2010/main" val="2233090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F286B4-CDF6-4530-BF79-79EB6B6E5B41}"/>
              </a:ext>
            </a:extLst>
          </p:cNvPr>
          <p:cNvSpPr/>
          <p:nvPr/>
        </p:nvSpPr>
        <p:spPr bwMode="auto">
          <a:xfrm>
            <a:off x="0" y="0"/>
            <a:ext cx="9144000" cy="843455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36B6ACB9-9495-46DD-A44F-C199CAFC15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65" y="338383"/>
            <a:ext cx="4114735" cy="166687"/>
          </a:xfrm>
        </p:spPr>
        <p:txBody>
          <a:bodyPr/>
          <a:lstStyle/>
          <a:p>
            <a:r>
              <a:rPr lang="en-US" sz="2000" dirty="0" err="1"/>
              <a:t>Certificações</a:t>
            </a:r>
            <a:r>
              <a:rPr lang="en-US" sz="2000" dirty="0"/>
              <a:t> AWS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2F9714-7D1D-46BD-9526-A255D842D3A4}"/>
              </a:ext>
            </a:extLst>
          </p:cNvPr>
          <p:cNvSpPr txBox="1"/>
          <p:nvPr/>
        </p:nvSpPr>
        <p:spPr>
          <a:xfrm>
            <a:off x="185122" y="994314"/>
            <a:ext cx="8545221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2"/>
              </a:rPr>
              <a:t>AWS Certification - Valide suas habilidades na nuvem - Seja certificado pela AWS (amazon.com)</a:t>
            </a:r>
            <a:endParaRPr lang="en-US" dirty="0"/>
          </a:p>
        </p:txBody>
      </p:sp>
      <p:pic>
        <p:nvPicPr>
          <p:cNvPr id="7" name="Picture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E064176A-4914-4927-BA94-6EB288EA5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65" y="1344947"/>
            <a:ext cx="5764471" cy="379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956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F286B4-CDF6-4530-BF79-79EB6B6E5B41}"/>
              </a:ext>
            </a:extLst>
          </p:cNvPr>
          <p:cNvSpPr/>
          <p:nvPr/>
        </p:nvSpPr>
        <p:spPr bwMode="auto">
          <a:xfrm>
            <a:off x="0" y="0"/>
            <a:ext cx="9144000" cy="843455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36B6ACB9-9495-46DD-A44F-C199CAFC15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65" y="338383"/>
            <a:ext cx="4114735" cy="166687"/>
          </a:xfrm>
        </p:spPr>
        <p:txBody>
          <a:bodyPr/>
          <a:lstStyle/>
          <a:p>
            <a:r>
              <a:rPr lang="en-US" sz="2000" dirty="0" err="1"/>
              <a:t>Certificações</a:t>
            </a:r>
            <a:r>
              <a:rPr lang="en-US" sz="2000" dirty="0"/>
              <a:t> AWS</a:t>
            </a:r>
          </a:p>
        </p:txBody>
      </p:sp>
      <p:pic>
        <p:nvPicPr>
          <p:cNvPr id="1026" name="Picture 2" descr="AWS Cloud Practitioner – Preparação para o exame e simulados – Digital  Strategy and IT Innovation">
            <a:extLst>
              <a:ext uri="{FF2B5EF4-FFF2-40B4-BE49-F238E27FC236}">
                <a16:creationId xmlns:a16="http://schemas.microsoft.com/office/drawing/2014/main" id="{93926D44-81DF-4CA9-9218-CF1AC6AC6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55" y="946052"/>
            <a:ext cx="7278916" cy="401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658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F286B4-CDF6-4530-BF79-79EB6B6E5B41}"/>
              </a:ext>
            </a:extLst>
          </p:cNvPr>
          <p:cNvSpPr/>
          <p:nvPr/>
        </p:nvSpPr>
        <p:spPr bwMode="auto">
          <a:xfrm>
            <a:off x="0" y="0"/>
            <a:ext cx="9144000" cy="843455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36B6ACB9-9495-46DD-A44F-C199CAFC15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65" y="338383"/>
            <a:ext cx="4114735" cy="166687"/>
          </a:xfrm>
        </p:spPr>
        <p:txBody>
          <a:bodyPr/>
          <a:lstStyle/>
          <a:p>
            <a:r>
              <a:rPr lang="en-US" sz="2000" dirty="0" err="1"/>
              <a:t>Certificações</a:t>
            </a:r>
            <a:r>
              <a:rPr lang="en-US" sz="2000" dirty="0"/>
              <a:t> AWS</a:t>
            </a:r>
          </a:p>
        </p:txBody>
      </p:sp>
      <p:pic>
        <p:nvPicPr>
          <p:cNvPr id="2050" name="Picture 2" descr="Pirâmide de William Glasser ou “Cone da Aprendizagem” | by 🎯 Renatho  Siqueira MBA™®🎓 | Medium">
            <a:extLst>
              <a:ext uri="{FF2B5EF4-FFF2-40B4-BE49-F238E27FC236}">
                <a16:creationId xmlns:a16="http://schemas.microsoft.com/office/drawing/2014/main" id="{2DF45A01-F6B5-4CDA-A28D-D4658A54D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843455"/>
            <a:ext cx="5083503" cy="3991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26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F286B4-CDF6-4530-BF79-79EB6B6E5B41}"/>
              </a:ext>
            </a:extLst>
          </p:cNvPr>
          <p:cNvSpPr/>
          <p:nvPr/>
        </p:nvSpPr>
        <p:spPr bwMode="auto">
          <a:xfrm>
            <a:off x="0" y="0"/>
            <a:ext cx="9144000" cy="843455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0" name="Footer Placeholder">
            <a:extLst>
              <a:ext uri="{FF2B5EF4-FFF2-40B4-BE49-F238E27FC236}">
                <a16:creationId xmlns:a16="http://schemas.microsoft.com/office/drawing/2014/main" id="{1CAA444C-3AF5-4DBF-8592-713F4D3785F1}"/>
              </a:ext>
            </a:extLst>
          </p:cNvPr>
          <p:cNvSpPr txBox="1">
            <a:spLocks/>
          </p:cNvSpPr>
          <p:nvPr/>
        </p:nvSpPr>
        <p:spPr>
          <a:xfrm>
            <a:off x="664094" y="2701720"/>
            <a:ext cx="8211392" cy="4422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marR="0" indent="0" algn="l" defTabSz="6859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 kern="1200">
                <a:solidFill>
                  <a:schemeClr val="bg1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342991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983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974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966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957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949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40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932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>
                <a:solidFill>
                  <a:schemeClr val="tx1"/>
                </a:solidFill>
              </a:rPr>
              <a:t>AWS Certified Cloud Practitioner</a:t>
            </a:r>
          </a:p>
        </p:txBody>
      </p:sp>
    </p:spTree>
    <p:extLst>
      <p:ext uri="{BB962C8B-B14F-4D97-AF65-F5344CB8AC3E}">
        <p14:creationId xmlns:p14="http://schemas.microsoft.com/office/powerpoint/2010/main" val="3359695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F286B4-CDF6-4530-BF79-79EB6B6E5B41}"/>
              </a:ext>
            </a:extLst>
          </p:cNvPr>
          <p:cNvSpPr/>
          <p:nvPr/>
        </p:nvSpPr>
        <p:spPr bwMode="auto">
          <a:xfrm>
            <a:off x="0" y="0"/>
            <a:ext cx="9144000" cy="843455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36B6ACB9-9495-46DD-A44F-C199CAFC15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65" y="338383"/>
            <a:ext cx="4114735" cy="166687"/>
          </a:xfrm>
        </p:spPr>
        <p:txBody>
          <a:bodyPr/>
          <a:lstStyle/>
          <a:p>
            <a:r>
              <a:rPr lang="en-US" sz="2000" dirty="0"/>
              <a:t>AWS Certified Cloud Practitioner</a:t>
            </a:r>
          </a:p>
        </p:txBody>
      </p:sp>
      <p:pic>
        <p:nvPicPr>
          <p:cNvPr id="4" name="Picture 3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5DC9A190-FB3E-4041-8080-A0A4874A9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89" y="1039347"/>
            <a:ext cx="7783221" cy="15324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7A72956-B3D8-41D3-961C-BA2C03705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75" y="2823997"/>
            <a:ext cx="5079525" cy="1755885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56A056E-9896-48C1-8329-1E001A06B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4454" y="2277296"/>
            <a:ext cx="245745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784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F286B4-CDF6-4530-BF79-79EB6B6E5B41}"/>
              </a:ext>
            </a:extLst>
          </p:cNvPr>
          <p:cNvSpPr/>
          <p:nvPr/>
        </p:nvSpPr>
        <p:spPr bwMode="auto">
          <a:xfrm>
            <a:off x="0" y="0"/>
            <a:ext cx="9144000" cy="843455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0" name="Footer Placeholder">
            <a:extLst>
              <a:ext uri="{FF2B5EF4-FFF2-40B4-BE49-F238E27FC236}">
                <a16:creationId xmlns:a16="http://schemas.microsoft.com/office/drawing/2014/main" id="{1CAA444C-3AF5-4DBF-8592-713F4D3785F1}"/>
              </a:ext>
            </a:extLst>
          </p:cNvPr>
          <p:cNvSpPr txBox="1">
            <a:spLocks/>
          </p:cNvSpPr>
          <p:nvPr/>
        </p:nvSpPr>
        <p:spPr>
          <a:xfrm>
            <a:off x="664094" y="2701720"/>
            <a:ext cx="8211392" cy="4422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marR="0" indent="0" algn="l" defTabSz="6859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 kern="1200">
                <a:solidFill>
                  <a:schemeClr val="bg1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342991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983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974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966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957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949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40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932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 err="1">
                <a:solidFill>
                  <a:schemeClr val="tx1"/>
                </a:solidFill>
              </a:rPr>
              <a:t>Pilares</a:t>
            </a:r>
            <a:r>
              <a:rPr lang="en-US" sz="3000" b="1" dirty="0">
                <a:solidFill>
                  <a:schemeClr val="tx1"/>
                </a:solidFill>
              </a:rPr>
              <a:t> de </a:t>
            </a:r>
            <a:r>
              <a:rPr lang="en-US" sz="3000" b="1" dirty="0" err="1">
                <a:solidFill>
                  <a:schemeClr val="tx1"/>
                </a:solidFill>
              </a:rPr>
              <a:t>excelência</a:t>
            </a:r>
            <a:r>
              <a:rPr lang="en-US" sz="3000" b="1" dirty="0">
                <a:solidFill>
                  <a:schemeClr val="tx1"/>
                </a:solidFill>
              </a:rPr>
              <a:t> </a:t>
            </a:r>
            <a:r>
              <a:rPr lang="en-US" sz="3000" b="1" dirty="0" err="1">
                <a:solidFill>
                  <a:schemeClr val="tx1"/>
                </a:solidFill>
              </a:rPr>
              <a:t>na</a:t>
            </a:r>
            <a:r>
              <a:rPr lang="en-US" sz="3000" b="1" dirty="0">
                <a:solidFill>
                  <a:schemeClr val="tx1"/>
                </a:solidFill>
              </a:rPr>
              <a:t> </a:t>
            </a:r>
            <a:r>
              <a:rPr lang="en-US" sz="3000" b="1" dirty="0" err="1">
                <a:solidFill>
                  <a:schemeClr val="tx1"/>
                </a:solidFill>
              </a:rPr>
              <a:t>nuvem</a:t>
            </a:r>
            <a:r>
              <a:rPr lang="en-US" sz="3000" b="1" dirty="0">
                <a:solidFill>
                  <a:schemeClr val="tx1"/>
                </a:solidFill>
              </a:rPr>
              <a:t> </a:t>
            </a:r>
            <a:r>
              <a:rPr lang="en-US" sz="3000" b="1" dirty="0" err="1">
                <a:solidFill>
                  <a:schemeClr val="tx1"/>
                </a:solidFill>
              </a:rPr>
              <a:t>aws</a:t>
            </a:r>
            <a:endParaRPr lang="en-US" sz="3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918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F286B4-CDF6-4530-BF79-79EB6B6E5B41}"/>
              </a:ext>
            </a:extLst>
          </p:cNvPr>
          <p:cNvSpPr/>
          <p:nvPr/>
        </p:nvSpPr>
        <p:spPr bwMode="auto">
          <a:xfrm>
            <a:off x="0" y="0"/>
            <a:ext cx="9144000" cy="843455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36B6ACB9-9495-46DD-A44F-C199CAFC15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65" y="338383"/>
            <a:ext cx="4114735" cy="166687"/>
          </a:xfrm>
        </p:spPr>
        <p:txBody>
          <a:bodyPr/>
          <a:lstStyle/>
          <a:p>
            <a:r>
              <a:rPr lang="en-US" sz="2000" dirty="0"/>
              <a:t>AWS Certified Cloud Practitioner</a:t>
            </a: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5594704-304A-4883-95A0-FD7190314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33474"/>
            <a:ext cx="7467600" cy="1438275"/>
          </a:xfrm>
          <a:prstGeom prst="rect">
            <a:avLst/>
          </a:prstGeom>
        </p:spPr>
      </p:pic>
      <p:pic>
        <p:nvPicPr>
          <p:cNvPr id="10" name="Picture 9" descr="A screenshot of a text message&#10;&#10;Description automatically generated with low confidence">
            <a:extLst>
              <a:ext uri="{FF2B5EF4-FFF2-40B4-BE49-F238E27FC236}">
                <a16:creationId xmlns:a16="http://schemas.microsoft.com/office/drawing/2014/main" id="{4EE10407-4587-4FCD-8844-902E3CB96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711995"/>
            <a:ext cx="5777415" cy="221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21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F286B4-CDF6-4530-BF79-79EB6B6E5B41}"/>
              </a:ext>
            </a:extLst>
          </p:cNvPr>
          <p:cNvSpPr/>
          <p:nvPr/>
        </p:nvSpPr>
        <p:spPr bwMode="auto">
          <a:xfrm>
            <a:off x="0" y="0"/>
            <a:ext cx="9144000" cy="843455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36B6ACB9-9495-46DD-A44F-C199CAFC15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65" y="338383"/>
            <a:ext cx="4114735" cy="166687"/>
          </a:xfrm>
        </p:spPr>
        <p:txBody>
          <a:bodyPr/>
          <a:lstStyle/>
          <a:p>
            <a:r>
              <a:rPr lang="en-US" sz="2000" dirty="0"/>
              <a:t>AWS Certified Cloud Practitioner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AC01829-8ACD-4AB9-9A0D-4ED749D1E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65" y="1023938"/>
            <a:ext cx="4306149" cy="290956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EDB5BCD1-6383-485E-8059-BD43ADDB2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71575"/>
            <a:ext cx="44577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62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F286B4-CDF6-4530-BF79-79EB6B6E5B41}"/>
              </a:ext>
            </a:extLst>
          </p:cNvPr>
          <p:cNvSpPr/>
          <p:nvPr/>
        </p:nvSpPr>
        <p:spPr bwMode="auto">
          <a:xfrm>
            <a:off x="0" y="0"/>
            <a:ext cx="9144000" cy="843455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36B6ACB9-9495-46DD-A44F-C199CAFC15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65" y="338383"/>
            <a:ext cx="4114735" cy="166687"/>
          </a:xfrm>
        </p:spPr>
        <p:txBody>
          <a:bodyPr/>
          <a:lstStyle/>
          <a:p>
            <a:r>
              <a:rPr lang="en-US" sz="2000" dirty="0"/>
              <a:t>AWS Certified Cloud Practitioner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D27B940-A79F-442B-9EA5-2EB5EEF0A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66" y="952664"/>
            <a:ext cx="3879318" cy="3114840"/>
          </a:xfrm>
          <a:prstGeom prst="rect">
            <a:avLst/>
          </a:prstGeom>
        </p:spPr>
      </p:pic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1DF7A332-BC8A-4AD4-BEC7-249D73032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27233"/>
            <a:ext cx="4138661" cy="364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035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F286B4-CDF6-4530-BF79-79EB6B6E5B41}"/>
              </a:ext>
            </a:extLst>
          </p:cNvPr>
          <p:cNvSpPr/>
          <p:nvPr/>
        </p:nvSpPr>
        <p:spPr bwMode="auto">
          <a:xfrm>
            <a:off x="0" y="0"/>
            <a:ext cx="9144000" cy="843455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0" name="Footer Placeholder">
            <a:extLst>
              <a:ext uri="{FF2B5EF4-FFF2-40B4-BE49-F238E27FC236}">
                <a16:creationId xmlns:a16="http://schemas.microsoft.com/office/drawing/2014/main" id="{1CAA444C-3AF5-4DBF-8592-713F4D3785F1}"/>
              </a:ext>
            </a:extLst>
          </p:cNvPr>
          <p:cNvSpPr txBox="1">
            <a:spLocks/>
          </p:cNvSpPr>
          <p:nvPr/>
        </p:nvSpPr>
        <p:spPr>
          <a:xfrm>
            <a:off x="664094" y="2701720"/>
            <a:ext cx="8211392" cy="4422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marR="0" indent="0" algn="l" defTabSz="6859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 kern="1200">
                <a:solidFill>
                  <a:schemeClr val="bg1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342991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983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974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966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957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949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40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932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 err="1">
                <a:solidFill>
                  <a:schemeClr val="tx1"/>
                </a:solidFill>
              </a:rPr>
              <a:t>Caminhos</a:t>
            </a:r>
            <a:r>
              <a:rPr lang="en-US" sz="3000" b="1" dirty="0">
                <a:solidFill>
                  <a:schemeClr val="tx1"/>
                </a:solidFill>
              </a:rPr>
              <a:t> para </a:t>
            </a:r>
            <a:r>
              <a:rPr lang="en-US" sz="3000" b="1" dirty="0" err="1">
                <a:solidFill>
                  <a:schemeClr val="tx1"/>
                </a:solidFill>
              </a:rPr>
              <a:t>certificação</a:t>
            </a:r>
            <a:r>
              <a:rPr lang="en-US" sz="3000" b="1" dirty="0">
                <a:solidFill>
                  <a:schemeClr val="tx1"/>
                </a:solidFill>
              </a:rPr>
              <a:t> - CP</a:t>
            </a:r>
          </a:p>
        </p:txBody>
      </p:sp>
    </p:spTree>
    <p:extLst>
      <p:ext uri="{BB962C8B-B14F-4D97-AF65-F5344CB8AC3E}">
        <p14:creationId xmlns:p14="http://schemas.microsoft.com/office/powerpoint/2010/main" val="34042228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F286B4-CDF6-4530-BF79-79EB6B6E5B41}"/>
              </a:ext>
            </a:extLst>
          </p:cNvPr>
          <p:cNvSpPr/>
          <p:nvPr/>
        </p:nvSpPr>
        <p:spPr bwMode="auto">
          <a:xfrm>
            <a:off x="0" y="0"/>
            <a:ext cx="9144000" cy="843455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36B6ACB9-9495-46DD-A44F-C199CAFC15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65" y="338383"/>
            <a:ext cx="4114735" cy="166687"/>
          </a:xfrm>
        </p:spPr>
        <p:txBody>
          <a:bodyPr/>
          <a:lstStyle/>
          <a:p>
            <a:r>
              <a:rPr lang="en-US" sz="2000" dirty="0" err="1"/>
              <a:t>Caminhos</a:t>
            </a:r>
            <a:r>
              <a:rPr lang="en-US" sz="2000" dirty="0"/>
              <a:t> para </a:t>
            </a:r>
            <a:r>
              <a:rPr lang="en-US" sz="2000" dirty="0" err="1"/>
              <a:t>certificação</a:t>
            </a:r>
            <a:r>
              <a:rPr lang="en-US" sz="2000" dirty="0"/>
              <a:t> - CP</a:t>
            </a: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667EDB6-7286-4E30-AD8F-17A5DC5CABAA}"/>
              </a:ext>
            </a:extLst>
          </p:cNvPr>
          <p:cNvSpPr txBox="1">
            <a:spLocks/>
          </p:cNvSpPr>
          <p:nvPr/>
        </p:nvSpPr>
        <p:spPr>
          <a:xfrm>
            <a:off x="228665" y="1046340"/>
            <a:ext cx="8211392" cy="4422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marR="0" indent="0" algn="l" defTabSz="6859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 kern="1200">
                <a:solidFill>
                  <a:schemeClr val="bg1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342991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983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974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966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957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949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40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932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>
                <a:solidFill>
                  <a:schemeClr val="tx1"/>
                </a:solidFill>
              </a:rPr>
              <a:t>Cursos</a:t>
            </a:r>
            <a:r>
              <a:rPr lang="en-US" sz="2000" b="1" dirty="0">
                <a:solidFill>
                  <a:schemeClr val="tx1"/>
                </a:solidFill>
              </a:rPr>
              <a:t> Udemy - </a:t>
            </a:r>
            <a:r>
              <a:rPr lang="en-US" sz="2000" b="1" dirty="0" err="1">
                <a:solidFill>
                  <a:schemeClr val="tx1"/>
                </a:solidFill>
              </a:rPr>
              <a:t>Sugestões</a:t>
            </a: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0A0D61A-2581-4745-87C5-D73873AF8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72" y="1488590"/>
            <a:ext cx="6743700" cy="1209675"/>
          </a:xfrm>
          <a:prstGeom prst="rect">
            <a:avLst/>
          </a:prstGeom>
        </p:spPr>
      </p:pic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6C2835B-E142-4AE0-8C8F-C7F87F340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9" y="2698265"/>
            <a:ext cx="6553200" cy="1209675"/>
          </a:xfrm>
          <a:prstGeom prst="rect">
            <a:avLst/>
          </a:prstGeom>
        </p:spPr>
      </p:pic>
      <p:pic>
        <p:nvPicPr>
          <p:cNvPr id="12" name="Picture 11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30C550AB-C246-4603-AACE-6134A4B0A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072" y="3812690"/>
            <a:ext cx="738187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86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F286B4-CDF6-4530-BF79-79EB6B6E5B41}"/>
              </a:ext>
            </a:extLst>
          </p:cNvPr>
          <p:cNvSpPr/>
          <p:nvPr/>
        </p:nvSpPr>
        <p:spPr bwMode="auto">
          <a:xfrm>
            <a:off x="0" y="0"/>
            <a:ext cx="9144000" cy="843455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36B6ACB9-9495-46DD-A44F-C199CAFC15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65" y="338383"/>
            <a:ext cx="4114735" cy="166687"/>
          </a:xfrm>
        </p:spPr>
        <p:txBody>
          <a:bodyPr/>
          <a:lstStyle/>
          <a:p>
            <a:r>
              <a:rPr lang="en-US" sz="2000" dirty="0" err="1"/>
              <a:t>Caminhos</a:t>
            </a:r>
            <a:r>
              <a:rPr lang="en-US" sz="2000" dirty="0"/>
              <a:t> para </a:t>
            </a:r>
            <a:r>
              <a:rPr lang="en-US" sz="2000" dirty="0" err="1"/>
              <a:t>certificação</a:t>
            </a:r>
            <a:r>
              <a:rPr lang="en-US" sz="2000" dirty="0"/>
              <a:t> - CP</a:t>
            </a: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667EDB6-7286-4E30-AD8F-17A5DC5CABAA}"/>
              </a:ext>
            </a:extLst>
          </p:cNvPr>
          <p:cNvSpPr txBox="1">
            <a:spLocks/>
          </p:cNvSpPr>
          <p:nvPr/>
        </p:nvSpPr>
        <p:spPr>
          <a:xfrm>
            <a:off x="228665" y="1046340"/>
            <a:ext cx="8211392" cy="4422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marR="0" indent="0" algn="l" defTabSz="6859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 kern="1200">
                <a:solidFill>
                  <a:schemeClr val="bg1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342991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983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974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966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957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949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40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932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tx1"/>
                </a:solidFill>
              </a:rPr>
              <a:t>Cloud Guru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80810D7-FC97-4CE8-9569-A26BFCE2E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65" y="1488590"/>
            <a:ext cx="7822346" cy="334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9295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F286B4-CDF6-4530-BF79-79EB6B6E5B41}"/>
              </a:ext>
            </a:extLst>
          </p:cNvPr>
          <p:cNvSpPr/>
          <p:nvPr/>
        </p:nvSpPr>
        <p:spPr bwMode="auto">
          <a:xfrm>
            <a:off x="0" y="0"/>
            <a:ext cx="9144000" cy="843455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36B6ACB9-9495-46DD-A44F-C199CAFC15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65" y="338383"/>
            <a:ext cx="4114735" cy="166687"/>
          </a:xfrm>
        </p:spPr>
        <p:txBody>
          <a:bodyPr/>
          <a:lstStyle/>
          <a:p>
            <a:r>
              <a:rPr lang="en-US" sz="2000" dirty="0" err="1"/>
              <a:t>Caminhos</a:t>
            </a:r>
            <a:r>
              <a:rPr lang="en-US" sz="2000" dirty="0"/>
              <a:t> para </a:t>
            </a:r>
            <a:r>
              <a:rPr lang="en-US" sz="2000" dirty="0" err="1"/>
              <a:t>certificação</a:t>
            </a:r>
            <a:r>
              <a:rPr lang="en-US" sz="2000" dirty="0"/>
              <a:t> - CP</a:t>
            </a: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667EDB6-7286-4E30-AD8F-17A5DC5CABAA}"/>
              </a:ext>
            </a:extLst>
          </p:cNvPr>
          <p:cNvSpPr txBox="1">
            <a:spLocks/>
          </p:cNvSpPr>
          <p:nvPr/>
        </p:nvSpPr>
        <p:spPr>
          <a:xfrm>
            <a:off x="228665" y="1046340"/>
            <a:ext cx="8211392" cy="4422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marR="0" indent="0" algn="l" defTabSz="6859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 kern="1200">
                <a:solidFill>
                  <a:schemeClr val="bg1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342991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983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974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966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957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949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40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932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>
                <a:solidFill>
                  <a:schemeClr val="tx1"/>
                </a:solidFill>
              </a:rPr>
              <a:t>WhizLabs</a:t>
            </a: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F20AF88-F0C3-4679-80C7-8E8985C14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575" y="1046340"/>
            <a:ext cx="6042953" cy="399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4977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F286B4-CDF6-4530-BF79-79EB6B6E5B41}"/>
              </a:ext>
            </a:extLst>
          </p:cNvPr>
          <p:cNvSpPr/>
          <p:nvPr/>
        </p:nvSpPr>
        <p:spPr bwMode="auto">
          <a:xfrm>
            <a:off x="0" y="0"/>
            <a:ext cx="9144000" cy="843455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36B6ACB9-9495-46DD-A44F-C199CAFC15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65" y="338383"/>
            <a:ext cx="4114735" cy="166687"/>
          </a:xfrm>
        </p:spPr>
        <p:txBody>
          <a:bodyPr/>
          <a:lstStyle/>
          <a:p>
            <a:r>
              <a:rPr lang="en-US" sz="2000" dirty="0" err="1"/>
              <a:t>Caminhos</a:t>
            </a:r>
            <a:r>
              <a:rPr lang="en-US" sz="2000" dirty="0"/>
              <a:t> para </a:t>
            </a:r>
            <a:r>
              <a:rPr lang="en-US" sz="2000" dirty="0" err="1"/>
              <a:t>certificação</a:t>
            </a:r>
            <a:r>
              <a:rPr lang="en-US" sz="2000" dirty="0"/>
              <a:t> - CP</a:t>
            </a: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667EDB6-7286-4E30-AD8F-17A5DC5CABAA}"/>
              </a:ext>
            </a:extLst>
          </p:cNvPr>
          <p:cNvSpPr txBox="1">
            <a:spLocks/>
          </p:cNvSpPr>
          <p:nvPr/>
        </p:nvSpPr>
        <p:spPr>
          <a:xfrm>
            <a:off x="228665" y="1046340"/>
            <a:ext cx="8211392" cy="4422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marR="0" indent="0" algn="l" defTabSz="6859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 kern="1200">
                <a:solidFill>
                  <a:schemeClr val="bg1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342991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983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974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966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957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949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40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932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>
                <a:solidFill>
                  <a:schemeClr val="tx1"/>
                </a:solidFill>
              </a:rPr>
              <a:t>WebFor</a:t>
            </a:r>
            <a:r>
              <a:rPr lang="en-US" sz="2000" b="1" dirty="0">
                <a:solidFill>
                  <a:schemeClr val="tx1"/>
                </a:solidFill>
              </a:rPr>
              <a:t> - </a:t>
            </a:r>
            <a:r>
              <a:rPr lang="en-US" sz="2000" b="1" dirty="0" err="1">
                <a:solidFill>
                  <a:schemeClr val="tx1"/>
                </a:solidFill>
              </a:rPr>
              <a:t>Português</a:t>
            </a: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C81A0CC-AE82-49A7-8D0A-9DF09CE9D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328" y="1544609"/>
            <a:ext cx="7539893" cy="349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28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F286B4-CDF6-4530-BF79-79EB6B6E5B41}"/>
              </a:ext>
            </a:extLst>
          </p:cNvPr>
          <p:cNvSpPr/>
          <p:nvPr/>
        </p:nvSpPr>
        <p:spPr bwMode="auto">
          <a:xfrm>
            <a:off x="0" y="0"/>
            <a:ext cx="9144000" cy="843455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36B6ACB9-9495-46DD-A44F-C199CAFC15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65" y="338383"/>
            <a:ext cx="4114735" cy="166687"/>
          </a:xfrm>
        </p:spPr>
        <p:txBody>
          <a:bodyPr/>
          <a:lstStyle/>
          <a:p>
            <a:r>
              <a:rPr lang="en-US" sz="2000" dirty="0" err="1"/>
              <a:t>Caminhos</a:t>
            </a:r>
            <a:r>
              <a:rPr lang="en-US" sz="2000" dirty="0"/>
              <a:t> para </a:t>
            </a:r>
            <a:r>
              <a:rPr lang="en-US" sz="2000" dirty="0" err="1"/>
              <a:t>certificação</a:t>
            </a:r>
            <a:r>
              <a:rPr lang="en-US" sz="2000" dirty="0"/>
              <a:t> - CP</a:t>
            </a: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667EDB6-7286-4E30-AD8F-17A5DC5CABAA}"/>
              </a:ext>
            </a:extLst>
          </p:cNvPr>
          <p:cNvSpPr txBox="1">
            <a:spLocks/>
          </p:cNvSpPr>
          <p:nvPr/>
        </p:nvSpPr>
        <p:spPr>
          <a:xfrm>
            <a:off x="228665" y="1046340"/>
            <a:ext cx="8211392" cy="4422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marR="0" indent="0" algn="l" defTabSz="6859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 kern="1200">
                <a:solidFill>
                  <a:schemeClr val="bg1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342991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983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974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966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957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949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40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932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>
                <a:solidFill>
                  <a:schemeClr val="tx1"/>
                </a:solidFill>
              </a:rPr>
              <a:t>WebFor</a:t>
            </a:r>
            <a:r>
              <a:rPr lang="en-US" sz="2000" b="1" dirty="0">
                <a:solidFill>
                  <a:schemeClr val="tx1"/>
                </a:solidFill>
              </a:rPr>
              <a:t> - </a:t>
            </a:r>
            <a:r>
              <a:rPr lang="en-US" sz="2000" b="1" dirty="0" err="1">
                <a:solidFill>
                  <a:schemeClr val="tx1"/>
                </a:solidFill>
              </a:rPr>
              <a:t>Português</a:t>
            </a: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A0D8E0E-0348-4AA7-A372-048408393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279" y="1588563"/>
            <a:ext cx="6170279" cy="340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130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F286B4-CDF6-4530-BF79-79EB6B6E5B41}"/>
              </a:ext>
            </a:extLst>
          </p:cNvPr>
          <p:cNvSpPr/>
          <p:nvPr/>
        </p:nvSpPr>
        <p:spPr bwMode="auto">
          <a:xfrm>
            <a:off x="0" y="0"/>
            <a:ext cx="9144000" cy="843455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36B6ACB9-9495-46DD-A44F-C199CAFC15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65" y="338383"/>
            <a:ext cx="4114735" cy="166687"/>
          </a:xfrm>
        </p:spPr>
        <p:txBody>
          <a:bodyPr/>
          <a:lstStyle/>
          <a:p>
            <a:r>
              <a:rPr lang="en-US" sz="2000" dirty="0" err="1"/>
              <a:t>Caminhos</a:t>
            </a:r>
            <a:r>
              <a:rPr lang="en-US" sz="2000" dirty="0"/>
              <a:t> para </a:t>
            </a:r>
            <a:r>
              <a:rPr lang="en-US" sz="2000" dirty="0" err="1"/>
              <a:t>certificação</a:t>
            </a:r>
            <a:r>
              <a:rPr lang="en-US" sz="2000" dirty="0"/>
              <a:t> - CP</a:t>
            </a: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667EDB6-7286-4E30-AD8F-17A5DC5CABAA}"/>
              </a:ext>
            </a:extLst>
          </p:cNvPr>
          <p:cNvSpPr txBox="1">
            <a:spLocks/>
          </p:cNvSpPr>
          <p:nvPr/>
        </p:nvSpPr>
        <p:spPr>
          <a:xfrm>
            <a:off x="228665" y="1046340"/>
            <a:ext cx="8211392" cy="4422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marR="0" indent="0" algn="l" defTabSz="6859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 kern="1200">
                <a:solidFill>
                  <a:schemeClr val="bg1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342991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983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974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966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957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949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40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932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>
                <a:solidFill>
                  <a:schemeClr val="tx1"/>
                </a:solidFill>
              </a:rPr>
              <a:t>Projeto</a:t>
            </a:r>
            <a:r>
              <a:rPr lang="en-US" sz="2000" b="1" dirty="0">
                <a:solidFill>
                  <a:schemeClr val="tx1"/>
                </a:solidFill>
              </a:rPr>
              <a:t> “30 </a:t>
            </a:r>
            <a:r>
              <a:rPr lang="en-US" sz="2000" b="1" dirty="0" err="1">
                <a:solidFill>
                  <a:schemeClr val="tx1"/>
                </a:solidFill>
              </a:rPr>
              <a:t>dias</a:t>
            </a:r>
            <a:r>
              <a:rPr lang="en-US" sz="2000" b="1" dirty="0">
                <a:solidFill>
                  <a:schemeClr val="tx1"/>
                </a:solidFill>
              </a:rPr>
              <a:t>”</a:t>
            </a:r>
          </a:p>
        </p:txBody>
      </p:sp>
      <p:pic>
        <p:nvPicPr>
          <p:cNvPr id="10" name="Picture 9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B44CC8D-D0BF-4608-B148-7E2349B45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15" y="1651567"/>
            <a:ext cx="8629170" cy="195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425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F286B4-CDF6-4530-BF79-79EB6B6E5B41}"/>
              </a:ext>
            </a:extLst>
          </p:cNvPr>
          <p:cNvSpPr/>
          <p:nvPr/>
        </p:nvSpPr>
        <p:spPr bwMode="auto">
          <a:xfrm>
            <a:off x="0" y="0"/>
            <a:ext cx="9144000" cy="843455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36B6ACB9-9495-46DD-A44F-C199CAFC15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65" y="338383"/>
            <a:ext cx="4114735" cy="166687"/>
          </a:xfrm>
        </p:spPr>
        <p:txBody>
          <a:bodyPr/>
          <a:lstStyle/>
          <a:p>
            <a:r>
              <a:rPr lang="en-US" sz="2000" dirty="0" err="1"/>
              <a:t>Pilares</a:t>
            </a:r>
            <a:r>
              <a:rPr lang="en-US" sz="2000" dirty="0"/>
              <a:t> de </a:t>
            </a:r>
            <a:r>
              <a:rPr lang="en-US" sz="2000" dirty="0" err="1"/>
              <a:t>excelência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nuvem</a:t>
            </a:r>
            <a:r>
              <a:rPr lang="en-US" sz="2000" dirty="0"/>
              <a:t> </a:t>
            </a:r>
            <a:r>
              <a:rPr lang="en-US" sz="2000" dirty="0" err="1"/>
              <a:t>aws</a:t>
            </a:r>
            <a:endParaRPr lang="en-US" sz="2000" dirty="0"/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EE41550-114B-493B-9A4E-0EE9DEFEA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28" y="964746"/>
            <a:ext cx="7719786" cy="417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5892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F286B4-CDF6-4530-BF79-79EB6B6E5B41}"/>
              </a:ext>
            </a:extLst>
          </p:cNvPr>
          <p:cNvSpPr/>
          <p:nvPr/>
        </p:nvSpPr>
        <p:spPr bwMode="auto">
          <a:xfrm>
            <a:off x="0" y="0"/>
            <a:ext cx="9144000" cy="843455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0" name="Footer Placeholder">
            <a:extLst>
              <a:ext uri="{FF2B5EF4-FFF2-40B4-BE49-F238E27FC236}">
                <a16:creationId xmlns:a16="http://schemas.microsoft.com/office/drawing/2014/main" id="{1CAA444C-3AF5-4DBF-8592-713F4D3785F1}"/>
              </a:ext>
            </a:extLst>
          </p:cNvPr>
          <p:cNvSpPr txBox="1">
            <a:spLocks/>
          </p:cNvSpPr>
          <p:nvPr/>
        </p:nvSpPr>
        <p:spPr>
          <a:xfrm>
            <a:off x="664094" y="2701720"/>
            <a:ext cx="8211392" cy="4422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marR="0" indent="0" algn="l" defTabSz="6859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 kern="1200">
                <a:solidFill>
                  <a:schemeClr val="bg1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342991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983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974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966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957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949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40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932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 err="1">
                <a:solidFill>
                  <a:schemeClr val="tx1"/>
                </a:solidFill>
              </a:rPr>
              <a:t>Prova</a:t>
            </a:r>
            <a:r>
              <a:rPr lang="en-US" sz="3000" b="1" dirty="0">
                <a:solidFill>
                  <a:schemeClr val="tx1"/>
                </a:solidFill>
              </a:rPr>
              <a:t> – </a:t>
            </a:r>
            <a:r>
              <a:rPr lang="en-US" sz="3000" b="1" dirty="0" err="1">
                <a:solidFill>
                  <a:schemeClr val="tx1"/>
                </a:solidFill>
              </a:rPr>
              <a:t>Minha</a:t>
            </a:r>
            <a:r>
              <a:rPr lang="en-US" sz="3000" b="1" dirty="0">
                <a:solidFill>
                  <a:schemeClr val="tx1"/>
                </a:solidFill>
              </a:rPr>
              <a:t> </a:t>
            </a:r>
            <a:r>
              <a:rPr lang="en-US" sz="3000" b="1" dirty="0" err="1">
                <a:solidFill>
                  <a:schemeClr val="tx1"/>
                </a:solidFill>
              </a:rPr>
              <a:t>experiência</a:t>
            </a:r>
            <a:r>
              <a:rPr lang="en-US" sz="3000" b="1" dirty="0">
                <a:solidFill>
                  <a:schemeClr val="tx1"/>
                </a:solidFill>
              </a:rPr>
              <a:t> Online</a:t>
            </a:r>
          </a:p>
        </p:txBody>
      </p:sp>
    </p:spTree>
    <p:extLst>
      <p:ext uri="{BB962C8B-B14F-4D97-AF65-F5344CB8AC3E}">
        <p14:creationId xmlns:p14="http://schemas.microsoft.com/office/powerpoint/2010/main" val="25885664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F286B4-CDF6-4530-BF79-79EB6B6E5B41}"/>
              </a:ext>
            </a:extLst>
          </p:cNvPr>
          <p:cNvSpPr/>
          <p:nvPr/>
        </p:nvSpPr>
        <p:spPr bwMode="auto">
          <a:xfrm>
            <a:off x="0" y="0"/>
            <a:ext cx="9144000" cy="843455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36B6ACB9-9495-46DD-A44F-C199CAFC15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65" y="338383"/>
            <a:ext cx="4114735" cy="166687"/>
          </a:xfrm>
        </p:spPr>
        <p:txBody>
          <a:bodyPr/>
          <a:lstStyle/>
          <a:p>
            <a:r>
              <a:rPr lang="en-US" sz="2000" dirty="0" err="1"/>
              <a:t>Prova</a:t>
            </a:r>
            <a:r>
              <a:rPr lang="en-US" sz="2000" dirty="0"/>
              <a:t> – </a:t>
            </a:r>
            <a:r>
              <a:rPr lang="en-US" sz="2000" dirty="0" err="1"/>
              <a:t>Minha</a:t>
            </a:r>
            <a:r>
              <a:rPr lang="en-US" sz="2000" dirty="0"/>
              <a:t> </a:t>
            </a:r>
            <a:r>
              <a:rPr lang="en-US" sz="2000" dirty="0" err="1"/>
              <a:t>experiência</a:t>
            </a:r>
            <a:r>
              <a:rPr lang="en-US" sz="2000" dirty="0"/>
              <a:t> Online</a:t>
            </a: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667EDB6-7286-4E30-AD8F-17A5DC5CABAA}"/>
              </a:ext>
            </a:extLst>
          </p:cNvPr>
          <p:cNvSpPr txBox="1">
            <a:spLocks/>
          </p:cNvSpPr>
          <p:nvPr/>
        </p:nvSpPr>
        <p:spPr>
          <a:xfrm>
            <a:off x="228665" y="1046340"/>
            <a:ext cx="8211392" cy="4422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marR="0" indent="0" algn="l" defTabSz="6859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 kern="1200">
                <a:solidFill>
                  <a:schemeClr val="bg1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342991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983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974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966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957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949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40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932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>
                <a:solidFill>
                  <a:schemeClr val="tx1"/>
                </a:solidFill>
              </a:rPr>
              <a:t>Marcar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prova</a:t>
            </a:r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Tela </a:t>
            </a:r>
            <a:r>
              <a:rPr lang="en-US" sz="2000" b="1" dirty="0" err="1">
                <a:solidFill>
                  <a:schemeClr val="tx1"/>
                </a:solidFill>
              </a:rPr>
              <a:t>após</a:t>
            </a:r>
            <a:r>
              <a:rPr lang="en-US" sz="2000" b="1" dirty="0">
                <a:solidFill>
                  <a:schemeClr val="tx1"/>
                </a:solidFill>
              </a:rPr>
              <a:t> Login</a:t>
            </a: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754AF0F1-B9E4-4AAB-9452-3957B1EAC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658" y="1046340"/>
            <a:ext cx="5772571" cy="380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0130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F286B4-CDF6-4530-BF79-79EB6B6E5B41}"/>
              </a:ext>
            </a:extLst>
          </p:cNvPr>
          <p:cNvSpPr/>
          <p:nvPr/>
        </p:nvSpPr>
        <p:spPr bwMode="auto">
          <a:xfrm>
            <a:off x="0" y="0"/>
            <a:ext cx="9144000" cy="843455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36B6ACB9-9495-46DD-A44F-C199CAFC15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65" y="338383"/>
            <a:ext cx="4114735" cy="166687"/>
          </a:xfrm>
        </p:spPr>
        <p:txBody>
          <a:bodyPr/>
          <a:lstStyle/>
          <a:p>
            <a:r>
              <a:rPr lang="en-US" sz="2000" dirty="0" err="1"/>
              <a:t>Prova</a:t>
            </a:r>
            <a:r>
              <a:rPr lang="en-US" sz="2000" dirty="0"/>
              <a:t> – </a:t>
            </a:r>
            <a:r>
              <a:rPr lang="en-US" sz="2000" dirty="0" err="1"/>
              <a:t>Minha</a:t>
            </a:r>
            <a:r>
              <a:rPr lang="en-US" sz="2000" dirty="0"/>
              <a:t> </a:t>
            </a:r>
            <a:r>
              <a:rPr lang="en-US" sz="2000" dirty="0" err="1"/>
              <a:t>experiência</a:t>
            </a:r>
            <a:r>
              <a:rPr lang="en-US" sz="2000" dirty="0"/>
              <a:t> Online</a:t>
            </a: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667EDB6-7286-4E30-AD8F-17A5DC5CABAA}"/>
              </a:ext>
            </a:extLst>
          </p:cNvPr>
          <p:cNvSpPr txBox="1">
            <a:spLocks/>
          </p:cNvSpPr>
          <p:nvPr/>
        </p:nvSpPr>
        <p:spPr>
          <a:xfrm>
            <a:off x="228665" y="1046340"/>
            <a:ext cx="8211392" cy="4422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marR="0" indent="0" algn="l" defTabSz="6859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 kern="1200">
                <a:solidFill>
                  <a:schemeClr val="bg1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342991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983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974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966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957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949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40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932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>
                <a:solidFill>
                  <a:schemeClr val="tx1"/>
                </a:solidFill>
              </a:rPr>
              <a:t>Agendar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exame</a:t>
            </a: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9" name="Picture 8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724BAE2C-29B8-4DD5-9AE6-034E9801B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65" y="1616173"/>
            <a:ext cx="8613802" cy="265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1699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F286B4-CDF6-4530-BF79-79EB6B6E5B41}"/>
              </a:ext>
            </a:extLst>
          </p:cNvPr>
          <p:cNvSpPr/>
          <p:nvPr/>
        </p:nvSpPr>
        <p:spPr bwMode="auto">
          <a:xfrm>
            <a:off x="0" y="0"/>
            <a:ext cx="9144000" cy="843455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36B6ACB9-9495-46DD-A44F-C199CAFC15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65" y="338383"/>
            <a:ext cx="4114735" cy="166687"/>
          </a:xfrm>
        </p:spPr>
        <p:txBody>
          <a:bodyPr/>
          <a:lstStyle/>
          <a:p>
            <a:r>
              <a:rPr lang="en-US" sz="2000" dirty="0" err="1"/>
              <a:t>Prova</a:t>
            </a:r>
            <a:r>
              <a:rPr lang="en-US" sz="2000" dirty="0"/>
              <a:t> – </a:t>
            </a:r>
            <a:r>
              <a:rPr lang="en-US" sz="2000" dirty="0" err="1"/>
              <a:t>Minha</a:t>
            </a:r>
            <a:r>
              <a:rPr lang="en-US" sz="2000" dirty="0"/>
              <a:t> </a:t>
            </a:r>
            <a:r>
              <a:rPr lang="en-US" sz="2000" dirty="0" err="1"/>
              <a:t>experiência</a:t>
            </a:r>
            <a:r>
              <a:rPr lang="en-US" sz="2000" dirty="0"/>
              <a:t> Online</a:t>
            </a: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667EDB6-7286-4E30-AD8F-17A5DC5CABAA}"/>
              </a:ext>
            </a:extLst>
          </p:cNvPr>
          <p:cNvSpPr txBox="1">
            <a:spLocks/>
          </p:cNvSpPr>
          <p:nvPr/>
        </p:nvSpPr>
        <p:spPr>
          <a:xfrm>
            <a:off x="228665" y="1046340"/>
            <a:ext cx="8211392" cy="4422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marR="0" indent="0" algn="l" defTabSz="6859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 kern="1200">
                <a:solidFill>
                  <a:schemeClr val="bg1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342991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983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974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966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957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949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40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932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tx1"/>
                </a:solidFill>
              </a:rPr>
              <a:t>PSI</a:t>
            </a:r>
          </a:p>
        </p:txBody>
      </p:sp>
      <p:pic>
        <p:nvPicPr>
          <p:cNvPr id="4" name="Picture 3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8535275C-AA52-4876-AA84-52D100C07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65" y="1460920"/>
            <a:ext cx="5900325" cy="1776196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7418F43-9B51-4BE4-898E-98A2AB0A6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653" y="3332538"/>
            <a:ext cx="2834408" cy="152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5599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F286B4-CDF6-4530-BF79-79EB6B6E5B41}"/>
              </a:ext>
            </a:extLst>
          </p:cNvPr>
          <p:cNvSpPr/>
          <p:nvPr/>
        </p:nvSpPr>
        <p:spPr bwMode="auto">
          <a:xfrm>
            <a:off x="0" y="0"/>
            <a:ext cx="9144000" cy="843455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36B6ACB9-9495-46DD-A44F-C199CAFC15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65" y="338383"/>
            <a:ext cx="4114735" cy="166687"/>
          </a:xfrm>
        </p:spPr>
        <p:txBody>
          <a:bodyPr/>
          <a:lstStyle/>
          <a:p>
            <a:r>
              <a:rPr lang="en-US" sz="2000" dirty="0" err="1"/>
              <a:t>Prova</a:t>
            </a:r>
            <a:r>
              <a:rPr lang="en-US" sz="2000" dirty="0"/>
              <a:t> – </a:t>
            </a:r>
            <a:r>
              <a:rPr lang="en-US" sz="2000" dirty="0" err="1"/>
              <a:t>Minha</a:t>
            </a:r>
            <a:r>
              <a:rPr lang="en-US" sz="2000" dirty="0"/>
              <a:t> </a:t>
            </a:r>
            <a:r>
              <a:rPr lang="en-US" sz="2000" dirty="0" err="1"/>
              <a:t>experiência</a:t>
            </a:r>
            <a:r>
              <a:rPr lang="en-US" sz="2000" dirty="0"/>
              <a:t> Online</a:t>
            </a: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667EDB6-7286-4E30-AD8F-17A5DC5CABAA}"/>
              </a:ext>
            </a:extLst>
          </p:cNvPr>
          <p:cNvSpPr txBox="1">
            <a:spLocks/>
          </p:cNvSpPr>
          <p:nvPr/>
        </p:nvSpPr>
        <p:spPr>
          <a:xfrm>
            <a:off x="228665" y="1046340"/>
            <a:ext cx="8211392" cy="4422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marR="0" indent="0" algn="l" defTabSz="6859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 kern="1200">
                <a:solidFill>
                  <a:schemeClr val="bg1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342991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983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974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966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957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949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40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932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tx1"/>
                </a:solidFill>
              </a:rPr>
              <a:t>PSI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3638609-0C19-4B5A-A80B-BCFD3BD05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174" y="843453"/>
            <a:ext cx="6709683" cy="426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7385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F286B4-CDF6-4530-BF79-79EB6B6E5B41}"/>
              </a:ext>
            </a:extLst>
          </p:cNvPr>
          <p:cNvSpPr/>
          <p:nvPr/>
        </p:nvSpPr>
        <p:spPr bwMode="auto">
          <a:xfrm>
            <a:off x="0" y="0"/>
            <a:ext cx="9144000" cy="843455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36B6ACB9-9495-46DD-A44F-C199CAFC15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65" y="338383"/>
            <a:ext cx="4114735" cy="166687"/>
          </a:xfrm>
        </p:spPr>
        <p:txBody>
          <a:bodyPr/>
          <a:lstStyle/>
          <a:p>
            <a:r>
              <a:rPr lang="en-US" sz="2000" dirty="0" err="1"/>
              <a:t>Prova</a:t>
            </a:r>
            <a:r>
              <a:rPr lang="en-US" sz="2000" dirty="0"/>
              <a:t> – </a:t>
            </a:r>
            <a:r>
              <a:rPr lang="en-US" sz="2000" dirty="0" err="1"/>
              <a:t>Minha</a:t>
            </a:r>
            <a:r>
              <a:rPr lang="en-US" sz="2000" dirty="0"/>
              <a:t> </a:t>
            </a:r>
            <a:r>
              <a:rPr lang="en-US" sz="2000" dirty="0" err="1"/>
              <a:t>experiência</a:t>
            </a:r>
            <a:r>
              <a:rPr lang="en-US" sz="2000" dirty="0"/>
              <a:t> Online</a:t>
            </a: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667EDB6-7286-4E30-AD8F-17A5DC5CABAA}"/>
              </a:ext>
            </a:extLst>
          </p:cNvPr>
          <p:cNvSpPr txBox="1">
            <a:spLocks/>
          </p:cNvSpPr>
          <p:nvPr/>
        </p:nvSpPr>
        <p:spPr>
          <a:xfrm>
            <a:off x="228665" y="1046340"/>
            <a:ext cx="8211392" cy="4422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marR="0" indent="0" algn="l" defTabSz="6859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 kern="1200">
                <a:solidFill>
                  <a:schemeClr val="bg1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342991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983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974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966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957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949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40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932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tx1"/>
                </a:solidFill>
              </a:rPr>
              <a:t>Pearson Vue  - </a:t>
            </a:r>
            <a:r>
              <a:rPr lang="en-US" sz="2000" b="1" dirty="0" err="1">
                <a:solidFill>
                  <a:schemeClr val="tx1"/>
                </a:solidFill>
              </a:rPr>
              <a:t>Provas</a:t>
            </a:r>
            <a:r>
              <a:rPr lang="en-US" sz="2000" b="1" dirty="0">
                <a:solidFill>
                  <a:schemeClr val="tx1"/>
                </a:solidFill>
              </a:rPr>
              <a:t> Microsoft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574D564-CF15-43FF-A77C-1BAEFE3C2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620" y="1596428"/>
            <a:ext cx="4168869" cy="347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6016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F286B4-CDF6-4530-BF79-79EB6B6E5B41}"/>
              </a:ext>
            </a:extLst>
          </p:cNvPr>
          <p:cNvSpPr/>
          <p:nvPr/>
        </p:nvSpPr>
        <p:spPr bwMode="auto">
          <a:xfrm>
            <a:off x="0" y="0"/>
            <a:ext cx="9144000" cy="843455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36B6ACB9-9495-46DD-A44F-C199CAFC15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65" y="338383"/>
            <a:ext cx="4114735" cy="166687"/>
          </a:xfrm>
        </p:spPr>
        <p:txBody>
          <a:bodyPr/>
          <a:lstStyle/>
          <a:p>
            <a:r>
              <a:rPr lang="en-US" sz="2000" dirty="0" err="1"/>
              <a:t>Prova</a:t>
            </a:r>
            <a:r>
              <a:rPr lang="en-US" sz="2000" dirty="0"/>
              <a:t> – </a:t>
            </a:r>
            <a:r>
              <a:rPr lang="en-US" sz="2000" dirty="0" err="1"/>
              <a:t>Minha</a:t>
            </a:r>
            <a:r>
              <a:rPr lang="en-US" sz="2000" dirty="0"/>
              <a:t> </a:t>
            </a:r>
            <a:r>
              <a:rPr lang="en-US" sz="2000" dirty="0" err="1"/>
              <a:t>experiência</a:t>
            </a:r>
            <a:r>
              <a:rPr lang="en-US" sz="2000" dirty="0"/>
              <a:t> Online</a:t>
            </a: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667EDB6-7286-4E30-AD8F-17A5DC5CABAA}"/>
              </a:ext>
            </a:extLst>
          </p:cNvPr>
          <p:cNvSpPr txBox="1">
            <a:spLocks/>
          </p:cNvSpPr>
          <p:nvPr/>
        </p:nvSpPr>
        <p:spPr>
          <a:xfrm>
            <a:off x="228665" y="1046340"/>
            <a:ext cx="8211392" cy="4422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marR="0" indent="0" algn="l" defTabSz="6859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 kern="1200">
                <a:solidFill>
                  <a:schemeClr val="bg1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342991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983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974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966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957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949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40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932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tx1"/>
                </a:solidFill>
              </a:rPr>
              <a:t>Pearson Vue  - </a:t>
            </a:r>
            <a:r>
              <a:rPr lang="en-US" sz="2000" b="1" dirty="0" err="1">
                <a:solidFill>
                  <a:schemeClr val="tx1"/>
                </a:solidFill>
              </a:rPr>
              <a:t>Provas</a:t>
            </a:r>
            <a:r>
              <a:rPr lang="en-US" sz="2000" b="1" dirty="0">
                <a:solidFill>
                  <a:schemeClr val="tx1"/>
                </a:solidFill>
              </a:rPr>
              <a:t> Microsoft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5C2505-4210-4D1E-9003-60AA0A21F53E}"/>
              </a:ext>
            </a:extLst>
          </p:cNvPr>
          <p:cNvSpPr txBox="1"/>
          <p:nvPr/>
        </p:nvSpPr>
        <p:spPr>
          <a:xfrm>
            <a:off x="228665" y="1636699"/>
            <a:ext cx="746589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Na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tela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de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agendamento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,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você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baixará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um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aplicativo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próprio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da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PearsonVue</a:t>
            </a:r>
            <a:endParaRPr lang="en-US" sz="1400" dirty="0">
              <a:latin typeface="IBM Plex Sans" charset="0"/>
              <a:ea typeface="IBM Plex Sans" charset="0"/>
              <a:cs typeface="IBM Plex Sans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Você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receberá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um Código,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como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na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imagem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anterior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Abrirá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um Link no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celular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,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como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indicado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no “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OnTest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”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Você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precisará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tirar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fotos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: Selfie, ID (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Habilitação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).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Frente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da mesa que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você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fará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o teste.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Precisará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de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fotos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da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esquerda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e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direita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da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sala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FECHADA que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você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fará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a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prova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Atrás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da mesa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também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é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necessário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tirar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uma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foto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Se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tudo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OK,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voltará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no “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OnTest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” e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clicará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em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refresh.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Caso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tenha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algo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errado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, prepare para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falar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com o monitor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em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Inglês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Se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tudo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certo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,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você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iniciará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o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exame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.</a:t>
            </a:r>
          </a:p>
          <a:p>
            <a:pPr algn="l"/>
            <a:endParaRPr lang="en-US" sz="1400" dirty="0"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6559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F286B4-CDF6-4530-BF79-79EB6B6E5B41}"/>
              </a:ext>
            </a:extLst>
          </p:cNvPr>
          <p:cNvSpPr/>
          <p:nvPr/>
        </p:nvSpPr>
        <p:spPr bwMode="auto">
          <a:xfrm>
            <a:off x="0" y="0"/>
            <a:ext cx="9144000" cy="843455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36B6ACB9-9495-46DD-A44F-C199CAFC15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65" y="338383"/>
            <a:ext cx="4114735" cy="166687"/>
          </a:xfrm>
        </p:spPr>
        <p:txBody>
          <a:bodyPr/>
          <a:lstStyle/>
          <a:p>
            <a:r>
              <a:rPr lang="en-US" sz="2000" dirty="0" err="1"/>
              <a:t>Prova</a:t>
            </a:r>
            <a:r>
              <a:rPr lang="en-US" sz="2000" dirty="0"/>
              <a:t> – </a:t>
            </a:r>
            <a:r>
              <a:rPr lang="en-US" sz="2000" dirty="0" err="1"/>
              <a:t>Minha</a:t>
            </a:r>
            <a:r>
              <a:rPr lang="en-US" sz="2000" dirty="0"/>
              <a:t> </a:t>
            </a:r>
            <a:r>
              <a:rPr lang="en-US" sz="2000" dirty="0" err="1"/>
              <a:t>experiência</a:t>
            </a:r>
            <a:r>
              <a:rPr lang="en-US" sz="2000" dirty="0"/>
              <a:t> Online</a:t>
            </a: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667EDB6-7286-4E30-AD8F-17A5DC5CABAA}"/>
              </a:ext>
            </a:extLst>
          </p:cNvPr>
          <p:cNvSpPr txBox="1">
            <a:spLocks/>
          </p:cNvSpPr>
          <p:nvPr/>
        </p:nvSpPr>
        <p:spPr>
          <a:xfrm>
            <a:off x="228665" y="1046340"/>
            <a:ext cx="8211392" cy="4422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marR="0" indent="0" algn="l" defTabSz="6859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 kern="1200">
                <a:solidFill>
                  <a:schemeClr val="bg1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342991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983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974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966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957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949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40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932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>
                <a:solidFill>
                  <a:schemeClr val="tx1"/>
                </a:solidFill>
              </a:rPr>
              <a:t>Dicas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Importantes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5C2505-4210-4D1E-9003-60AA0A21F53E}"/>
              </a:ext>
            </a:extLst>
          </p:cNvPr>
          <p:cNvSpPr txBox="1"/>
          <p:nvPr/>
        </p:nvSpPr>
        <p:spPr>
          <a:xfrm>
            <a:off x="228665" y="1636699"/>
            <a:ext cx="8738226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Faça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o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exame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em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um quarto TOTALMENTE FECHADO.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Não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deixe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nada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na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mesa,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nem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abaixo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dela.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Televisão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coloque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uma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caixa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na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frente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ou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cubra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com um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lençol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Não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é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permitido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fones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de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ouvidos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e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relógios</a:t>
            </a:r>
            <a:endParaRPr lang="en-US" sz="1400" dirty="0">
              <a:latin typeface="IBM Plex Sans" charset="0"/>
              <a:ea typeface="IBM Plex Sans" charset="0"/>
              <a:cs typeface="IBM Plex Sans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Qualquer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movimento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suspeito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você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poderá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sofrer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uma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advertência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ou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ter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a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prova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suspensa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.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Mão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na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boca,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movimentos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bruscos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dos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braços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,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mão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na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orelha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e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similares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podem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ser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suspeitos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Reforçando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: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dê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preferência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por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fazer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a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prova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a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noite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,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em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um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dia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que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você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poderá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estudar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durante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o dia.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Não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pode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beber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água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Combine com as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pessoas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que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moram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em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sua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casa para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fazerem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muito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silêncio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Se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você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passar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,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você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ganhará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um voucher de 50% de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desconto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para o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próximo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exame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.</a:t>
            </a:r>
          </a:p>
          <a:p>
            <a:pPr algn="l"/>
            <a:endParaRPr lang="en-US" sz="1400" dirty="0"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3052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F286B4-CDF6-4530-BF79-79EB6B6E5B41}"/>
              </a:ext>
            </a:extLst>
          </p:cNvPr>
          <p:cNvSpPr/>
          <p:nvPr/>
        </p:nvSpPr>
        <p:spPr bwMode="auto">
          <a:xfrm>
            <a:off x="0" y="0"/>
            <a:ext cx="9144000" cy="843455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36B6ACB9-9495-46DD-A44F-C199CAFC15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65" y="338383"/>
            <a:ext cx="4114735" cy="166687"/>
          </a:xfrm>
        </p:spPr>
        <p:txBody>
          <a:bodyPr/>
          <a:lstStyle/>
          <a:p>
            <a:r>
              <a:rPr lang="en-US" sz="2000" dirty="0" err="1"/>
              <a:t>Prova</a:t>
            </a:r>
            <a:r>
              <a:rPr lang="en-US" sz="2000" dirty="0"/>
              <a:t> – </a:t>
            </a:r>
            <a:r>
              <a:rPr lang="en-US" sz="2000" dirty="0" err="1"/>
              <a:t>Minha</a:t>
            </a:r>
            <a:r>
              <a:rPr lang="en-US" sz="2000" dirty="0"/>
              <a:t> </a:t>
            </a:r>
            <a:r>
              <a:rPr lang="en-US" sz="2000" dirty="0" err="1"/>
              <a:t>experiência</a:t>
            </a:r>
            <a:r>
              <a:rPr lang="en-US" sz="2000" dirty="0"/>
              <a:t> Online</a:t>
            </a: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667EDB6-7286-4E30-AD8F-17A5DC5CABAA}"/>
              </a:ext>
            </a:extLst>
          </p:cNvPr>
          <p:cNvSpPr txBox="1">
            <a:spLocks/>
          </p:cNvSpPr>
          <p:nvPr/>
        </p:nvSpPr>
        <p:spPr>
          <a:xfrm>
            <a:off x="228665" y="1046340"/>
            <a:ext cx="8211392" cy="4422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marR="0" indent="0" algn="l" defTabSz="6859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 kern="1200">
                <a:solidFill>
                  <a:schemeClr val="bg1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342991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983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974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966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957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949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40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932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tx1"/>
                </a:solidFill>
              </a:rPr>
              <a:t>PSI X </a:t>
            </a:r>
            <a:r>
              <a:rPr lang="en-US" sz="2000" b="1" dirty="0" err="1">
                <a:solidFill>
                  <a:schemeClr val="tx1"/>
                </a:solidFill>
              </a:rPr>
              <a:t>PearsonVue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5C2505-4210-4D1E-9003-60AA0A21F53E}"/>
              </a:ext>
            </a:extLst>
          </p:cNvPr>
          <p:cNvSpPr txBox="1"/>
          <p:nvPr/>
        </p:nvSpPr>
        <p:spPr>
          <a:xfrm>
            <a:off x="228665" y="1636699"/>
            <a:ext cx="887730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Você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precisará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, no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caso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da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PearsonVu,e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do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seu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smartphone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perto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para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fazer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o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checkin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Na PSI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todo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o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checkin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é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feito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pelo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notebook.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Você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precisará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baixar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um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sistema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da PSI.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A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vantagem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da Pearson é: se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você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tirar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as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fotos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corretamente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,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não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haverão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pendências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Na PSI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você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é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obrigado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a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mostrar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seu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ID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na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camera do notebook. A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câmera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pode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perder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o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foco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Na PSI é OBRIGATORIO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você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,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através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do notebook,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mostrar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seu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ambiente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.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Isso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não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é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prático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PSI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você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se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comunicará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em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Inglês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ESCREVENDO.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Nas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minhas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experiências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com a Pearson,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tive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que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falar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Pearson meu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resultado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saiu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em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30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minutos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depois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no Sistema da MS. PSI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foi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D+1.</a:t>
            </a:r>
          </a:p>
          <a:p>
            <a:pPr algn="l"/>
            <a:endParaRPr lang="en-US" sz="1400" dirty="0"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2375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F286B4-CDF6-4530-BF79-79EB6B6E5B41}"/>
              </a:ext>
            </a:extLst>
          </p:cNvPr>
          <p:cNvSpPr/>
          <p:nvPr/>
        </p:nvSpPr>
        <p:spPr bwMode="auto">
          <a:xfrm>
            <a:off x="0" y="0"/>
            <a:ext cx="9144000" cy="843455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36B6ACB9-9495-46DD-A44F-C199CAFC15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65" y="338383"/>
            <a:ext cx="4114735" cy="166687"/>
          </a:xfrm>
        </p:spPr>
        <p:txBody>
          <a:bodyPr/>
          <a:lstStyle/>
          <a:p>
            <a:r>
              <a:rPr lang="en-US" sz="2000" dirty="0" err="1"/>
              <a:t>Prova</a:t>
            </a:r>
            <a:r>
              <a:rPr lang="en-US" sz="2000" dirty="0"/>
              <a:t> – </a:t>
            </a:r>
            <a:r>
              <a:rPr lang="en-US" sz="2000" dirty="0" err="1"/>
              <a:t>Minha</a:t>
            </a:r>
            <a:r>
              <a:rPr lang="en-US" sz="2000" dirty="0"/>
              <a:t> </a:t>
            </a:r>
            <a:r>
              <a:rPr lang="en-US" sz="2000" dirty="0" err="1"/>
              <a:t>experiência</a:t>
            </a:r>
            <a:r>
              <a:rPr lang="en-US" sz="2000" dirty="0"/>
              <a:t> Online</a:t>
            </a: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667EDB6-7286-4E30-AD8F-17A5DC5CABAA}"/>
              </a:ext>
            </a:extLst>
          </p:cNvPr>
          <p:cNvSpPr txBox="1">
            <a:spLocks/>
          </p:cNvSpPr>
          <p:nvPr/>
        </p:nvSpPr>
        <p:spPr>
          <a:xfrm>
            <a:off x="228665" y="1046340"/>
            <a:ext cx="8211392" cy="4422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marR="0" indent="0" algn="l" defTabSz="6859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 kern="1200">
                <a:solidFill>
                  <a:schemeClr val="bg1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342991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983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974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966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957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949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40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932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>
                <a:solidFill>
                  <a:schemeClr val="tx1"/>
                </a:solidFill>
              </a:rPr>
              <a:t>Inglês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5C2505-4210-4D1E-9003-60AA0A21F53E}"/>
              </a:ext>
            </a:extLst>
          </p:cNvPr>
          <p:cNvSpPr txBox="1"/>
          <p:nvPr/>
        </p:nvSpPr>
        <p:spPr>
          <a:xfrm>
            <a:off x="228665" y="1636699"/>
            <a:ext cx="86613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Ler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em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inglês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, com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alguma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clareza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, é FUNDAMENTAL.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Nas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provas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associate para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cima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é MANDATÓRIO.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Treine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ler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e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pensar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rápido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em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inglês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. Fundamental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nas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provas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associate.</a:t>
            </a:r>
          </a:p>
          <a:p>
            <a:pPr algn="l"/>
            <a:endParaRPr lang="en-US" sz="1400" dirty="0">
              <a:latin typeface="IBM Plex Sans" charset="0"/>
              <a:ea typeface="IBM Plex Sans" charset="0"/>
              <a:cs typeface="IBM Plex Sans" charset="0"/>
            </a:endParaRPr>
          </a:p>
          <a:p>
            <a:pPr algn="l"/>
            <a:endParaRPr lang="en-US" sz="1400" dirty="0"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761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F286B4-CDF6-4530-BF79-79EB6B6E5B41}"/>
              </a:ext>
            </a:extLst>
          </p:cNvPr>
          <p:cNvSpPr/>
          <p:nvPr/>
        </p:nvSpPr>
        <p:spPr bwMode="auto">
          <a:xfrm>
            <a:off x="0" y="0"/>
            <a:ext cx="9144000" cy="843455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0" name="Footer Placeholder">
            <a:extLst>
              <a:ext uri="{FF2B5EF4-FFF2-40B4-BE49-F238E27FC236}">
                <a16:creationId xmlns:a16="http://schemas.microsoft.com/office/drawing/2014/main" id="{1CAA444C-3AF5-4DBF-8592-713F4D3785F1}"/>
              </a:ext>
            </a:extLst>
          </p:cNvPr>
          <p:cNvSpPr txBox="1">
            <a:spLocks/>
          </p:cNvSpPr>
          <p:nvPr/>
        </p:nvSpPr>
        <p:spPr>
          <a:xfrm>
            <a:off x="664094" y="2701720"/>
            <a:ext cx="8211392" cy="4422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marR="0" indent="0" algn="l" defTabSz="6859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 kern="1200">
                <a:solidFill>
                  <a:schemeClr val="bg1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342991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983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974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966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957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949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40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932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 err="1">
                <a:solidFill>
                  <a:schemeClr val="tx1"/>
                </a:solidFill>
              </a:rPr>
              <a:t>Criação</a:t>
            </a:r>
            <a:r>
              <a:rPr lang="en-US" sz="3000" b="1" dirty="0">
                <a:solidFill>
                  <a:schemeClr val="tx1"/>
                </a:solidFill>
              </a:rPr>
              <a:t> de </a:t>
            </a:r>
            <a:r>
              <a:rPr lang="en-US" sz="3000" b="1" dirty="0" err="1">
                <a:solidFill>
                  <a:schemeClr val="tx1"/>
                </a:solidFill>
              </a:rPr>
              <a:t>conta</a:t>
            </a:r>
            <a:endParaRPr lang="en-US" sz="3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1621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F286B4-CDF6-4530-BF79-79EB6B6E5B41}"/>
              </a:ext>
            </a:extLst>
          </p:cNvPr>
          <p:cNvSpPr/>
          <p:nvPr/>
        </p:nvSpPr>
        <p:spPr bwMode="auto">
          <a:xfrm>
            <a:off x="0" y="0"/>
            <a:ext cx="9144000" cy="843455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667EDB6-7286-4E30-AD8F-17A5DC5CABAA}"/>
              </a:ext>
            </a:extLst>
          </p:cNvPr>
          <p:cNvSpPr txBox="1">
            <a:spLocks/>
          </p:cNvSpPr>
          <p:nvPr/>
        </p:nvSpPr>
        <p:spPr>
          <a:xfrm>
            <a:off x="228665" y="1046340"/>
            <a:ext cx="8211392" cy="4422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marR="0" indent="0" algn="l" defTabSz="6859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 kern="1200">
                <a:solidFill>
                  <a:schemeClr val="bg1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342991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983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974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966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957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949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40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932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>
                <a:solidFill>
                  <a:schemeClr val="tx1"/>
                </a:solidFill>
              </a:rPr>
              <a:t>Referências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5C2505-4210-4D1E-9003-60AA0A21F53E}"/>
              </a:ext>
            </a:extLst>
          </p:cNvPr>
          <p:cNvSpPr txBox="1"/>
          <p:nvPr/>
        </p:nvSpPr>
        <p:spPr>
          <a:xfrm>
            <a:off x="228665" y="1636699"/>
            <a:ext cx="247061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Canal DAREDE -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Youtube</a:t>
            </a:r>
            <a:endParaRPr lang="en-US" sz="1400" dirty="0">
              <a:latin typeface="IBM Plex Sans" charset="0"/>
              <a:ea typeface="IBM Plex Sans" charset="0"/>
              <a:cs typeface="IBM Plex Sans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Documentação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AWS.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Canal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WebFor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–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Youtube</a:t>
            </a:r>
            <a:endParaRPr lang="en-US" sz="1400" dirty="0">
              <a:latin typeface="IBM Plex Sans" charset="0"/>
              <a:ea typeface="IBM Plex Sans" charset="0"/>
              <a:cs typeface="IBM Plex Sans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Cursos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Stephane 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Maarek</a:t>
            </a:r>
            <a:endParaRPr lang="en-US" sz="1400" dirty="0">
              <a:latin typeface="IBM Plex Sans" charset="0"/>
              <a:ea typeface="IBM Plex Sans" charset="0"/>
              <a:cs typeface="IBM Plex Sans" charset="0"/>
            </a:endParaRPr>
          </a:p>
          <a:p>
            <a:pPr algn="l"/>
            <a:endParaRPr lang="en-US" sz="1400" dirty="0">
              <a:latin typeface="IBM Plex Sans" charset="0"/>
              <a:ea typeface="IBM Plex Sans" charset="0"/>
              <a:cs typeface="IBM Plex Sans" charset="0"/>
            </a:endParaRPr>
          </a:p>
          <a:p>
            <a:pPr algn="l"/>
            <a:endParaRPr lang="en-US" sz="1400" dirty="0"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7919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F286B4-CDF6-4530-BF79-79EB6B6E5B41}"/>
              </a:ext>
            </a:extLst>
          </p:cNvPr>
          <p:cNvSpPr/>
          <p:nvPr/>
        </p:nvSpPr>
        <p:spPr bwMode="auto">
          <a:xfrm>
            <a:off x="0" y="0"/>
            <a:ext cx="9144000" cy="843455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667EDB6-7286-4E30-AD8F-17A5DC5CABAA}"/>
              </a:ext>
            </a:extLst>
          </p:cNvPr>
          <p:cNvSpPr txBox="1">
            <a:spLocks/>
          </p:cNvSpPr>
          <p:nvPr/>
        </p:nvSpPr>
        <p:spPr>
          <a:xfrm>
            <a:off x="228665" y="1046340"/>
            <a:ext cx="8211392" cy="4422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marR="0" indent="0" algn="l" defTabSz="6859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 kern="1200">
                <a:solidFill>
                  <a:schemeClr val="bg1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342991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983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974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966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957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949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40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932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>
                <a:solidFill>
                  <a:schemeClr val="tx1"/>
                </a:solidFill>
              </a:rPr>
              <a:t>Linkedin</a:t>
            </a:r>
            <a:r>
              <a:rPr lang="en-US" sz="2000" b="1" dirty="0">
                <a:solidFill>
                  <a:schemeClr val="tx1"/>
                </a:solidFill>
              </a:rPr>
              <a:t> - https://www.linkedin.com/in/thiagovinicius/</a:t>
            </a:r>
          </a:p>
        </p:txBody>
      </p:sp>
    </p:spTree>
    <p:extLst>
      <p:ext uri="{BB962C8B-B14F-4D97-AF65-F5344CB8AC3E}">
        <p14:creationId xmlns:p14="http://schemas.microsoft.com/office/powerpoint/2010/main" val="4874354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11"/>
            <a:r>
              <a:rPr lang="en-US" dirty="0"/>
              <a:t>FIM</a:t>
            </a:r>
            <a:br>
              <a:rPr lang="en-US" dirty="0">
                <a:ea typeface=""/>
                <a:cs typeface=""/>
              </a:rPr>
            </a:br>
            <a:r>
              <a:rPr lang="en-US" dirty="0">
                <a:ea typeface=""/>
                <a:cs typeface=""/>
              </a:rPr>
              <a:t>—</a:t>
            </a:r>
            <a:br>
              <a:rPr lang="en-US" dirty="0">
                <a:ea typeface=""/>
                <a:cs typeface=""/>
              </a:rPr>
            </a:br>
            <a:r>
              <a:rPr lang="en-US" sz="1200" dirty="0">
                <a:ea typeface=""/>
                <a:cs typeface=""/>
              </a:rPr>
              <a:t>Thiago Carvalho</a:t>
            </a:r>
            <a:br>
              <a:rPr lang="en-US" sz="1200" dirty="0">
                <a:ea typeface=""/>
                <a:cs typeface=""/>
              </a:rPr>
            </a:br>
            <a:r>
              <a:rPr lang="en-US" sz="1200" dirty="0">
                <a:ea typeface=""/>
                <a:cs typeface=""/>
              </a:rPr>
              <a:t>AWS Certified Solutions Architect – Professional</a:t>
            </a:r>
            <a:br>
              <a:rPr lang="en-US" sz="1200" dirty="0">
                <a:ea typeface=""/>
                <a:cs typeface=""/>
              </a:rPr>
            </a:br>
            <a:r>
              <a:rPr lang="en-US" sz="1200" dirty="0">
                <a:ea typeface=""/>
                <a:cs typeface=""/>
              </a:rPr>
              <a:t>Microsoft Certified: DevOps Engineer Expert</a:t>
            </a:r>
            <a:br>
              <a:rPr lang="en-US" sz="1200" b="1" i="0" dirty="0">
                <a:solidFill>
                  <a:srgbClr val="2E2E2E"/>
                </a:solidFill>
                <a:effectLst/>
                <a:latin typeface="grad"/>
              </a:rPr>
            </a:br>
            <a:br>
              <a:rPr lang="en-US" sz="1200" dirty="0">
                <a:ea typeface=""/>
                <a:cs typeface=""/>
              </a:rPr>
            </a:br>
            <a:br>
              <a:rPr lang="en-US" sz="1600" dirty="0">
                <a:ea typeface=""/>
                <a:cs typeface=""/>
              </a:rPr>
            </a:br>
            <a:endParaRPr lang="en-US" sz="1400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GBS</a:t>
            </a:r>
          </a:p>
        </p:txBody>
      </p:sp>
      <p:pic>
        <p:nvPicPr>
          <p:cNvPr id="1032" name="Picture 8" descr="Resultado de imagem para logotipo aws fundo branco">
            <a:extLst>
              <a:ext uri="{FF2B5EF4-FFF2-40B4-BE49-F238E27FC236}">
                <a16:creationId xmlns:a16="http://schemas.microsoft.com/office/drawing/2014/main" id="{A41DB519-A499-4766-963B-457A7B7D9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0"/>
            <a:ext cx="4560738" cy="299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Ver a imagem de origem">
            <a:extLst>
              <a:ext uri="{FF2B5EF4-FFF2-40B4-BE49-F238E27FC236}">
                <a16:creationId xmlns:a16="http://schemas.microsoft.com/office/drawing/2014/main" id="{5DD291DE-1229-49CF-80F8-1DA6F98C4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589" y="2853559"/>
            <a:ext cx="2772650" cy="221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m para logotipo cloud computing fundo branco">
            <a:extLst>
              <a:ext uri="{FF2B5EF4-FFF2-40B4-BE49-F238E27FC236}">
                <a16:creationId xmlns:a16="http://schemas.microsoft.com/office/drawing/2014/main" id="{896B5B3C-8D0A-44F0-A90E-86B5C6D63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162" y="3160986"/>
            <a:ext cx="2047302" cy="198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205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F286B4-CDF6-4530-BF79-79EB6B6E5B41}"/>
              </a:ext>
            </a:extLst>
          </p:cNvPr>
          <p:cNvSpPr/>
          <p:nvPr/>
        </p:nvSpPr>
        <p:spPr bwMode="auto">
          <a:xfrm>
            <a:off x="0" y="0"/>
            <a:ext cx="9144000" cy="843455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36B6ACB9-9495-46DD-A44F-C199CAFC15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65" y="338383"/>
            <a:ext cx="4114735" cy="166687"/>
          </a:xfrm>
        </p:spPr>
        <p:txBody>
          <a:bodyPr/>
          <a:lstStyle/>
          <a:p>
            <a:r>
              <a:rPr lang="en-US" sz="2000" dirty="0" err="1"/>
              <a:t>Criação</a:t>
            </a:r>
            <a:r>
              <a:rPr lang="en-US" sz="2000" dirty="0"/>
              <a:t> de </a:t>
            </a:r>
            <a:r>
              <a:rPr lang="en-US" sz="2000" dirty="0" err="1"/>
              <a:t>conta</a:t>
            </a:r>
            <a:r>
              <a:rPr lang="en-US" sz="2000" dirty="0"/>
              <a:t> AWS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E45020-AF70-409A-87A7-7E3E76D0583C}"/>
              </a:ext>
            </a:extLst>
          </p:cNvPr>
          <p:cNvSpPr txBox="1"/>
          <p:nvPr/>
        </p:nvSpPr>
        <p:spPr>
          <a:xfrm>
            <a:off x="290285" y="1090908"/>
            <a:ext cx="4688114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https://aws.amazon.com/pt/free/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FB096DC-B28F-43D5-99E1-EBD6B20C9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977" y="843455"/>
            <a:ext cx="3976471" cy="421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992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F286B4-CDF6-4530-BF79-79EB6B6E5B41}"/>
              </a:ext>
            </a:extLst>
          </p:cNvPr>
          <p:cNvSpPr/>
          <p:nvPr/>
        </p:nvSpPr>
        <p:spPr bwMode="auto">
          <a:xfrm>
            <a:off x="0" y="0"/>
            <a:ext cx="9144000" cy="843455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36B6ACB9-9495-46DD-A44F-C199CAFC15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65" y="338383"/>
            <a:ext cx="4114735" cy="166687"/>
          </a:xfrm>
        </p:spPr>
        <p:txBody>
          <a:bodyPr/>
          <a:lstStyle/>
          <a:p>
            <a:r>
              <a:rPr lang="en-US" sz="2000" dirty="0" err="1"/>
              <a:t>Criação</a:t>
            </a:r>
            <a:r>
              <a:rPr lang="en-US" sz="2000" dirty="0"/>
              <a:t> de </a:t>
            </a:r>
            <a:r>
              <a:rPr lang="en-US" sz="2000" dirty="0" err="1"/>
              <a:t>conta</a:t>
            </a:r>
            <a:r>
              <a:rPr lang="en-US" sz="2000" dirty="0"/>
              <a:t> AWS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E45020-AF70-409A-87A7-7E3E76D0583C}"/>
              </a:ext>
            </a:extLst>
          </p:cNvPr>
          <p:cNvSpPr txBox="1"/>
          <p:nvPr/>
        </p:nvSpPr>
        <p:spPr>
          <a:xfrm>
            <a:off x="290285" y="1090908"/>
            <a:ext cx="4688114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https://aws.amazon.com/pt/free/</a:t>
            </a: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B7D7B275-5337-4540-898B-E75D7A0B7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943" y="939756"/>
            <a:ext cx="3367315" cy="410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398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F286B4-CDF6-4530-BF79-79EB6B6E5B41}"/>
              </a:ext>
            </a:extLst>
          </p:cNvPr>
          <p:cNvSpPr/>
          <p:nvPr/>
        </p:nvSpPr>
        <p:spPr bwMode="auto">
          <a:xfrm>
            <a:off x="0" y="0"/>
            <a:ext cx="9144000" cy="843455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36B6ACB9-9495-46DD-A44F-C199CAFC15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65" y="338383"/>
            <a:ext cx="4114735" cy="166687"/>
          </a:xfrm>
        </p:spPr>
        <p:txBody>
          <a:bodyPr/>
          <a:lstStyle/>
          <a:p>
            <a:r>
              <a:rPr lang="en-US" sz="2000" dirty="0" err="1"/>
              <a:t>Criação</a:t>
            </a:r>
            <a:r>
              <a:rPr lang="en-US" sz="2000" dirty="0"/>
              <a:t> de </a:t>
            </a:r>
            <a:r>
              <a:rPr lang="en-US" sz="2000" dirty="0" err="1"/>
              <a:t>conta</a:t>
            </a:r>
            <a:r>
              <a:rPr lang="en-US" sz="2000" dirty="0"/>
              <a:t> AWS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E45020-AF70-409A-87A7-7E3E76D0583C}"/>
              </a:ext>
            </a:extLst>
          </p:cNvPr>
          <p:cNvSpPr txBox="1"/>
          <p:nvPr/>
        </p:nvSpPr>
        <p:spPr>
          <a:xfrm>
            <a:off x="297542" y="1090908"/>
            <a:ext cx="4688114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https://aws.amazon.com/pt/free/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Após</a:t>
            </a:r>
            <a:r>
              <a:rPr lang="en-US" dirty="0"/>
              <a:t> </a:t>
            </a:r>
            <a:r>
              <a:rPr lang="en-US" dirty="0" err="1"/>
              <a:t>receber</a:t>
            </a:r>
            <a:r>
              <a:rPr lang="en-US" dirty="0"/>
              <a:t> o SMS,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pedida</a:t>
            </a:r>
            <a:r>
              <a:rPr lang="en-US" dirty="0"/>
              <a:t> a </a:t>
            </a:r>
            <a:r>
              <a:rPr lang="en-US" dirty="0" err="1"/>
              <a:t>verificação</a:t>
            </a:r>
            <a:r>
              <a:rPr lang="en-US" dirty="0"/>
              <a:t> de </a:t>
            </a:r>
            <a:r>
              <a:rPr lang="en-US" dirty="0" err="1"/>
              <a:t>código</a:t>
            </a:r>
            <a:endParaRPr lang="en-US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ABAB231-06D1-4251-9F77-42F5EE299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530" y="843455"/>
            <a:ext cx="3287973" cy="420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171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F286B4-CDF6-4530-BF79-79EB6B6E5B41}"/>
              </a:ext>
            </a:extLst>
          </p:cNvPr>
          <p:cNvSpPr/>
          <p:nvPr/>
        </p:nvSpPr>
        <p:spPr bwMode="auto">
          <a:xfrm>
            <a:off x="0" y="0"/>
            <a:ext cx="9144000" cy="843455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0" name="Footer Placeholder">
            <a:extLst>
              <a:ext uri="{FF2B5EF4-FFF2-40B4-BE49-F238E27FC236}">
                <a16:creationId xmlns:a16="http://schemas.microsoft.com/office/drawing/2014/main" id="{1CAA444C-3AF5-4DBF-8592-713F4D3785F1}"/>
              </a:ext>
            </a:extLst>
          </p:cNvPr>
          <p:cNvSpPr txBox="1">
            <a:spLocks/>
          </p:cNvSpPr>
          <p:nvPr/>
        </p:nvSpPr>
        <p:spPr>
          <a:xfrm>
            <a:off x="664094" y="2701720"/>
            <a:ext cx="8211392" cy="4422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marR="0" indent="0" algn="l" defTabSz="6859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 kern="1200">
                <a:solidFill>
                  <a:schemeClr val="bg1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342991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983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974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966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957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949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40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932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 err="1">
                <a:solidFill>
                  <a:schemeClr val="tx1"/>
                </a:solidFill>
              </a:rPr>
              <a:t>Configuração</a:t>
            </a:r>
            <a:r>
              <a:rPr lang="en-US" sz="3000" b="1" dirty="0">
                <a:solidFill>
                  <a:schemeClr val="tx1"/>
                </a:solidFill>
              </a:rPr>
              <a:t> de </a:t>
            </a:r>
            <a:r>
              <a:rPr lang="en-US" sz="3000" b="1" dirty="0" err="1">
                <a:solidFill>
                  <a:schemeClr val="tx1"/>
                </a:solidFill>
              </a:rPr>
              <a:t>alertas</a:t>
            </a:r>
            <a:r>
              <a:rPr lang="en-US" sz="3000" b="1" dirty="0">
                <a:solidFill>
                  <a:schemeClr val="tx1"/>
                </a:solidFill>
              </a:rPr>
              <a:t> - Budgets</a:t>
            </a:r>
          </a:p>
        </p:txBody>
      </p:sp>
    </p:spTree>
    <p:extLst>
      <p:ext uri="{BB962C8B-B14F-4D97-AF65-F5344CB8AC3E}">
        <p14:creationId xmlns:p14="http://schemas.microsoft.com/office/powerpoint/2010/main" val="2798726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F286B4-CDF6-4530-BF79-79EB6B6E5B41}"/>
              </a:ext>
            </a:extLst>
          </p:cNvPr>
          <p:cNvSpPr/>
          <p:nvPr/>
        </p:nvSpPr>
        <p:spPr bwMode="auto">
          <a:xfrm>
            <a:off x="0" y="0"/>
            <a:ext cx="9144000" cy="843455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36B6ACB9-9495-46DD-A44F-C199CAFC15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65" y="338383"/>
            <a:ext cx="4114735" cy="166687"/>
          </a:xfrm>
        </p:spPr>
        <p:txBody>
          <a:bodyPr/>
          <a:lstStyle/>
          <a:p>
            <a:r>
              <a:rPr lang="en-US" sz="2000" dirty="0" err="1"/>
              <a:t>Configuração</a:t>
            </a:r>
            <a:r>
              <a:rPr lang="en-US" sz="2000" dirty="0"/>
              <a:t> de </a:t>
            </a:r>
            <a:r>
              <a:rPr lang="en-US" sz="2000" dirty="0" err="1"/>
              <a:t>alertas</a:t>
            </a:r>
            <a:r>
              <a:rPr lang="en-US" sz="2000" dirty="0"/>
              <a:t> - Budgets</a:t>
            </a:r>
          </a:p>
        </p:txBody>
      </p:sp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6232106-0AC2-42B8-8C9B-D0C554AF5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42" y="1447728"/>
            <a:ext cx="8447315" cy="235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109054"/>
      </p:ext>
    </p:extLst>
  </p:cSld>
  <p:clrMapOvr>
    <a:masterClrMapping/>
  </p:clrMapOvr>
</p:sld>
</file>

<file path=ppt/theme/theme1.xml><?xml version="1.0" encoding="utf-8"?>
<a:theme xmlns:a="http://schemas.openxmlformats.org/drawingml/2006/main" name="IBM 2020 Master template (black background)">
  <a:themeElements>
    <a:clrScheme name="Custom 2">
      <a:dk1>
        <a:srgbClr val="FFFFFF"/>
      </a:dk1>
      <a:lt1>
        <a:srgbClr val="000000"/>
      </a:lt1>
      <a:dk2>
        <a:srgbClr val="525252"/>
      </a:dk2>
      <a:lt2>
        <a:srgbClr val="F4F4F4"/>
      </a:lt2>
      <a:accent1>
        <a:srgbClr val="0F62FE"/>
      </a:accent1>
      <a:accent2>
        <a:srgbClr val="001D6C"/>
      </a:accent2>
      <a:accent3>
        <a:srgbClr val="9EF0F0"/>
      </a:accent3>
      <a:accent4>
        <a:srgbClr val="9EF0EF"/>
      </a:accent4>
      <a:accent5>
        <a:srgbClr val="007D79"/>
      </a:accent5>
      <a:accent6>
        <a:srgbClr val="697077"/>
      </a:accent6>
      <a:hlink>
        <a:srgbClr val="4589FF"/>
      </a:hlink>
      <a:folHlink>
        <a:srgbClr val="6F6F6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685983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IBM Plex Sans" charset="0"/>
            <a:ea typeface="IBM Plex Sans" charset="0"/>
            <a:cs typeface="IBM Plex Sans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8"/>
    </a:custClr>
    <a:custClr name="Magenta 90">
      <a:srgbClr val="510224"/>
    </a:custClr>
    <a:custClr name="Magenta 80">
      <a:srgbClr val="740937"/>
    </a:custClr>
    <a:custClr name="Magenta 70">
      <a:srgbClr val="9F1853"/>
    </a:custClr>
    <a:custClr name="Magenta 60">
      <a:srgbClr val="D12771"/>
    </a:custClr>
    <a:custClr name="Magenta 50">
      <a:srgbClr val="EE5396"/>
    </a:custClr>
    <a:custClr name="Magenta 40">
      <a:srgbClr val="FF7EB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100">
      <a:srgbClr val="1C0F30"/>
    </a:custClr>
    <a:custClr name="Purple 90">
      <a:srgbClr val="31135E"/>
    </a:custClr>
    <a:custClr name="Purple 80">
      <a:srgbClr val="491D8B"/>
    </a:custClr>
    <a:custClr name="Purple 70">
      <a:srgbClr val="6929C4"/>
    </a:custClr>
    <a:custClr name="Purple 60">
      <a:srgbClr val="8A3FFC"/>
    </a:custClr>
    <a:custClr name="Purple 50">
      <a:srgbClr val="A56EFF"/>
    </a:custClr>
    <a:custClr name="Purple 40">
      <a:srgbClr val="BE95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Blue 50">
      <a:srgbClr val="4589FF"/>
    </a:custClr>
    <a:custClr name="Blue 40">
      <a:srgbClr val="78A9FF"/>
    </a:custClr>
    <a:custClr name="Blue 30">
      <a:srgbClr val="A6C8FF"/>
    </a:custClr>
    <a:custClr name="Blue 20">
      <a:srgbClr val="D0E2FF"/>
    </a:custClr>
    <a:custClr name="Blue 10">
      <a:srgbClr val="EDF5FF"/>
    </a:custClr>
    <a:custClr name="Teal 100">
      <a:srgbClr val="081A1C"/>
    </a:custClr>
    <a:custClr name="Teal 90">
      <a:srgbClr val="022B30"/>
    </a:custClr>
    <a:custClr name="Teal 80">
      <a:srgbClr val="004548"/>
    </a:custClr>
    <a:custClr name="Teal 70">
      <a:srgbClr val="005D5D"/>
    </a:custClr>
    <a:custClr name="Teal 60">
      <a:srgbClr val="007D79"/>
    </a:custClr>
    <a:custClr name="Teal 50">
      <a:srgbClr val="009C98"/>
    </a:custClr>
    <a:custClr name="Teal 40">
      <a:srgbClr val="08BDB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</a:custClrLst>
  <a:extLst>
    <a:ext uri="{05A4C25C-085E-4340-85A3-A5531E510DB2}">
      <thm15:themeFamily xmlns:thm15="http://schemas.microsoft.com/office/thememl/2012/main" name="IBM_Master_Presentation_2020_V01_Plex" id="{2CFDB21A-A4E6-DC47-B5B8-3A886A0E4E41}" vid="{543E4242-0708-2F44-AD8E-B444C446D84D}"/>
    </a:ext>
  </a:extLst>
</a:theme>
</file>

<file path=ppt/theme/theme2.xml><?xml version="1.0" encoding="utf-8"?>
<a:theme xmlns:a="http://schemas.openxmlformats.org/drawingml/2006/main" name="IBM 2020 Master template (light gray background)">
  <a:themeElements>
    <a:clrScheme name="IBM Technology Garage">
      <a:dk1>
        <a:srgbClr val="FFFFFF"/>
      </a:dk1>
      <a:lt1>
        <a:srgbClr val="000000"/>
      </a:lt1>
      <a:dk2>
        <a:srgbClr val="525252"/>
      </a:dk2>
      <a:lt2>
        <a:srgbClr val="F4F4F4"/>
      </a:lt2>
      <a:accent1>
        <a:srgbClr val="0F62FE"/>
      </a:accent1>
      <a:accent2>
        <a:srgbClr val="001D6C"/>
      </a:accent2>
      <a:accent3>
        <a:srgbClr val="9EF0F0"/>
      </a:accent3>
      <a:accent4>
        <a:srgbClr val="8A3FFC"/>
      </a:accent4>
      <a:accent5>
        <a:srgbClr val="007D79"/>
      </a:accent5>
      <a:accent6>
        <a:srgbClr val="697077"/>
      </a:accent6>
      <a:hlink>
        <a:srgbClr val="4589FF"/>
      </a:hlink>
      <a:folHlink>
        <a:srgbClr val="6F6F6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9050">
          <a:solidFill>
            <a:schemeClr val="accent2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IBM Plex Sans" panose="020B0503050203000203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tx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8"/>
    </a:custClr>
    <a:custClr name="Magenta 90">
      <a:srgbClr val="510224"/>
    </a:custClr>
    <a:custClr name="Magenta 80">
      <a:srgbClr val="740937"/>
    </a:custClr>
    <a:custClr name="Magenta 70">
      <a:srgbClr val="9F1853"/>
    </a:custClr>
    <a:custClr name="Magenta 60">
      <a:srgbClr val="D12771"/>
    </a:custClr>
    <a:custClr name="Magenta 50">
      <a:srgbClr val="EE5396"/>
    </a:custClr>
    <a:custClr name="Magenta 40">
      <a:srgbClr val="FF7EB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100">
      <a:srgbClr val="1C0F30"/>
    </a:custClr>
    <a:custClr name="Purple 90">
      <a:srgbClr val="31135E"/>
    </a:custClr>
    <a:custClr name="Purple 80">
      <a:srgbClr val="491D8B"/>
    </a:custClr>
    <a:custClr name="Purple 70">
      <a:srgbClr val="6929C4"/>
    </a:custClr>
    <a:custClr name="Purple 60">
      <a:srgbClr val="8A3FFC"/>
    </a:custClr>
    <a:custClr name="Purple 50">
      <a:srgbClr val="A56EFF"/>
    </a:custClr>
    <a:custClr name="Purple 40">
      <a:srgbClr val="BE95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Blue 50">
      <a:srgbClr val="4589FF"/>
    </a:custClr>
    <a:custClr name="Blue 40">
      <a:srgbClr val="78A9FF"/>
    </a:custClr>
    <a:custClr name="Blue 30">
      <a:srgbClr val="A6C8FF"/>
    </a:custClr>
    <a:custClr name="Blue 20">
      <a:srgbClr val="D0E2FF"/>
    </a:custClr>
    <a:custClr name="Blue 10">
      <a:srgbClr val="EDF5FF"/>
    </a:custClr>
    <a:custClr name="Teal 100">
      <a:srgbClr val="081A1C"/>
    </a:custClr>
    <a:custClr name="Teal 90">
      <a:srgbClr val="022B30"/>
    </a:custClr>
    <a:custClr name="Teal 80">
      <a:srgbClr val="004548"/>
    </a:custClr>
    <a:custClr name="Teal 70">
      <a:srgbClr val="005D5D"/>
    </a:custClr>
    <a:custClr name="Teal 60">
      <a:srgbClr val="007D79"/>
    </a:custClr>
    <a:custClr name="Teal 50">
      <a:srgbClr val="009C98"/>
    </a:custClr>
    <a:custClr name="Teal 40">
      <a:srgbClr val="08BDB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</a:custClrLst>
  <a:extLst>
    <a:ext uri="{05A4C25C-085E-4340-85A3-A5531E510DB2}">
      <thm15:themeFamily xmlns:thm15="http://schemas.microsoft.com/office/thememl/2012/main" name="IBM_Master_Presentation_2020_V01_Plex" id="{2CFDB21A-A4E6-DC47-B5B8-3A886A0E4E41}" vid="{314AE980-9F44-5E48-AD66-1CB7958702B6}"/>
    </a:ext>
  </a:extLst>
</a:theme>
</file>

<file path=ppt/theme/theme3.xml><?xml version="1.0" encoding="utf-8"?>
<a:theme xmlns:a="http://schemas.openxmlformats.org/drawingml/2006/main" name="IBM BxD 2018 black background">
  <a:themeElements>
    <a:clrScheme name="Custom 3">
      <a:dk1>
        <a:srgbClr val="FFFFFF"/>
      </a:dk1>
      <a:lt1>
        <a:srgbClr val="000000"/>
      </a:lt1>
      <a:dk2>
        <a:srgbClr val="525252"/>
      </a:dk2>
      <a:lt2>
        <a:srgbClr val="F4F4F4"/>
      </a:lt2>
      <a:accent1>
        <a:srgbClr val="0F62FE"/>
      </a:accent1>
      <a:accent2>
        <a:srgbClr val="002D9C"/>
      </a:accent2>
      <a:accent3>
        <a:srgbClr val="D12771"/>
      </a:accent3>
      <a:accent4>
        <a:srgbClr val="8A3FFC"/>
      </a:accent4>
      <a:accent5>
        <a:srgbClr val="007D79"/>
      </a:accent5>
      <a:accent6>
        <a:srgbClr val="697077"/>
      </a:accent6>
      <a:hlink>
        <a:srgbClr val="4589FF"/>
      </a:hlink>
      <a:folHlink>
        <a:srgbClr val="6F6F6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IBM Plex Sans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8"/>
    </a:custClr>
    <a:custClr name="Magenta 90">
      <a:srgbClr val="510224"/>
    </a:custClr>
    <a:custClr name="Magenta 80">
      <a:srgbClr val="740937"/>
    </a:custClr>
    <a:custClr name="Magenta 70">
      <a:srgbClr val="9F1853"/>
    </a:custClr>
    <a:custClr name="Magenta 60">
      <a:srgbClr val="D12771"/>
    </a:custClr>
    <a:custClr name="Magenta 50">
      <a:srgbClr val="EE5396"/>
    </a:custClr>
    <a:custClr name="Magenta 40">
      <a:srgbClr val="FF7EB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100">
      <a:srgbClr val="1C0F30"/>
    </a:custClr>
    <a:custClr name="Purple 90">
      <a:srgbClr val="31135E"/>
    </a:custClr>
    <a:custClr name="Purple 80">
      <a:srgbClr val="491D8B"/>
    </a:custClr>
    <a:custClr name="Purple 70">
      <a:srgbClr val="6929C4"/>
    </a:custClr>
    <a:custClr name="Purple 60">
      <a:srgbClr val="8A3FFC"/>
    </a:custClr>
    <a:custClr name="Purple 50">
      <a:srgbClr val="A56EFF"/>
    </a:custClr>
    <a:custClr name="Purple 40">
      <a:srgbClr val="BE95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Blue 50">
      <a:srgbClr val="4589FF"/>
    </a:custClr>
    <a:custClr name="Blue 40">
      <a:srgbClr val="78A9FF"/>
    </a:custClr>
    <a:custClr name="Blue 30">
      <a:srgbClr val="A6C8FF"/>
    </a:custClr>
    <a:custClr name="Blue 20">
      <a:srgbClr val="D0E2FF"/>
    </a:custClr>
    <a:custClr name="Blue 10">
      <a:srgbClr val="EDF5FF"/>
    </a:custClr>
    <a:custClr name="Teal 100">
      <a:srgbClr val="081A1C"/>
    </a:custClr>
    <a:custClr name="Teal 90">
      <a:srgbClr val="022B30"/>
    </a:custClr>
    <a:custClr name="Teal 80">
      <a:srgbClr val="004548"/>
    </a:custClr>
    <a:custClr name="Teal 70">
      <a:srgbClr val="005D5D"/>
    </a:custClr>
    <a:custClr name="Teal 60">
      <a:srgbClr val="007D79"/>
    </a:custClr>
    <a:custClr name="Teal 50">
      <a:srgbClr val="009C98"/>
    </a:custClr>
    <a:custClr name="Teal 40">
      <a:srgbClr val="08BDB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</a:custClrLst>
  <a:extLst>
    <a:ext uri="{05A4C25C-085E-4340-85A3-A5531E510DB2}">
      <thm15:themeFamily xmlns:thm15="http://schemas.microsoft.com/office/thememl/2012/main" name="IBM_Master_Presentation_1124_V01_Plex.pptx" id="{80B8559C-7CF0-5B40-975D-B007EC7BCB16}" vid="{15B3B518-7CF1-234E-B76B-F16347DE476D}"/>
    </a:ext>
  </a:extLst>
</a:theme>
</file>

<file path=ppt/theme/theme4.xml><?xml version="1.0" encoding="utf-8"?>
<a:theme xmlns:a="http://schemas.openxmlformats.org/drawingml/2006/main" name="IBM BxD 2018 black background">
  <a:themeElements>
    <a:clrScheme name="Custom 3">
      <a:dk1>
        <a:srgbClr val="FFFFFF"/>
      </a:dk1>
      <a:lt1>
        <a:srgbClr val="000000"/>
      </a:lt1>
      <a:dk2>
        <a:srgbClr val="525252"/>
      </a:dk2>
      <a:lt2>
        <a:srgbClr val="F4F4F4"/>
      </a:lt2>
      <a:accent1>
        <a:srgbClr val="0F62FE"/>
      </a:accent1>
      <a:accent2>
        <a:srgbClr val="002D9C"/>
      </a:accent2>
      <a:accent3>
        <a:srgbClr val="D12771"/>
      </a:accent3>
      <a:accent4>
        <a:srgbClr val="8A3FFC"/>
      </a:accent4>
      <a:accent5>
        <a:srgbClr val="007D79"/>
      </a:accent5>
      <a:accent6>
        <a:srgbClr val="697077"/>
      </a:accent6>
      <a:hlink>
        <a:srgbClr val="4589FF"/>
      </a:hlink>
      <a:folHlink>
        <a:srgbClr val="6F6F6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IBM Plex Sans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8"/>
    </a:custClr>
    <a:custClr name="Magenta 90">
      <a:srgbClr val="510224"/>
    </a:custClr>
    <a:custClr name="Magenta 80">
      <a:srgbClr val="740937"/>
    </a:custClr>
    <a:custClr name="Magenta 70">
      <a:srgbClr val="9F1853"/>
    </a:custClr>
    <a:custClr name="Magenta 60">
      <a:srgbClr val="D12771"/>
    </a:custClr>
    <a:custClr name="Magenta 50">
      <a:srgbClr val="EE5396"/>
    </a:custClr>
    <a:custClr name="Magenta 40">
      <a:srgbClr val="FF7EB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100">
      <a:srgbClr val="1C0F30"/>
    </a:custClr>
    <a:custClr name="Purple 90">
      <a:srgbClr val="31135E"/>
    </a:custClr>
    <a:custClr name="Purple 80">
      <a:srgbClr val="491D8B"/>
    </a:custClr>
    <a:custClr name="Purple 70">
      <a:srgbClr val="6929C4"/>
    </a:custClr>
    <a:custClr name="Purple 60">
      <a:srgbClr val="8A3FFC"/>
    </a:custClr>
    <a:custClr name="Purple 50">
      <a:srgbClr val="A56EFF"/>
    </a:custClr>
    <a:custClr name="Purple 40">
      <a:srgbClr val="BE95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Blue 50">
      <a:srgbClr val="4589FF"/>
    </a:custClr>
    <a:custClr name="Blue 40">
      <a:srgbClr val="78A9FF"/>
    </a:custClr>
    <a:custClr name="Blue 30">
      <a:srgbClr val="A6C8FF"/>
    </a:custClr>
    <a:custClr name="Blue 20">
      <a:srgbClr val="D0E2FF"/>
    </a:custClr>
    <a:custClr name="Blue 10">
      <a:srgbClr val="EDF5FF"/>
    </a:custClr>
    <a:custClr name="Teal 100">
      <a:srgbClr val="081A1C"/>
    </a:custClr>
    <a:custClr name="Teal 90">
      <a:srgbClr val="022B30"/>
    </a:custClr>
    <a:custClr name="Teal 80">
      <a:srgbClr val="004548"/>
    </a:custClr>
    <a:custClr name="Teal 70">
      <a:srgbClr val="005D5D"/>
    </a:custClr>
    <a:custClr name="Teal 60">
      <a:srgbClr val="007D79"/>
    </a:custClr>
    <a:custClr name="Teal 50">
      <a:srgbClr val="009C98"/>
    </a:custClr>
    <a:custClr name="Teal 40">
      <a:srgbClr val="08BDB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</a:custClrLst>
  <a:extLst>
    <a:ext uri="{05A4C25C-085E-4340-85A3-A5531E510DB2}">
      <thm15:themeFamily xmlns:thm15="http://schemas.microsoft.com/office/thememl/2012/main" name="IBM_Master_Presentation_1124_V01_Plex.pptx" id="{80B8559C-7CF0-5B40-975D-B007EC7BCB16}" vid="{15B3B518-7CF1-234E-B76B-F16347DE4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IBM 2020 Master template (black background)</Template>
  <TotalTime>12995</TotalTime>
  <Words>800</Words>
  <Application>Microsoft Office PowerPoint</Application>
  <PresentationFormat>On-screen Show (16:9)</PresentationFormat>
  <Paragraphs>102</Paragraphs>
  <Slides>42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IBM Plex Sans</vt:lpstr>
      <vt:lpstr>IBM Plex Sans Regular</vt:lpstr>
      <vt:lpstr>Wingdings</vt:lpstr>
      <vt:lpstr>Arial</vt:lpstr>
      <vt:lpstr>grad</vt:lpstr>
      <vt:lpstr>IBM 2020 Master template (black background)</vt:lpstr>
      <vt:lpstr>IBM 2020 Master template (light gray background)</vt:lpstr>
      <vt:lpstr>Introdução - AWS Cloud — Thiago Carvalho AWS Certified Solutions Architect – Professional Microsoft Certified: DevOps Engineer Expert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FIM — Thiago Carvalho AWS Certified Solutions Architect – Professional Microsoft Certified: DevOps Engineer Expert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IBM Technology Garage Presentation Template — IBM Plex variant</dc:title>
  <dc:creator>RYAN DOWNS</dc:creator>
  <cp:lastModifiedBy>Thiago V Carvalho</cp:lastModifiedBy>
  <cp:revision>40</cp:revision>
  <cp:lastPrinted>2019-04-25T15:14:05Z</cp:lastPrinted>
  <dcterms:created xsi:type="dcterms:W3CDTF">2021-06-21T20:01:39Z</dcterms:created>
  <dcterms:modified xsi:type="dcterms:W3CDTF">2021-08-23T17:55:01Z</dcterms:modified>
</cp:coreProperties>
</file>