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FB0"/>
    <a:srgbClr val="94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57EB-E91A-AFE0-01AB-7A94D42D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8EF9-0DF4-40D5-962D-BD5215C59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751A-D6BE-66C0-15E8-9F5DC57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4C27-4D5A-0FC0-2ED5-3896218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AD36-5403-8AB4-AF88-123103C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D83F-5CA7-4025-48F3-BD5079FE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9673-B00F-AE86-F4B6-F440487F7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E5F3-5236-C0E8-CBCD-3A06773B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79A3-271C-D99F-2B36-3D3F96E3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AF14-238E-2ACF-035E-5BCEDF1B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33017-93C8-1CF2-42C2-E9B7B86E8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F13D1-1533-C5F7-CE0F-1D214D64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2906-1D5A-041C-DBC1-AF1C8D76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5C3F-23B7-DBE2-AAE8-89BF4B6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41AF-67C7-A82E-EB78-EA3B3EB3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D140-731C-032A-2AD9-3AEBC9D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7318-CCF4-DB4B-E93F-8A8AE324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F019-190D-DEA4-87D0-A66672C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3F82-E270-195C-C188-5819B3B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ADE5-96DE-2C6C-B425-70C3DC64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9A29-1DB5-5609-4D5E-1D1A55B0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65F8B-A183-FDBB-F072-08D13A5E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4145-712F-BA59-8068-05DDCFA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A112-890B-D766-6416-0AC90D51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0278-A16A-A087-7952-3498F6B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EDED-CCA4-AE21-76C6-C21728E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739B-4876-0B16-697B-24BC2534D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16EF4-FD52-64F1-1443-52CBDEAA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525C-2DF1-2900-5B7E-DB6F7ECE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C374-F843-6C03-2AA0-9D35AE5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C7A74-06C0-5FC0-06F9-56C785CF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4A25-435B-6ED0-0A14-FFFCCEA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685B-4347-FFAB-2281-EF7BC62E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059D-8477-2AB6-5C29-678BAC70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29FAB-CA90-C5AB-0205-50C95551E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01AA-6176-0BE1-458C-1A99F96C7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4A01-85EE-BF5F-BD44-410234C1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40222-7B11-982D-D107-37334331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94A0-4990-96BE-577F-144AF14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696F-89B3-BB00-1C99-588D471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FAA0A-F9ED-F806-70DB-212B017D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B0687-BEBD-59CA-5B31-0F1C7D1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6248F-BC20-6B3E-7AB7-AA694744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C261-3E0C-C213-BC6C-39039EF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977C7-855A-2A9B-FB8D-EA9C0E2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3A225-FD27-7890-1224-66DA238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6B2B-24CB-7745-0632-E1827671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EA10-F144-085F-08FD-F8ACB505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2DF7-61A5-BDD0-7A6F-C975E06D9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987C-3687-DFB7-4E65-86970620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78A9-9E40-76A0-684B-8D2790E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CFC27-3677-CC5B-89B0-0E0E82B4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69A6-AB6A-DEB0-A4E9-F88080B9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215E-AC1F-6ED3-31F9-9E7691324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54F09-9929-C46A-C12B-87228910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2A3C-A8D3-808F-B8CA-65FC3052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9480-5F1F-6971-F227-333FEE74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20EC-9482-CD66-ED1A-31D9471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D435-15ED-EA86-5319-A7EDF26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B1B5-B836-DAF6-C7AD-69347032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1782-8996-C08A-F208-9CFEC4E0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188-79CB-43A3-8464-4E1B6475358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7312-6460-561C-103A-CDB36E60D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CEBC-DDE1-FC2F-18F7-A71013B29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0E489E-6C86-4C35-D7CA-E4AB8004E18B}"/>
              </a:ext>
            </a:extLst>
          </p:cNvPr>
          <p:cNvCxnSpPr/>
          <p:nvPr/>
        </p:nvCxnSpPr>
        <p:spPr>
          <a:xfrm>
            <a:off x="3477745" y="1506630"/>
            <a:ext cx="11525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035D689-7D9A-E158-1A31-9DF407F79C88}"/>
              </a:ext>
            </a:extLst>
          </p:cNvPr>
          <p:cNvSpPr/>
          <p:nvPr/>
        </p:nvSpPr>
        <p:spPr>
          <a:xfrm>
            <a:off x="3657456" y="256328"/>
            <a:ext cx="793102" cy="746449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C39CB-E51C-058C-ADBC-C96B1A2E548F}"/>
              </a:ext>
            </a:extLst>
          </p:cNvPr>
          <p:cNvCxnSpPr>
            <a:cxnSpLocks/>
          </p:cNvCxnSpPr>
          <p:nvPr/>
        </p:nvCxnSpPr>
        <p:spPr>
          <a:xfrm>
            <a:off x="3482507" y="5054692"/>
            <a:ext cx="20164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FE52E2-3183-C195-C9A6-4F2547D530C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54007" y="1002777"/>
            <a:ext cx="0" cy="44400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7DACC1-C341-AA7A-D09E-151E928E7E09}"/>
              </a:ext>
            </a:extLst>
          </p:cNvPr>
          <p:cNvGrpSpPr/>
          <p:nvPr/>
        </p:nvGrpSpPr>
        <p:grpSpPr>
          <a:xfrm>
            <a:off x="6513291" y="5090865"/>
            <a:ext cx="1033462" cy="666746"/>
            <a:chOff x="6934200" y="4724404"/>
            <a:chExt cx="1033462" cy="666746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2C8A89FA-D380-D54F-97A9-3216F3624A28}"/>
                </a:ext>
              </a:extLst>
            </p:cNvPr>
            <p:cNvSpPr/>
            <p:nvPr/>
          </p:nvSpPr>
          <p:spPr>
            <a:xfrm>
              <a:off x="6934200" y="4724404"/>
              <a:ext cx="1033462" cy="666746"/>
            </a:xfrm>
            <a:prstGeom prst="parallelogram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9E7E80-199D-BE3B-D7D8-0662D0C9B72E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 flipH="1">
              <a:off x="7367588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97A59E-0865-8584-9431-A2110EEAC51D}"/>
                </a:ext>
              </a:extLst>
            </p:cNvPr>
            <p:cNvCxnSpPr/>
            <p:nvPr/>
          </p:nvCxnSpPr>
          <p:spPr>
            <a:xfrm flipH="1">
              <a:off x="7138989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3E436E-A143-30BF-4717-73A71A3C6AE7}"/>
                </a:ext>
              </a:extLst>
            </p:cNvPr>
            <p:cNvCxnSpPr/>
            <p:nvPr/>
          </p:nvCxnSpPr>
          <p:spPr>
            <a:xfrm flipH="1">
              <a:off x="7577137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1E8582-CCA4-FE10-C793-49820D388A4C}"/>
                </a:ext>
              </a:extLst>
            </p:cNvPr>
            <p:cNvCxnSpPr>
              <a:stCxn id="16" idx="5"/>
              <a:endCxn id="16" idx="2"/>
            </p:cNvCxnSpPr>
            <p:nvPr/>
          </p:nvCxnSpPr>
          <p:spPr>
            <a:xfrm>
              <a:off x="7017543" y="5057777"/>
              <a:ext cx="8667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99EC35-7F16-F9E2-C8EF-409B515E2518}"/>
              </a:ext>
            </a:extLst>
          </p:cNvPr>
          <p:cNvCxnSpPr>
            <a:cxnSpLocks/>
          </p:cNvCxnSpPr>
          <p:nvPr/>
        </p:nvCxnSpPr>
        <p:spPr>
          <a:xfrm>
            <a:off x="5064703" y="5054692"/>
            <a:ext cx="0" cy="369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E2E33F-FB41-03AA-B2A3-B5E66472DDF4}"/>
              </a:ext>
            </a:extLst>
          </p:cNvPr>
          <p:cNvGrpSpPr/>
          <p:nvPr/>
        </p:nvGrpSpPr>
        <p:grpSpPr>
          <a:xfrm>
            <a:off x="3695627" y="5424238"/>
            <a:ext cx="716759" cy="609600"/>
            <a:chOff x="5695947" y="1381125"/>
            <a:chExt cx="716759" cy="609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7A8634-5455-510C-F232-49DF22B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3811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280D8B-EB22-8D66-BEF3-177D6ABD69A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7875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917B64-3219-8E73-E918-48CA44E7D60B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9907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D9B38F-D3C0-7D4B-15E8-B377906EFA7F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5843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978997D-5FCA-9BD7-98BF-9BB6B969A7C2}"/>
              </a:ext>
            </a:extLst>
          </p:cNvPr>
          <p:cNvSpPr/>
          <p:nvPr/>
        </p:nvSpPr>
        <p:spPr>
          <a:xfrm flipV="1">
            <a:off x="4597867" y="5438680"/>
            <a:ext cx="329990" cy="32999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67BF4A-7128-D39C-DACA-6F209B7C4101}"/>
              </a:ext>
            </a:extLst>
          </p:cNvPr>
          <p:cNvCxnSpPr>
            <a:cxnSpLocks/>
          </p:cNvCxnSpPr>
          <p:nvPr/>
        </p:nvCxnSpPr>
        <p:spPr>
          <a:xfrm>
            <a:off x="4762862" y="5043773"/>
            <a:ext cx="0" cy="39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288D6D-DF78-7E53-2CFB-E24715B9FE3A}"/>
              </a:ext>
            </a:extLst>
          </p:cNvPr>
          <p:cNvSpPr txBox="1"/>
          <p:nvPr/>
        </p:nvSpPr>
        <p:spPr>
          <a:xfrm>
            <a:off x="4070523" y="4003251"/>
            <a:ext cx="708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Linha</a:t>
            </a:r>
            <a:r>
              <a:rPr lang="en-US" sz="1400" dirty="0"/>
              <a:t>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CDF7D3-16E0-C2D6-CD5F-ABF5D765D6FB}"/>
              </a:ext>
            </a:extLst>
          </p:cNvPr>
          <p:cNvSpPr txBox="1"/>
          <p:nvPr/>
        </p:nvSpPr>
        <p:spPr>
          <a:xfrm>
            <a:off x="4054006" y="2270890"/>
            <a:ext cx="708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Linha</a:t>
            </a:r>
            <a:r>
              <a:rPr lang="en-US" sz="1400" dirty="0"/>
              <a:t>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E69E28-8728-C4FC-2383-5101C04B424C}"/>
              </a:ext>
            </a:extLst>
          </p:cNvPr>
          <p:cNvSpPr txBox="1"/>
          <p:nvPr/>
        </p:nvSpPr>
        <p:spPr>
          <a:xfrm>
            <a:off x="4494295" y="5725882"/>
            <a:ext cx="59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Carga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33AB48-DD79-C844-94BA-DFCF47E41E07}"/>
              </a:ext>
            </a:extLst>
          </p:cNvPr>
          <p:cNvSpPr txBox="1"/>
          <p:nvPr/>
        </p:nvSpPr>
        <p:spPr>
          <a:xfrm>
            <a:off x="3821027" y="6131129"/>
            <a:ext cx="5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0CE244-F04E-64FC-38E6-027AA0930A21}"/>
              </a:ext>
            </a:extLst>
          </p:cNvPr>
          <p:cNvSpPr txBox="1"/>
          <p:nvPr/>
        </p:nvSpPr>
        <p:spPr>
          <a:xfrm>
            <a:off x="6845515" y="5797756"/>
            <a:ext cx="36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E6085-2E7E-EA8D-4358-57FA7EC68D46}"/>
              </a:ext>
            </a:extLst>
          </p:cNvPr>
          <p:cNvSpPr txBox="1"/>
          <p:nvPr/>
        </p:nvSpPr>
        <p:spPr>
          <a:xfrm>
            <a:off x="4440855" y="515438"/>
            <a:ext cx="55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9EB40E-576B-916C-0330-16CC9AD00DED}"/>
              </a:ext>
            </a:extLst>
          </p:cNvPr>
          <p:cNvSpPr txBox="1"/>
          <p:nvPr/>
        </p:nvSpPr>
        <p:spPr>
          <a:xfrm>
            <a:off x="4603613" y="1363635"/>
            <a:ext cx="703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8C584-A0EE-0A59-6672-07F20DB5028A}"/>
              </a:ext>
            </a:extLst>
          </p:cNvPr>
          <p:cNvSpPr txBox="1"/>
          <p:nvPr/>
        </p:nvSpPr>
        <p:spPr>
          <a:xfrm>
            <a:off x="5494815" y="4885568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EB7AB1-C10B-4028-7F7E-CFD3D97C5634}"/>
              </a:ext>
            </a:extLst>
          </p:cNvPr>
          <p:cNvSpPr/>
          <p:nvPr/>
        </p:nvSpPr>
        <p:spPr>
          <a:xfrm>
            <a:off x="3989471" y="1623765"/>
            <a:ext cx="129070" cy="139183"/>
          </a:xfrm>
          <a:prstGeom prst="ellipse">
            <a:avLst/>
          </a:prstGeom>
          <a:solidFill>
            <a:srgbClr val="12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1A3868-005B-64F7-FAED-7CF2C4AD7846}"/>
              </a:ext>
            </a:extLst>
          </p:cNvPr>
          <p:cNvGrpSpPr/>
          <p:nvPr/>
        </p:nvGrpSpPr>
        <p:grpSpPr>
          <a:xfrm>
            <a:off x="5593914" y="5270228"/>
            <a:ext cx="525304" cy="308022"/>
            <a:chOff x="7467087" y="4087194"/>
            <a:chExt cx="525304" cy="30802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F5E509-2148-9C8A-2337-4B8FB47E2474}"/>
                </a:ext>
              </a:extLst>
            </p:cNvPr>
            <p:cNvSpPr/>
            <p:nvPr/>
          </p:nvSpPr>
          <p:spPr>
            <a:xfrm>
              <a:off x="7467087" y="4087195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509B94-610D-9A27-50C8-D902ECFF31AD}"/>
                </a:ext>
              </a:extLst>
            </p:cNvPr>
            <p:cNvSpPr/>
            <p:nvPr/>
          </p:nvSpPr>
          <p:spPr>
            <a:xfrm>
              <a:off x="7663272" y="4087194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99821-32F3-446E-0CAB-9919676C6E09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2537" y="5424238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58DAE7-97D7-BEF6-943A-47CB663D6F18}"/>
              </a:ext>
            </a:extLst>
          </p:cNvPr>
          <p:cNvCxnSpPr>
            <a:cxnSpLocks/>
          </p:cNvCxnSpPr>
          <p:nvPr/>
        </p:nvCxnSpPr>
        <p:spPr>
          <a:xfrm>
            <a:off x="6117051" y="5424238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77A4D36-68F9-AFF9-AA1E-CB0E470772B0}"/>
              </a:ext>
            </a:extLst>
          </p:cNvPr>
          <p:cNvSpPr/>
          <p:nvPr/>
        </p:nvSpPr>
        <p:spPr>
          <a:xfrm>
            <a:off x="6187184" y="5354646"/>
            <a:ext cx="129070" cy="1391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514A11-9314-B778-AD11-654107811BE5}"/>
              </a:ext>
            </a:extLst>
          </p:cNvPr>
          <p:cNvSpPr/>
          <p:nvPr/>
        </p:nvSpPr>
        <p:spPr>
          <a:xfrm>
            <a:off x="3995896" y="5159642"/>
            <a:ext cx="129070" cy="139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683EE4-85B4-8415-4CBB-2EFDC2536CE7}"/>
              </a:ext>
            </a:extLst>
          </p:cNvPr>
          <p:cNvSpPr/>
          <p:nvPr/>
        </p:nvSpPr>
        <p:spPr>
          <a:xfrm>
            <a:off x="4698327" y="5161717"/>
            <a:ext cx="129070" cy="139183"/>
          </a:xfrm>
          <a:prstGeom prst="ellipse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D625B87-39C4-C142-4F87-73B57B7C64BF}"/>
              </a:ext>
            </a:extLst>
          </p:cNvPr>
          <p:cNvSpPr/>
          <p:nvPr/>
        </p:nvSpPr>
        <p:spPr>
          <a:xfrm>
            <a:off x="3995896" y="4789560"/>
            <a:ext cx="129070" cy="1391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186ADC-CACE-9DFF-01C8-9C9D010D5D31}"/>
              </a:ext>
            </a:extLst>
          </p:cNvPr>
          <p:cNvCxnSpPr>
            <a:cxnSpLocks/>
          </p:cNvCxnSpPr>
          <p:nvPr/>
        </p:nvCxnSpPr>
        <p:spPr>
          <a:xfrm>
            <a:off x="3249213" y="3322729"/>
            <a:ext cx="14292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3A9589-E753-B107-9B9A-802DA410463E}"/>
              </a:ext>
            </a:extLst>
          </p:cNvPr>
          <p:cNvSpPr txBox="1"/>
          <p:nvPr/>
        </p:nvSpPr>
        <p:spPr>
          <a:xfrm>
            <a:off x="2321789" y="3203210"/>
            <a:ext cx="711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b</a:t>
            </a:r>
          </a:p>
        </p:txBody>
      </p:sp>
      <p:cxnSp>
        <p:nvCxnSpPr>
          <p:cNvPr id="47" name="Straight Connector 9">
            <a:extLst>
              <a:ext uri="{FF2B5EF4-FFF2-40B4-BE49-F238E27FC236}">
                <a16:creationId xmlns:a16="http://schemas.microsoft.com/office/drawing/2014/main" id="{2AFCEE99-3F6D-46CC-B161-51544278E98A}"/>
              </a:ext>
            </a:extLst>
          </p:cNvPr>
          <p:cNvCxnSpPr>
            <a:cxnSpLocks/>
          </p:cNvCxnSpPr>
          <p:nvPr/>
        </p:nvCxnSpPr>
        <p:spPr>
          <a:xfrm>
            <a:off x="6718080" y="3028669"/>
            <a:ext cx="20164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22">
            <a:extLst>
              <a:ext uri="{FF2B5EF4-FFF2-40B4-BE49-F238E27FC236}">
                <a16:creationId xmlns:a16="http://schemas.microsoft.com/office/drawing/2014/main" id="{5836D60D-6AFB-4CE7-B0DB-2D7813200E1A}"/>
              </a:ext>
            </a:extLst>
          </p:cNvPr>
          <p:cNvGrpSpPr/>
          <p:nvPr/>
        </p:nvGrpSpPr>
        <p:grpSpPr>
          <a:xfrm>
            <a:off x="9748864" y="3064842"/>
            <a:ext cx="1033462" cy="666746"/>
            <a:chOff x="6934200" y="4724404"/>
            <a:chExt cx="1033462" cy="666746"/>
          </a:xfrm>
        </p:grpSpPr>
        <p:sp>
          <p:nvSpPr>
            <p:cNvPr id="56" name="Parallelogram 15">
              <a:extLst>
                <a:ext uri="{FF2B5EF4-FFF2-40B4-BE49-F238E27FC236}">
                  <a16:creationId xmlns:a16="http://schemas.microsoft.com/office/drawing/2014/main" id="{DF610874-AFB2-49B5-8BF0-2F11F84D75B1}"/>
                </a:ext>
              </a:extLst>
            </p:cNvPr>
            <p:cNvSpPr/>
            <p:nvPr/>
          </p:nvSpPr>
          <p:spPr>
            <a:xfrm>
              <a:off x="6934200" y="4724404"/>
              <a:ext cx="1033462" cy="666746"/>
            </a:xfrm>
            <a:prstGeom prst="parallelogram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17">
              <a:extLst>
                <a:ext uri="{FF2B5EF4-FFF2-40B4-BE49-F238E27FC236}">
                  <a16:creationId xmlns:a16="http://schemas.microsoft.com/office/drawing/2014/main" id="{A4C93C4F-CFAB-499D-93E9-7F168CB9365D}"/>
                </a:ext>
              </a:extLst>
            </p:cNvPr>
            <p:cNvCxnSpPr>
              <a:stCxn id="56" idx="1"/>
              <a:endCxn id="56" idx="3"/>
            </p:cNvCxnSpPr>
            <p:nvPr/>
          </p:nvCxnSpPr>
          <p:spPr>
            <a:xfrm flipH="1">
              <a:off x="7367588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8">
              <a:extLst>
                <a:ext uri="{FF2B5EF4-FFF2-40B4-BE49-F238E27FC236}">
                  <a16:creationId xmlns:a16="http://schemas.microsoft.com/office/drawing/2014/main" id="{0AD964A6-A6C5-49C1-A27C-183D4061CCE2}"/>
                </a:ext>
              </a:extLst>
            </p:cNvPr>
            <p:cNvCxnSpPr/>
            <p:nvPr/>
          </p:nvCxnSpPr>
          <p:spPr>
            <a:xfrm flipH="1">
              <a:off x="7138989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9">
              <a:extLst>
                <a:ext uri="{FF2B5EF4-FFF2-40B4-BE49-F238E27FC236}">
                  <a16:creationId xmlns:a16="http://schemas.microsoft.com/office/drawing/2014/main" id="{FE73F43A-9579-4E4D-ACA4-B100E331A234}"/>
                </a:ext>
              </a:extLst>
            </p:cNvPr>
            <p:cNvCxnSpPr/>
            <p:nvPr/>
          </p:nvCxnSpPr>
          <p:spPr>
            <a:xfrm flipH="1">
              <a:off x="7577137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1">
              <a:extLst>
                <a:ext uri="{FF2B5EF4-FFF2-40B4-BE49-F238E27FC236}">
                  <a16:creationId xmlns:a16="http://schemas.microsoft.com/office/drawing/2014/main" id="{B586DE9A-D139-419B-8683-7E0BDFD7ED1A}"/>
                </a:ext>
              </a:extLst>
            </p:cNvPr>
            <p:cNvCxnSpPr>
              <a:stCxn id="56" idx="5"/>
              <a:endCxn id="56" idx="2"/>
            </p:cNvCxnSpPr>
            <p:nvPr/>
          </p:nvCxnSpPr>
          <p:spPr>
            <a:xfrm>
              <a:off x="7017543" y="5057777"/>
              <a:ext cx="8667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23">
            <a:extLst>
              <a:ext uri="{FF2B5EF4-FFF2-40B4-BE49-F238E27FC236}">
                <a16:creationId xmlns:a16="http://schemas.microsoft.com/office/drawing/2014/main" id="{E2C380E2-C8C8-4138-A074-5A31343D01C7}"/>
              </a:ext>
            </a:extLst>
          </p:cNvPr>
          <p:cNvCxnSpPr>
            <a:cxnSpLocks/>
          </p:cNvCxnSpPr>
          <p:nvPr/>
        </p:nvCxnSpPr>
        <p:spPr>
          <a:xfrm>
            <a:off x="8300276" y="3028669"/>
            <a:ext cx="0" cy="369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33">
            <a:extLst>
              <a:ext uri="{FF2B5EF4-FFF2-40B4-BE49-F238E27FC236}">
                <a16:creationId xmlns:a16="http://schemas.microsoft.com/office/drawing/2014/main" id="{2A7C875B-4157-4A66-B9FC-9077623A0D99}"/>
              </a:ext>
            </a:extLst>
          </p:cNvPr>
          <p:cNvGrpSpPr/>
          <p:nvPr/>
        </p:nvGrpSpPr>
        <p:grpSpPr>
          <a:xfrm>
            <a:off x="6931200" y="3398215"/>
            <a:ext cx="716759" cy="609600"/>
            <a:chOff x="5695947" y="1381125"/>
            <a:chExt cx="716759" cy="609600"/>
          </a:xfrm>
        </p:grpSpPr>
        <p:cxnSp>
          <p:nvCxnSpPr>
            <p:cNvPr id="67" name="Straight Connector 25">
              <a:extLst>
                <a:ext uri="{FF2B5EF4-FFF2-40B4-BE49-F238E27FC236}">
                  <a16:creationId xmlns:a16="http://schemas.microsoft.com/office/drawing/2014/main" id="{C64379DE-2DBD-4EE5-868C-A7DA72BDDAC2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3811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8">
              <a:extLst>
                <a:ext uri="{FF2B5EF4-FFF2-40B4-BE49-F238E27FC236}">
                  <a16:creationId xmlns:a16="http://schemas.microsoft.com/office/drawing/2014/main" id="{C1540F09-ED8F-42EC-AA29-34607C112A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7875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9">
              <a:extLst>
                <a:ext uri="{FF2B5EF4-FFF2-40B4-BE49-F238E27FC236}">
                  <a16:creationId xmlns:a16="http://schemas.microsoft.com/office/drawing/2014/main" id="{214C01F9-FA96-4AEF-8A67-5E12CB8A9430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9907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2">
              <a:extLst>
                <a:ext uri="{FF2B5EF4-FFF2-40B4-BE49-F238E27FC236}">
                  <a16:creationId xmlns:a16="http://schemas.microsoft.com/office/drawing/2014/main" id="{D10971EB-C0C8-44D2-8D8A-D5B69F6BB258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5843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Isosceles Triangle 34">
            <a:extLst>
              <a:ext uri="{FF2B5EF4-FFF2-40B4-BE49-F238E27FC236}">
                <a16:creationId xmlns:a16="http://schemas.microsoft.com/office/drawing/2014/main" id="{98EF2592-14B5-4A98-B417-3631DBF8703F}"/>
              </a:ext>
            </a:extLst>
          </p:cNvPr>
          <p:cNvSpPr/>
          <p:nvPr/>
        </p:nvSpPr>
        <p:spPr>
          <a:xfrm flipV="1">
            <a:off x="7833440" y="3412657"/>
            <a:ext cx="329990" cy="32999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36">
            <a:extLst>
              <a:ext uri="{FF2B5EF4-FFF2-40B4-BE49-F238E27FC236}">
                <a16:creationId xmlns:a16="http://schemas.microsoft.com/office/drawing/2014/main" id="{203331D4-0FEA-449A-910B-73ED487F4386}"/>
              </a:ext>
            </a:extLst>
          </p:cNvPr>
          <p:cNvCxnSpPr>
            <a:cxnSpLocks/>
          </p:cNvCxnSpPr>
          <p:nvPr/>
        </p:nvCxnSpPr>
        <p:spPr>
          <a:xfrm>
            <a:off x="7998435" y="3017750"/>
            <a:ext cx="0" cy="39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41">
            <a:extLst>
              <a:ext uri="{FF2B5EF4-FFF2-40B4-BE49-F238E27FC236}">
                <a16:creationId xmlns:a16="http://schemas.microsoft.com/office/drawing/2014/main" id="{D5DA2CBB-985E-4ADB-9FE8-89AEB2851DE7}"/>
              </a:ext>
            </a:extLst>
          </p:cNvPr>
          <p:cNvSpPr txBox="1"/>
          <p:nvPr/>
        </p:nvSpPr>
        <p:spPr>
          <a:xfrm>
            <a:off x="7729868" y="3699859"/>
            <a:ext cx="59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Carga</a:t>
            </a:r>
          </a:p>
        </p:txBody>
      </p:sp>
      <p:sp>
        <p:nvSpPr>
          <p:cNvPr id="75" name="TextBox 42">
            <a:extLst>
              <a:ext uri="{FF2B5EF4-FFF2-40B4-BE49-F238E27FC236}">
                <a16:creationId xmlns:a16="http://schemas.microsoft.com/office/drawing/2014/main" id="{74E5A612-C80A-4135-9F4D-76064026C735}"/>
              </a:ext>
            </a:extLst>
          </p:cNvPr>
          <p:cNvSpPr txBox="1"/>
          <p:nvPr/>
        </p:nvSpPr>
        <p:spPr>
          <a:xfrm>
            <a:off x="7056600" y="4105106"/>
            <a:ext cx="5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BESS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1017F14F-3996-4B84-8B24-A21033C68D42}"/>
              </a:ext>
            </a:extLst>
          </p:cNvPr>
          <p:cNvSpPr txBox="1"/>
          <p:nvPr/>
        </p:nvSpPr>
        <p:spPr>
          <a:xfrm>
            <a:off x="10081088" y="3771733"/>
            <a:ext cx="36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FV</a:t>
            </a: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id="{7ABE85A9-68DC-4CCC-8B91-1C0A1645C9DB}"/>
              </a:ext>
            </a:extLst>
          </p:cNvPr>
          <p:cNvSpPr txBox="1"/>
          <p:nvPr/>
        </p:nvSpPr>
        <p:spPr>
          <a:xfrm>
            <a:off x="8730388" y="2859545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c</a:t>
            </a:r>
          </a:p>
        </p:txBody>
      </p:sp>
      <p:grpSp>
        <p:nvGrpSpPr>
          <p:cNvPr id="80" name="Group 53">
            <a:extLst>
              <a:ext uri="{FF2B5EF4-FFF2-40B4-BE49-F238E27FC236}">
                <a16:creationId xmlns:a16="http://schemas.microsoft.com/office/drawing/2014/main" id="{85A1395C-07C4-4C5A-9FE2-99864EF29BAD}"/>
              </a:ext>
            </a:extLst>
          </p:cNvPr>
          <p:cNvGrpSpPr/>
          <p:nvPr/>
        </p:nvGrpSpPr>
        <p:grpSpPr>
          <a:xfrm>
            <a:off x="8829487" y="3244205"/>
            <a:ext cx="525304" cy="308022"/>
            <a:chOff x="7467087" y="4087194"/>
            <a:chExt cx="525304" cy="308022"/>
          </a:xfrm>
        </p:grpSpPr>
        <p:sp>
          <p:nvSpPr>
            <p:cNvPr id="81" name="Oval 51">
              <a:extLst>
                <a:ext uri="{FF2B5EF4-FFF2-40B4-BE49-F238E27FC236}">
                  <a16:creationId xmlns:a16="http://schemas.microsoft.com/office/drawing/2014/main" id="{CFDEB27A-D6F6-4A19-8666-6696E15DFB0E}"/>
                </a:ext>
              </a:extLst>
            </p:cNvPr>
            <p:cNvSpPr/>
            <p:nvPr/>
          </p:nvSpPr>
          <p:spPr>
            <a:xfrm>
              <a:off x="7467087" y="4087195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52">
              <a:extLst>
                <a:ext uri="{FF2B5EF4-FFF2-40B4-BE49-F238E27FC236}">
                  <a16:creationId xmlns:a16="http://schemas.microsoft.com/office/drawing/2014/main" id="{EEF9F104-FF45-4B69-A7FA-5FAE9673DFC2}"/>
                </a:ext>
              </a:extLst>
            </p:cNvPr>
            <p:cNvSpPr/>
            <p:nvPr/>
          </p:nvSpPr>
          <p:spPr>
            <a:xfrm>
              <a:off x="7663272" y="4087194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54">
            <a:extLst>
              <a:ext uri="{FF2B5EF4-FFF2-40B4-BE49-F238E27FC236}">
                <a16:creationId xmlns:a16="http://schemas.microsoft.com/office/drawing/2014/main" id="{FADF4486-4C88-4ED2-B540-118AA664227A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8298110" y="3398215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56">
            <a:extLst>
              <a:ext uri="{FF2B5EF4-FFF2-40B4-BE49-F238E27FC236}">
                <a16:creationId xmlns:a16="http://schemas.microsoft.com/office/drawing/2014/main" id="{A8183356-E27F-4C0D-B1BE-7FAE67717C42}"/>
              </a:ext>
            </a:extLst>
          </p:cNvPr>
          <p:cNvCxnSpPr>
            <a:cxnSpLocks/>
          </p:cNvCxnSpPr>
          <p:nvPr/>
        </p:nvCxnSpPr>
        <p:spPr>
          <a:xfrm>
            <a:off x="9352624" y="3398215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49">
            <a:extLst>
              <a:ext uri="{FF2B5EF4-FFF2-40B4-BE49-F238E27FC236}">
                <a16:creationId xmlns:a16="http://schemas.microsoft.com/office/drawing/2014/main" id="{C8FDFA86-9154-42AE-8F33-0DC8B6074E24}"/>
              </a:ext>
            </a:extLst>
          </p:cNvPr>
          <p:cNvSpPr/>
          <p:nvPr/>
        </p:nvSpPr>
        <p:spPr>
          <a:xfrm>
            <a:off x="9422757" y="3328623"/>
            <a:ext cx="129070" cy="1391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61">
            <a:extLst>
              <a:ext uri="{FF2B5EF4-FFF2-40B4-BE49-F238E27FC236}">
                <a16:creationId xmlns:a16="http://schemas.microsoft.com/office/drawing/2014/main" id="{2B7B6CF9-9F7F-4B8E-AF3A-3898695756E5}"/>
              </a:ext>
            </a:extLst>
          </p:cNvPr>
          <p:cNvSpPr/>
          <p:nvPr/>
        </p:nvSpPr>
        <p:spPr>
          <a:xfrm>
            <a:off x="7231469" y="3133619"/>
            <a:ext cx="129070" cy="139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62">
            <a:extLst>
              <a:ext uri="{FF2B5EF4-FFF2-40B4-BE49-F238E27FC236}">
                <a16:creationId xmlns:a16="http://schemas.microsoft.com/office/drawing/2014/main" id="{7BAFA3FE-86EE-4A1C-883E-08E8968FACB7}"/>
              </a:ext>
            </a:extLst>
          </p:cNvPr>
          <p:cNvSpPr/>
          <p:nvPr/>
        </p:nvSpPr>
        <p:spPr>
          <a:xfrm>
            <a:off x="7933900" y="3135694"/>
            <a:ext cx="129070" cy="139183"/>
          </a:xfrm>
          <a:prstGeom prst="ellipse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12">
            <a:extLst>
              <a:ext uri="{FF2B5EF4-FFF2-40B4-BE49-F238E27FC236}">
                <a16:creationId xmlns:a16="http://schemas.microsoft.com/office/drawing/2014/main" id="{251560C5-03D6-4104-A497-40B7C809CDA2}"/>
              </a:ext>
            </a:extLst>
          </p:cNvPr>
          <p:cNvCxnSpPr>
            <a:cxnSpLocks/>
          </p:cNvCxnSpPr>
          <p:nvPr/>
        </p:nvCxnSpPr>
        <p:spPr>
          <a:xfrm flipV="1">
            <a:off x="4054006" y="3036025"/>
            <a:ext cx="2934564" cy="28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9">
            <a:extLst>
              <a:ext uri="{FF2B5EF4-FFF2-40B4-BE49-F238E27FC236}">
                <a16:creationId xmlns:a16="http://schemas.microsoft.com/office/drawing/2014/main" id="{5318BBA9-EB80-4FA2-A73C-973F10AE17F3}"/>
              </a:ext>
            </a:extLst>
          </p:cNvPr>
          <p:cNvCxnSpPr>
            <a:cxnSpLocks/>
          </p:cNvCxnSpPr>
          <p:nvPr/>
        </p:nvCxnSpPr>
        <p:spPr>
          <a:xfrm>
            <a:off x="5725001" y="741907"/>
            <a:ext cx="20164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22">
            <a:extLst>
              <a:ext uri="{FF2B5EF4-FFF2-40B4-BE49-F238E27FC236}">
                <a16:creationId xmlns:a16="http://schemas.microsoft.com/office/drawing/2014/main" id="{99DA468C-C71B-4D8C-9BC9-1009046560BA}"/>
              </a:ext>
            </a:extLst>
          </p:cNvPr>
          <p:cNvGrpSpPr/>
          <p:nvPr/>
        </p:nvGrpSpPr>
        <p:grpSpPr>
          <a:xfrm>
            <a:off x="8755785" y="778080"/>
            <a:ext cx="1033462" cy="666746"/>
            <a:chOff x="6934200" y="4724404"/>
            <a:chExt cx="1033462" cy="666746"/>
          </a:xfrm>
        </p:grpSpPr>
        <p:sp>
          <p:nvSpPr>
            <p:cNvPr id="146" name="Parallelogram 15">
              <a:extLst>
                <a:ext uri="{FF2B5EF4-FFF2-40B4-BE49-F238E27FC236}">
                  <a16:creationId xmlns:a16="http://schemas.microsoft.com/office/drawing/2014/main" id="{5AD4BBF6-9A32-4AB7-85F7-7951B0D7614E}"/>
                </a:ext>
              </a:extLst>
            </p:cNvPr>
            <p:cNvSpPr/>
            <p:nvPr/>
          </p:nvSpPr>
          <p:spPr>
            <a:xfrm>
              <a:off x="6934200" y="4724404"/>
              <a:ext cx="1033462" cy="666746"/>
            </a:xfrm>
            <a:prstGeom prst="parallelogram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7">
              <a:extLst>
                <a:ext uri="{FF2B5EF4-FFF2-40B4-BE49-F238E27FC236}">
                  <a16:creationId xmlns:a16="http://schemas.microsoft.com/office/drawing/2014/main" id="{EDCD9C84-0411-4655-A81A-877C136E3C4E}"/>
                </a:ext>
              </a:extLst>
            </p:cNvPr>
            <p:cNvCxnSpPr>
              <a:stCxn id="146" idx="1"/>
              <a:endCxn id="146" idx="3"/>
            </p:cNvCxnSpPr>
            <p:nvPr/>
          </p:nvCxnSpPr>
          <p:spPr>
            <a:xfrm flipH="1">
              <a:off x="7367588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8">
              <a:extLst>
                <a:ext uri="{FF2B5EF4-FFF2-40B4-BE49-F238E27FC236}">
                  <a16:creationId xmlns:a16="http://schemas.microsoft.com/office/drawing/2014/main" id="{D5B85BCA-5EA0-477A-8C4E-BBBADFF70AD7}"/>
                </a:ext>
              </a:extLst>
            </p:cNvPr>
            <p:cNvCxnSpPr/>
            <p:nvPr/>
          </p:nvCxnSpPr>
          <p:spPr>
            <a:xfrm flipH="1">
              <a:off x="7138989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9">
              <a:extLst>
                <a:ext uri="{FF2B5EF4-FFF2-40B4-BE49-F238E27FC236}">
                  <a16:creationId xmlns:a16="http://schemas.microsoft.com/office/drawing/2014/main" id="{2DEBB7E5-547E-433C-B8F2-84F3BDD162C6}"/>
                </a:ext>
              </a:extLst>
            </p:cNvPr>
            <p:cNvCxnSpPr/>
            <p:nvPr/>
          </p:nvCxnSpPr>
          <p:spPr>
            <a:xfrm flipH="1">
              <a:off x="7577137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1">
              <a:extLst>
                <a:ext uri="{FF2B5EF4-FFF2-40B4-BE49-F238E27FC236}">
                  <a16:creationId xmlns:a16="http://schemas.microsoft.com/office/drawing/2014/main" id="{2E032264-A19B-426F-8349-7C069B994734}"/>
                </a:ext>
              </a:extLst>
            </p:cNvPr>
            <p:cNvCxnSpPr>
              <a:stCxn id="146" idx="5"/>
              <a:endCxn id="146" idx="2"/>
            </p:cNvCxnSpPr>
            <p:nvPr/>
          </p:nvCxnSpPr>
          <p:spPr>
            <a:xfrm>
              <a:off x="7017543" y="5057777"/>
              <a:ext cx="8667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23">
            <a:extLst>
              <a:ext uri="{FF2B5EF4-FFF2-40B4-BE49-F238E27FC236}">
                <a16:creationId xmlns:a16="http://schemas.microsoft.com/office/drawing/2014/main" id="{F5931816-163F-47CE-BCF1-89DB4E04E235}"/>
              </a:ext>
            </a:extLst>
          </p:cNvPr>
          <p:cNvCxnSpPr>
            <a:cxnSpLocks/>
          </p:cNvCxnSpPr>
          <p:nvPr/>
        </p:nvCxnSpPr>
        <p:spPr>
          <a:xfrm>
            <a:off x="7307197" y="741907"/>
            <a:ext cx="0" cy="369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33">
            <a:extLst>
              <a:ext uri="{FF2B5EF4-FFF2-40B4-BE49-F238E27FC236}">
                <a16:creationId xmlns:a16="http://schemas.microsoft.com/office/drawing/2014/main" id="{4B4A9FFC-2EE7-4AEB-93F1-3110E209F8B4}"/>
              </a:ext>
            </a:extLst>
          </p:cNvPr>
          <p:cNvGrpSpPr/>
          <p:nvPr/>
        </p:nvGrpSpPr>
        <p:grpSpPr>
          <a:xfrm>
            <a:off x="5938121" y="1111453"/>
            <a:ext cx="716759" cy="609600"/>
            <a:chOff x="5695947" y="1381125"/>
            <a:chExt cx="716759" cy="609600"/>
          </a:xfrm>
        </p:grpSpPr>
        <p:cxnSp>
          <p:nvCxnSpPr>
            <p:cNvPr id="153" name="Straight Connector 25">
              <a:extLst>
                <a:ext uri="{FF2B5EF4-FFF2-40B4-BE49-F238E27FC236}">
                  <a16:creationId xmlns:a16="http://schemas.microsoft.com/office/drawing/2014/main" id="{D3202102-712C-49D7-9799-A41EF3A0902B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3811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8">
              <a:extLst>
                <a:ext uri="{FF2B5EF4-FFF2-40B4-BE49-F238E27FC236}">
                  <a16:creationId xmlns:a16="http://schemas.microsoft.com/office/drawing/2014/main" id="{4D83AB7A-9AC5-4173-9ADD-3316700C616A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7875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9">
              <a:extLst>
                <a:ext uri="{FF2B5EF4-FFF2-40B4-BE49-F238E27FC236}">
                  <a16:creationId xmlns:a16="http://schemas.microsoft.com/office/drawing/2014/main" id="{37132819-4746-43FA-99F9-2546E516AFFF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9907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32">
              <a:extLst>
                <a:ext uri="{FF2B5EF4-FFF2-40B4-BE49-F238E27FC236}">
                  <a16:creationId xmlns:a16="http://schemas.microsoft.com/office/drawing/2014/main" id="{D0586FB6-FAD8-442D-8A7E-51EE7B1CC7D7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5843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Isosceles Triangle 34">
            <a:extLst>
              <a:ext uri="{FF2B5EF4-FFF2-40B4-BE49-F238E27FC236}">
                <a16:creationId xmlns:a16="http://schemas.microsoft.com/office/drawing/2014/main" id="{2E5D2E0E-463A-4D41-84C1-8D37812DB5D5}"/>
              </a:ext>
            </a:extLst>
          </p:cNvPr>
          <p:cNvSpPr/>
          <p:nvPr/>
        </p:nvSpPr>
        <p:spPr>
          <a:xfrm flipV="1">
            <a:off x="6840361" y="1125895"/>
            <a:ext cx="329990" cy="32999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8" name="Straight Connector 36">
            <a:extLst>
              <a:ext uri="{FF2B5EF4-FFF2-40B4-BE49-F238E27FC236}">
                <a16:creationId xmlns:a16="http://schemas.microsoft.com/office/drawing/2014/main" id="{DC511C9D-0518-48DB-AD69-A06FC87F1950}"/>
              </a:ext>
            </a:extLst>
          </p:cNvPr>
          <p:cNvCxnSpPr>
            <a:cxnSpLocks/>
          </p:cNvCxnSpPr>
          <p:nvPr/>
        </p:nvCxnSpPr>
        <p:spPr>
          <a:xfrm>
            <a:off x="7005356" y="730988"/>
            <a:ext cx="0" cy="39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41">
            <a:extLst>
              <a:ext uri="{FF2B5EF4-FFF2-40B4-BE49-F238E27FC236}">
                <a16:creationId xmlns:a16="http://schemas.microsoft.com/office/drawing/2014/main" id="{51FB8A26-645E-4FE0-8FFE-6EEE3FD90A90}"/>
              </a:ext>
            </a:extLst>
          </p:cNvPr>
          <p:cNvSpPr txBox="1"/>
          <p:nvPr/>
        </p:nvSpPr>
        <p:spPr>
          <a:xfrm>
            <a:off x="6736789" y="1413097"/>
            <a:ext cx="59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Carga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4A7F270E-8E7F-45F0-9808-19EBEC26B78C}"/>
              </a:ext>
            </a:extLst>
          </p:cNvPr>
          <p:cNvSpPr txBox="1"/>
          <p:nvPr/>
        </p:nvSpPr>
        <p:spPr>
          <a:xfrm>
            <a:off x="6063521" y="1818344"/>
            <a:ext cx="5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BESS</a:t>
            </a:r>
          </a:p>
        </p:txBody>
      </p:sp>
      <p:sp>
        <p:nvSpPr>
          <p:cNvPr id="161" name="TextBox 43">
            <a:extLst>
              <a:ext uri="{FF2B5EF4-FFF2-40B4-BE49-F238E27FC236}">
                <a16:creationId xmlns:a16="http://schemas.microsoft.com/office/drawing/2014/main" id="{79FC8172-0E8F-4960-857C-D632330E38E4}"/>
              </a:ext>
            </a:extLst>
          </p:cNvPr>
          <p:cNvSpPr txBox="1"/>
          <p:nvPr/>
        </p:nvSpPr>
        <p:spPr>
          <a:xfrm>
            <a:off x="9088009" y="1484971"/>
            <a:ext cx="36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FV</a:t>
            </a:r>
          </a:p>
        </p:txBody>
      </p:sp>
      <p:sp>
        <p:nvSpPr>
          <p:cNvPr id="162" name="TextBox 47">
            <a:extLst>
              <a:ext uri="{FF2B5EF4-FFF2-40B4-BE49-F238E27FC236}">
                <a16:creationId xmlns:a16="http://schemas.microsoft.com/office/drawing/2014/main" id="{7A8A66FA-030E-4D93-A73D-4F544A4F0A32}"/>
              </a:ext>
            </a:extLst>
          </p:cNvPr>
          <p:cNvSpPr txBox="1"/>
          <p:nvPr/>
        </p:nvSpPr>
        <p:spPr>
          <a:xfrm>
            <a:off x="7737309" y="572783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c</a:t>
            </a:r>
          </a:p>
        </p:txBody>
      </p:sp>
      <p:grpSp>
        <p:nvGrpSpPr>
          <p:cNvPr id="163" name="Group 53">
            <a:extLst>
              <a:ext uri="{FF2B5EF4-FFF2-40B4-BE49-F238E27FC236}">
                <a16:creationId xmlns:a16="http://schemas.microsoft.com/office/drawing/2014/main" id="{CF8295E3-DCDA-496F-9E6A-990814BD13D9}"/>
              </a:ext>
            </a:extLst>
          </p:cNvPr>
          <p:cNvGrpSpPr/>
          <p:nvPr/>
        </p:nvGrpSpPr>
        <p:grpSpPr>
          <a:xfrm>
            <a:off x="7836408" y="957443"/>
            <a:ext cx="525304" cy="308022"/>
            <a:chOff x="7467087" y="4087194"/>
            <a:chExt cx="525304" cy="308022"/>
          </a:xfrm>
        </p:grpSpPr>
        <p:sp>
          <p:nvSpPr>
            <p:cNvPr id="164" name="Oval 51">
              <a:extLst>
                <a:ext uri="{FF2B5EF4-FFF2-40B4-BE49-F238E27FC236}">
                  <a16:creationId xmlns:a16="http://schemas.microsoft.com/office/drawing/2014/main" id="{EC101475-E905-4DD7-8EAD-F1A954372B72}"/>
                </a:ext>
              </a:extLst>
            </p:cNvPr>
            <p:cNvSpPr/>
            <p:nvPr/>
          </p:nvSpPr>
          <p:spPr>
            <a:xfrm>
              <a:off x="7467087" y="4087195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52">
              <a:extLst>
                <a:ext uri="{FF2B5EF4-FFF2-40B4-BE49-F238E27FC236}">
                  <a16:creationId xmlns:a16="http://schemas.microsoft.com/office/drawing/2014/main" id="{429B9F5D-B6B0-4B5F-AE17-0C632DBF2AC5}"/>
                </a:ext>
              </a:extLst>
            </p:cNvPr>
            <p:cNvSpPr/>
            <p:nvPr/>
          </p:nvSpPr>
          <p:spPr>
            <a:xfrm>
              <a:off x="7663272" y="4087194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Connector 54">
            <a:extLst>
              <a:ext uri="{FF2B5EF4-FFF2-40B4-BE49-F238E27FC236}">
                <a16:creationId xmlns:a16="http://schemas.microsoft.com/office/drawing/2014/main" id="{6197E8F0-9652-4C59-B50B-B0D94A468FA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7305031" y="1111453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6">
            <a:extLst>
              <a:ext uri="{FF2B5EF4-FFF2-40B4-BE49-F238E27FC236}">
                <a16:creationId xmlns:a16="http://schemas.microsoft.com/office/drawing/2014/main" id="{51D754E8-487B-446A-96D3-20C3BC235945}"/>
              </a:ext>
            </a:extLst>
          </p:cNvPr>
          <p:cNvCxnSpPr>
            <a:cxnSpLocks/>
          </p:cNvCxnSpPr>
          <p:nvPr/>
        </p:nvCxnSpPr>
        <p:spPr>
          <a:xfrm>
            <a:off x="8359545" y="1111453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49">
            <a:extLst>
              <a:ext uri="{FF2B5EF4-FFF2-40B4-BE49-F238E27FC236}">
                <a16:creationId xmlns:a16="http://schemas.microsoft.com/office/drawing/2014/main" id="{001654BE-E87F-4152-9164-86A65B00903B}"/>
              </a:ext>
            </a:extLst>
          </p:cNvPr>
          <p:cNvSpPr/>
          <p:nvPr/>
        </p:nvSpPr>
        <p:spPr>
          <a:xfrm>
            <a:off x="8429678" y="1041861"/>
            <a:ext cx="129070" cy="1391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61">
            <a:extLst>
              <a:ext uri="{FF2B5EF4-FFF2-40B4-BE49-F238E27FC236}">
                <a16:creationId xmlns:a16="http://schemas.microsoft.com/office/drawing/2014/main" id="{2BAE8120-FC86-4FFB-8A9B-92118B3E84A7}"/>
              </a:ext>
            </a:extLst>
          </p:cNvPr>
          <p:cNvSpPr/>
          <p:nvPr/>
        </p:nvSpPr>
        <p:spPr>
          <a:xfrm>
            <a:off x="6238390" y="846857"/>
            <a:ext cx="129070" cy="139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62">
            <a:extLst>
              <a:ext uri="{FF2B5EF4-FFF2-40B4-BE49-F238E27FC236}">
                <a16:creationId xmlns:a16="http://schemas.microsoft.com/office/drawing/2014/main" id="{41312751-A5B5-4668-827E-70F8408CFD8B}"/>
              </a:ext>
            </a:extLst>
          </p:cNvPr>
          <p:cNvSpPr/>
          <p:nvPr/>
        </p:nvSpPr>
        <p:spPr>
          <a:xfrm>
            <a:off x="6940821" y="848932"/>
            <a:ext cx="129070" cy="139183"/>
          </a:xfrm>
          <a:prstGeom prst="ellipse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2">
            <a:extLst>
              <a:ext uri="{FF2B5EF4-FFF2-40B4-BE49-F238E27FC236}">
                <a16:creationId xmlns:a16="http://schemas.microsoft.com/office/drawing/2014/main" id="{45D6FBBE-6D23-48DB-A177-7CF42D023575}"/>
              </a:ext>
            </a:extLst>
          </p:cNvPr>
          <p:cNvCxnSpPr>
            <a:cxnSpLocks/>
          </p:cNvCxnSpPr>
          <p:nvPr/>
        </p:nvCxnSpPr>
        <p:spPr>
          <a:xfrm flipV="1">
            <a:off x="4087221" y="762966"/>
            <a:ext cx="1904279" cy="2562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5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7EA20DC-8307-B9EA-52CD-A6EB666E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8324" r="9249" b="4929"/>
          <a:stretch/>
        </p:blipFill>
        <p:spPr>
          <a:xfrm>
            <a:off x="22378" y="198234"/>
            <a:ext cx="8654649" cy="4508181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854BE1D6-655C-CA94-B234-99F36C6E7C9D}"/>
              </a:ext>
            </a:extLst>
          </p:cNvPr>
          <p:cNvGrpSpPr/>
          <p:nvPr/>
        </p:nvGrpSpPr>
        <p:grpSpPr>
          <a:xfrm>
            <a:off x="8643343" y="96302"/>
            <a:ext cx="3471255" cy="4993858"/>
            <a:chOff x="3419543" y="130823"/>
            <a:chExt cx="4297540" cy="618257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58F00A-4F02-13D6-5DAD-C283656B9D59}"/>
                </a:ext>
              </a:extLst>
            </p:cNvPr>
            <p:cNvCxnSpPr/>
            <p:nvPr/>
          </p:nvCxnSpPr>
          <p:spPr>
            <a:xfrm>
              <a:off x="3648075" y="1381125"/>
              <a:ext cx="115252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0A3007C-23C0-5857-E554-D4AC1BE6E3EF}"/>
                </a:ext>
              </a:extLst>
            </p:cNvPr>
            <p:cNvSpPr/>
            <p:nvPr/>
          </p:nvSpPr>
          <p:spPr>
            <a:xfrm>
              <a:off x="3827786" y="130823"/>
              <a:ext cx="793102" cy="746449"/>
            </a:xfrm>
            <a:prstGeom prst="rect">
              <a:avLst/>
            </a:prstGeom>
            <a:pattFill prst="lgGrid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4840985-1E7A-A926-F17F-D88E0C3E3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2837" y="4929187"/>
              <a:ext cx="20164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BE75A54-9B5C-8E17-333B-6FF68817F3A6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224337" y="877272"/>
              <a:ext cx="0" cy="44400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1645C9B-2F26-48DE-5C6A-2C8CCD917EA3}"/>
                </a:ext>
              </a:extLst>
            </p:cNvPr>
            <p:cNvGrpSpPr/>
            <p:nvPr/>
          </p:nvGrpSpPr>
          <p:grpSpPr>
            <a:xfrm>
              <a:off x="6683621" y="4965360"/>
              <a:ext cx="1033462" cy="666746"/>
              <a:chOff x="6934200" y="4724404"/>
              <a:chExt cx="1033462" cy="666746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5C79D4F7-F187-DE76-9F62-B5C413A6A0FA}"/>
                  </a:ext>
                </a:extLst>
              </p:cNvPr>
              <p:cNvSpPr/>
              <p:nvPr/>
            </p:nvSpPr>
            <p:spPr>
              <a:xfrm>
                <a:off x="6934200" y="4724404"/>
                <a:ext cx="1033462" cy="666746"/>
              </a:xfrm>
              <a:prstGeom prst="parallelogram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A18E9D4-446F-AC86-C11B-0C0ECCF5B2AA}"/>
                  </a:ext>
                </a:extLst>
              </p:cNvPr>
              <p:cNvCxnSpPr>
                <a:stCxn id="115" idx="1"/>
                <a:endCxn id="115" idx="3"/>
              </p:cNvCxnSpPr>
              <p:nvPr/>
            </p:nvCxnSpPr>
            <p:spPr>
              <a:xfrm flipH="1">
                <a:off x="7367588" y="4724404"/>
                <a:ext cx="166686" cy="6667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75B5A1-CACF-35C2-A013-595B505221D2}"/>
                  </a:ext>
                </a:extLst>
              </p:cNvPr>
              <p:cNvCxnSpPr/>
              <p:nvPr/>
            </p:nvCxnSpPr>
            <p:spPr>
              <a:xfrm flipH="1">
                <a:off x="7138989" y="4724404"/>
                <a:ext cx="166686" cy="6667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1055DB7-4F0D-673B-4FA5-B261B37803D7}"/>
                  </a:ext>
                </a:extLst>
              </p:cNvPr>
              <p:cNvCxnSpPr/>
              <p:nvPr/>
            </p:nvCxnSpPr>
            <p:spPr>
              <a:xfrm flipH="1">
                <a:off x="7577137" y="4724404"/>
                <a:ext cx="166686" cy="6667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8C3AACF-58B3-EBDC-EB01-0815B102C363}"/>
                  </a:ext>
                </a:extLst>
              </p:cNvPr>
              <p:cNvCxnSpPr>
                <a:stCxn id="115" idx="5"/>
                <a:endCxn id="115" idx="2"/>
              </p:cNvCxnSpPr>
              <p:nvPr/>
            </p:nvCxnSpPr>
            <p:spPr>
              <a:xfrm>
                <a:off x="7017543" y="5057777"/>
                <a:ext cx="86677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630B86-C6B4-FA3C-3AC7-64FE8732AFCB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33" y="4929187"/>
              <a:ext cx="0" cy="3695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E278E28-2995-58CD-02E8-C5D37A8298B6}"/>
                </a:ext>
              </a:extLst>
            </p:cNvPr>
            <p:cNvGrpSpPr/>
            <p:nvPr/>
          </p:nvGrpSpPr>
          <p:grpSpPr>
            <a:xfrm>
              <a:off x="3865957" y="5298733"/>
              <a:ext cx="716759" cy="609600"/>
              <a:chOff x="5695947" y="1381125"/>
              <a:chExt cx="716759" cy="60960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51B080B-DA78-95F0-BDDF-16E0D5565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5947" y="1381125"/>
                <a:ext cx="71675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F1AC3F-601E-C044-D463-A408E63DE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5947" y="1787525"/>
                <a:ext cx="71675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FD31564-F1B8-177E-914D-475AAFAEE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0969" y="1990725"/>
                <a:ext cx="36671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5693E60-091D-FA08-56D2-567C5F955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0969" y="1584325"/>
                <a:ext cx="36671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6D77A3E-0ECB-C9E7-C423-56F08B2F01C8}"/>
                </a:ext>
              </a:extLst>
            </p:cNvPr>
            <p:cNvSpPr/>
            <p:nvPr/>
          </p:nvSpPr>
          <p:spPr>
            <a:xfrm flipV="1">
              <a:off x="3523115" y="3590544"/>
              <a:ext cx="329990" cy="329992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02680DC-4189-0CFD-4D14-FD32ABA675AB}"/>
                </a:ext>
              </a:extLst>
            </p:cNvPr>
            <p:cNvCxnSpPr>
              <a:cxnSpLocks/>
            </p:cNvCxnSpPr>
            <p:nvPr/>
          </p:nvCxnSpPr>
          <p:spPr>
            <a:xfrm>
              <a:off x="3688110" y="3195637"/>
              <a:ext cx="0" cy="3949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C73E58-D638-31F2-A6E4-5D15B939DE17}"/>
                </a:ext>
              </a:extLst>
            </p:cNvPr>
            <p:cNvSpPr txBox="1"/>
            <p:nvPr/>
          </p:nvSpPr>
          <p:spPr>
            <a:xfrm>
              <a:off x="4341480" y="3877746"/>
              <a:ext cx="708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Linha</a:t>
              </a:r>
              <a:r>
                <a:rPr lang="en-US" sz="1400" dirty="0"/>
                <a:t> 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8AC794-1AA5-2680-BC5F-C1873C27A3A7}"/>
                </a:ext>
              </a:extLst>
            </p:cNvPr>
            <p:cNvSpPr txBox="1"/>
            <p:nvPr/>
          </p:nvSpPr>
          <p:spPr>
            <a:xfrm>
              <a:off x="4324964" y="2145386"/>
              <a:ext cx="708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Linha</a:t>
              </a:r>
              <a:r>
                <a:rPr lang="en-US" sz="1400" dirty="0"/>
                <a:t> 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1A06EE-4BE5-B425-CECB-9CE5691200C8}"/>
                </a:ext>
              </a:extLst>
            </p:cNvPr>
            <p:cNvSpPr txBox="1"/>
            <p:nvPr/>
          </p:nvSpPr>
          <p:spPr>
            <a:xfrm>
              <a:off x="3419543" y="3877746"/>
              <a:ext cx="595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Carga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ACF815-5EA1-BBB4-0260-FC78DB306AD7}"/>
                </a:ext>
              </a:extLst>
            </p:cNvPr>
            <p:cNvSpPr txBox="1"/>
            <p:nvPr/>
          </p:nvSpPr>
          <p:spPr>
            <a:xfrm>
              <a:off x="3991357" y="6005624"/>
              <a:ext cx="532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BESS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14272A-691D-B1FF-F1A1-808089AD8935}"/>
                </a:ext>
              </a:extLst>
            </p:cNvPr>
            <p:cNvSpPr txBox="1"/>
            <p:nvPr/>
          </p:nvSpPr>
          <p:spPr>
            <a:xfrm>
              <a:off x="7015845" y="5672251"/>
              <a:ext cx="369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FV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26CB800-A370-858B-30C0-7E1BFABD7514}"/>
                </a:ext>
              </a:extLst>
            </p:cNvPr>
            <p:cNvSpPr txBox="1"/>
            <p:nvPr/>
          </p:nvSpPr>
          <p:spPr>
            <a:xfrm>
              <a:off x="4611185" y="389933"/>
              <a:ext cx="553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Rede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D99B7F-D75C-5997-6BDC-B72C27AAFBF4}"/>
                </a:ext>
              </a:extLst>
            </p:cNvPr>
            <p:cNvSpPr txBox="1"/>
            <p:nvPr/>
          </p:nvSpPr>
          <p:spPr>
            <a:xfrm>
              <a:off x="4874570" y="1200395"/>
              <a:ext cx="703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Barra 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7FE420-38CC-A267-5544-9D4EBC09F4B5}"/>
                </a:ext>
              </a:extLst>
            </p:cNvPr>
            <p:cNvSpPr txBox="1"/>
            <p:nvPr/>
          </p:nvSpPr>
          <p:spPr>
            <a:xfrm>
              <a:off x="5728038" y="4722327"/>
              <a:ext cx="692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Barra c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76F440-02D0-D19D-9801-2225AE06D0AC}"/>
                </a:ext>
              </a:extLst>
            </p:cNvPr>
            <p:cNvSpPr/>
            <p:nvPr/>
          </p:nvSpPr>
          <p:spPr>
            <a:xfrm>
              <a:off x="4159801" y="1498260"/>
              <a:ext cx="129070" cy="139183"/>
            </a:xfrm>
            <a:prstGeom prst="ellipse">
              <a:avLst/>
            </a:prstGeom>
            <a:solidFill>
              <a:srgbClr val="126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539CD86-140E-C3C3-9BD7-C798A887F32F}"/>
                </a:ext>
              </a:extLst>
            </p:cNvPr>
            <p:cNvGrpSpPr/>
            <p:nvPr/>
          </p:nvGrpSpPr>
          <p:grpSpPr>
            <a:xfrm>
              <a:off x="5764244" y="5144723"/>
              <a:ext cx="525304" cy="308022"/>
              <a:chOff x="7467087" y="4087194"/>
              <a:chExt cx="525304" cy="30802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536DC04-8351-074C-ED93-569CC9745172}"/>
                  </a:ext>
                </a:extLst>
              </p:cNvPr>
              <p:cNvSpPr/>
              <p:nvPr/>
            </p:nvSpPr>
            <p:spPr>
              <a:xfrm>
                <a:off x="7467087" y="4087195"/>
                <a:ext cx="329119" cy="30802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3F9300F-6B77-1DB4-808D-E609DEBCEE39}"/>
                  </a:ext>
                </a:extLst>
              </p:cNvPr>
              <p:cNvSpPr/>
              <p:nvPr/>
            </p:nvSpPr>
            <p:spPr>
              <a:xfrm>
                <a:off x="7663272" y="4087194"/>
                <a:ext cx="329119" cy="30802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EE0414A-D848-1528-95F0-7E81B8C124B6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5232867" y="5298733"/>
              <a:ext cx="53137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53C80-33D8-1F2E-AE5B-094A98D15181}"/>
                </a:ext>
              </a:extLst>
            </p:cNvPr>
            <p:cNvCxnSpPr>
              <a:cxnSpLocks/>
            </p:cNvCxnSpPr>
            <p:nvPr/>
          </p:nvCxnSpPr>
          <p:spPr>
            <a:xfrm>
              <a:off x="6287381" y="5298733"/>
              <a:ext cx="53137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BC507C7-B0EB-0BB9-F6A8-1BB96C9ADE1A}"/>
                </a:ext>
              </a:extLst>
            </p:cNvPr>
            <p:cNvSpPr/>
            <p:nvPr/>
          </p:nvSpPr>
          <p:spPr>
            <a:xfrm>
              <a:off x="6357514" y="5229141"/>
              <a:ext cx="129070" cy="1391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67E83DA-098F-135F-3D01-EAC3502E110A}"/>
                </a:ext>
              </a:extLst>
            </p:cNvPr>
            <p:cNvSpPr/>
            <p:nvPr/>
          </p:nvSpPr>
          <p:spPr>
            <a:xfrm>
              <a:off x="4166226" y="5034137"/>
              <a:ext cx="129070" cy="13918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C426CAE-1124-FFDE-BCDA-C325EE98DCA7}"/>
                </a:ext>
              </a:extLst>
            </p:cNvPr>
            <p:cNvSpPr/>
            <p:nvPr/>
          </p:nvSpPr>
          <p:spPr>
            <a:xfrm>
              <a:off x="3623575" y="3313581"/>
              <a:ext cx="129070" cy="139183"/>
            </a:xfrm>
            <a:prstGeom prst="ellipse">
              <a:avLst/>
            </a:prstGeom>
            <a:solidFill>
              <a:srgbClr val="946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EC9406-4151-2DAC-1F31-62F93E0FA1D0}"/>
                </a:ext>
              </a:extLst>
            </p:cNvPr>
            <p:cNvSpPr/>
            <p:nvPr/>
          </p:nvSpPr>
          <p:spPr>
            <a:xfrm>
              <a:off x="4166226" y="4664055"/>
              <a:ext cx="129070" cy="1391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E95B9A9-B650-9C83-35FF-04F1733F3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19543" y="3197224"/>
              <a:ext cx="14292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DA9CB6C-A8D2-DC8A-6EAE-C9588E21478F}"/>
                </a:ext>
              </a:extLst>
            </p:cNvPr>
            <p:cNvSpPr txBox="1"/>
            <p:nvPr/>
          </p:nvSpPr>
          <p:spPr>
            <a:xfrm>
              <a:off x="4924464" y="2998858"/>
              <a:ext cx="711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Barra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7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11559</TotalTime>
  <Words>38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Dias</dc:creator>
  <cp:lastModifiedBy>Thiago Dantas</cp:lastModifiedBy>
  <cp:revision>4</cp:revision>
  <dcterms:created xsi:type="dcterms:W3CDTF">2023-07-03T19:58:52Z</dcterms:created>
  <dcterms:modified xsi:type="dcterms:W3CDTF">2024-03-17T17:43:49Z</dcterms:modified>
</cp:coreProperties>
</file>