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E12"/>
    <a:srgbClr val="37ABFF"/>
    <a:srgbClr val="11FFFE"/>
    <a:srgbClr val="36ABFF"/>
    <a:srgbClr val="0D0A27"/>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62" d="100"/>
          <a:sy n="62" d="100"/>
        </p:scale>
        <p:origin x="3132" y="-3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06/06/2024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06/06/2024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91A119B-817A-4DD4-B321-6C97962EEBA4}" type="datetime1">
              <a:rPr lang="pt-BR" smtClean="0"/>
              <a:t>06/06/2024</a:t>
            </a:fld>
            <a:endParaRPr lang="pt-BR"/>
          </a:p>
        </p:txBody>
      </p:sp>
      <p:sp>
        <p:nvSpPr>
          <p:cNvPr id="5" name="Footer Placeholder 4"/>
          <p:cNvSpPr>
            <a:spLocks noGrp="1"/>
          </p:cNvSpPr>
          <p:nvPr>
            <p:ph type="ftr" sz="quarter" idx="11"/>
          </p:nvPr>
        </p:nvSpPr>
        <p:spPr/>
        <p:txBody>
          <a:bodyPr/>
          <a:lstStyle/>
          <a:p>
            <a:r>
              <a:rPr lang="pt-BR"/>
              <a:t>SELETORES CSS PARA JEDIS - THIAGO VELASCO</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7BDF773-D9AB-46F5-A129-FF049B476544}" type="datetime1">
              <a:rPr lang="pt-BR" smtClean="0"/>
              <a:t>06/06/2024</a:t>
            </a:fld>
            <a:endParaRPr lang="pt-BR"/>
          </a:p>
        </p:txBody>
      </p:sp>
      <p:sp>
        <p:nvSpPr>
          <p:cNvPr id="5" name="Footer Placeholder 4"/>
          <p:cNvSpPr>
            <a:spLocks noGrp="1"/>
          </p:cNvSpPr>
          <p:nvPr>
            <p:ph type="ftr" sz="quarter" idx="11"/>
          </p:nvPr>
        </p:nvSpPr>
        <p:spPr/>
        <p:txBody>
          <a:bodyPr/>
          <a:lstStyle/>
          <a:p>
            <a:r>
              <a:rPr lang="pt-BR"/>
              <a:t>SELETORES CSS PARA JEDIS - THIAGO VELASCO</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F82E202-3174-4C2B-8BAA-BC52A7046A73}" type="datetime1">
              <a:rPr lang="pt-BR" smtClean="0"/>
              <a:t>06/06/2024</a:t>
            </a:fld>
            <a:endParaRPr lang="pt-BR"/>
          </a:p>
        </p:txBody>
      </p:sp>
      <p:sp>
        <p:nvSpPr>
          <p:cNvPr id="5" name="Footer Placeholder 4"/>
          <p:cNvSpPr>
            <a:spLocks noGrp="1"/>
          </p:cNvSpPr>
          <p:nvPr>
            <p:ph type="ftr" sz="quarter" idx="11"/>
          </p:nvPr>
        </p:nvSpPr>
        <p:spPr/>
        <p:txBody>
          <a:bodyPr/>
          <a:lstStyle/>
          <a:p>
            <a:r>
              <a:rPr lang="pt-BR"/>
              <a:t>SELETORES CSS PARA JEDIS - THIAGO VELASCO</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1F75E8-9439-4EF6-BD43-CAAB6135F046}" type="datetime1">
              <a:rPr lang="pt-BR" smtClean="0"/>
              <a:t>06/06/2024</a:t>
            </a:fld>
            <a:endParaRPr lang="pt-BR"/>
          </a:p>
        </p:txBody>
      </p:sp>
      <p:sp>
        <p:nvSpPr>
          <p:cNvPr id="5" name="Footer Placeholder 4"/>
          <p:cNvSpPr>
            <a:spLocks noGrp="1"/>
          </p:cNvSpPr>
          <p:nvPr>
            <p:ph type="ftr" sz="quarter" idx="11"/>
          </p:nvPr>
        </p:nvSpPr>
        <p:spPr/>
        <p:txBody>
          <a:bodyPr/>
          <a:lstStyle/>
          <a:p>
            <a:r>
              <a:rPr lang="pt-BR"/>
              <a:t>SELETORES CSS PARA JEDIS - THIAGO VELASCO</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C42E53-A456-41FF-93F2-27DFD20953C8}" type="datetime1">
              <a:rPr lang="pt-BR" smtClean="0"/>
              <a:t>06/06/2024</a:t>
            </a:fld>
            <a:endParaRPr lang="pt-BR"/>
          </a:p>
        </p:txBody>
      </p:sp>
      <p:sp>
        <p:nvSpPr>
          <p:cNvPr id="5" name="Footer Placeholder 4"/>
          <p:cNvSpPr>
            <a:spLocks noGrp="1"/>
          </p:cNvSpPr>
          <p:nvPr>
            <p:ph type="ftr" sz="quarter" idx="11"/>
          </p:nvPr>
        </p:nvSpPr>
        <p:spPr/>
        <p:txBody>
          <a:bodyPr/>
          <a:lstStyle/>
          <a:p>
            <a:r>
              <a:rPr lang="pt-BR"/>
              <a:t>SELETORES CSS PARA JEDIS - THIAGO VELASCO</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0D5F0F3-D5F9-4D4A-927C-42B2A7CAA7E4}" type="datetime1">
              <a:rPr lang="pt-BR" smtClean="0"/>
              <a:t>06/06/2024</a:t>
            </a:fld>
            <a:endParaRPr lang="pt-BR"/>
          </a:p>
        </p:txBody>
      </p:sp>
      <p:sp>
        <p:nvSpPr>
          <p:cNvPr id="6" name="Footer Placeholder 5"/>
          <p:cNvSpPr>
            <a:spLocks noGrp="1"/>
          </p:cNvSpPr>
          <p:nvPr>
            <p:ph type="ftr" sz="quarter" idx="11"/>
          </p:nvPr>
        </p:nvSpPr>
        <p:spPr/>
        <p:txBody>
          <a:bodyPr/>
          <a:lstStyle/>
          <a:p>
            <a:r>
              <a:rPr lang="pt-BR"/>
              <a:t>SELETORES CSS PARA JEDIS - THIAGO VELASCO</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98942BF-8B94-4EEC-9EEE-B75292B5E07E}" type="datetime1">
              <a:rPr lang="pt-BR" smtClean="0"/>
              <a:t>06/06/2024</a:t>
            </a:fld>
            <a:endParaRPr lang="pt-BR"/>
          </a:p>
        </p:txBody>
      </p:sp>
      <p:sp>
        <p:nvSpPr>
          <p:cNvPr id="8" name="Footer Placeholder 7"/>
          <p:cNvSpPr>
            <a:spLocks noGrp="1"/>
          </p:cNvSpPr>
          <p:nvPr>
            <p:ph type="ftr" sz="quarter" idx="11"/>
          </p:nvPr>
        </p:nvSpPr>
        <p:spPr/>
        <p:txBody>
          <a:bodyPr/>
          <a:lstStyle/>
          <a:p>
            <a:r>
              <a:rPr lang="pt-BR"/>
              <a:t>SELETORES CSS PARA JEDIS - THIAGO VELASCO</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728C7D0-1E71-47FA-9E51-A22FE3828D24}" type="datetime1">
              <a:rPr lang="pt-BR" smtClean="0"/>
              <a:t>06/06/2024</a:t>
            </a:fld>
            <a:endParaRPr lang="pt-BR"/>
          </a:p>
        </p:txBody>
      </p:sp>
      <p:sp>
        <p:nvSpPr>
          <p:cNvPr id="4" name="Footer Placeholder 3"/>
          <p:cNvSpPr>
            <a:spLocks noGrp="1"/>
          </p:cNvSpPr>
          <p:nvPr>
            <p:ph type="ftr" sz="quarter" idx="11"/>
          </p:nvPr>
        </p:nvSpPr>
        <p:spPr/>
        <p:txBody>
          <a:bodyPr/>
          <a:lstStyle/>
          <a:p>
            <a:r>
              <a:rPr lang="pt-BR"/>
              <a:t>SELETORES CSS PARA JEDIS - THIAGO VELASCO</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7EDF3-061A-44B5-B643-6B4B98E83DAE}" type="datetime1">
              <a:rPr lang="pt-BR" smtClean="0"/>
              <a:t>06/06/2024</a:t>
            </a:fld>
            <a:endParaRPr lang="pt-BR"/>
          </a:p>
        </p:txBody>
      </p:sp>
      <p:sp>
        <p:nvSpPr>
          <p:cNvPr id="3" name="Footer Placeholder 2"/>
          <p:cNvSpPr>
            <a:spLocks noGrp="1"/>
          </p:cNvSpPr>
          <p:nvPr>
            <p:ph type="ftr" sz="quarter" idx="11"/>
          </p:nvPr>
        </p:nvSpPr>
        <p:spPr/>
        <p:txBody>
          <a:bodyPr/>
          <a:lstStyle/>
          <a:p>
            <a:r>
              <a:rPr lang="pt-BR"/>
              <a:t>SELETORES CSS PARA JEDIS - THIAGO VELASCO</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B4D2605-D501-46EE-844A-DD22D37B0B4E}" type="datetime1">
              <a:rPr lang="pt-BR" smtClean="0"/>
              <a:t>06/06/2024</a:t>
            </a:fld>
            <a:endParaRPr lang="pt-BR"/>
          </a:p>
        </p:txBody>
      </p:sp>
      <p:sp>
        <p:nvSpPr>
          <p:cNvPr id="6" name="Footer Placeholder 5"/>
          <p:cNvSpPr>
            <a:spLocks noGrp="1"/>
          </p:cNvSpPr>
          <p:nvPr>
            <p:ph type="ftr" sz="quarter" idx="11"/>
          </p:nvPr>
        </p:nvSpPr>
        <p:spPr/>
        <p:txBody>
          <a:bodyPr/>
          <a:lstStyle/>
          <a:p>
            <a:r>
              <a:rPr lang="pt-BR"/>
              <a:t>SELETORES CSS PARA JEDIS - THIAGO VELASCO</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56E3EE8-CD4A-4702-ADE5-D2E101FC0AE9}" type="datetime1">
              <a:rPr lang="pt-BR" smtClean="0"/>
              <a:t>06/06/2024</a:t>
            </a:fld>
            <a:endParaRPr lang="pt-BR"/>
          </a:p>
        </p:txBody>
      </p:sp>
      <p:sp>
        <p:nvSpPr>
          <p:cNvPr id="6" name="Footer Placeholder 5"/>
          <p:cNvSpPr>
            <a:spLocks noGrp="1"/>
          </p:cNvSpPr>
          <p:nvPr>
            <p:ph type="ftr" sz="quarter" idx="11"/>
          </p:nvPr>
        </p:nvSpPr>
        <p:spPr/>
        <p:txBody>
          <a:bodyPr/>
          <a:lstStyle/>
          <a:p>
            <a:r>
              <a:rPr lang="pt-BR"/>
              <a:t>SELETORES CSS PARA JEDIS - THIAGO VELASCO</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875A158-F7E6-48BA-B217-E095CEA404FE}" type="datetime1">
              <a:rPr lang="pt-BR" smtClean="0"/>
              <a:t>06/06/2024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THIAGO VELASCO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0.jpeg"/><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github.com/felipeAguiarCode/prompts-recipe-to-create-a-ebook"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jedi_img" descr="Homem de camisa azul em fundo escuro&#10;&#10;Descrição gerada automaticamente com confiança baixa">
            <a:extLst>
              <a:ext uri="{FF2B5EF4-FFF2-40B4-BE49-F238E27FC236}">
                <a16:creationId xmlns:a16="http://schemas.microsoft.com/office/drawing/2014/main" id="{37B0524B-3D93-0DB0-4816-D121B4197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131"/>
            <a:ext cx="9601200" cy="9601200"/>
          </a:xfrm>
          <a:prstGeom prst="rect">
            <a:avLst/>
          </a:prstGeom>
        </p:spPr>
      </p:pic>
      <p:pic>
        <p:nvPicPr>
          <p:cNvPr id="8" name="logo_css" descr="Ícone&#10;&#10;Descrição gerada automaticamente">
            <a:extLst>
              <a:ext uri="{FF2B5EF4-FFF2-40B4-BE49-F238E27FC236}">
                <a16:creationId xmlns:a16="http://schemas.microsoft.com/office/drawing/2014/main" id="{EA26D580-CAFF-82C8-5A63-D0CFDDFA665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1838231" y="7203543"/>
            <a:ext cx="5924736" cy="2797577"/>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1" y="337942"/>
            <a:ext cx="9601199" cy="1569660"/>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pPr algn="ctr"/>
            <a:r>
              <a:rPr lang="pt-BR" sz="9600" dirty="0">
                <a:solidFill>
                  <a:schemeClr val="bg1"/>
                </a:solidFill>
                <a:effectLst>
                  <a:glow rad="342900">
                    <a:srgbClr val="37ABFF"/>
                  </a:glow>
                </a:effectLst>
                <a:latin typeface="Bahnschrift SemiBold Condensed" panose="020B0502040204020203" pitchFamily="34" charset="0"/>
              </a:rPr>
              <a:t>CSS JEDI</a:t>
            </a:r>
          </a:p>
        </p:txBody>
      </p:sp>
      <p:sp>
        <p:nvSpPr>
          <p:cNvPr id="13" name="subtitulo">
            <a:extLst>
              <a:ext uri="{FF2B5EF4-FFF2-40B4-BE49-F238E27FC236}">
                <a16:creationId xmlns:a16="http://schemas.microsoft.com/office/drawing/2014/main" id="{429024B7-8E30-E5DB-74CA-5CCE07B84C5A}"/>
              </a:ext>
            </a:extLst>
          </p:cNvPr>
          <p:cNvSpPr txBox="1"/>
          <p:nvPr/>
        </p:nvSpPr>
        <p:spPr>
          <a:xfrm>
            <a:off x="2077612" y="2505322"/>
            <a:ext cx="5445973" cy="590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BR" sz="3200" b="1" dirty="0">
                <a:solidFill>
                  <a:schemeClr val="bg1"/>
                </a:solidFill>
                <a:latin typeface="Aptos Narrow" panose="020B0004020202020204" pitchFamily="34" charset="0"/>
              </a:rPr>
              <a:t>DOMINE A FORÇA DOS SELETORES</a:t>
            </a:r>
          </a:p>
        </p:txBody>
      </p:sp>
      <p:sp>
        <p:nvSpPr>
          <p:cNvPr id="16" name="fundo_rodape">
            <a:extLst>
              <a:ext uri="{FF2B5EF4-FFF2-40B4-BE49-F238E27FC236}">
                <a16:creationId xmlns:a16="http://schemas.microsoft.com/office/drawing/2014/main" id="{8A5EDDAD-04F3-2FDC-9612-B1EBD47701CD}"/>
              </a:ext>
            </a:extLst>
          </p:cNvPr>
          <p:cNvSpPr/>
          <p:nvPr/>
        </p:nvSpPr>
        <p:spPr>
          <a:xfrm>
            <a:off x="2612571" y="11632661"/>
            <a:ext cx="4378164" cy="830997"/>
          </a:xfrm>
          <a:prstGeom prst="rect">
            <a:avLst/>
          </a:prstGeom>
          <a:solidFill>
            <a:srgbClr val="36AB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3008281" y="11694216"/>
            <a:ext cx="3584636" cy="707886"/>
          </a:xfrm>
          <a:prstGeom prst="rect">
            <a:avLst/>
          </a:prstGeom>
          <a:noFill/>
        </p:spPr>
        <p:txBody>
          <a:bodyPr wrap="square" rtlCol="0">
            <a:spAutoFit/>
          </a:bodyPr>
          <a:lstStyle/>
          <a:p>
            <a:r>
              <a:rPr lang="pt-BR" sz="4000" dirty="0">
                <a:solidFill>
                  <a:srgbClr val="0D0A27"/>
                </a:solidFill>
                <a:latin typeface="Impact" panose="020B0806030902050204" pitchFamily="34" charset="0"/>
              </a:rPr>
              <a:t>THIAGO VELASCO</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Bahnschrift SemiBold Condensed" panose="020B0502040204020203" pitchFamily="34" charset="0"/>
              </a:rPr>
              <a:t>Aprenda quais são os principais tipos de seletores mais utilizadas na hora de construir páginas web</a:t>
            </a:r>
          </a:p>
        </p:txBody>
      </p:sp>
      <p:sp>
        <p:nvSpPr>
          <p:cNvPr id="4" name="Espaço Reservado para Número de Slide 3">
            <a:extLst>
              <a:ext uri="{FF2B5EF4-FFF2-40B4-BE49-F238E27FC236}">
                <a16:creationId xmlns:a16="http://schemas.microsoft.com/office/drawing/2014/main" id="{6CA19BE6-2A2C-AD6A-7C10-893E8DB2B1EE}"/>
              </a:ext>
            </a:extLst>
          </p:cNvPr>
          <p:cNvSpPr>
            <a:spLocks noGrp="1"/>
          </p:cNvSpPr>
          <p:nvPr>
            <p:ph type="sldNum" sz="quarter" idx="12"/>
          </p:nvPr>
        </p:nvSpPr>
        <p:spPr/>
        <p:txBody>
          <a:bodyPr/>
          <a:lstStyle/>
          <a:p>
            <a:fld id="{9BB46D60-96CE-4402-8D7C-2F4B1C382689}" type="slidenum">
              <a:rPr lang="pt-BR" smtClean="0"/>
              <a:t>1</a:t>
            </a:fld>
            <a:endParaRPr lang="pt-BR" dirty="0"/>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dirty="0">
                <a:latin typeface="Impact" panose="020B0806030902050204" pitchFamily="34" charset="0"/>
              </a:rPr>
              <a:t>SELETOR DE DESCENDENTE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1" name="Espaço Reservado para Rodapé 10">
            <a:extLst>
              <a:ext uri="{FF2B5EF4-FFF2-40B4-BE49-F238E27FC236}">
                <a16:creationId xmlns:a16="http://schemas.microsoft.com/office/drawing/2014/main" id="{16565A60-9FB1-1F97-0762-8DE359BBB925}"/>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Picture 8" descr="Would you like to see new lightsaber variants in the future? | Fandom">
            <a:extLst>
              <a:ext uri="{FF2B5EF4-FFF2-40B4-BE49-F238E27FC236}">
                <a16:creationId xmlns:a16="http://schemas.microsoft.com/office/drawing/2014/main" id="{562CDC66-64EC-BBA5-302D-9A56F56200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48CEEBD9-BF75-49F8-2AA7-2B759F4CF8E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just"/>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SELETOR DE FILHO DIRETO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1" name="Espaço Reservado para Rodapé 10">
            <a:extLst>
              <a:ext uri="{FF2B5EF4-FFF2-40B4-BE49-F238E27FC236}">
                <a16:creationId xmlns:a16="http://schemas.microsoft.com/office/drawing/2014/main" id="{1C2FB977-C576-929A-11F8-065104F07336}"/>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C0112A6A-8045-BDE1-CBCD-30BA39BF33D2}"/>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Picture 8" descr="Would you like to see new lightsaber variants in the future? | Fandom">
            <a:extLst>
              <a:ext uri="{FF2B5EF4-FFF2-40B4-BE49-F238E27FC236}">
                <a16:creationId xmlns:a16="http://schemas.microsoft.com/office/drawing/2014/main" id="{4E14F219-994E-D2D9-CDB3-F00CFDFF661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EBCB20CD-08E1-2EC3-7810-0B62B57993E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0" name="Espaço Reservado para Rodapé 9">
            <a:extLst>
              <a:ext uri="{FF2B5EF4-FFF2-40B4-BE49-F238E27FC236}">
                <a16:creationId xmlns:a16="http://schemas.microsoft.com/office/drawing/2014/main" id="{5CF477FF-E9CE-427E-324B-E4F18DF07049}"/>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EXISTENTE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1" name="Espaço Reservado para Rodapé 10">
            <a:extLst>
              <a:ext uri="{FF2B5EF4-FFF2-40B4-BE49-F238E27FC236}">
                <a16:creationId xmlns:a16="http://schemas.microsoft.com/office/drawing/2014/main" id="{68AAFF6A-760E-55AD-CF3D-CC5D88DC4B24}"/>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4" name="Picture 8" descr="Would you like to see new lightsaber variants in the future? | Fandom">
            <a:extLst>
              <a:ext uri="{FF2B5EF4-FFF2-40B4-BE49-F238E27FC236}">
                <a16:creationId xmlns:a16="http://schemas.microsoft.com/office/drawing/2014/main" id="{4FB6B5F6-D9AE-C542-98C4-5DA710DF70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FF240750-F9D4-4FC8-D708-5DC2067695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1" name="Espaço Reservado para Rodapé 10">
            <a:extLst>
              <a:ext uri="{FF2B5EF4-FFF2-40B4-BE49-F238E27FC236}">
                <a16:creationId xmlns:a16="http://schemas.microsoft.com/office/drawing/2014/main" id="{EBBD7D6B-A7D1-64E1-F39F-726E19D7A31B}"/>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77C0DBF8-7774-E6C9-AF39-A8AF77ABF1B9}"/>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Picture 8" descr="Would you like to see new lightsaber variants in the future? | Fandom">
            <a:extLst>
              <a:ext uri="{FF2B5EF4-FFF2-40B4-BE49-F238E27FC236}">
                <a16:creationId xmlns:a16="http://schemas.microsoft.com/office/drawing/2014/main" id="{8A9C1BCB-88AB-2FBF-D77C-4AE8D9240B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6EC815F2-8914-BD35-2029-E0A5D3C6F67C}"/>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0" name="Espaço Reservado para Rodapé 9">
            <a:extLst>
              <a:ext uri="{FF2B5EF4-FFF2-40B4-BE49-F238E27FC236}">
                <a16:creationId xmlns:a16="http://schemas.microsoft.com/office/drawing/2014/main" id="{BDF64E93-9F72-3B13-FC04-1CF9FAD873A3}"/>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D0F6146A-7175-FD15-9D6E-9F3335CC0086}"/>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1" name="Espaço Reservado para Rodapé 10">
            <a:extLst>
              <a:ext uri="{FF2B5EF4-FFF2-40B4-BE49-F238E27FC236}">
                <a16:creationId xmlns:a16="http://schemas.microsoft.com/office/drawing/2014/main" id="{7492E912-C96D-66DF-60F4-0EC19ACDCACC}"/>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6A6DBD76-473B-80B1-4F20-86CD5BF35A61}"/>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Picture 8" descr="Would you like to see new lightsaber variants in the future? | Fandom">
            <a:extLst>
              <a:ext uri="{FF2B5EF4-FFF2-40B4-BE49-F238E27FC236}">
                <a16:creationId xmlns:a16="http://schemas.microsoft.com/office/drawing/2014/main" id="{3611B9B7-2B67-22C0-6363-85B87607E62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1F36D00-6AEF-DAD9-1469-397615F692D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
            </a:r>
            <a:r>
              <a:rPr lang="pt-BR" sz="2400" dirty="0" err="1"/>
              <a:t>pseudo-classe</a:t>
            </a:r>
            <a:r>
              <a:rPr lang="pt-BR" sz="2400" dirty="0"/>
              <a:t> :</a:t>
            </a:r>
            <a:r>
              <a:rPr lang="pt-BR" sz="2400" dirty="0" err="1"/>
              <a:t>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dirty="0">
                <a:latin typeface="Impact" panose="020B0806030902050204" pitchFamily="34" charset="0"/>
              </a:rPr>
              <a:t>SELETOR DE PSEUDO-CLASSE :NTH-CHILD()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96B4055A-90BC-F5B7-BD11-C561B43A4CCF}"/>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473182F9-777D-1298-4A4B-E5E9A9138028}"/>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5" name="Picture 8" descr="Would you like to see new lightsaber variants in the future? | Fandom">
            <a:extLst>
              <a:ext uri="{FF2B5EF4-FFF2-40B4-BE49-F238E27FC236}">
                <a16:creationId xmlns:a16="http://schemas.microsoft.com/office/drawing/2014/main" id="{4F3E8E64-18DF-94F8-AB0B-7A5AB52208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6" name="logo_css" descr="Ícone&#10;&#10;Descrição gerada automaticamente">
            <a:extLst>
              <a:ext uri="{FF2B5EF4-FFF2-40B4-BE49-F238E27FC236}">
                <a16:creationId xmlns:a16="http://schemas.microsoft.com/office/drawing/2014/main" id="{677DCDF5-3F67-F5D7-7A61-9CD8F072AACE}"/>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just"/>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0" name="Espaço Reservado para Rodapé 9">
            <a:extLst>
              <a:ext uri="{FF2B5EF4-FFF2-40B4-BE49-F238E27FC236}">
                <a16:creationId xmlns:a16="http://schemas.microsoft.com/office/drawing/2014/main" id="{EB9DBB56-D673-BFF1-D219-8798ED46F7B3}"/>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981968B5-ADB4-7523-F4E9-54DB02B757A9}"/>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dirty="0">
                <a:latin typeface="Impact" panose="020B0806030902050204" pitchFamily="34" charset="0"/>
              </a:rPr>
              <a:t>SELETOR DE FILHO ADJACENTE (+)</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1" name="Espaço Reservado para Rodapé 10">
            <a:extLst>
              <a:ext uri="{FF2B5EF4-FFF2-40B4-BE49-F238E27FC236}">
                <a16:creationId xmlns:a16="http://schemas.microsoft.com/office/drawing/2014/main" id="{2A3A121B-C21A-B258-DBB8-7B677BDC4E3E}"/>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E6B5828F-4648-B570-E408-7CDFB1A4F9EB}"/>
              </a:ext>
            </a:extLst>
          </p:cNvPr>
          <p:cNvSpPr>
            <a:spLocks noGrp="1"/>
          </p:cNvSpPr>
          <p:nvPr>
            <p:ph type="sldNum" sz="quarter" idx="12"/>
          </p:nvPr>
        </p:nvSpPr>
        <p:spPr/>
        <p:txBody>
          <a:bodyPr/>
          <a:lstStyle/>
          <a:p>
            <a:fld id="{9BB46D60-96CE-4402-8D7C-2F4B1C382689}" type="slidenum">
              <a:rPr lang="pt-BR" smtClean="0"/>
              <a:t>19</a:t>
            </a:fld>
            <a:endParaRPr lang="pt-BR"/>
          </a:p>
        </p:txBody>
      </p:sp>
      <p:pic>
        <p:nvPicPr>
          <p:cNvPr id="13" name="Picture 8" descr="Would you like to see new lightsaber variants in the future? | Fandom">
            <a:extLst>
              <a:ext uri="{FF2B5EF4-FFF2-40B4-BE49-F238E27FC236}">
                <a16:creationId xmlns:a16="http://schemas.microsoft.com/office/drawing/2014/main" id="{6F481612-03DE-6168-DCE6-194169C94A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B63594D7-68CF-29FC-A0D9-3B7E8A5A1E37}"/>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2677656"/>
          </a:xfrm>
          <a:prstGeom prst="rect">
            <a:avLst/>
          </a:prstGeom>
          <a:noFill/>
        </p:spPr>
        <p:txBody>
          <a:bodyPr wrap="square" rtlCol="0">
            <a:spAutoFit/>
          </a:bodyPr>
          <a:lstStyle/>
          <a:p>
            <a:pPr algn="just"/>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b="1" dirty="0"/>
              <a:t>) </a:t>
            </a:r>
            <a:r>
              <a:rPr lang="pt-BR" sz="2400" dirty="0"/>
              <a:t>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logo_css" descr="Ícone&#10;&#10;Descrição gerada automaticamente">
            <a:extLst>
              <a:ext uri="{FF2B5EF4-FFF2-40B4-BE49-F238E27FC236}">
                <a16:creationId xmlns:a16="http://schemas.microsoft.com/office/drawing/2014/main" id="{A2D9A93F-3803-E8E7-32AC-1BF775A02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0" y="6472238"/>
            <a:ext cx="9365802" cy="4422400"/>
          </a:xfrm>
          <a:prstGeom prst="rect">
            <a:avLst/>
          </a:prstGeom>
        </p:spPr>
      </p:pic>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p:txBody>
          <a:bodyPr/>
          <a:lstStyle/>
          <a:p>
            <a:r>
              <a:rPr lang="pt-BR"/>
              <a:t>SELETORES CSS PARA JEDIS - THIAGO VELASCO</a:t>
            </a:r>
            <a:endParaRPr lang="pt-BR" dirty="0"/>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dirty="0">
                <a:latin typeface="Impact" panose="020B0806030902050204" pitchFamily="34" charset="0"/>
              </a:rPr>
              <a:t>Seletor de Irmão Geral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27E8568A-3DBF-1290-7BC1-1515B5E7B2CB}"/>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231E06DB-B92A-2C78-643A-353DBD2F8BDD}"/>
              </a:ext>
            </a:extLst>
          </p:cNvPr>
          <p:cNvSpPr>
            <a:spLocks noGrp="1"/>
          </p:cNvSpPr>
          <p:nvPr>
            <p:ph type="sldNum" sz="quarter" idx="12"/>
          </p:nvPr>
        </p:nvSpPr>
        <p:spPr/>
        <p:txBody>
          <a:bodyPr/>
          <a:lstStyle/>
          <a:p>
            <a:fld id="{9BB46D60-96CE-4402-8D7C-2F4B1C382689}" type="slidenum">
              <a:rPr lang="pt-BR" smtClean="0"/>
              <a:t>20</a:t>
            </a:fld>
            <a:endParaRPr lang="pt-BR"/>
          </a:p>
        </p:txBody>
      </p:sp>
      <p:pic>
        <p:nvPicPr>
          <p:cNvPr id="13" name="Picture 8" descr="Would you like to see new lightsaber variants in the future? | Fandom">
            <a:extLst>
              <a:ext uri="{FF2B5EF4-FFF2-40B4-BE49-F238E27FC236}">
                <a16:creationId xmlns:a16="http://schemas.microsoft.com/office/drawing/2014/main" id="{FD378AC7-DA50-4D16-8628-D479BB31E6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3A73B1F-DE03-7085-D83C-1A54B643CAC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200329"/>
          </a:xfrm>
          <a:prstGeom prst="rect">
            <a:avLst/>
          </a:prstGeom>
          <a:noFill/>
        </p:spPr>
        <p:txBody>
          <a:bodyPr wrap="square" rtlCol="0">
            <a:spAutoFit/>
          </a:bodyPr>
          <a:lstStyle/>
          <a:p>
            <a:pPr algn="just"/>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dirty="0">
                <a:latin typeface="Impact" panose="020B0806030902050204" pitchFamily="34" charset="0"/>
              </a:rPr>
              <a:t>SELETOR UNIVERSAL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2" name="Espaço Reservado para Rodapé 11">
            <a:extLst>
              <a:ext uri="{FF2B5EF4-FFF2-40B4-BE49-F238E27FC236}">
                <a16:creationId xmlns:a16="http://schemas.microsoft.com/office/drawing/2014/main" id="{BC0444D3-0EC5-B6BF-457E-594432B0AA89}"/>
              </a:ext>
            </a:extLst>
          </p:cNvPr>
          <p:cNvSpPr>
            <a:spLocks noGrp="1"/>
          </p:cNvSpPr>
          <p:nvPr>
            <p:ph type="ftr" sz="quarter" idx="11"/>
          </p:nvPr>
        </p:nvSpPr>
        <p:spPr/>
        <p:txBody>
          <a:bodyPr/>
          <a:lstStyle/>
          <a:p>
            <a:r>
              <a:rPr lang="pt-BR"/>
              <a:t>SELETORES CSS PARA JEDIS - THIAGO VELASCO</a:t>
            </a:r>
          </a:p>
        </p:txBody>
      </p:sp>
      <p:sp>
        <p:nvSpPr>
          <p:cNvPr id="13" name="Espaço Reservado para Número de Slide 12">
            <a:extLst>
              <a:ext uri="{FF2B5EF4-FFF2-40B4-BE49-F238E27FC236}">
                <a16:creationId xmlns:a16="http://schemas.microsoft.com/office/drawing/2014/main" id="{9E86645D-D9EC-62F8-F1F2-F53A1EDE056E}"/>
              </a:ext>
            </a:extLst>
          </p:cNvPr>
          <p:cNvSpPr>
            <a:spLocks noGrp="1"/>
          </p:cNvSpPr>
          <p:nvPr>
            <p:ph type="sldNum" sz="quarter" idx="12"/>
          </p:nvPr>
        </p:nvSpPr>
        <p:spPr/>
        <p:txBody>
          <a:bodyPr/>
          <a:lstStyle/>
          <a:p>
            <a:fld id="{9BB46D60-96CE-4402-8D7C-2F4B1C382689}" type="slidenum">
              <a:rPr lang="pt-BR" smtClean="0"/>
              <a:t>22</a:t>
            </a:fld>
            <a:endParaRPr lang="pt-BR"/>
          </a:p>
        </p:txBody>
      </p:sp>
      <p:pic>
        <p:nvPicPr>
          <p:cNvPr id="14" name="Picture 8" descr="Would you like to see new lightsaber variants in the future? | Fandom">
            <a:extLst>
              <a:ext uri="{FF2B5EF4-FFF2-40B4-BE49-F238E27FC236}">
                <a16:creationId xmlns:a16="http://schemas.microsoft.com/office/drawing/2014/main" id="{C2CFD140-F238-77DD-2472-97AB18333E8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38061373-C656-18C8-69A7-A18A6425252A}"/>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just"/>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just"/>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SELETOR NEGATIVO (:NOT())</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23</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235338D6-664D-B03E-FE78-1033D6C90F15}"/>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24</a:t>
            </a:fld>
            <a:endParaRPr lang="pt-BR"/>
          </a:p>
        </p:txBody>
      </p:sp>
    </p:spTree>
    <p:extLst>
      <p:ext uri="{BB962C8B-B14F-4D97-AF65-F5344CB8AC3E}">
        <p14:creationId xmlns:p14="http://schemas.microsoft.com/office/powerpoint/2010/main"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246769"/>
          </a:xfrm>
          <a:prstGeom prst="rect">
            <a:avLst/>
          </a:prstGeom>
          <a:noFill/>
        </p:spPr>
        <p:txBody>
          <a:bodyPr wrap="square" rtlCol="0">
            <a:spAutoFit/>
          </a:bodyPr>
          <a:lstStyle/>
          <a:p>
            <a:pPr algn="just"/>
            <a:r>
              <a:rPr lang="pt-BR" sz="2400" dirty="0"/>
              <a:t>Esse e-book foi gerado por IA, e diagramado por humano.</a:t>
            </a:r>
            <a:br>
              <a:rPr lang="pt-BR" sz="2400" dirty="0"/>
            </a:br>
            <a:r>
              <a:rPr lang="pt-BR" sz="4400" dirty="0"/>
              <a:t>.</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25</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ould you like to see new lightsaber variants in the future? | Fandom">
            <a:extLst>
              <a:ext uri="{FF2B5EF4-FFF2-40B4-BE49-F238E27FC236}">
                <a16:creationId xmlns:a16="http://schemas.microsoft.com/office/drawing/2014/main" id="{4CCAA8B8-6479-A21B-B3AF-4D0014CE7F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10006110"/>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ED159E2-8571-206E-9E7A-2DF40D16BA3A}"/>
              </a:ext>
            </a:extLst>
          </p:cNvPr>
          <p:cNvPicPr>
            <a:picLocks noChangeAspect="1"/>
          </p:cNvPicPr>
          <p:nvPr/>
        </p:nvPicPr>
        <p:blipFill>
          <a:blip r:embed="rId4"/>
          <a:stretch>
            <a:fillRect/>
          </a:stretch>
        </p:blipFill>
        <p:spPr>
          <a:xfrm>
            <a:off x="997620" y="8092106"/>
            <a:ext cx="7816645" cy="2299795"/>
          </a:xfrm>
          <a:prstGeom prst="roundRect">
            <a:avLst>
              <a:gd name="adj" fmla="val 8384"/>
            </a:avLst>
          </a:prstGeom>
        </p:spPr>
      </p:pic>
      <p:sp>
        <p:nvSpPr>
          <p:cNvPr id="8" name="Retângulo 7">
            <a:extLst>
              <a:ext uri="{FF2B5EF4-FFF2-40B4-BE49-F238E27FC236}">
                <a16:creationId xmlns:a16="http://schemas.microsoft.com/office/drawing/2014/main" id="{300835EE-A170-C4AE-5EE7-9322E1BA6163}"/>
              </a:ext>
            </a:extLst>
          </p:cNvPr>
          <p:cNvSpPr/>
          <p:nvPr/>
        </p:nvSpPr>
        <p:spPr>
          <a:xfrm>
            <a:off x="870768" y="709750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5"/>
              </a:rPr>
              <a:t>https://github.com/felipeAguiarCode/prompts-recipe-to-create-a-ebook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13953" y="5587726"/>
            <a:ext cx="1676570" cy="16765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F7162E67-4196-BF84-41F4-F6BF53D780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3807" y="8812442"/>
            <a:ext cx="1181640" cy="1181640"/>
          </a:xfrm>
          <a:prstGeom prst="rect">
            <a:avLst/>
          </a:prstGeom>
          <a:noFill/>
          <a:extLst>
            <a:ext uri="{909E8E84-426E-40DD-AFC4-6F175D3DCCD1}">
              <a14:hiddenFill xmlns:a14="http://schemas.microsoft.com/office/drawing/2010/main">
                <a:solidFill>
                  <a:srgbClr val="FFFFFF"/>
                </a:solidFill>
              </a14:hiddenFill>
            </a:ext>
          </a:extLst>
        </p:spPr>
      </p:pic>
      <p:sp>
        <p:nvSpPr>
          <p:cNvPr id="16" name="Retângulo 15">
            <a:extLst>
              <a:ext uri="{FF2B5EF4-FFF2-40B4-BE49-F238E27FC236}">
                <a16:creationId xmlns:a16="http://schemas.microsoft.com/office/drawing/2014/main" id="{5BF9C0FC-1934-839A-273F-81B52C7ABFFB}"/>
              </a:ext>
            </a:extLst>
          </p:cNvPr>
          <p:cNvSpPr/>
          <p:nvPr/>
        </p:nvSpPr>
        <p:spPr>
          <a:xfrm>
            <a:off x="2646616" y="8675087"/>
            <a:ext cx="3552706" cy="1456349"/>
          </a:xfrm>
          <a:prstGeom prst="rect">
            <a:avLst/>
          </a:prstGeom>
          <a:solidFill>
            <a:srgbClr val="0A0E12"/>
          </a:solidFill>
          <a:ln>
            <a:solidFill>
              <a:srgbClr val="0A0E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3200" b="1" dirty="0">
                <a:latin typeface="Bahnschrift SemiBold Condensed" panose="020B0502040204020203" pitchFamily="34" charset="0"/>
              </a:rPr>
              <a:t>Thiago Velasco</a:t>
            </a:r>
          </a:p>
        </p:txBody>
      </p:sp>
    </p:spTree>
    <p:extLst>
      <p:ext uri="{BB962C8B-B14F-4D97-AF65-F5344CB8AC3E}">
        <p14:creationId xmlns:p14="http://schemas.microsoft.com/office/powerpoint/2010/main"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1200329"/>
          </a:xfrm>
          <a:prstGeom prst="rect">
            <a:avLst/>
          </a:prstGeom>
          <a:noFill/>
        </p:spPr>
        <p:txBody>
          <a:bodyPr wrap="square" rtlCol="0">
            <a:spAutoFit/>
          </a:bodyPr>
          <a:lstStyle/>
          <a:p>
            <a:pPr algn="just"/>
            <a:r>
              <a:rPr lang="pt-BR" sz="2400" dirty="0">
                <a:solidFill>
                  <a:schemeClr val="bg1"/>
                </a:solidFill>
              </a:rPr>
              <a:t>Os seletores de elemento permitem que você direcione um elemento HTML específico com base em seu nome de </a:t>
            </a:r>
            <a:r>
              <a:rPr lang="pt-BR" sz="2400" dirty="0" err="1">
                <a:solidFill>
                  <a:schemeClr val="bg1"/>
                </a:solidFill>
              </a:rPr>
              <a:t>tag</a:t>
            </a:r>
            <a:r>
              <a:rPr lang="pt-BR" sz="2400" dirty="0">
                <a:solidFill>
                  <a:schemeClr val="bg1"/>
                </a:solidFill>
              </a:rPr>
              <a:t>. Eles são simples e diretos. Vamos ver alguns exemplos: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dirty="0">
                <a:latin typeface="Impact" panose="020B0806030902050204" pitchFamily="34" charset="0"/>
              </a:rPr>
              <a:t>SELETOR DE ELEMENTO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19" name="Espaço Reservado para Rodapé 18">
            <a:extLst>
              <a:ext uri="{FF2B5EF4-FFF2-40B4-BE49-F238E27FC236}">
                <a16:creationId xmlns:a16="http://schemas.microsoft.com/office/drawing/2014/main" id="{106B9400-10F5-C4D9-5FB4-31020CF6081E}"/>
              </a:ext>
            </a:extLst>
          </p:cNvPr>
          <p:cNvSpPr>
            <a:spLocks noGrp="1"/>
          </p:cNvSpPr>
          <p:nvPr>
            <p:ph type="ftr" sz="quarter" idx="11"/>
          </p:nvPr>
        </p:nvSpPr>
        <p:spPr/>
        <p:txBody>
          <a:bodyPr/>
          <a:lstStyle/>
          <a:p>
            <a:r>
              <a:rPr lang="pt-BR"/>
              <a:t>SELETORES CSS PARA JEDIS - THIAGO VELASCO</a:t>
            </a:r>
            <a:endParaRPr lang="pt-BR" dirty="0"/>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4104" name="Picture 8" descr="Would you like to see new lightsaber variants in the future? | Fandom">
            <a:extLst>
              <a:ext uri="{FF2B5EF4-FFF2-40B4-BE49-F238E27FC236}">
                <a16:creationId xmlns:a16="http://schemas.microsoft.com/office/drawing/2014/main" id="{A393F87C-445A-A984-0A42-8A48C42D174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25" name="logo_css" descr="Ícone&#10;&#10;Descrição gerada automaticamente">
            <a:extLst>
              <a:ext uri="{FF2B5EF4-FFF2-40B4-BE49-F238E27FC236}">
                <a16:creationId xmlns:a16="http://schemas.microsoft.com/office/drawing/2014/main" id="{68D9D51D-79E1-64B4-7B7A-A0A4BFAC6E5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dirty="0">
                <a:latin typeface="Impact" panose="020B0806030902050204" pitchFamily="34" charset="0"/>
              </a:rPr>
              <a:t>SELETOR DE ELEMENTO COM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0" name="Espaço Reservado para Rodapé 9">
            <a:extLst>
              <a:ext uri="{FF2B5EF4-FFF2-40B4-BE49-F238E27FC236}">
                <a16:creationId xmlns:a16="http://schemas.microsoft.com/office/drawing/2014/main" id="{2C3508E1-2709-5CFF-2270-FDDC6B1B9923}"/>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23368C93-F191-8BB0-76CF-5C194CD192B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Picture 8" descr="Would you like to see new lightsaber variants in the future? | Fandom">
            <a:extLst>
              <a:ext uri="{FF2B5EF4-FFF2-40B4-BE49-F238E27FC236}">
                <a16:creationId xmlns:a16="http://schemas.microsoft.com/office/drawing/2014/main" id="{4F69F2E5-CDE8-7FB0-C4CB-899ED78E5B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234D8C20-5D32-6AC9-6FEB-60B98BE564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0" name="Espaço Reservado para Rodapé 9">
            <a:extLst>
              <a:ext uri="{FF2B5EF4-FFF2-40B4-BE49-F238E27FC236}">
                <a16:creationId xmlns:a16="http://schemas.microsoft.com/office/drawing/2014/main" id="{90E6D8A5-1A1A-B921-5118-21A6BD3F4E3D}"/>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0" name="Espaço Reservado para Rodapé 9">
            <a:extLst>
              <a:ext uri="{FF2B5EF4-FFF2-40B4-BE49-F238E27FC236}">
                <a16:creationId xmlns:a16="http://schemas.microsoft.com/office/drawing/2014/main" id="{D2798D93-ED72-CD33-880D-2C72AA1C45F0}"/>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Picture 8" descr="Would you like to see new lightsaber variants in the future? | Fandom">
            <a:extLst>
              <a:ext uri="{FF2B5EF4-FFF2-40B4-BE49-F238E27FC236}">
                <a16:creationId xmlns:a16="http://schemas.microsoft.com/office/drawing/2014/main" id="{A03BE2BD-1CCA-12BC-A40F-EE2A3201B7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0D3A0626-5486-8A0B-F407-2B7942FBD42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1" name="Espaço Reservado para Rodapé 10">
            <a:extLst>
              <a:ext uri="{FF2B5EF4-FFF2-40B4-BE49-F238E27FC236}">
                <a16:creationId xmlns:a16="http://schemas.microsoft.com/office/drawing/2014/main" id="{13705D91-2830-D276-4CDD-D1D05BFB2A5F}"/>
              </a:ext>
            </a:extLst>
          </p:cNvPr>
          <p:cNvSpPr>
            <a:spLocks noGrp="1"/>
          </p:cNvSpPr>
          <p:nvPr>
            <p:ph type="ftr" sz="quarter" idx="11"/>
          </p:nvPr>
        </p:nvSpPr>
        <p:spPr/>
        <p:txBody>
          <a:bodyPr/>
          <a:lstStyle/>
          <a:p>
            <a:r>
              <a:rPr lang="pt-BR"/>
              <a:t>SELETORES CSS PARA JEDIS - THIAGO VELASCO</a:t>
            </a:r>
          </a:p>
        </p:txBody>
      </p:sp>
      <p:sp>
        <p:nvSpPr>
          <p:cNvPr id="12" name="Espaço Reservado para Número de Slide 11">
            <a:extLst>
              <a:ext uri="{FF2B5EF4-FFF2-40B4-BE49-F238E27FC236}">
                <a16:creationId xmlns:a16="http://schemas.microsoft.com/office/drawing/2014/main" id="{E74BF1F5-AB5B-FE30-A4A2-5DCD1ECEB8D7}"/>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Picture 8" descr="Would you like to see new lightsaber variants in the future? | Fandom">
            <a:extLst>
              <a:ext uri="{FF2B5EF4-FFF2-40B4-BE49-F238E27FC236}">
                <a16:creationId xmlns:a16="http://schemas.microsoft.com/office/drawing/2014/main" id="{4958DF4A-2CF7-9A4E-97F2-AE1C614A2B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9EE0F1E8-A076-473F-33BC-D45EBBA3F9E0}"/>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just"/>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0" name="Espaço Reservado para Rodapé 9">
            <a:extLst>
              <a:ext uri="{FF2B5EF4-FFF2-40B4-BE49-F238E27FC236}">
                <a16:creationId xmlns:a16="http://schemas.microsoft.com/office/drawing/2014/main" id="{ED5FF5DA-5CF2-1E22-3C5B-B6117E870A73}"/>
              </a:ext>
            </a:extLst>
          </p:cNvPr>
          <p:cNvSpPr>
            <a:spLocks noGrp="1"/>
          </p:cNvSpPr>
          <p:nvPr>
            <p:ph type="ftr" sz="quarter" idx="11"/>
          </p:nvPr>
        </p:nvSpPr>
        <p:spPr/>
        <p:txBody>
          <a:bodyPr/>
          <a:lstStyle/>
          <a:p>
            <a:r>
              <a:rPr lang="pt-BR"/>
              <a:t>SELETORES CSS PARA JEDIS - THIAGO VELASCO</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40988515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5161</TotalTime>
  <Words>1335</Words>
  <Application>Microsoft Office PowerPoint</Application>
  <PresentationFormat>Papel A3 (297 x 420 mm)</PresentationFormat>
  <Paragraphs>110</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Aptos Narrow</vt:lpstr>
      <vt:lpstr>Arial</vt:lpstr>
      <vt:lpstr>Bahnschrift SemiBold Condensed</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Thiago Velasco Pacheco</cp:lastModifiedBy>
  <cp:revision>19</cp:revision>
  <dcterms:created xsi:type="dcterms:W3CDTF">2023-06-15T14:34:16Z</dcterms:created>
  <dcterms:modified xsi:type="dcterms:W3CDTF">2024-06-06T14:01:35Z</dcterms:modified>
</cp:coreProperties>
</file>