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3" r:id="rId7"/>
    <p:sldId id="264" r:id="rId8"/>
    <p:sldId id="261" r:id="rId9"/>
    <p:sldId id="262" r:id="rId10"/>
  </p:sldIdLst>
  <p:sldSz cx="12192000" cy="6858000"/>
  <p:notesSz cx="6858000" cy="9144000"/>
  <p:embeddedFontLst>
    <p:embeddedFont>
      <p:font typeface="Roboto" panose="02000000000000000000" pitchFamily="2" charset="0"/>
      <p:regular r:id="rId12"/>
      <p:bold r:id="rId13"/>
      <p:italic r:id="rId14"/>
      <p:boldItalic r:id="rId15"/>
    </p:embeddedFont>
    <p:embeddedFont>
      <p:font typeface="Roboto Black" panose="02000000000000000000" pitchFamily="2" charset="0"/>
      <p:bold r:id="rId16"/>
      <p:boldItalic r:id="rId17"/>
    </p:embeddedFont>
    <p:embeddedFont>
      <p:font typeface="Roboto Medium" panose="02000000000000000000"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5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0774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16749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ítulo e Conteúdo" type="obj">
  <p:cSld name="OBJECT">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e Texto Vertical"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exto e Título Vertical"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lide de Título" type="title">
  <p:cSld name="TITLE">
    <p:spTree>
      <p:nvGrpSpPr>
        <p:cNvPr id="1" name="Shape 17"/>
        <p:cNvGrpSpPr/>
        <p:nvPr/>
      </p:nvGrpSpPr>
      <p:grpSpPr>
        <a:xfrm>
          <a:off x="0" y="0"/>
          <a:ext cx="0" cy="0"/>
          <a:chOff x="0" y="0"/>
          <a:chExt cx="0" cy="0"/>
        </a:xfrm>
      </p:grpSpPr>
      <p:sp>
        <p:nvSpPr>
          <p:cNvPr id="18" name="Google Shape;18;p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beçalho da Seção"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uas Partes de Conteúdo"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ção"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mente Título"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m Branco"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údo com Legenda"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m com Legenda"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tiff"/></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pic>
        <p:nvPicPr>
          <p:cNvPr id="84" name="Google Shape;84;p13" descr="Tela de jogo de vídeo game"/>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85" name="Google Shape;85;p13"/>
          <p:cNvSpPr/>
          <p:nvPr/>
        </p:nvSpPr>
        <p:spPr>
          <a:xfrm>
            <a:off x="1687155" y="3629517"/>
            <a:ext cx="6392544" cy="859573"/>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6" name="Google Shape;86;p13"/>
          <p:cNvSpPr txBox="1"/>
          <p:nvPr/>
        </p:nvSpPr>
        <p:spPr>
          <a:xfrm>
            <a:off x="1779956" y="3634280"/>
            <a:ext cx="8724889" cy="85004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BR" sz="4800" b="1" i="0" u="none" strike="noStrike" cap="none">
                <a:solidFill>
                  <a:schemeClr val="dk1"/>
                </a:solidFill>
                <a:latin typeface="Roboto"/>
                <a:ea typeface="Roboto"/>
                <a:cs typeface="Roboto"/>
                <a:sym typeface="Roboto"/>
              </a:rPr>
              <a:t>TÍTULO PRINCIPAL</a:t>
            </a:r>
            <a:endParaRPr sz="4800" b="1">
              <a:solidFill>
                <a:schemeClr val="dk1"/>
              </a:solidFill>
              <a:latin typeface="Roboto"/>
              <a:ea typeface="Roboto"/>
              <a:cs typeface="Roboto"/>
              <a:sym typeface="Roboto"/>
            </a:endParaRPr>
          </a:p>
        </p:txBody>
      </p:sp>
      <p:sp>
        <p:nvSpPr>
          <p:cNvPr id="87" name="Google Shape;87;p13"/>
          <p:cNvSpPr/>
          <p:nvPr/>
        </p:nvSpPr>
        <p:spPr>
          <a:xfrm>
            <a:off x="1687153" y="2615597"/>
            <a:ext cx="2839877" cy="859573"/>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8" name="Google Shape;88;p13"/>
          <p:cNvSpPr txBox="1"/>
          <p:nvPr/>
        </p:nvSpPr>
        <p:spPr>
          <a:xfrm>
            <a:off x="1779956" y="2620360"/>
            <a:ext cx="7600017" cy="85004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BR" sz="4800" b="1">
                <a:solidFill>
                  <a:schemeClr val="dk1"/>
                </a:solidFill>
                <a:latin typeface="Roboto"/>
                <a:ea typeface="Roboto"/>
                <a:cs typeface="Roboto"/>
                <a:sym typeface="Roboto"/>
              </a:rPr>
              <a:t>TÍTULO</a:t>
            </a:r>
            <a:endParaRPr sz="4800" b="1">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2"/>
        <p:cNvGrpSpPr/>
        <p:nvPr/>
      </p:nvGrpSpPr>
      <p:grpSpPr>
        <a:xfrm>
          <a:off x="0" y="0"/>
          <a:ext cx="0" cy="0"/>
          <a:chOff x="0" y="0"/>
          <a:chExt cx="0" cy="0"/>
        </a:xfrm>
      </p:grpSpPr>
      <p:sp>
        <p:nvSpPr>
          <p:cNvPr id="93" name="Google Shape;93;p14"/>
          <p:cNvSpPr txBox="1"/>
          <p:nvPr/>
        </p:nvSpPr>
        <p:spPr>
          <a:xfrm>
            <a:off x="3048000" y="3088453"/>
            <a:ext cx="6470754"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BR" sz="4800" b="1">
                <a:solidFill>
                  <a:schemeClr val="lt1"/>
                </a:solidFill>
                <a:latin typeface="Roboto"/>
                <a:ea typeface="Roboto"/>
                <a:cs typeface="Roboto"/>
                <a:sym typeface="Roboto"/>
              </a:rPr>
              <a:t>TÍTULO PRINCIPAL</a:t>
            </a:r>
            <a:endParaRPr/>
          </a:p>
        </p:txBody>
      </p:sp>
      <p:sp>
        <p:nvSpPr>
          <p:cNvPr id="94" name="Google Shape;94;p14"/>
          <p:cNvSpPr txBox="1"/>
          <p:nvPr/>
        </p:nvSpPr>
        <p:spPr>
          <a:xfrm>
            <a:off x="3048000" y="3919450"/>
            <a:ext cx="6470754"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BR" sz="2000">
                <a:solidFill>
                  <a:schemeClr val="lt1"/>
                </a:solidFill>
                <a:latin typeface="Roboto Medium"/>
                <a:ea typeface="Roboto Medium"/>
                <a:cs typeface="Roboto Medium"/>
                <a:sym typeface="Roboto Medium"/>
              </a:rPr>
              <a:t>Adapta-se à desordem, mas evolui a partir desta </a:t>
            </a:r>
            <a:r>
              <a:rPr lang="pt-BR" sz="2000">
                <a:solidFill>
                  <a:srgbClr val="BFBFBF"/>
                </a:solidFill>
                <a:latin typeface="Roboto Medium"/>
                <a:ea typeface="Roboto Medium"/>
                <a:cs typeface="Roboto Medium"/>
                <a:sym typeface="Roboto Medium"/>
              </a:rPr>
              <a:t>adaptação</a:t>
            </a:r>
            <a:endParaRPr sz="2000">
              <a:solidFill>
                <a:srgbClr val="BFBFBF"/>
              </a:solidFill>
              <a:latin typeface="Roboto Medium"/>
              <a:ea typeface="Roboto Medium"/>
              <a:cs typeface="Roboto Medium"/>
              <a:sym typeface="Roboto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8"/>
        <p:cNvGrpSpPr/>
        <p:nvPr/>
      </p:nvGrpSpPr>
      <p:grpSpPr>
        <a:xfrm>
          <a:off x="0" y="0"/>
          <a:ext cx="0" cy="0"/>
          <a:chOff x="0" y="0"/>
          <a:chExt cx="0" cy="0"/>
        </a:xfrm>
      </p:grpSpPr>
      <p:pic>
        <p:nvPicPr>
          <p:cNvPr id="99" name="Google Shape;99;p15" descr="Tela de jogo de vídeo game"/>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00" name="Google Shape;100;p15"/>
          <p:cNvSpPr/>
          <p:nvPr/>
        </p:nvSpPr>
        <p:spPr>
          <a:xfrm>
            <a:off x="1687155" y="3197538"/>
            <a:ext cx="6662366" cy="646331"/>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1" name="Google Shape;101;p15"/>
          <p:cNvSpPr txBox="1"/>
          <p:nvPr/>
        </p:nvSpPr>
        <p:spPr>
          <a:xfrm>
            <a:off x="1779957" y="3202300"/>
            <a:ext cx="656956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BR" sz="3600" b="1">
                <a:solidFill>
                  <a:schemeClr val="dk1"/>
                </a:solidFill>
                <a:latin typeface="Roboto"/>
                <a:ea typeface="Roboto"/>
                <a:cs typeface="Roboto"/>
                <a:sym typeface="Roboto"/>
              </a:rPr>
              <a:t>SIT AMET, CONSECTETUR</a:t>
            </a:r>
            <a:endParaRPr sz="3600" b="1">
              <a:solidFill>
                <a:schemeClr val="dk1"/>
              </a:solidFill>
              <a:latin typeface="Roboto"/>
              <a:ea typeface="Roboto"/>
              <a:cs typeface="Roboto"/>
              <a:sym typeface="Roboto"/>
            </a:endParaRPr>
          </a:p>
        </p:txBody>
      </p:sp>
      <p:sp>
        <p:nvSpPr>
          <p:cNvPr id="102" name="Google Shape;102;p15"/>
          <p:cNvSpPr/>
          <p:nvPr/>
        </p:nvSpPr>
        <p:spPr>
          <a:xfrm>
            <a:off x="1687153" y="2375094"/>
            <a:ext cx="5658027" cy="646331"/>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3" name="Google Shape;103;p15"/>
          <p:cNvSpPr txBox="1"/>
          <p:nvPr/>
        </p:nvSpPr>
        <p:spPr>
          <a:xfrm>
            <a:off x="1779957" y="2375094"/>
            <a:ext cx="5565223"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BR" sz="3600" b="1">
                <a:solidFill>
                  <a:schemeClr val="dk1"/>
                </a:solidFill>
                <a:latin typeface="Roboto"/>
                <a:ea typeface="Roboto"/>
                <a:cs typeface="Roboto"/>
                <a:sym typeface="Roboto"/>
              </a:rPr>
              <a:t>LOREM IPSUM DOLOR</a:t>
            </a:r>
            <a:endParaRPr/>
          </a:p>
        </p:txBody>
      </p:sp>
      <p:sp>
        <p:nvSpPr>
          <p:cNvPr id="104" name="Google Shape;104;p15"/>
          <p:cNvSpPr/>
          <p:nvPr/>
        </p:nvSpPr>
        <p:spPr>
          <a:xfrm>
            <a:off x="1687155" y="4028375"/>
            <a:ext cx="4408846" cy="646331"/>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5" name="Google Shape;105;p15"/>
          <p:cNvSpPr txBox="1"/>
          <p:nvPr/>
        </p:nvSpPr>
        <p:spPr>
          <a:xfrm>
            <a:off x="1779957" y="4033137"/>
            <a:ext cx="431604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BR" sz="3600" b="1">
                <a:solidFill>
                  <a:schemeClr val="dk1"/>
                </a:solidFill>
                <a:latin typeface="Roboto"/>
                <a:ea typeface="Roboto"/>
                <a:cs typeface="Roboto"/>
                <a:sym typeface="Roboto"/>
              </a:rPr>
              <a:t>ADIPISCING ELIT</a:t>
            </a:r>
            <a:endParaRPr sz="3600" b="1">
              <a:solidFill>
                <a:schemeClr val="dk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9"/>
        <p:cNvGrpSpPr/>
        <p:nvPr/>
      </p:nvGrpSpPr>
      <p:grpSpPr>
        <a:xfrm>
          <a:off x="0" y="0"/>
          <a:ext cx="0" cy="0"/>
          <a:chOff x="0" y="0"/>
          <a:chExt cx="0" cy="0"/>
        </a:xfrm>
      </p:grpSpPr>
      <p:sp>
        <p:nvSpPr>
          <p:cNvPr id="110" name="Google Shape;110;p16"/>
          <p:cNvSpPr txBox="1"/>
          <p:nvPr/>
        </p:nvSpPr>
        <p:spPr>
          <a:xfrm>
            <a:off x="532747" y="331806"/>
            <a:ext cx="5962627"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BR" sz="2400" b="1">
                <a:solidFill>
                  <a:schemeClr val="lt1"/>
                </a:solidFill>
                <a:latin typeface="Roboto"/>
                <a:ea typeface="Roboto"/>
                <a:cs typeface="Roboto"/>
                <a:sym typeface="Roboto"/>
              </a:rPr>
              <a:t>TÍTULO PRINCIPAL</a:t>
            </a:r>
            <a:endParaRPr sz="2400" b="1">
              <a:solidFill>
                <a:schemeClr val="lt1"/>
              </a:solidFill>
              <a:latin typeface="Roboto"/>
              <a:ea typeface="Roboto"/>
              <a:cs typeface="Roboto"/>
              <a:sym typeface="Roboto"/>
            </a:endParaRPr>
          </a:p>
        </p:txBody>
      </p:sp>
      <p:sp>
        <p:nvSpPr>
          <p:cNvPr id="111" name="Google Shape;111;p16"/>
          <p:cNvSpPr txBox="1"/>
          <p:nvPr/>
        </p:nvSpPr>
        <p:spPr>
          <a:xfrm>
            <a:off x="1528996" y="1389984"/>
            <a:ext cx="9158992" cy="3272691"/>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pt-BR" sz="2000">
                <a:solidFill>
                  <a:srgbClr val="BFBFBF"/>
                </a:solidFill>
                <a:latin typeface="Roboto"/>
                <a:ea typeface="Roboto"/>
                <a:cs typeface="Roboto"/>
                <a:sym typeface="Roboto"/>
              </a:rPr>
              <a:t>Lorem ipsum dolor sit amet, consectetur adipiscing elit, sed do eiusmod tempor incididunt ut labore et dolore magna aliqua. Rutrum tellus pellentesque eu tincidunt tortor aliquam nulla. Mauris cursus mattis molestie a iaculis. In est ante in nibh. Sit amet justo donec enim diam vulputate ut pharetra. Purus faucibus ornare suspendisse sed nisi lacus sed viverra. Mauris rhoncus aenean vel elit scelerisque mauris pellentesque. Ultricies tristique nulla aliquet enim tortor at auctor urna nunc.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5"/>
        <p:cNvGrpSpPr/>
        <p:nvPr/>
      </p:nvGrpSpPr>
      <p:grpSpPr>
        <a:xfrm>
          <a:off x="0" y="0"/>
          <a:ext cx="0" cy="0"/>
          <a:chOff x="0" y="0"/>
          <a:chExt cx="0" cy="0"/>
        </a:xfrm>
      </p:grpSpPr>
      <p:sp useBgFill="1">
        <p:nvSpPr>
          <p:cNvPr id="119" name="Google Shape;119;p17"/>
          <p:cNvSpPr/>
          <p:nvPr/>
        </p:nvSpPr>
        <p:spPr>
          <a:xfrm>
            <a:off x="6876490" y="1841919"/>
            <a:ext cx="3528248" cy="4043497"/>
          </a:xfrm>
          <a:prstGeom prst="rect">
            <a:avLst/>
          </a:prstGeom>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2">
              <a:solidFill>
                <a:schemeClr val="lt1"/>
              </a:solidFill>
              <a:latin typeface="Calibri"/>
              <a:ea typeface="Calibri"/>
              <a:cs typeface="Calibri"/>
              <a:sym typeface="Calibri"/>
            </a:endParaRPr>
          </a:p>
        </p:txBody>
      </p:sp>
      <p:sp>
        <p:nvSpPr>
          <p:cNvPr id="120" name="Google Shape;120;p17"/>
          <p:cNvSpPr txBox="1"/>
          <p:nvPr/>
        </p:nvSpPr>
        <p:spPr>
          <a:xfrm>
            <a:off x="8034159" y="3725047"/>
            <a:ext cx="1212910" cy="27723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pt-BR" sz="1201">
                <a:solidFill>
                  <a:srgbClr val="91A3AD"/>
                </a:solidFill>
                <a:latin typeface="Arial"/>
                <a:ea typeface="Arial"/>
                <a:cs typeface="Arial"/>
                <a:sym typeface="Arial"/>
              </a:rPr>
              <a:t>IMAGEM</a:t>
            </a:r>
            <a:endParaRPr/>
          </a:p>
        </p:txBody>
      </p:sp>
      <p:sp>
        <p:nvSpPr>
          <p:cNvPr id="121" name="Google Shape;121;p17"/>
          <p:cNvSpPr txBox="1"/>
          <p:nvPr/>
        </p:nvSpPr>
        <p:spPr>
          <a:xfrm>
            <a:off x="532747" y="331806"/>
            <a:ext cx="5962627"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BR" sz="2400" b="1" dirty="0">
                <a:solidFill>
                  <a:schemeClr val="lt1"/>
                </a:solidFill>
                <a:latin typeface="Roboto"/>
                <a:ea typeface="Roboto"/>
                <a:cs typeface="Roboto"/>
                <a:sym typeface="Roboto"/>
              </a:rPr>
              <a:t>HERANÇA</a:t>
            </a:r>
            <a:endParaRPr sz="2400" b="1" dirty="0">
              <a:solidFill>
                <a:schemeClr val="lt1"/>
              </a:solidFill>
              <a:latin typeface="Roboto"/>
              <a:ea typeface="Roboto"/>
              <a:cs typeface="Roboto"/>
              <a:sym typeface="Roboto"/>
            </a:endParaRPr>
          </a:p>
        </p:txBody>
      </p:sp>
      <p:pic>
        <p:nvPicPr>
          <p:cNvPr id="3" name="Imagem 2" descr="Tabela&#10;&#10;Descrição gerada automaticamente">
            <a:extLst>
              <a:ext uri="{FF2B5EF4-FFF2-40B4-BE49-F238E27FC236}">
                <a16:creationId xmlns:a16="http://schemas.microsoft.com/office/drawing/2014/main" id="{DDAF673A-E6D2-F0F7-2F5C-0FB983CF136A}"/>
              </a:ext>
            </a:extLst>
          </p:cNvPr>
          <p:cNvPicPr>
            <a:picLocks noChangeAspect="1"/>
          </p:cNvPicPr>
          <p:nvPr/>
        </p:nvPicPr>
        <p:blipFill>
          <a:blip r:embed="rId4"/>
          <a:stretch>
            <a:fillRect/>
          </a:stretch>
        </p:blipFill>
        <p:spPr>
          <a:xfrm>
            <a:off x="6325248" y="1574264"/>
            <a:ext cx="4495800" cy="3933825"/>
          </a:xfrm>
          <a:prstGeom prst="rect">
            <a:avLst/>
          </a:prstGeom>
        </p:spPr>
      </p:pic>
      <p:pic>
        <p:nvPicPr>
          <p:cNvPr id="4" name="Imagem 3" descr="Uma imagem contendo Tabela&#10;&#10;Descrição gerada automaticamente">
            <a:extLst>
              <a:ext uri="{FF2B5EF4-FFF2-40B4-BE49-F238E27FC236}">
                <a16:creationId xmlns:a16="http://schemas.microsoft.com/office/drawing/2014/main" id="{48E0C9B9-AAB5-D051-7626-1350A2109FAA}"/>
              </a:ext>
            </a:extLst>
          </p:cNvPr>
          <p:cNvPicPr>
            <a:picLocks noChangeAspect="1"/>
          </p:cNvPicPr>
          <p:nvPr/>
        </p:nvPicPr>
        <p:blipFill>
          <a:blip r:embed="rId5"/>
          <a:stretch>
            <a:fillRect/>
          </a:stretch>
        </p:blipFill>
        <p:spPr>
          <a:xfrm>
            <a:off x="1202886" y="1574263"/>
            <a:ext cx="4616223" cy="39338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5"/>
        <p:cNvGrpSpPr/>
        <p:nvPr/>
      </p:nvGrpSpPr>
      <p:grpSpPr>
        <a:xfrm>
          <a:off x="0" y="0"/>
          <a:ext cx="0" cy="0"/>
          <a:chOff x="0" y="0"/>
          <a:chExt cx="0" cy="0"/>
        </a:xfrm>
      </p:grpSpPr>
      <p:sp useBgFill="1">
        <p:nvSpPr>
          <p:cNvPr id="119" name="Google Shape;119;p17"/>
          <p:cNvSpPr/>
          <p:nvPr/>
        </p:nvSpPr>
        <p:spPr>
          <a:xfrm>
            <a:off x="6876490" y="1841919"/>
            <a:ext cx="3528248" cy="4043497"/>
          </a:xfrm>
          <a:prstGeom prst="rect">
            <a:avLst/>
          </a:prstGeom>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2">
              <a:solidFill>
                <a:schemeClr val="lt1"/>
              </a:solidFill>
              <a:latin typeface="Calibri"/>
              <a:ea typeface="Calibri"/>
              <a:cs typeface="Calibri"/>
              <a:sym typeface="Calibri"/>
            </a:endParaRPr>
          </a:p>
        </p:txBody>
      </p:sp>
      <p:sp>
        <p:nvSpPr>
          <p:cNvPr id="120" name="Google Shape;120;p17"/>
          <p:cNvSpPr txBox="1"/>
          <p:nvPr/>
        </p:nvSpPr>
        <p:spPr>
          <a:xfrm>
            <a:off x="8034159" y="3725047"/>
            <a:ext cx="1212910" cy="27723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pt-BR" sz="1201">
                <a:solidFill>
                  <a:srgbClr val="91A3AD"/>
                </a:solidFill>
                <a:latin typeface="Arial"/>
                <a:ea typeface="Arial"/>
                <a:cs typeface="Arial"/>
                <a:sym typeface="Arial"/>
              </a:rPr>
              <a:t>IMAGEM</a:t>
            </a:r>
            <a:endParaRPr/>
          </a:p>
        </p:txBody>
      </p:sp>
      <p:sp>
        <p:nvSpPr>
          <p:cNvPr id="121" name="Google Shape;121;p17"/>
          <p:cNvSpPr txBox="1"/>
          <p:nvPr/>
        </p:nvSpPr>
        <p:spPr>
          <a:xfrm>
            <a:off x="532747" y="331806"/>
            <a:ext cx="5962627"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BR" sz="2400" b="1" dirty="0">
                <a:solidFill>
                  <a:schemeClr val="lt1"/>
                </a:solidFill>
                <a:latin typeface="Roboto"/>
                <a:ea typeface="Roboto"/>
                <a:cs typeface="Roboto"/>
                <a:sym typeface="Roboto"/>
              </a:rPr>
              <a:t>HERANÇA</a:t>
            </a:r>
            <a:endParaRPr sz="2400" b="1" dirty="0">
              <a:solidFill>
                <a:schemeClr val="lt1"/>
              </a:solidFill>
              <a:latin typeface="Roboto"/>
              <a:ea typeface="Roboto"/>
              <a:cs typeface="Roboto"/>
              <a:sym typeface="Roboto"/>
            </a:endParaRPr>
          </a:p>
        </p:txBody>
      </p:sp>
      <p:pic>
        <p:nvPicPr>
          <p:cNvPr id="2" name="Imagem 1" descr="Diagrama&#10;&#10;Descrição gerada automaticamente">
            <a:extLst>
              <a:ext uri="{FF2B5EF4-FFF2-40B4-BE49-F238E27FC236}">
                <a16:creationId xmlns:a16="http://schemas.microsoft.com/office/drawing/2014/main" id="{99CDCC40-91E9-6162-DAFF-4A534964B899}"/>
              </a:ext>
            </a:extLst>
          </p:cNvPr>
          <p:cNvPicPr>
            <a:picLocks noChangeAspect="1"/>
          </p:cNvPicPr>
          <p:nvPr/>
        </p:nvPicPr>
        <p:blipFill>
          <a:blip r:embed="rId4"/>
          <a:stretch>
            <a:fillRect/>
          </a:stretch>
        </p:blipFill>
        <p:spPr>
          <a:xfrm>
            <a:off x="2633975" y="749652"/>
            <a:ext cx="6709278" cy="5358695"/>
          </a:xfrm>
          <a:prstGeom prst="rect">
            <a:avLst/>
          </a:prstGeom>
        </p:spPr>
      </p:pic>
    </p:spTree>
    <p:extLst>
      <p:ext uri="{BB962C8B-B14F-4D97-AF65-F5344CB8AC3E}">
        <p14:creationId xmlns:p14="http://schemas.microsoft.com/office/powerpoint/2010/main" val="1588635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5"/>
        <p:cNvGrpSpPr/>
        <p:nvPr/>
      </p:nvGrpSpPr>
      <p:grpSpPr>
        <a:xfrm>
          <a:off x="0" y="0"/>
          <a:ext cx="0" cy="0"/>
          <a:chOff x="0" y="0"/>
          <a:chExt cx="0" cy="0"/>
        </a:xfrm>
      </p:grpSpPr>
      <p:sp useBgFill="1">
        <p:nvSpPr>
          <p:cNvPr id="119" name="Google Shape;119;p17"/>
          <p:cNvSpPr/>
          <p:nvPr/>
        </p:nvSpPr>
        <p:spPr>
          <a:xfrm>
            <a:off x="6876490" y="1841919"/>
            <a:ext cx="3528248" cy="4043497"/>
          </a:xfrm>
          <a:prstGeom prst="rect">
            <a:avLst/>
          </a:prstGeom>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2">
              <a:solidFill>
                <a:schemeClr val="lt1"/>
              </a:solidFill>
              <a:latin typeface="Calibri"/>
              <a:ea typeface="Calibri"/>
              <a:cs typeface="Calibri"/>
              <a:sym typeface="Calibri"/>
            </a:endParaRPr>
          </a:p>
        </p:txBody>
      </p:sp>
      <p:sp>
        <p:nvSpPr>
          <p:cNvPr id="120" name="Google Shape;120;p17"/>
          <p:cNvSpPr txBox="1"/>
          <p:nvPr/>
        </p:nvSpPr>
        <p:spPr>
          <a:xfrm>
            <a:off x="8034159" y="3725047"/>
            <a:ext cx="1212910" cy="27723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pt-BR" sz="1201">
                <a:solidFill>
                  <a:srgbClr val="91A3AD"/>
                </a:solidFill>
                <a:latin typeface="Arial"/>
                <a:ea typeface="Arial"/>
                <a:cs typeface="Arial"/>
                <a:sym typeface="Arial"/>
              </a:rPr>
              <a:t>IMAGEM</a:t>
            </a:r>
            <a:endParaRPr/>
          </a:p>
        </p:txBody>
      </p:sp>
      <p:sp>
        <p:nvSpPr>
          <p:cNvPr id="121" name="Google Shape;121;p17"/>
          <p:cNvSpPr txBox="1"/>
          <p:nvPr/>
        </p:nvSpPr>
        <p:spPr>
          <a:xfrm>
            <a:off x="532747" y="331806"/>
            <a:ext cx="5962627"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BR" sz="2400" b="1" dirty="0">
                <a:solidFill>
                  <a:schemeClr val="lt1"/>
                </a:solidFill>
                <a:latin typeface="Roboto"/>
                <a:ea typeface="Roboto"/>
                <a:cs typeface="Roboto"/>
                <a:sym typeface="Roboto"/>
              </a:rPr>
              <a:t>EXCEPTIONS</a:t>
            </a:r>
            <a:endParaRPr sz="2400" b="1" dirty="0">
              <a:solidFill>
                <a:schemeClr val="lt1"/>
              </a:solidFill>
              <a:latin typeface="Roboto"/>
              <a:ea typeface="Roboto"/>
              <a:cs typeface="Roboto"/>
              <a:sym typeface="Roboto"/>
            </a:endParaRPr>
          </a:p>
        </p:txBody>
      </p:sp>
      <p:pic>
        <p:nvPicPr>
          <p:cNvPr id="3" name="Picture 1" descr="Diagrama&#10;&#10;Descrição gerada automaticamente com confiança média">
            <a:extLst>
              <a:ext uri="{FF2B5EF4-FFF2-40B4-BE49-F238E27FC236}">
                <a16:creationId xmlns:a16="http://schemas.microsoft.com/office/drawing/2014/main" id="{3E538409-5D3C-3A46-9D27-F9E1625BCD26}"/>
              </a:ext>
            </a:extLst>
          </p:cNvPr>
          <p:cNvPicPr>
            <a:picLocks noChangeAspect="1"/>
          </p:cNvPicPr>
          <p:nvPr/>
        </p:nvPicPr>
        <p:blipFill>
          <a:blip r:embed="rId4"/>
          <a:stretch>
            <a:fillRect/>
          </a:stretch>
        </p:blipFill>
        <p:spPr>
          <a:xfrm>
            <a:off x="1669127" y="1463453"/>
            <a:ext cx="8853745" cy="3931094"/>
          </a:xfrm>
          <a:prstGeom prst="rect">
            <a:avLst/>
          </a:prstGeom>
        </p:spPr>
      </p:pic>
    </p:spTree>
    <p:extLst>
      <p:ext uri="{BB962C8B-B14F-4D97-AF65-F5344CB8AC3E}">
        <p14:creationId xmlns:p14="http://schemas.microsoft.com/office/powerpoint/2010/main" val="3840023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5"/>
        <p:cNvGrpSpPr/>
        <p:nvPr/>
      </p:nvGrpSpPr>
      <p:grpSpPr>
        <a:xfrm>
          <a:off x="0" y="0"/>
          <a:ext cx="0" cy="0"/>
          <a:chOff x="0" y="0"/>
          <a:chExt cx="0" cy="0"/>
        </a:xfrm>
      </p:grpSpPr>
      <p:sp>
        <p:nvSpPr>
          <p:cNvPr id="126" name="Google Shape;126;p18"/>
          <p:cNvSpPr txBox="1"/>
          <p:nvPr/>
        </p:nvSpPr>
        <p:spPr>
          <a:xfrm>
            <a:off x="1546445" y="3390914"/>
            <a:ext cx="2014901" cy="338554"/>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pt-BR" sz="1600">
                <a:solidFill>
                  <a:srgbClr val="BFBFBF"/>
                </a:solidFill>
                <a:latin typeface="Roboto Medium"/>
                <a:ea typeface="Roboto Medium"/>
                <a:cs typeface="Roboto Medium"/>
                <a:sym typeface="Roboto Medium"/>
              </a:rPr>
              <a:t>TEXTO</a:t>
            </a:r>
            <a:endParaRPr/>
          </a:p>
        </p:txBody>
      </p:sp>
      <p:sp>
        <p:nvSpPr>
          <p:cNvPr id="127" name="Google Shape;127;p18"/>
          <p:cNvSpPr txBox="1"/>
          <p:nvPr/>
        </p:nvSpPr>
        <p:spPr>
          <a:xfrm>
            <a:off x="532747" y="331806"/>
            <a:ext cx="5962627"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BR" sz="2400" b="1">
                <a:solidFill>
                  <a:schemeClr val="lt1"/>
                </a:solidFill>
                <a:latin typeface="Roboto"/>
                <a:ea typeface="Roboto"/>
                <a:cs typeface="Roboto"/>
                <a:sym typeface="Roboto"/>
              </a:rPr>
              <a:t>TÍTULO PRINCIPAL</a:t>
            </a:r>
            <a:endParaRPr sz="2400" b="1">
              <a:solidFill>
                <a:schemeClr val="lt1"/>
              </a:solidFill>
              <a:latin typeface="Roboto"/>
              <a:ea typeface="Roboto"/>
              <a:cs typeface="Roboto"/>
              <a:sym typeface="Roboto"/>
            </a:endParaRPr>
          </a:p>
        </p:txBody>
      </p:sp>
      <p:sp>
        <p:nvSpPr>
          <p:cNvPr id="128" name="Google Shape;128;p18"/>
          <p:cNvSpPr txBox="1"/>
          <p:nvPr/>
        </p:nvSpPr>
        <p:spPr>
          <a:xfrm>
            <a:off x="8630656" y="3390914"/>
            <a:ext cx="2014901" cy="338554"/>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pt-BR" sz="1600">
                <a:solidFill>
                  <a:srgbClr val="BFBFBF"/>
                </a:solidFill>
                <a:latin typeface="Roboto Medium"/>
                <a:ea typeface="Roboto Medium"/>
                <a:cs typeface="Roboto Medium"/>
                <a:sym typeface="Roboto Medium"/>
              </a:rPr>
              <a:t>TEXTO</a:t>
            </a:r>
            <a:endParaRPr/>
          </a:p>
        </p:txBody>
      </p:sp>
      <p:sp>
        <p:nvSpPr>
          <p:cNvPr id="129" name="Google Shape;129;p18"/>
          <p:cNvSpPr txBox="1"/>
          <p:nvPr/>
        </p:nvSpPr>
        <p:spPr>
          <a:xfrm>
            <a:off x="6264446" y="3390914"/>
            <a:ext cx="2014901" cy="338554"/>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pt-BR" sz="1600">
                <a:solidFill>
                  <a:srgbClr val="BFBFBF"/>
                </a:solidFill>
                <a:latin typeface="Roboto Medium"/>
                <a:ea typeface="Roboto Medium"/>
                <a:cs typeface="Roboto Medium"/>
                <a:sym typeface="Roboto Medium"/>
              </a:rPr>
              <a:t>TEXTO</a:t>
            </a:r>
            <a:endParaRPr/>
          </a:p>
        </p:txBody>
      </p:sp>
      <p:sp>
        <p:nvSpPr>
          <p:cNvPr id="130" name="Google Shape;130;p18"/>
          <p:cNvSpPr txBox="1"/>
          <p:nvPr/>
        </p:nvSpPr>
        <p:spPr>
          <a:xfrm>
            <a:off x="3891833" y="3390914"/>
            <a:ext cx="2014901" cy="338554"/>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pt-BR" sz="1600">
                <a:solidFill>
                  <a:srgbClr val="BFBFBF"/>
                </a:solidFill>
                <a:latin typeface="Roboto Medium"/>
                <a:ea typeface="Roboto Medium"/>
                <a:cs typeface="Roboto Medium"/>
                <a:sym typeface="Roboto Medium"/>
              </a:rPr>
              <a:t>TEXTO</a:t>
            </a:r>
            <a:endParaRPr/>
          </a:p>
        </p:txBody>
      </p:sp>
      <p:pic>
        <p:nvPicPr>
          <p:cNvPr id="131" name="Google Shape;131;p18"/>
          <p:cNvPicPr preferRelativeResize="0"/>
          <p:nvPr/>
        </p:nvPicPr>
        <p:blipFill rotWithShape="1">
          <a:blip r:embed="rId4">
            <a:alphaModFix/>
          </a:blip>
          <a:srcRect/>
          <a:stretch/>
        </p:blipFill>
        <p:spPr>
          <a:xfrm>
            <a:off x="1557705" y="2992767"/>
            <a:ext cx="1982818" cy="1091724"/>
          </a:xfrm>
          <a:prstGeom prst="rect">
            <a:avLst/>
          </a:prstGeom>
          <a:noFill/>
          <a:ln>
            <a:noFill/>
          </a:ln>
        </p:spPr>
      </p:pic>
      <p:pic>
        <p:nvPicPr>
          <p:cNvPr id="132" name="Google Shape;132;p18"/>
          <p:cNvPicPr preferRelativeResize="0"/>
          <p:nvPr/>
        </p:nvPicPr>
        <p:blipFill rotWithShape="1">
          <a:blip r:embed="rId4">
            <a:alphaModFix/>
          </a:blip>
          <a:srcRect/>
          <a:stretch/>
        </p:blipFill>
        <p:spPr>
          <a:xfrm>
            <a:off x="3907874" y="2992767"/>
            <a:ext cx="1982818" cy="1091724"/>
          </a:xfrm>
          <a:prstGeom prst="rect">
            <a:avLst/>
          </a:prstGeom>
          <a:noFill/>
          <a:ln>
            <a:noFill/>
          </a:ln>
        </p:spPr>
      </p:pic>
      <p:pic>
        <p:nvPicPr>
          <p:cNvPr id="133" name="Google Shape;133;p18"/>
          <p:cNvPicPr preferRelativeResize="0"/>
          <p:nvPr/>
        </p:nvPicPr>
        <p:blipFill rotWithShape="1">
          <a:blip r:embed="rId4">
            <a:alphaModFix/>
          </a:blip>
          <a:srcRect/>
          <a:stretch/>
        </p:blipFill>
        <p:spPr>
          <a:xfrm>
            <a:off x="6280487" y="2992767"/>
            <a:ext cx="1982818" cy="1091724"/>
          </a:xfrm>
          <a:prstGeom prst="rect">
            <a:avLst/>
          </a:prstGeom>
          <a:noFill/>
          <a:ln>
            <a:noFill/>
          </a:ln>
        </p:spPr>
      </p:pic>
      <p:pic>
        <p:nvPicPr>
          <p:cNvPr id="134" name="Google Shape;134;p18"/>
          <p:cNvPicPr preferRelativeResize="0"/>
          <p:nvPr/>
        </p:nvPicPr>
        <p:blipFill rotWithShape="1">
          <a:blip r:embed="rId4">
            <a:alphaModFix/>
          </a:blip>
          <a:srcRect/>
          <a:stretch/>
        </p:blipFill>
        <p:spPr>
          <a:xfrm>
            <a:off x="8646697" y="2992767"/>
            <a:ext cx="1982818" cy="10917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8"/>
        <p:cNvGrpSpPr/>
        <p:nvPr/>
      </p:nvGrpSpPr>
      <p:grpSpPr>
        <a:xfrm>
          <a:off x="0" y="0"/>
          <a:ext cx="0" cy="0"/>
          <a:chOff x="0" y="0"/>
          <a:chExt cx="0" cy="0"/>
        </a:xfrm>
      </p:grpSpPr>
      <p:sp>
        <p:nvSpPr>
          <p:cNvPr id="139" name="Google Shape;139;p19"/>
          <p:cNvSpPr txBox="1"/>
          <p:nvPr/>
        </p:nvSpPr>
        <p:spPr>
          <a:xfrm>
            <a:off x="4848227" y="2402616"/>
            <a:ext cx="2669416" cy="1887696"/>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pt-BR" sz="2000">
                <a:solidFill>
                  <a:srgbClr val="BFBFBF"/>
                </a:solidFill>
                <a:latin typeface="Roboto"/>
                <a:ea typeface="Roboto"/>
                <a:cs typeface="Roboto"/>
                <a:sym typeface="Roboto"/>
              </a:rPr>
              <a:t>Lorem ipsum dolor sit amet, consectet adipiscing elit, sed do eiusmod tempor</a:t>
            </a:r>
            <a:endParaRPr sz="2000">
              <a:solidFill>
                <a:srgbClr val="BFBFBF"/>
              </a:solidFill>
              <a:latin typeface="Roboto"/>
              <a:ea typeface="Roboto"/>
              <a:cs typeface="Roboto"/>
              <a:sym typeface="Roboto"/>
            </a:endParaRPr>
          </a:p>
        </p:txBody>
      </p:sp>
      <p:sp>
        <p:nvSpPr>
          <p:cNvPr id="140" name="Google Shape;140;p19"/>
          <p:cNvSpPr/>
          <p:nvPr/>
        </p:nvSpPr>
        <p:spPr>
          <a:xfrm>
            <a:off x="4861831" y="1908804"/>
            <a:ext cx="2654091" cy="36933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1" name="Google Shape;141;p19"/>
          <p:cNvSpPr txBox="1"/>
          <p:nvPr/>
        </p:nvSpPr>
        <p:spPr>
          <a:xfrm>
            <a:off x="4861832" y="1932540"/>
            <a:ext cx="2669416" cy="307777"/>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pt-BR" sz="1400">
                <a:solidFill>
                  <a:schemeClr val="dk1"/>
                </a:solidFill>
                <a:latin typeface="Roboto Black"/>
                <a:ea typeface="Roboto Black"/>
                <a:cs typeface="Roboto Black"/>
                <a:sym typeface="Roboto Black"/>
              </a:rPr>
              <a:t>LOREM IPSUM</a:t>
            </a:r>
            <a:endParaRPr/>
          </a:p>
        </p:txBody>
      </p:sp>
      <p:sp>
        <p:nvSpPr>
          <p:cNvPr id="142" name="Google Shape;142;p19"/>
          <p:cNvSpPr txBox="1"/>
          <p:nvPr/>
        </p:nvSpPr>
        <p:spPr>
          <a:xfrm>
            <a:off x="1238096" y="2402616"/>
            <a:ext cx="2669416" cy="1887696"/>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pt-BR" sz="2000">
                <a:solidFill>
                  <a:srgbClr val="BFBFBF"/>
                </a:solidFill>
                <a:latin typeface="Roboto"/>
                <a:ea typeface="Roboto"/>
                <a:cs typeface="Roboto"/>
                <a:sym typeface="Roboto"/>
              </a:rPr>
              <a:t>Lorem ipsum dolor sit amet, consectet adipiscing elit, sed do eiusmod tempor</a:t>
            </a:r>
            <a:endParaRPr sz="2000">
              <a:solidFill>
                <a:srgbClr val="BFBFBF"/>
              </a:solidFill>
              <a:latin typeface="Roboto"/>
              <a:ea typeface="Roboto"/>
              <a:cs typeface="Roboto"/>
              <a:sym typeface="Roboto"/>
            </a:endParaRPr>
          </a:p>
        </p:txBody>
      </p:sp>
      <p:sp>
        <p:nvSpPr>
          <p:cNvPr id="143" name="Google Shape;143;p19"/>
          <p:cNvSpPr/>
          <p:nvPr/>
        </p:nvSpPr>
        <p:spPr>
          <a:xfrm>
            <a:off x="1251700" y="1908804"/>
            <a:ext cx="2654091" cy="36933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4" name="Google Shape;144;p19"/>
          <p:cNvSpPr txBox="1"/>
          <p:nvPr/>
        </p:nvSpPr>
        <p:spPr>
          <a:xfrm>
            <a:off x="1251701" y="1944082"/>
            <a:ext cx="2654090" cy="307777"/>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pt-BR" sz="1400">
                <a:solidFill>
                  <a:schemeClr val="dk1"/>
                </a:solidFill>
                <a:latin typeface="Roboto Black"/>
                <a:ea typeface="Roboto Black"/>
                <a:cs typeface="Roboto Black"/>
                <a:sym typeface="Roboto Black"/>
              </a:rPr>
              <a:t>LOREM IPSUM</a:t>
            </a:r>
            <a:endParaRPr/>
          </a:p>
        </p:txBody>
      </p:sp>
      <p:sp>
        <p:nvSpPr>
          <p:cNvPr id="145" name="Google Shape;145;p19"/>
          <p:cNvSpPr txBox="1"/>
          <p:nvPr/>
        </p:nvSpPr>
        <p:spPr>
          <a:xfrm>
            <a:off x="8444753" y="2402616"/>
            <a:ext cx="2669416" cy="1887696"/>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pt-BR" sz="2000">
                <a:solidFill>
                  <a:srgbClr val="BFBFBF"/>
                </a:solidFill>
                <a:latin typeface="Roboto"/>
                <a:ea typeface="Roboto"/>
                <a:cs typeface="Roboto"/>
                <a:sym typeface="Roboto"/>
              </a:rPr>
              <a:t>Lorem ipsum dolor sit amet, consectet adipiscing elit, sed do eiusmod tempor</a:t>
            </a:r>
            <a:endParaRPr sz="2000">
              <a:solidFill>
                <a:srgbClr val="BFBFBF"/>
              </a:solidFill>
              <a:latin typeface="Roboto"/>
              <a:ea typeface="Roboto"/>
              <a:cs typeface="Roboto"/>
              <a:sym typeface="Roboto"/>
            </a:endParaRPr>
          </a:p>
        </p:txBody>
      </p:sp>
      <p:sp>
        <p:nvSpPr>
          <p:cNvPr id="146" name="Google Shape;146;p19"/>
          <p:cNvSpPr/>
          <p:nvPr/>
        </p:nvSpPr>
        <p:spPr>
          <a:xfrm>
            <a:off x="8458357" y="1908804"/>
            <a:ext cx="2654091" cy="36933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7" name="Google Shape;147;p19"/>
          <p:cNvSpPr txBox="1"/>
          <p:nvPr/>
        </p:nvSpPr>
        <p:spPr>
          <a:xfrm>
            <a:off x="8458358" y="1932540"/>
            <a:ext cx="2654090" cy="307777"/>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pt-BR" sz="1400">
                <a:solidFill>
                  <a:schemeClr val="dk1"/>
                </a:solidFill>
                <a:latin typeface="Roboto Black"/>
                <a:ea typeface="Roboto Black"/>
                <a:cs typeface="Roboto Black"/>
                <a:sym typeface="Roboto Black"/>
              </a:rPr>
              <a:t>LOREM IPSUM</a:t>
            </a:r>
            <a:endParaRPr/>
          </a:p>
        </p:txBody>
      </p:sp>
      <p:sp>
        <p:nvSpPr>
          <p:cNvPr id="148" name="Google Shape;148;p19"/>
          <p:cNvSpPr txBox="1"/>
          <p:nvPr/>
        </p:nvSpPr>
        <p:spPr>
          <a:xfrm>
            <a:off x="532747" y="331806"/>
            <a:ext cx="5962627"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BR" sz="2400" b="1">
                <a:solidFill>
                  <a:schemeClr val="lt1"/>
                </a:solidFill>
                <a:latin typeface="Roboto"/>
                <a:ea typeface="Roboto"/>
                <a:cs typeface="Roboto"/>
                <a:sym typeface="Roboto"/>
              </a:rPr>
              <a:t>TÍTULO PRINCIPAL</a:t>
            </a:r>
            <a:endParaRPr sz="2400" b="1">
              <a:solidFill>
                <a:schemeClr val="lt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172</Words>
  <Application>Microsoft Office PowerPoint</Application>
  <PresentationFormat>Widescreen</PresentationFormat>
  <Paragraphs>27</Paragraphs>
  <Slides>9</Slides>
  <Notes>9</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9</vt:i4>
      </vt:variant>
    </vt:vector>
  </HeadingPairs>
  <TitlesOfParts>
    <vt:vector size="15" baseType="lpstr">
      <vt:lpstr>Calibri</vt:lpstr>
      <vt:lpstr>Roboto</vt:lpstr>
      <vt:lpstr>Roboto Black</vt:lpstr>
      <vt:lpstr>Roboto Medium</vt:lpstr>
      <vt:lpstr>Arial</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cp:lastModifiedBy>Thiago Toshiyuki Izumi Yamamoto</cp:lastModifiedBy>
  <cp:revision>3</cp:revision>
  <dcterms:modified xsi:type="dcterms:W3CDTF">2024-03-19T12:21:44Z</dcterms:modified>
</cp:coreProperties>
</file>