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757"/>
    <a:srgbClr val="202020"/>
    <a:srgbClr val="222222"/>
    <a:srgbClr val="656565"/>
    <a:srgbClr val="2F5597"/>
    <a:srgbClr val="F7C12F"/>
    <a:srgbClr val="5D7373"/>
    <a:srgbClr val="4E6161"/>
    <a:srgbClr val="008F96"/>
    <a:srgbClr val="4A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1680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B1D1A-773B-455E-94EF-BA2E10EAEC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F15EE4-D70E-4C6E-A434-F3519D002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CD167C-7BD6-42EF-AA09-492D3486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160F3E-65A8-413B-B2CB-29560BB63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70DDA7-EA43-4265-971A-18F52EEF9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9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77E87-9829-4AA6-9C7B-97CC19AB0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E0B370-E8EE-42A2-84D1-C6A8631FB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45483-4B24-4EA5-8556-099DD9E8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1FFBD0-9DE6-4D7A-9716-D138F3DE1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5E8891-24F6-4F04-B59A-9EC3EC9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79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3E1707-B5B5-41E8-A160-C73F498B3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F039732-D35E-490D-BC8A-DA82431B5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7932A9-9964-4F37-AEFB-116C5F5CE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7E98C3-C71C-4A90-8358-8C1734EFF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7D413-0395-4350-9CD8-492BF0ED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47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5B5BC-7BC8-4014-8E0E-AF18F208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39A7AE-95A2-4B87-B2BE-916D14007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E19106-CABB-4B79-B389-27E671D5E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E37514-C0C0-40EA-8C6C-E479DAF4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BFDA8-CA3B-4390-9766-5C717F7F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6198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BE85C0-A8D0-410C-9320-627B549B3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5CE3C1-CAD7-4C56-9542-C23C82443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700F6E-1D12-4CC2-BD85-C4978418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BAA2F3-4FAF-4049-9287-BD73D688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33354D-671A-47E6-A96D-562CA86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3AFA8-A419-42DE-AB4D-13AB551B1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598526-8A95-4681-BAD6-AEF5A3EF6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B8BE52-199A-4E62-A3A2-CD10B4BD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E7295F-687E-4F93-9BA5-115FD9228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A865C9-8BC6-46E8-8AE7-0EBABDC7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FAFAFD-122F-4C07-B4C4-D1F225875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642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444CD7-2484-4585-997B-ECFE00B1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B90FBD-CA92-4B3B-B77B-A7932C0807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D88BDF-EF9D-43FA-B0B7-3FEAC39A8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82B0B5-9575-4E31-99FD-3A407CF27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BF9F24A-EE2E-4CC3-8CC8-6038F2085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A9545FA-67C0-4B39-9AD8-0E8DF6AB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B813B2D-ACFF-44CD-822A-ECA2DAA30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2381A0-1C82-4A0F-8250-2D97ECEAC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330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E1163-A381-4C40-A736-C705B945E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08F2AB2-E537-40D8-AC8A-B1A82284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F26BB3-B405-49B8-BD71-6F5172EE3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1D2063-79F8-4C8F-8F64-F7D2952B5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0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1A94F9-BE89-4684-914B-AEFC6C62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9CD5E23-4136-4086-BDF6-E281C13B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4F54C86-BAF4-472F-A8F7-ED0975C30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6360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54297-259D-49D6-BDCE-D4A145B4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AAEDF6-FDD6-4F14-9FC6-096B8896C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9243E9-2828-4576-A965-9EFCA748F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7FBB00-4E9C-4A96-A82F-9592FE89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A031CA-711B-4222-A09E-1F2BEF80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AD4CC3-9A45-4485-A867-41FB2C93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29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9803B-B6A2-427B-AF67-208744087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C13EDC2-94D7-44FC-AA3C-0F3EBAB9AF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2FC806-C885-417E-B52B-D4FBAAF8F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8F63193-6B3C-485D-AC58-3DF55E4FA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07DFF03-B350-488D-A63D-8CDC3140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2E4B236-C343-4771-9B0C-75D79935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329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D4546E9-FEB5-46D0-874B-F668500C0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638A4F-B542-42A6-8DA1-99EDB486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260894-AAFF-4AF3-A64E-11EDD18A3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65674-3F6B-41CC-877D-5ACC57ED49E2}" type="datetimeFigureOut">
              <a:rPr lang="pt-BR" smtClean="0"/>
              <a:t>30/09/2020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D3D982-92C0-410B-8CB5-2D447AF1B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836B05-D2F4-4519-9A53-8DB24B81F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2CD36-60C8-4CC5-87E5-5835984A114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06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155B5A-F71F-4DF3-BEC7-5ACFB279FD1F}"/>
              </a:ext>
            </a:extLst>
          </p:cNvPr>
          <p:cNvGrpSpPr/>
          <p:nvPr/>
        </p:nvGrpSpPr>
        <p:grpSpPr>
          <a:xfrm>
            <a:off x="-9200270" y="0"/>
            <a:ext cx="12231128" cy="6858000"/>
            <a:chOff x="0" y="0"/>
            <a:chExt cx="12231128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D15287A-D949-42B0-B84F-9F34460FF749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2CB015A-488C-4CCD-8DFC-68FB9AD1F14B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EC48F8A-85AD-440E-B608-6A1C6D3C8127}"/>
                </a:ext>
              </a:extLst>
            </p:cNvPr>
            <p:cNvSpPr txBox="1"/>
            <p:nvPr/>
          </p:nvSpPr>
          <p:spPr>
            <a:xfrm rot="16200000">
              <a:off x="10445513" y="3059993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melanoma</a:t>
              </a:r>
            </a:p>
          </p:txBody>
        </p:sp>
        <p:pic>
          <p:nvPicPr>
            <p:cNvPr id="13" name="Gráfico 12" descr="Lâmpada">
              <a:extLst>
                <a:ext uri="{FF2B5EF4-FFF2-40B4-BE49-F238E27FC236}">
                  <a16:creationId xmlns:a16="http://schemas.microsoft.com/office/drawing/2014/main" id="{7547A9F0-8389-4A76-93F8-DF30D519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F8AE6AE-B4E4-4303-A499-5C79998BADA1}"/>
              </a:ext>
            </a:extLst>
          </p:cNvPr>
          <p:cNvGrpSpPr/>
          <p:nvPr/>
        </p:nvGrpSpPr>
        <p:grpSpPr>
          <a:xfrm>
            <a:off x="-9751256" y="0"/>
            <a:ext cx="12511472" cy="6858000"/>
            <a:chOff x="0" y="0"/>
            <a:chExt cx="12255304" cy="6858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4168F12-4BB6-4503-8BDA-FF11A3AF859E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08EC2EF-0125-4CB5-BB15-D2B4D8C84AA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5D75908-166E-4190-8E38-AC280DB6B9B0}"/>
                </a:ext>
              </a:extLst>
            </p:cNvPr>
            <p:cNvSpPr txBox="1"/>
            <p:nvPr/>
          </p:nvSpPr>
          <p:spPr>
            <a:xfrm rot="16200000">
              <a:off x="10472345" y="3032225"/>
              <a:ext cx="3048009" cy="51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25" name="Gráfico 24" descr="Lâmpada">
              <a:extLst>
                <a:ext uri="{FF2B5EF4-FFF2-40B4-BE49-F238E27FC236}">
                  <a16:creationId xmlns:a16="http://schemas.microsoft.com/office/drawing/2014/main" id="{893AC9BA-B59D-4B95-8D4F-7AC53219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DC3A058-033A-4E81-892B-D34AD899C3EA}"/>
              </a:ext>
            </a:extLst>
          </p:cNvPr>
          <p:cNvGrpSpPr/>
          <p:nvPr/>
        </p:nvGrpSpPr>
        <p:grpSpPr>
          <a:xfrm>
            <a:off x="-10311710" y="0"/>
            <a:ext cx="12825508" cy="6858000"/>
            <a:chOff x="0" y="0"/>
            <a:chExt cx="12301041" cy="685800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C7C2296-10F6-4283-BF02-C8BA18E8A38B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163FB9C-F97F-4A22-870D-E9BD68E2C06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7F81C7D-8AF3-4CF6-9114-60EBFAF1454B}"/>
                </a:ext>
              </a:extLst>
            </p:cNvPr>
            <p:cNvSpPr txBox="1"/>
            <p:nvPr/>
          </p:nvSpPr>
          <p:spPr>
            <a:xfrm rot="16200000">
              <a:off x="10336618" y="2946766"/>
              <a:ext cx="3427021" cy="50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30" name="Gráfico 29" descr="Lâmpada">
              <a:extLst>
                <a:ext uri="{FF2B5EF4-FFF2-40B4-BE49-F238E27FC236}">
                  <a16:creationId xmlns:a16="http://schemas.microsoft.com/office/drawing/2014/main" id="{D06C56F6-F974-44AF-AB16-63F41E1B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465F091-864B-4F5A-935F-6C110D7358F6}"/>
              </a:ext>
            </a:extLst>
          </p:cNvPr>
          <p:cNvGrpSpPr/>
          <p:nvPr/>
        </p:nvGrpSpPr>
        <p:grpSpPr>
          <a:xfrm>
            <a:off x="-10898178" y="0"/>
            <a:ext cx="13083701" cy="6858000"/>
            <a:chOff x="0" y="0"/>
            <a:chExt cx="12276038" cy="6858000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B483830-1860-4513-8357-0F3C00DB1A7D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5708887-4B3A-4D91-8307-7251535E3EB7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BA73379-5DCE-4B91-B399-AEC36D6A9997}"/>
                </a:ext>
              </a:extLst>
            </p:cNvPr>
            <p:cNvSpPr txBox="1"/>
            <p:nvPr/>
          </p:nvSpPr>
          <p:spPr>
            <a:xfrm rot="16200000">
              <a:off x="10503315" y="3107447"/>
              <a:ext cx="3048009" cy="49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recursos</a:t>
              </a:r>
            </a:p>
          </p:txBody>
        </p:sp>
        <p:pic>
          <p:nvPicPr>
            <p:cNvPr id="35" name="Gráfico 34" descr="Lâmpada">
              <a:extLst>
                <a:ext uri="{FF2B5EF4-FFF2-40B4-BE49-F238E27FC236}">
                  <a16:creationId xmlns:a16="http://schemas.microsoft.com/office/drawing/2014/main" id="{1A51CA1E-B6A0-4DB9-9666-C8AB1C6B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B08B55-0A8C-4927-9C6E-0F26D6602AB0}"/>
              </a:ext>
            </a:extLst>
          </p:cNvPr>
          <p:cNvGrpSpPr/>
          <p:nvPr/>
        </p:nvGrpSpPr>
        <p:grpSpPr>
          <a:xfrm>
            <a:off x="-11545247" y="0"/>
            <a:ext cx="13350560" cy="6858000"/>
            <a:chOff x="0" y="0"/>
            <a:chExt cx="12191999" cy="68580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0D05FB0-758E-4FD7-AFF3-7DE90F44253C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67069D10-C839-46ED-BD66-22F8407FB21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FC11883-4817-4F4B-A73A-357AACCF6D72}"/>
                </a:ext>
              </a:extLst>
            </p:cNvPr>
            <p:cNvSpPr txBox="1"/>
            <p:nvPr/>
          </p:nvSpPr>
          <p:spPr>
            <a:xfrm rot="16200000">
              <a:off x="10441048" y="3068805"/>
              <a:ext cx="3048009" cy="44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err="1">
                  <a:solidFill>
                    <a:schemeClr val="bg2"/>
                  </a:solidFill>
                  <a:latin typeface="Tw Cen MT" panose="020B0602020104020603" pitchFamily="34" charset="0"/>
                </a:rPr>
                <a:t>dataset</a:t>
              </a:r>
              <a:endParaRPr lang="pt-BR" sz="28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0" name="Gráfico 39" descr="Lâmpada">
              <a:extLst>
                <a:ext uri="{FF2B5EF4-FFF2-40B4-BE49-F238E27FC236}">
                  <a16:creationId xmlns:a16="http://schemas.microsoft.com/office/drawing/2014/main" id="{261C5722-EEB1-442F-A6C1-B4A3ED04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sp>
        <p:nvSpPr>
          <p:cNvPr id="44" name="TextBox 49">
            <a:extLst>
              <a:ext uri="{FF2B5EF4-FFF2-40B4-BE49-F238E27FC236}">
                <a16:creationId xmlns:a16="http://schemas.microsoft.com/office/drawing/2014/main" id="{966CE14C-4EAC-4387-8062-B432A2255DE8}"/>
              </a:ext>
            </a:extLst>
          </p:cNvPr>
          <p:cNvSpPr txBox="1"/>
          <p:nvPr/>
        </p:nvSpPr>
        <p:spPr>
          <a:xfrm>
            <a:off x="2185523" y="1141141"/>
            <a:ext cx="10363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65757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DETECÇÃO DE MELANOMAS EM IMAGENS DERMATOSCÓPÍCAS</a:t>
            </a:r>
          </a:p>
        </p:txBody>
      </p:sp>
      <p:sp>
        <p:nvSpPr>
          <p:cNvPr id="46" name="TextBox 56">
            <a:extLst>
              <a:ext uri="{FF2B5EF4-FFF2-40B4-BE49-F238E27FC236}">
                <a16:creationId xmlns:a16="http://schemas.microsoft.com/office/drawing/2014/main" id="{8AF67B9D-DD2B-4DFE-BA97-01118270BAB9}"/>
              </a:ext>
            </a:extLst>
          </p:cNvPr>
          <p:cNvSpPr txBox="1"/>
          <p:nvPr/>
        </p:nvSpPr>
        <p:spPr>
          <a:xfrm>
            <a:off x="3727760" y="3002223"/>
            <a:ext cx="7278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2F5597"/>
                </a:solidFill>
                <a:latin typeface="Tw Cen MT" panose="020B0602020104020603" pitchFamily="34" charset="0"/>
              </a:rPr>
              <a:t>TRABALHO DE CONCLUSÃO DO CURSO DE ESPECIALIZAÇÃO EM CIÊNCIA DE DADOS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2F5597"/>
              </a:solidFill>
              <a:effectLst/>
              <a:uLnTx/>
              <a:uFillTx/>
              <a:latin typeface="Tw Cen MT" panose="020B0602020104020603" pitchFamily="34" charset="0"/>
            </a:endParaRPr>
          </a:p>
        </p:txBody>
      </p:sp>
      <p:sp>
        <p:nvSpPr>
          <p:cNvPr id="47" name="TextBox 57">
            <a:extLst>
              <a:ext uri="{FF2B5EF4-FFF2-40B4-BE49-F238E27FC236}">
                <a16:creationId xmlns:a16="http://schemas.microsoft.com/office/drawing/2014/main" id="{B34D4AA7-64A2-41C0-A843-B9F4AB9A8411}"/>
              </a:ext>
            </a:extLst>
          </p:cNvPr>
          <p:cNvSpPr txBox="1"/>
          <p:nvPr/>
        </p:nvSpPr>
        <p:spPr>
          <a:xfrm>
            <a:off x="3037466" y="5132084"/>
            <a:ext cx="6697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LUCAS ANTUNES DO CARMO      RA: 191348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THIAGO OLIVEIRA ZOCCA           RA: 191353</a:t>
            </a:r>
          </a:p>
        </p:txBody>
      </p:sp>
      <p:sp>
        <p:nvSpPr>
          <p:cNvPr id="2" name="TextBox 57">
            <a:extLst>
              <a:ext uri="{FF2B5EF4-FFF2-40B4-BE49-F238E27FC236}">
                <a16:creationId xmlns:a16="http://schemas.microsoft.com/office/drawing/2014/main" id="{B871A25B-00A4-4DE9-B719-EC0BB65D264C}"/>
              </a:ext>
            </a:extLst>
          </p:cNvPr>
          <p:cNvSpPr txBox="1"/>
          <p:nvPr/>
        </p:nvSpPr>
        <p:spPr>
          <a:xfrm>
            <a:off x="3087812" y="5907931"/>
            <a:ext cx="6697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ORIENTADOR: FERNANDO VIEIRA DA SILVA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202020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COORIENTADOR: FELIPE CRISPIM DA ROCHA SALVAGNINI</a:t>
            </a:r>
          </a:p>
        </p:txBody>
      </p: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FD10A7A-0A1A-4E04-8D88-950CE3064B57}"/>
              </a:ext>
            </a:extLst>
          </p:cNvPr>
          <p:cNvGrpSpPr/>
          <p:nvPr/>
        </p:nvGrpSpPr>
        <p:grpSpPr>
          <a:xfrm>
            <a:off x="-12131712" y="0"/>
            <a:ext cx="13697504" cy="6858000"/>
            <a:chOff x="0" y="0"/>
            <a:chExt cx="12269724" cy="6858000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DA6BA78-1A86-4071-B8AB-AE0B1E76A5E6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DFF21A0-27A8-4390-AAA8-DDDDF0898F4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777FBD4-A122-43D8-A350-5E481FEE873E}"/>
                </a:ext>
              </a:extLst>
            </p:cNvPr>
            <p:cNvSpPr txBox="1"/>
            <p:nvPr/>
          </p:nvSpPr>
          <p:spPr>
            <a:xfrm rot="16200000">
              <a:off x="10484109" y="3029570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metadados</a:t>
              </a:r>
            </a:p>
          </p:txBody>
        </p:sp>
        <p:pic>
          <p:nvPicPr>
            <p:cNvPr id="52" name="Gráfico 51" descr="Lâmpada">
              <a:extLst>
                <a:ext uri="{FF2B5EF4-FFF2-40B4-BE49-F238E27FC236}">
                  <a16:creationId xmlns:a16="http://schemas.microsoft.com/office/drawing/2014/main" id="{6CDBB578-54CE-4EBB-BB67-2E43BB9F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19C7056-4B3A-409A-B99C-E6F2FFDFA186}"/>
              </a:ext>
            </a:extLst>
          </p:cNvPr>
          <p:cNvGrpSpPr/>
          <p:nvPr/>
        </p:nvGrpSpPr>
        <p:grpSpPr>
          <a:xfrm>
            <a:off x="-12674962" y="0"/>
            <a:ext cx="13913938" cy="6858000"/>
            <a:chOff x="0" y="0"/>
            <a:chExt cx="12279867" cy="685800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422B7CC-9987-4620-A5B1-AA9C9F5B977A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EA419FC9-C64B-4AD6-82B0-CAEE3154339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A11975C-0A55-42FA-8D21-C346854609D9}"/>
                </a:ext>
              </a:extLst>
            </p:cNvPr>
            <p:cNvSpPr txBox="1"/>
            <p:nvPr/>
          </p:nvSpPr>
          <p:spPr>
            <a:xfrm rot="16200000">
              <a:off x="10494252" y="3075334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scripts</a:t>
              </a:r>
            </a:p>
          </p:txBody>
        </p:sp>
        <p:pic>
          <p:nvPicPr>
            <p:cNvPr id="57" name="Gráfico 56" descr="Lâmpada">
              <a:extLst>
                <a:ext uri="{FF2B5EF4-FFF2-40B4-BE49-F238E27FC236}">
                  <a16:creationId xmlns:a16="http://schemas.microsoft.com/office/drawing/2014/main" id="{BA2AD09C-3076-4865-8724-0F195574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2FFE6FD-A31F-4637-AD8E-3A0F59934CF5}"/>
              </a:ext>
            </a:extLst>
          </p:cNvPr>
          <p:cNvGrpSpPr/>
          <p:nvPr/>
        </p:nvGrpSpPr>
        <p:grpSpPr>
          <a:xfrm>
            <a:off x="-13234243" y="0"/>
            <a:ext cx="13992744" cy="6858000"/>
            <a:chOff x="0" y="0"/>
            <a:chExt cx="12210565" cy="6858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0AAB072-9924-4ACC-B98D-EA90BB69C303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844C4C4-8DCD-4BFE-8643-1BEA20FFBDC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F4AEE45-5D4F-403E-B3E7-266A56A9DEBE}"/>
                </a:ext>
              </a:extLst>
            </p:cNvPr>
            <p:cNvSpPr txBox="1"/>
            <p:nvPr/>
          </p:nvSpPr>
          <p:spPr>
            <a:xfrm rot="16200000">
              <a:off x="10457201" y="3102172"/>
              <a:ext cx="3048009" cy="45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ideias</a:t>
              </a:r>
            </a:p>
          </p:txBody>
        </p:sp>
        <p:pic>
          <p:nvPicPr>
            <p:cNvPr id="62" name="Gráfico 61" descr="Lâmpada">
              <a:extLst>
                <a:ext uri="{FF2B5EF4-FFF2-40B4-BE49-F238E27FC236}">
                  <a16:creationId xmlns:a16="http://schemas.microsoft.com/office/drawing/2014/main" id="{3386C713-498E-40DA-86C1-97F044C5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701097" y="3002222"/>
              <a:ext cx="669445" cy="669445"/>
            </a:xfrm>
            <a:prstGeom prst="rect">
              <a:avLst/>
            </a:prstGeom>
          </p:spPr>
        </p:pic>
      </p:grpSp>
      <p:pic>
        <p:nvPicPr>
          <p:cNvPr id="16" name="Picture 2" descr="MANUAL DE TEXTOS TÉCNICOS">
            <a:extLst>
              <a:ext uri="{FF2B5EF4-FFF2-40B4-BE49-F238E27FC236}">
                <a16:creationId xmlns:a16="http://schemas.microsoft.com/office/drawing/2014/main" id="{A6D44F61-9FE2-4E77-A695-C7851B19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416" y="5968503"/>
            <a:ext cx="2246066" cy="5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95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155B5A-F71F-4DF3-BEC7-5ACFB279FD1F}"/>
              </a:ext>
            </a:extLst>
          </p:cNvPr>
          <p:cNvGrpSpPr/>
          <p:nvPr/>
        </p:nvGrpSpPr>
        <p:grpSpPr>
          <a:xfrm>
            <a:off x="0" y="30707"/>
            <a:ext cx="12231128" cy="6858000"/>
            <a:chOff x="0" y="0"/>
            <a:chExt cx="12231128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D15287A-D949-42B0-B84F-9F34460FF749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2CB015A-488C-4CCD-8DFC-68FB9AD1F14B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EC48F8A-85AD-440E-B608-6A1C6D3C8127}"/>
                </a:ext>
              </a:extLst>
            </p:cNvPr>
            <p:cNvSpPr txBox="1"/>
            <p:nvPr/>
          </p:nvSpPr>
          <p:spPr>
            <a:xfrm rot="16200000">
              <a:off x="10445513" y="3059993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melanoma</a:t>
              </a:r>
            </a:p>
          </p:txBody>
        </p:sp>
        <p:pic>
          <p:nvPicPr>
            <p:cNvPr id="13" name="Gráfico 12" descr="Lâmpada">
              <a:extLst>
                <a:ext uri="{FF2B5EF4-FFF2-40B4-BE49-F238E27FC236}">
                  <a16:creationId xmlns:a16="http://schemas.microsoft.com/office/drawing/2014/main" id="{7547A9F0-8389-4A76-93F8-DF30D519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F8AE6AE-B4E4-4303-A499-5C79998BADA1}"/>
              </a:ext>
            </a:extLst>
          </p:cNvPr>
          <p:cNvGrpSpPr/>
          <p:nvPr/>
        </p:nvGrpSpPr>
        <p:grpSpPr>
          <a:xfrm>
            <a:off x="-9751256" y="0"/>
            <a:ext cx="12511472" cy="6858000"/>
            <a:chOff x="0" y="0"/>
            <a:chExt cx="12255304" cy="6858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4168F12-4BB6-4503-8BDA-FF11A3AF859E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08EC2EF-0125-4CB5-BB15-D2B4D8C84AA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5D75908-166E-4190-8E38-AC280DB6B9B0}"/>
                </a:ext>
              </a:extLst>
            </p:cNvPr>
            <p:cNvSpPr txBox="1"/>
            <p:nvPr/>
          </p:nvSpPr>
          <p:spPr>
            <a:xfrm rot="16200000">
              <a:off x="10472345" y="3032225"/>
              <a:ext cx="3048009" cy="51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25" name="Gráfico 24" descr="Lâmpada">
              <a:extLst>
                <a:ext uri="{FF2B5EF4-FFF2-40B4-BE49-F238E27FC236}">
                  <a16:creationId xmlns:a16="http://schemas.microsoft.com/office/drawing/2014/main" id="{893AC9BA-B59D-4B95-8D4F-7AC53219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DC3A058-033A-4E81-892B-D34AD899C3EA}"/>
              </a:ext>
            </a:extLst>
          </p:cNvPr>
          <p:cNvGrpSpPr/>
          <p:nvPr/>
        </p:nvGrpSpPr>
        <p:grpSpPr>
          <a:xfrm>
            <a:off x="-10311710" y="0"/>
            <a:ext cx="12825508" cy="6858000"/>
            <a:chOff x="0" y="0"/>
            <a:chExt cx="12301041" cy="685800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C7C2296-10F6-4283-BF02-C8BA18E8A38B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163FB9C-F97F-4A22-870D-E9BD68E2C06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7F81C7D-8AF3-4CF6-9114-60EBFAF1454B}"/>
                </a:ext>
              </a:extLst>
            </p:cNvPr>
            <p:cNvSpPr txBox="1"/>
            <p:nvPr/>
          </p:nvSpPr>
          <p:spPr>
            <a:xfrm rot="16200000">
              <a:off x="10336618" y="2946766"/>
              <a:ext cx="3427021" cy="50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30" name="Gráfico 29" descr="Lâmpada">
              <a:extLst>
                <a:ext uri="{FF2B5EF4-FFF2-40B4-BE49-F238E27FC236}">
                  <a16:creationId xmlns:a16="http://schemas.microsoft.com/office/drawing/2014/main" id="{D06C56F6-F974-44AF-AB16-63F41E1B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465F091-864B-4F5A-935F-6C110D7358F6}"/>
              </a:ext>
            </a:extLst>
          </p:cNvPr>
          <p:cNvGrpSpPr/>
          <p:nvPr/>
        </p:nvGrpSpPr>
        <p:grpSpPr>
          <a:xfrm>
            <a:off x="-10898178" y="0"/>
            <a:ext cx="13083701" cy="6858000"/>
            <a:chOff x="0" y="0"/>
            <a:chExt cx="12276038" cy="6858000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B483830-1860-4513-8357-0F3C00DB1A7D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5708887-4B3A-4D91-8307-7251535E3EB7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BA73379-5DCE-4B91-B399-AEC36D6A9997}"/>
                </a:ext>
              </a:extLst>
            </p:cNvPr>
            <p:cNvSpPr txBox="1"/>
            <p:nvPr/>
          </p:nvSpPr>
          <p:spPr>
            <a:xfrm rot="16200000">
              <a:off x="10503315" y="3107447"/>
              <a:ext cx="3048009" cy="49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recursos</a:t>
              </a:r>
            </a:p>
          </p:txBody>
        </p:sp>
        <p:pic>
          <p:nvPicPr>
            <p:cNvPr id="35" name="Gráfico 34" descr="Lâmpada">
              <a:extLst>
                <a:ext uri="{FF2B5EF4-FFF2-40B4-BE49-F238E27FC236}">
                  <a16:creationId xmlns:a16="http://schemas.microsoft.com/office/drawing/2014/main" id="{1A51CA1E-B6A0-4DB9-9666-C8AB1C6B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B08B55-0A8C-4927-9C6E-0F26D6602AB0}"/>
              </a:ext>
            </a:extLst>
          </p:cNvPr>
          <p:cNvGrpSpPr/>
          <p:nvPr/>
        </p:nvGrpSpPr>
        <p:grpSpPr>
          <a:xfrm>
            <a:off x="-11545247" y="0"/>
            <a:ext cx="13350560" cy="6858000"/>
            <a:chOff x="0" y="0"/>
            <a:chExt cx="12191999" cy="68580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0D05FB0-758E-4FD7-AFF3-7DE90F44253C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67069D10-C839-46ED-BD66-22F8407FB21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FC11883-4817-4F4B-A73A-357AACCF6D72}"/>
                </a:ext>
              </a:extLst>
            </p:cNvPr>
            <p:cNvSpPr txBox="1"/>
            <p:nvPr/>
          </p:nvSpPr>
          <p:spPr>
            <a:xfrm rot="16200000">
              <a:off x="10441048" y="3068805"/>
              <a:ext cx="3048009" cy="44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err="1">
                  <a:solidFill>
                    <a:schemeClr val="bg2"/>
                  </a:solidFill>
                  <a:latin typeface="Tw Cen MT" panose="020B0602020104020603" pitchFamily="34" charset="0"/>
                </a:rPr>
                <a:t>dataset</a:t>
              </a:r>
              <a:endParaRPr lang="pt-BR" sz="28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0" name="Gráfico 39" descr="Lâmpada">
              <a:extLst>
                <a:ext uri="{FF2B5EF4-FFF2-40B4-BE49-F238E27FC236}">
                  <a16:creationId xmlns:a16="http://schemas.microsoft.com/office/drawing/2014/main" id="{261C5722-EEB1-442F-A6C1-B4A3ED04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FD10A7A-0A1A-4E04-8D88-950CE3064B57}"/>
              </a:ext>
            </a:extLst>
          </p:cNvPr>
          <p:cNvGrpSpPr/>
          <p:nvPr/>
        </p:nvGrpSpPr>
        <p:grpSpPr>
          <a:xfrm>
            <a:off x="-12131712" y="0"/>
            <a:ext cx="13697504" cy="6858000"/>
            <a:chOff x="0" y="0"/>
            <a:chExt cx="12269724" cy="6858000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DA6BA78-1A86-4071-B8AB-AE0B1E76A5E6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DFF21A0-27A8-4390-AAA8-DDDDF0898F4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777FBD4-A122-43D8-A350-5E481FEE873E}"/>
                </a:ext>
              </a:extLst>
            </p:cNvPr>
            <p:cNvSpPr txBox="1"/>
            <p:nvPr/>
          </p:nvSpPr>
          <p:spPr>
            <a:xfrm rot="16200000">
              <a:off x="10484109" y="3029570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metadados</a:t>
              </a:r>
            </a:p>
          </p:txBody>
        </p:sp>
        <p:pic>
          <p:nvPicPr>
            <p:cNvPr id="52" name="Gráfico 51" descr="Lâmpada">
              <a:extLst>
                <a:ext uri="{FF2B5EF4-FFF2-40B4-BE49-F238E27FC236}">
                  <a16:creationId xmlns:a16="http://schemas.microsoft.com/office/drawing/2014/main" id="{6CDBB578-54CE-4EBB-BB67-2E43BB9F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19C7056-4B3A-409A-B99C-E6F2FFDFA186}"/>
              </a:ext>
            </a:extLst>
          </p:cNvPr>
          <p:cNvGrpSpPr/>
          <p:nvPr/>
        </p:nvGrpSpPr>
        <p:grpSpPr>
          <a:xfrm>
            <a:off x="-12674962" y="0"/>
            <a:ext cx="13913938" cy="6858000"/>
            <a:chOff x="0" y="0"/>
            <a:chExt cx="12279867" cy="685800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422B7CC-9987-4620-A5B1-AA9C9F5B977A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EA419FC9-C64B-4AD6-82B0-CAEE3154339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A11975C-0A55-42FA-8D21-C346854609D9}"/>
                </a:ext>
              </a:extLst>
            </p:cNvPr>
            <p:cNvSpPr txBox="1"/>
            <p:nvPr/>
          </p:nvSpPr>
          <p:spPr>
            <a:xfrm rot="16200000">
              <a:off x="10494252" y="3075334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scripts</a:t>
              </a:r>
            </a:p>
          </p:txBody>
        </p:sp>
        <p:pic>
          <p:nvPicPr>
            <p:cNvPr id="57" name="Gráfico 56" descr="Lâmpada">
              <a:extLst>
                <a:ext uri="{FF2B5EF4-FFF2-40B4-BE49-F238E27FC236}">
                  <a16:creationId xmlns:a16="http://schemas.microsoft.com/office/drawing/2014/main" id="{BA2AD09C-3076-4865-8724-0F195574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2FFE6FD-A31F-4637-AD8E-3A0F59934CF5}"/>
              </a:ext>
            </a:extLst>
          </p:cNvPr>
          <p:cNvGrpSpPr/>
          <p:nvPr/>
        </p:nvGrpSpPr>
        <p:grpSpPr>
          <a:xfrm>
            <a:off x="-13234243" y="0"/>
            <a:ext cx="13992744" cy="6858000"/>
            <a:chOff x="0" y="0"/>
            <a:chExt cx="12210565" cy="6858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0AAB072-9924-4ACC-B98D-EA90BB69C303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844C4C4-8DCD-4BFE-8643-1BEA20FFBDC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F4AEE45-5D4F-403E-B3E7-266A56A9DEBE}"/>
                </a:ext>
              </a:extLst>
            </p:cNvPr>
            <p:cNvSpPr txBox="1"/>
            <p:nvPr/>
          </p:nvSpPr>
          <p:spPr>
            <a:xfrm rot="16200000">
              <a:off x="10457201" y="3102172"/>
              <a:ext cx="3048009" cy="45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ideias</a:t>
              </a:r>
            </a:p>
          </p:txBody>
        </p:sp>
        <p:pic>
          <p:nvPicPr>
            <p:cNvPr id="62" name="Gráfico 61" descr="Lâmpada">
              <a:extLst>
                <a:ext uri="{FF2B5EF4-FFF2-40B4-BE49-F238E27FC236}">
                  <a16:creationId xmlns:a16="http://schemas.microsoft.com/office/drawing/2014/main" id="{3386C713-498E-40DA-86C1-97F044C5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701097" y="3002222"/>
              <a:ext cx="669445" cy="669445"/>
            </a:xfrm>
            <a:prstGeom prst="rect">
              <a:avLst/>
            </a:prstGeom>
          </p:spPr>
        </p:pic>
      </p:grpSp>
      <p:pic>
        <p:nvPicPr>
          <p:cNvPr id="16" name="Picture 2" descr="MANUAL DE TEXTOS TÉCNICOS">
            <a:extLst>
              <a:ext uri="{FF2B5EF4-FFF2-40B4-BE49-F238E27FC236}">
                <a16:creationId xmlns:a16="http://schemas.microsoft.com/office/drawing/2014/main" id="{A6D44F61-9FE2-4E77-A695-C7851B19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416" y="5968503"/>
            <a:ext cx="2246066" cy="5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7">
            <a:extLst>
              <a:ext uri="{FF2B5EF4-FFF2-40B4-BE49-F238E27FC236}">
                <a16:creationId xmlns:a16="http://schemas.microsoft.com/office/drawing/2014/main" id="{439732DD-9568-499C-BD08-3B9D5D8ECDF7}"/>
              </a:ext>
            </a:extLst>
          </p:cNvPr>
          <p:cNvSpPr txBox="1"/>
          <p:nvPr/>
        </p:nvSpPr>
        <p:spPr>
          <a:xfrm>
            <a:off x="3151916" y="357277"/>
            <a:ext cx="669766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Trata-se de um câncer que se origina nos melanócitos, as células produtoras de melanina (substância que determina a cor da pele).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O melanoma é o tipo mais letal de câncer de pele.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Representa apenas 5% dos casos de câncer de pele, mas tem uma grande capacidade de produzir metástases e se espalhar para outros órgãos, como fígado, pulmões e o cérebro.</a:t>
            </a:r>
          </a:p>
        </p:txBody>
      </p:sp>
    </p:spTree>
    <p:extLst>
      <p:ext uri="{BB962C8B-B14F-4D97-AF65-F5344CB8AC3E}">
        <p14:creationId xmlns:p14="http://schemas.microsoft.com/office/powerpoint/2010/main" val="2418422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155B5A-F71F-4DF3-BEC7-5ACFB279FD1F}"/>
              </a:ext>
            </a:extLst>
          </p:cNvPr>
          <p:cNvGrpSpPr/>
          <p:nvPr/>
        </p:nvGrpSpPr>
        <p:grpSpPr>
          <a:xfrm>
            <a:off x="0" y="30707"/>
            <a:ext cx="12231128" cy="6858000"/>
            <a:chOff x="0" y="0"/>
            <a:chExt cx="12231128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D15287A-D949-42B0-B84F-9F34460FF749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2CB015A-488C-4CCD-8DFC-68FB9AD1F14B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EC48F8A-85AD-440E-B608-6A1C6D3C8127}"/>
                </a:ext>
              </a:extLst>
            </p:cNvPr>
            <p:cNvSpPr txBox="1"/>
            <p:nvPr/>
          </p:nvSpPr>
          <p:spPr>
            <a:xfrm rot="16200000">
              <a:off x="10445513" y="3059993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melanoma</a:t>
              </a:r>
            </a:p>
          </p:txBody>
        </p:sp>
        <p:pic>
          <p:nvPicPr>
            <p:cNvPr id="13" name="Gráfico 12" descr="Lâmpada">
              <a:extLst>
                <a:ext uri="{FF2B5EF4-FFF2-40B4-BE49-F238E27FC236}">
                  <a16:creationId xmlns:a16="http://schemas.microsoft.com/office/drawing/2014/main" id="{7547A9F0-8389-4A76-93F8-DF30D519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F8AE6AE-B4E4-4303-A499-5C79998BADA1}"/>
              </a:ext>
            </a:extLst>
          </p:cNvPr>
          <p:cNvGrpSpPr/>
          <p:nvPr/>
        </p:nvGrpSpPr>
        <p:grpSpPr>
          <a:xfrm>
            <a:off x="-653588" y="30707"/>
            <a:ext cx="12511472" cy="6858000"/>
            <a:chOff x="0" y="0"/>
            <a:chExt cx="12255304" cy="6858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4168F12-4BB6-4503-8BDA-FF11A3AF859E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08EC2EF-0125-4CB5-BB15-D2B4D8C84AA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5D75908-166E-4190-8E38-AC280DB6B9B0}"/>
                </a:ext>
              </a:extLst>
            </p:cNvPr>
            <p:cNvSpPr txBox="1"/>
            <p:nvPr/>
          </p:nvSpPr>
          <p:spPr>
            <a:xfrm rot="16200000">
              <a:off x="10472345" y="3032225"/>
              <a:ext cx="3048009" cy="51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25" name="Gráfico 24" descr="Lâmpada">
              <a:extLst>
                <a:ext uri="{FF2B5EF4-FFF2-40B4-BE49-F238E27FC236}">
                  <a16:creationId xmlns:a16="http://schemas.microsoft.com/office/drawing/2014/main" id="{893AC9BA-B59D-4B95-8D4F-7AC53219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DC3A058-033A-4E81-892B-D34AD899C3EA}"/>
              </a:ext>
            </a:extLst>
          </p:cNvPr>
          <p:cNvGrpSpPr/>
          <p:nvPr/>
        </p:nvGrpSpPr>
        <p:grpSpPr>
          <a:xfrm>
            <a:off x="-10311710" y="0"/>
            <a:ext cx="12825508" cy="6858000"/>
            <a:chOff x="0" y="0"/>
            <a:chExt cx="12301041" cy="685800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C7C2296-10F6-4283-BF02-C8BA18E8A38B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163FB9C-F97F-4A22-870D-E9BD68E2C06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7F81C7D-8AF3-4CF6-9114-60EBFAF1454B}"/>
                </a:ext>
              </a:extLst>
            </p:cNvPr>
            <p:cNvSpPr txBox="1"/>
            <p:nvPr/>
          </p:nvSpPr>
          <p:spPr>
            <a:xfrm rot="16200000">
              <a:off x="10336618" y="2946766"/>
              <a:ext cx="3427021" cy="50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30" name="Gráfico 29" descr="Lâmpada">
              <a:extLst>
                <a:ext uri="{FF2B5EF4-FFF2-40B4-BE49-F238E27FC236}">
                  <a16:creationId xmlns:a16="http://schemas.microsoft.com/office/drawing/2014/main" id="{D06C56F6-F974-44AF-AB16-63F41E1B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465F091-864B-4F5A-935F-6C110D7358F6}"/>
              </a:ext>
            </a:extLst>
          </p:cNvPr>
          <p:cNvGrpSpPr/>
          <p:nvPr/>
        </p:nvGrpSpPr>
        <p:grpSpPr>
          <a:xfrm>
            <a:off x="-10898178" y="0"/>
            <a:ext cx="13083701" cy="6858000"/>
            <a:chOff x="0" y="0"/>
            <a:chExt cx="12276038" cy="6858000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B483830-1860-4513-8357-0F3C00DB1A7D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5708887-4B3A-4D91-8307-7251535E3EB7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BA73379-5DCE-4B91-B399-AEC36D6A9997}"/>
                </a:ext>
              </a:extLst>
            </p:cNvPr>
            <p:cNvSpPr txBox="1"/>
            <p:nvPr/>
          </p:nvSpPr>
          <p:spPr>
            <a:xfrm rot="16200000">
              <a:off x="10503315" y="3107447"/>
              <a:ext cx="3048009" cy="49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recursos</a:t>
              </a:r>
            </a:p>
          </p:txBody>
        </p:sp>
        <p:pic>
          <p:nvPicPr>
            <p:cNvPr id="35" name="Gráfico 34" descr="Lâmpada">
              <a:extLst>
                <a:ext uri="{FF2B5EF4-FFF2-40B4-BE49-F238E27FC236}">
                  <a16:creationId xmlns:a16="http://schemas.microsoft.com/office/drawing/2014/main" id="{1A51CA1E-B6A0-4DB9-9666-C8AB1C6B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B08B55-0A8C-4927-9C6E-0F26D6602AB0}"/>
              </a:ext>
            </a:extLst>
          </p:cNvPr>
          <p:cNvGrpSpPr/>
          <p:nvPr/>
        </p:nvGrpSpPr>
        <p:grpSpPr>
          <a:xfrm>
            <a:off x="-11545247" y="0"/>
            <a:ext cx="13350560" cy="6858000"/>
            <a:chOff x="0" y="0"/>
            <a:chExt cx="12191999" cy="68580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0D05FB0-758E-4FD7-AFF3-7DE90F44253C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67069D10-C839-46ED-BD66-22F8407FB21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FC11883-4817-4F4B-A73A-357AACCF6D72}"/>
                </a:ext>
              </a:extLst>
            </p:cNvPr>
            <p:cNvSpPr txBox="1"/>
            <p:nvPr/>
          </p:nvSpPr>
          <p:spPr>
            <a:xfrm rot="16200000">
              <a:off x="10441048" y="3068805"/>
              <a:ext cx="3048009" cy="44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err="1">
                  <a:solidFill>
                    <a:schemeClr val="bg2"/>
                  </a:solidFill>
                  <a:latin typeface="Tw Cen MT" panose="020B0602020104020603" pitchFamily="34" charset="0"/>
                </a:rPr>
                <a:t>dataset</a:t>
              </a:r>
              <a:endParaRPr lang="pt-BR" sz="28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0" name="Gráfico 39" descr="Lâmpada">
              <a:extLst>
                <a:ext uri="{FF2B5EF4-FFF2-40B4-BE49-F238E27FC236}">
                  <a16:creationId xmlns:a16="http://schemas.microsoft.com/office/drawing/2014/main" id="{261C5722-EEB1-442F-A6C1-B4A3ED04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FD10A7A-0A1A-4E04-8D88-950CE3064B57}"/>
              </a:ext>
            </a:extLst>
          </p:cNvPr>
          <p:cNvGrpSpPr/>
          <p:nvPr/>
        </p:nvGrpSpPr>
        <p:grpSpPr>
          <a:xfrm>
            <a:off x="-12131712" y="0"/>
            <a:ext cx="13697504" cy="6858000"/>
            <a:chOff x="0" y="0"/>
            <a:chExt cx="12269724" cy="6858000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DA6BA78-1A86-4071-B8AB-AE0B1E76A5E6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DFF21A0-27A8-4390-AAA8-DDDDF0898F4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777FBD4-A122-43D8-A350-5E481FEE873E}"/>
                </a:ext>
              </a:extLst>
            </p:cNvPr>
            <p:cNvSpPr txBox="1"/>
            <p:nvPr/>
          </p:nvSpPr>
          <p:spPr>
            <a:xfrm rot="16200000">
              <a:off x="10484109" y="3029570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metadados</a:t>
              </a:r>
            </a:p>
          </p:txBody>
        </p:sp>
        <p:pic>
          <p:nvPicPr>
            <p:cNvPr id="52" name="Gráfico 51" descr="Lâmpada">
              <a:extLst>
                <a:ext uri="{FF2B5EF4-FFF2-40B4-BE49-F238E27FC236}">
                  <a16:creationId xmlns:a16="http://schemas.microsoft.com/office/drawing/2014/main" id="{6CDBB578-54CE-4EBB-BB67-2E43BB9F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19C7056-4B3A-409A-B99C-E6F2FFDFA186}"/>
              </a:ext>
            </a:extLst>
          </p:cNvPr>
          <p:cNvGrpSpPr/>
          <p:nvPr/>
        </p:nvGrpSpPr>
        <p:grpSpPr>
          <a:xfrm>
            <a:off x="-12674962" y="0"/>
            <a:ext cx="13913938" cy="6858000"/>
            <a:chOff x="0" y="0"/>
            <a:chExt cx="12279867" cy="685800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422B7CC-9987-4620-A5B1-AA9C9F5B977A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EA419FC9-C64B-4AD6-82B0-CAEE3154339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A11975C-0A55-42FA-8D21-C346854609D9}"/>
                </a:ext>
              </a:extLst>
            </p:cNvPr>
            <p:cNvSpPr txBox="1"/>
            <p:nvPr/>
          </p:nvSpPr>
          <p:spPr>
            <a:xfrm rot="16200000">
              <a:off x="10494252" y="3075334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scripts</a:t>
              </a:r>
            </a:p>
          </p:txBody>
        </p:sp>
        <p:pic>
          <p:nvPicPr>
            <p:cNvPr id="57" name="Gráfico 56" descr="Lâmpada">
              <a:extLst>
                <a:ext uri="{FF2B5EF4-FFF2-40B4-BE49-F238E27FC236}">
                  <a16:creationId xmlns:a16="http://schemas.microsoft.com/office/drawing/2014/main" id="{BA2AD09C-3076-4865-8724-0F195574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2FFE6FD-A31F-4637-AD8E-3A0F59934CF5}"/>
              </a:ext>
            </a:extLst>
          </p:cNvPr>
          <p:cNvGrpSpPr/>
          <p:nvPr/>
        </p:nvGrpSpPr>
        <p:grpSpPr>
          <a:xfrm>
            <a:off x="-13234243" y="0"/>
            <a:ext cx="13992744" cy="6858000"/>
            <a:chOff x="0" y="0"/>
            <a:chExt cx="12210565" cy="6858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0AAB072-9924-4ACC-B98D-EA90BB69C303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844C4C4-8DCD-4BFE-8643-1BEA20FFBDC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F4AEE45-5D4F-403E-B3E7-266A56A9DEBE}"/>
                </a:ext>
              </a:extLst>
            </p:cNvPr>
            <p:cNvSpPr txBox="1"/>
            <p:nvPr/>
          </p:nvSpPr>
          <p:spPr>
            <a:xfrm rot="16200000">
              <a:off x="10457201" y="3102172"/>
              <a:ext cx="3048009" cy="45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ideias</a:t>
              </a:r>
            </a:p>
          </p:txBody>
        </p:sp>
        <p:pic>
          <p:nvPicPr>
            <p:cNvPr id="62" name="Gráfico 61" descr="Lâmpada">
              <a:extLst>
                <a:ext uri="{FF2B5EF4-FFF2-40B4-BE49-F238E27FC236}">
                  <a16:creationId xmlns:a16="http://schemas.microsoft.com/office/drawing/2014/main" id="{3386C713-498E-40DA-86C1-97F044C5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701097" y="3002222"/>
              <a:ext cx="669445" cy="669445"/>
            </a:xfrm>
            <a:prstGeom prst="rect">
              <a:avLst/>
            </a:prstGeom>
          </p:spPr>
        </p:pic>
      </p:grpSp>
      <p:pic>
        <p:nvPicPr>
          <p:cNvPr id="16" name="Picture 2" descr="MANUAL DE TEXTOS TÉCNICOS">
            <a:extLst>
              <a:ext uri="{FF2B5EF4-FFF2-40B4-BE49-F238E27FC236}">
                <a16:creationId xmlns:a16="http://schemas.microsoft.com/office/drawing/2014/main" id="{A6D44F61-9FE2-4E77-A695-C7851B19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416" y="5968503"/>
            <a:ext cx="2246066" cy="5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7">
            <a:extLst>
              <a:ext uri="{FF2B5EF4-FFF2-40B4-BE49-F238E27FC236}">
                <a16:creationId xmlns:a16="http://schemas.microsoft.com/office/drawing/2014/main" id="{439732DD-9568-499C-BD08-3B9D5D8ECDF7}"/>
              </a:ext>
            </a:extLst>
          </p:cNvPr>
          <p:cNvSpPr txBox="1"/>
          <p:nvPr/>
        </p:nvSpPr>
        <p:spPr>
          <a:xfrm>
            <a:off x="2643916" y="357277"/>
            <a:ext cx="6697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Para a identificação da doença é necessário ter bastante atenção e cuidado, já que o grupo de risco inclui pessoas com grande quantidade de pintas pelo corpo. 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Logo, a identificação automática de lesões suspeitas ajudaria no diagnóstico precoce da doença.</a:t>
            </a:r>
          </a:p>
        </p:txBody>
      </p:sp>
    </p:spTree>
    <p:extLst>
      <p:ext uri="{BB962C8B-B14F-4D97-AF65-F5344CB8AC3E}">
        <p14:creationId xmlns:p14="http://schemas.microsoft.com/office/powerpoint/2010/main" val="14089576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155B5A-F71F-4DF3-BEC7-5ACFB279FD1F}"/>
              </a:ext>
            </a:extLst>
          </p:cNvPr>
          <p:cNvGrpSpPr/>
          <p:nvPr/>
        </p:nvGrpSpPr>
        <p:grpSpPr>
          <a:xfrm>
            <a:off x="0" y="30707"/>
            <a:ext cx="12231128" cy="6858000"/>
            <a:chOff x="0" y="0"/>
            <a:chExt cx="12231128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D15287A-D949-42B0-B84F-9F34460FF749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2CB015A-488C-4CCD-8DFC-68FB9AD1F14B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EC48F8A-85AD-440E-B608-6A1C6D3C8127}"/>
                </a:ext>
              </a:extLst>
            </p:cNvPr>
            <p:cNvSpPr txBox="1"/>
            <p:nvPr/>
          </p:nvSpPr>
          <p:spPr>
            <a:xfrm rot="16200000">
              <a:off x="10445513" y="3059993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melanoma</a:t>
              </a:r>
            </a:p>
          </p:txBody>
        </p:sp>
        <p:pic>
          <p:nvPicPr>
            <p:cNvPr id="13" name="Gráfico 12" descr="Lâmpada">
              <a:extLst>
                <a:ext uri="{FF2B5EF4-FFF2-40B4-BE49-F238E27FC236}">
                  <a16:creationId xmlns:a16="http://schemas.microsoft.com/office/drawing/2014/main" id="{7547A9F0-8389-4A76-93F8-DF30D519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F8AE6AE-B4E4-4303-A499-5C79998BADA1}"/>
              </a:ext>
            </a:extLst>
          </p:cNvPr>
          <p:cNvGrpSpPr/>
          <p:nvPr/>
        </p:nvGrpSpPr>
        <p:grpSpPr>
          <a:xfrm>
            <a:off x="-653588" y="30707"/>
            <a:ext cx="12511472" cy="6858000"/>
            <a:chOff x="0" y="0"/>
            <a:chExt cx="12255304" cy="6858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4168F12-4BB6-4503-8BDA-FF11A3AF859E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08EC2EF-0125-4CB5-BB15-D2B4D8C84AA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5D75908-166E-4190-8E38-AC280DB6B9B0}"/>
                </a:ext>
              </a:extLst>
            </p:cNvPr>
            <p:cNvSpPr txBox="1"/>
            <p:nvPr/>
          </p:nvSpPr>
          <p:spPr>
            <a:xfrm rot="16200000">
              <a:off x="10472345" y="3032225"/>
              <a:ext cx="3048009" cy="51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25" name="Gráfico 24" descr="Lâmpada">
              <a:extLst>
                <a:ext uri="{FF2B5EF4-FFF2-40B4-BE49-F238E27FC236}">
                  <a16:creationId xmlns:a16="http://schemas.microsoft.com/office/drawing/2014/main" id="{893AC9BA-B59D-4B95-8D4F-7AC53219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DC3A058-033A-4E81-892B-D34AD899C3EA}"/>
              </a:ext>
            </a:extLst>
          </p:cNvPr>
          <p:cNvGrpSpPr/>
          <p:nvPr/>
        </p:nvGrpSpPr>
        <p:grpSpPr>
          <a:xfrm>
            <a:off x="-1259505" y="30707"/>
            <a:ext cx="12825508" cy="6858000"/>
            <a:chOff x="0" y="0"/>
            <a:chExt cx="12301041" cy="685800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C7C2296-10F6-4283-BF02-C8BA18E8A38B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163FB9C-F97F-4A22-870D-E9BD68E2C06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7F81C7D-8AF3-4CF6-9114-60EBFAF1454B}"/>
                </a:ext>
              </a:extLst>
            </p:cNvPr>
            <p:cNvSpPr txBox="1"/>
            <p:nvPr/>
          </p:nvSpPr>
          <p:spPr>
            <a:xfrm rot="16200000">
              <a:off x="10336618" y="2946766"/>
              <a:ext cx="3427021" cy="50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30" name="Gráfico 29" descr="Lâmpada">
              <a:extLst>
                <a:ext uri="{FF2B5EF4-FFF2-40B4-BE49-F238E27FC236}">
                  <a16:creationId xmlns:a16="http://schemas.microsoft.com/office/drawing/2014/main" id="{D06C56F6-F974-44AF-AB16-63F41E1B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465F091-864B-4F5A-935F-6C110D7358F6}"/>
              </a:ext>
            </a:extLst>
          </p:cNvPr>
          <p:cNvGrpSpPr/>
          <p:nvPr/>
        </p:nvGrpSpPr>
        <p:grpSpPr>
          <a:xfrm>
            <a:off x="-10898178" y="0"/>
            <a:ext cx="13083701" cy="6858000"/>
            <a:chOff x="0" y="0"/>
            <a:chExt cx="12276038" cy="6858000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B483830-1860-4513-8357-0F3C00DB1A7D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5708887-4B3A-4D91-8307-7251535E3EB7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BA73379-5DCE-4B91-B399-AEC36D6A9997}"/>
                </a:ext>
              </a:extLst>
            </p:cNvPr>
            <p:cNvSpPr txBox="1"/>
            <p:nvPr/>
          </p:nvSpPr>
          <p:spPr>
            <a:xfrm rot="16200000">
              <a:off x="10503315" y="3107447"/>
              <a:ext cx="3048009" cy="49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recursos</a:t>
              </a:r>
            </a:p>
          </p:txBody>
        </p:sp>
        <p:pic>
          <p:nvPicPr>
            <p:cNvPr id="35" name="Gráfico 34" descr="Lâmpada">
              <a:extLst>
                <a:ext uri="{FF2B5EF4-FFF2-40B4-BE49-F238E27FC236}">
                  <a16:creationId xmlns:a16="http://schemas.microsoft.com/office/drawing/2014/main" id="{1A51CA1E-B6A0-4DB9-9666-C8AB1C6B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B08B55-0A8C-4927-9C6E-0F26D6602AB0}"/>
              </a:ext>
            </a:extLst>
          </p:cNvPr>
          <p:cNvGrpSpPr/>
          <p:nvPr/>
        </p:nvGrpSpPr>
        <p:grpSpPr>
          <a:xfrm>
            <a:off x="-11545247" y="0"/>
            <a:ext cx="13350560" cy="6858000"/>
            <a:chOff x="0" y="0"/>
            <a:chExt cx="12191999" cy="68580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0D05FB0-758E-4FD7-AFF3-7DE90F44253C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67069D10-C839-46ED-BD66-22F8407FB21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FC11883-4817-4F4B-A73A-357AACCF6D72}"/>
                </a:ext>
              </a:extLst>
            </p:cNvPr>
            <p:cNvSpPr txBox="1"/>
            <p:nvPr/>
          </p:nvSpPr>
          <p:spPr>
            <a:xfrm rot="16200000">
              <a:off x="10441048" y="3068805"/>
              <a:ext cx="3048009" cy="44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err="1">
                  <a:solidFill>
                    <a:schemeClr val="bg2"/>
                  </a:solidFill>
                  <a:latin typeface="Tw Cen MT" panose="020B0602020104020603" pitchFamily="34" charset="0"/>
                </a:rPr>
                <a:t>dataset</a:t>
              </a:r>
              <a:endParaRPr lang="pt-BR" sz="28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0" name="Gráfico 39" descr="Lâmpada">
              <a:extLst>
                <a:ext uri="{FF2B5EF4-FFF2-40B4-BE49-F238E27FC236}">
                  <a16:creationId xmlns:a16="http://schemas.microsoft.com/office/drawing/2014/main" id="{261C5722-EEB1-442F-A6C1-B4A3ED04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FD10A7A-0A1A-4E04-8D88-950CE3064B57}"/>
              </a:ext>
            </a:extLst>
          </p:cNvPr>
          <p:cNvGrpSpPr/>
          <p:nvPr/>
        </p:nvGrpSpPr>
        <p:grpSpPr>
          <a:xfrm>
            <a:off x="-12131712" y="0"/>
            <a:ext cx="13697504" cy="6858000"/>
            <a:chOff x="0" y="0"/>
            <a:chExt cx="12269724" cy="6858000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DA6BA78-1A86-4071-B8AB-AE0B1E76A5E6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DFF21A0-27A8-4390-AAA8-DDDDF0898F4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777FBD4-A122-43D8-A350-5E481FEE873E}"/>
                </a:ext>
              </a:extLst>
            </p:cNvPr>
            <p:cNvSpPr txBox="1"/>
            <p:nvPr/>
          </p:nvSpPr>
          <p:spPr>
            <a:xfrm rot="16200000">
              <a:off x="10484109" y="3029570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metadados</a:t>
              </a:r>
            </a:p>
          </p:txBody>
        </p:sp>
        <p:pic>
          <p:nvPicPr>
            <p:cNvPr id="52" name="Gráfico 51" descr="Lâmpada">
              <a:extLst>
                <a:ext uri="{FF2B5EF4-FFF2-40B4-BE49-F238E27FC236}">
                  <a16:creationId xmlns:a16="http://schemas.microsoft.com/office/drawing/2014/main" id="{6CDBB578-54CE-4EBB-BB67-2E43BB9F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19C7056-4B3A-409A-B99C-E6F2FFDFA186}"/>
              </a:ext>
            </a:extLst>
          </p:cNvPr>
          <p:cNvGrpSpPr/>
          <p:nvPr/>
        </p:nvGrpSpPr>
        <p:grpSpPr>
          <a:xfrm>
            <a:off x="-12674962" y="0"/>
            <a:ext cx="13913938" cy="6858000"/>
            <a:chOff x="0" y="0"/>
            <a:chExt cx="12279867" cy="685800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422B7CC-9987-4620-A5B1-AA9C9F5B977A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EA419FC9-C64B-4AD6-82B0-CAEE3154339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A11975C-0A55-42FA-8D21-C346854609D9}"/>
                </a:ext>
              </a:extLst>
            </p:cNvPr>
            <p:cNvSpPr txBox="1"/>
            <p:nvPr/>
          </p:nvSpPr>
          <p:spPr>
            <a:xfrm rot="16200000">
              <a:off x="10494252" y="3075334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scripts</a:t>
              </a:r>
            </a:p>
          </p:txBody>
        </p:sp>
        <p:pic>
          <p:nvPicPr>
            <p:cNvPr id="57" name="Gráfico 56" descr="Lâmpada">
              <a:extLst>
                <a:ext uri="{FF2B5EF4-FFF2-40B4-BE49-F238E27FC236}">
                  <a16:creationId xmlns:a16="http://schemas.microsoft.com/office/drawing/2014/main" id="{BA2AD09C-3076-4865-8724-0F195574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2FFE6FD-A31F-4637-AD8E-3A0F59934CF5}"/>
              </a:ext>
            </a:extLst>
          </p:cNvPr>
          <p:cNvGrpSpPr/>
          <p:nvPr/>
        </p:nvGrpSpPr>
        <p:grpSpPr>
          <a:xfrm>
            <a:off x="-13234243" y="0"/>
            <a:ext cx="13992744" cy="6858000"/>
            <a:chOff x="0" y="0"/>
            <a:chExt cx="12210565" cy="6858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0AAB072-9924-4ACC-B98D-EA90BB69C303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844C4C4-8DCD-4BFE-8643-1BEA20FFBDC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F4AEE45-5D4F-403E-B3E7-266A56A9DEBE}"/>
                </a:ext>
              </a:extLst>
            </p:cNvPr>
            <p:cNvSpPr txBox="1"/>
            <p:nvPr/>
          </p:nvSpPr>
          <p:spPr>
            <a:xfrm rot="16200000">
              <a:off x="10457201" y="3102172"/>
              <a:ext cx="3048009" cy="45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ideias</a:t>
              </a:r>
            </a:p>
          </p:txBody>
        </p:sp>
        <p:pic>
          <p:nvPicPr>
            <p:cNvPr id="62" name="Gráfico 61" descr="Lâmpada">
              <a:extLst>
                <a:ext uri="{FF2B5EF4-FFF2-40B4-BE49-F238E27FC236}">
                  <a16:creationId xmlns:a16="http://schemas.microsoft.com/office/drawing/2014/main" id="{3386C713-498E-40DA-86C1-97F044C5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701097" y="3002222"/>
              <a:ext cx="669445" cy="669445"/>
            </a:xfrm>
            <a:prstGeom prst="rect">
              <a:avLst/>
            </a:prstGeom>
          </p:spPr>
        </p:pic>
      </p:grpSp>
      <p:pic>
        <p:nvPicPr>
          <p:cNvPr id="16" name="Picture 2" descr="MANUAL DE TEXTOS TÉCNICOS">
            <a:extLst>
              <a:ext uri="{FF2B5EF4-FFF2-40B4-BE49-F238E27FC236}">
                <a16:creationId xmlns:a16="http://schemas.microsoft.com/office/drawing/2014/main" id="{A6D44F61-9FE2-4E77-A695-C7851B19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416" y="5968503"/>
            <a:ext cx="2246066" cy="5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7">
            <a:extLst>
              <a:ext uri="{FF2B5EF4-FFF2-40B4-BE49-F238E27FC236}">
                <a16:creationId xmlns:a16="http://schemas.microsoft.com/office/drawing/2014/main" id="{439732DD-9568-499C-BD08-3B9D5D8ECDF7}"/>
              </a:ext>
            </a:extLst>
          </p:cNvPr>
          <p:cNvSpPr txBox="1"/>
          <p:nvPr/>
        </p:nvSpPr>
        <p:spPr>
          <a:xfrm>
            <a:off x="2397175" y="357277"/>
            <a:ext cx="6697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Usar técnicas computacionais para identificar através de fotografias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dermatoscópicas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de lesões de pele o que é benigno e maligno (melanoma).</a:t>
            </a:r>
          </a:p>
        </p:txBody>
      </p:sp>
    </p:spTree>
    <p:extLst>
      <p:ext uri="{BB962C8B-B14F-4D97-AF65-F5344CB8AC3E}">
        <p14:creationId xmlns:p14="http://schemas.microsoft.com/office/powerpoint/2010/main" val="36727355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155B5A-F71F-4DF3-BEC7-5ACFB279FD1F}"/>
              </a:ext>
            </a:extLst>
          </p:cNvPr>
          <p:cNvGrpSpPr/>
          <p:nvPr/>
        </p:nvGrpSpPr>
        <p:grpSpPr>
          <a:xfrm>
            <a:off x="0" y="30707"/>
            <a:ext cx="12231128" cy="6858000"/>
            <a:chOff x="0" y="0"/>
            <a:chExt cx="12231128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D15287A-D949-42B0-B84F-9F34460FF749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2CB015A-488C-4CCD-8DFC-68FB9AD1F14B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EC48F8A-85AD-440E-B608-6A1C6D3C8127}"/>
                </a:ext>
              </a:extLst>
            </p:cNvPr>
            <p:cNvSpPr txBox="1"/>
            <p:nvPr/>
          </p:nvSpPr>
          <p:spPr>
            <a:xfrm rot="16200000">
              <a:off x="10445513" y="3059993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melanoma</a:t>
              </a:r>
            </a:p>
          </p:txBody>
        </p:sp>
        <p:pic>
          <p:nvPicPr>
            <p:cNvPr id="13" name="Gráfico 12" descr="Lâmpada">
              <a:extLst>
                <a:ext uri="{FF2B5EF4-FFF2-40B4-BE49-F238E27FC236}">
                  <a16:creationId xmlns:a16="http://schemas.microsoft.com/office/drawing/2014/main" id="{7547A9F0-8389-4A76-93F8-DF30D519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F8AE6AE-B4E4-4303-A499-5C79998BADA1}"/>
              </a:ext>
            </a:extLst>
          </p:cNvPr>
          <p:cNvGrpSpPr/>
          <p:nvPr/>
        </p:nvGrpSpPr>
        <p:grpSpPr>
          <a:xfrm>
            <a:off x="-653588" y="30707"/>
            <a:ext cx="12511472" cy="6858000"/>
            <a:chOff x="0" y="0"/>
            <a:chExt cx="12255304" cy="6858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4168F12-4BB6-4503-8BDA-FF11A3AF859E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08EC2EF-0125-4CB5-BB15-D2B4D8C84AA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5D75908-166E-4190-8E38-AC280DB6B9B0}"/>
                </a:ext>
              </a:extLst>
            </p:cNvPr>
            <p:cNvSpPr txBox="1"/>
            <p:nvPr/>
          </p:nvSpPr>
          <p:spPr>
            <a:xfrm rot="16200000">
              <a:off x="10472345" y="3032225"/>
              <a:ext cx="3048009" cy="51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25" name="Gráfico 24" descr="Lâmpada">
              <a:extLst>
                <a:ext uri="{FF2B5EF4-FFF2-40B4-BE49-F238E27FC236}">
                  <a16:creationId xmlns:a16="http://schemas.microsoft.com/office/drawing/2014/main" id="{893AC9BA-B59D-4B95-8D4F-7AC53219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DC3A058-033A-4E81-892B-D34AD899C3EA}"/>
              </a:ext>
            </a:extLst>
          </p:cNvPr>
          <p:cNvGrpSpPr/>
          <p:nvPr/>
        </p:nvGrpSpPr>
        <p:grpSpPr>
          <a:xfrm>
            <a:off x="-1259505" y="30707"/>
            <a:ext cx="12825508" cy="6858000"/>
            <a:chOff x="0" y="0"/>
            <a:chExt cx="12301041" cy="685800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C7C2296-10F6-4283-BF02-C8BA18E8A38B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163FB9C-F97F-4A22-870D-E9BD68E2C06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7F81C7D-8AF3-4CF6-9114-60EBFAF1454B}"/>
                </a:ext>
              </a:extLst>
            </p:cNvPr>
            <p:cNvSpPr txBox="1"/>
            <p:nvPr/>
          </p:nvSpPr>
          <p:spPr>
            <a:xfrm rot="16200000">
              <a:off x="10336618" y="2946766"/>
              <a:ext cx="3427021" cy="50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30" name="Gráfico 29" descr="Lâmpada">
              <a:extLst>
                <a:ext uri="{FF2B5EF4-FFF2-40B4-BE49-F238E27FC236}">
                  <a16:creationId xmlns:a16="http://schemas.microsoft.com/office/drawing/2014/main" id="{D06C56F6-F974-44AF-AB16-63F41E1B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465F091-864B-4F5A-935F-6C110D7358F6}"/>
              </a:ext>
            </a:extLst>
          </p:cNvPr>
          <p:cNvGrpSpPr/>
          <p:nvPr/>
        </p:nvGrpSpPr>
        <p:grpSpPr>
          <a:xfrm>
            <a:off x="-1856616" y="30707"/>
            <a:ext cx="13083701" cy="6858000"/>
            <a:chOff x="0" y="0"/>
            <a:chExt cx="12276038" cy="6858000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B483830-1860-4513-8357-0F3C00DB1A7D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5708887-4B3A-4D91-8307-7251535E3EB7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BA73379-5DCE-4B91-B399-AEC36D6A9997}"/>
                </a:ext>
              </a:extLst>
            </p:cNvPr>
            <p:cNvSpPr txBox="1"/>
            <p:nvPr/>
          </p:nvSpPr>
          <p:spPr>
            <a:xfrm rot="16200000">
              <a:off x="10503315" y="3107447"/>
              <a:ext cx="3048009" cy="49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recursos</a:t>
              </a:r>
            </a:p>
          </p:txBody>
        </p:sp>
        <p:pic>
          <p:nvPicPr>
            <p:cNvPr id="35" name="Gráfico 34" descr="Lâmpada">
              <a:extLst>
                <a:ext uri="{FF2B5EF4-FFF2-40B4-BE49-F238E27FC236}">
                  <a16:creationId xmlns:a16="http://schemas.microsoft.com/office/drawing/2014/main" id="{1A51CA1E-B6A0-4DB9-9666-C8AB1C6B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B08B55-0A8C-4927-9C6E-0F26D6602AB0}"/>
              </a:ext>
            </a:extLst>
          </p:cNvPr>
          <p:cNvGrpSpPr/>
          <p:nvPr/>
        </p:nvGrpSpPr>
        <p:grpSpPr>
          <a:xfrm>
            <a:off x="-11545628" y="0"/>
            <a:ext cx="13350560" cy="6858000"/>
            <a:chOff x="0" y="0"/>
            <a:chExt cx="12191999" cy="68580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0D05FB0-758E-4FD7-AFF3-7DE90F44253C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67069D10-C839-46ED-BD66-22F8407FB21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FC11883-4817-4F4B-A73A-357AACCF6D72}"/>
                </a:ext>
              </a:extLst>
            </p:cNvPr>
            <p:cNvSpPr txBox="1"/>
            <p:nvPr/>
          </p:nvSpPr>
          <p:spPr>
            <a:xfrm rot="16200000">
              <a:off x="10441048" y="3068805"/>
              <a:ext cx="3048009" cy="44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err="1">
                  <a:solidFill>
                    <a:schemeClr val="bg2"/>
                  </a:solidFill>
                  <a:latin typeface="Tw Cen MT" panose="020B0602020104020603" pitchFamily="34" charset="0"/>
                </a:rPr>
                <a:t>dataset</a:t>
              </a:r>
              <a:endParaRPr lang="pt-BR" sz="28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0" name="Gráfico 39" descr="Lâmpada">
              <a:extLst>
                <a:ext uri="{FF2B5EF4-FFF2-40B4-BE49-F238E27FC236}">
                  <a16:creationId xmlns:a16="http://schemas.microsoft.com/office/drawing/2014/main" id="{261C5722-EEB1-442F-A6C1-B4A3ED04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FD10A7A-0A1A-4E04-8D88-950CE3064B57}"/>
              </a:ext>
            </a:extLst>
          </p:cNvPr>
          <p:cNvGrpSpPr/>
          <p:nvPr/>
        </p:nvGrpSpPr>
        <p:grpSpPr>
          <a:xfrm>
            <a:off x="-12131712" y="0"/>
            <a:ext cx="13697504" cy="6858000"/>
            <a:chOff x="0" y="0"/>
            <a:chExt cx="12269724" cy="6858000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DA6BA78-1A86-4071-B8AB-AE0B1E76A5E6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DFF21A0-27A8-4390-AAA8-DDDDF0898F4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777FBD4-A122-43D8-A350-5E481FEE873E}"/>
                </a:ext>
              </a:extLst>
            </p:cNvPr>
            <p:cNvSpPr txBox="1"/>
            <p:nvPr/>
          </p:nvSpPr>
          <p:spPr>
            <a:xfrm rot="16200000">
              <a:off x="10484109" y="3029570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metadados</a:t>
              </a:r>
            </a:p>
          </p:txBody>
        </p:sp>
        <p:pic>
          <p:nvPicPr>
            <p:cNvPr id="52" name="Gráfico 51" descr="Lâmpada">
              <a:extLst>
                <a:ext uri="{FF2B5EF4-FFF2-40B4-BE49-F238E27FC236}">
                  <a16:creationId xmlns:a16="http://schemas.microsoft.com/office/drawing/2014/main" id="{6CDBB578-54CE-4EBB-BB67-2E43BB9F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19C7056-4B3A-409A-B99C-E6F2FFDFA186}"/>
              </a:ext>
            </a:extLst>
          </p:cNvPr>
          <p:cNvGrpSpPr/>
          <p:nvPr/>
        </p:nvGrpSpPr>
        <p:grpSpPr>
          <a:xfrm>
            <a:off x="-12674962" y="0"/>
            <a:ext cx="13913938" cy="6858000"/>
            <a:chOff x="0" y="0"/>
            <a:chExt cx="12279867" cy="685800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422B7CC-9987-4620-A5B1-AA9C9F5B977A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EA419FC9-C64B-4AD6-82B0-CAEE3154339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A11975C-0A55-42FA-8D21-C346854609D9}"/>
                </a:ext>
              </a:extLst>
            </p:cNvPr>
            <p:cNvSpPr txBox="1"/>
            <p:nvPr/>
          </p:nvSpPr>
          <p:spPr>
            <a:xfrm rot="16200000">
              <a:off x="10494252" y="3075334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scripts</a:t>
              </a:r>
            </a:p>
          </p:txBody>
        </p:sp>
        <p:pic>
          <p:nvPicPr>
            <p:cNvPr id="57" name="Gráfico 56" descr="Lâmpada">
              <a:extLst>
                <a:ext uri="{FF2B5EF4-FFF2-40B4-BE49-F238E27FC236}">
                  <a16:creationId xmlns:a16="http://schemas.microsoft.com/office/drawing/2014/main" id="{BA2AD09C-3076-4865-8724-0F195574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2FFE6FD-A31F-4637-AD8E-3A0F59934CF5}"/>
              </a:ext>
            </a:extLst>
          </p:cNvPr>
          <p:cNvGrpSpPr/>
          <p:nvPr/>
        </p:nvGrpSpPr>
        <p:grpSpPr>
          <a:xfrm>
            <a:off x="-13234243" y="0"/>
            <a:ext cx="13992744" cy="6858000"/>
            <a:chOff x="0" y="0"/>
            <a:chExt cx="12210565" cy="6858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0AAB072-9924-4ACC-B98D-EA90BB69C303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844C4C4-8DCD-4BFE-8643-1BEA20FFBDC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F4AEE45-5D4F-403E-B3E7-266A56A9DEBE}"/>
                </a:ext>
              </a:extLst>
            </p:cNvPr>
            <p:cNvSpPr txBox="1"/>
            <p:nvPr/>
          </p:nvSpPr>
          <p:spPr>
            <a:xfrm rot="16200000">
              <a:off x="10457201" y="3102172"/>
              <a:ext cx="3048009" cy="45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ideias</a:t>
              </a:r>
            </a:p>
          </p:txBody>
        </p:sp>
        <p:pic>
          <p:nvPicPr>
            <p:cNvPr id="62" name="Gráfico 61" descr="Lâmpada">
              <a:extLst>
                <a:ext uri="{FF2B5EF4-FFF2-40B4-BE49-F238E27FC236}">
                  <a16:creationId xmlns:a16="http://schemas.microsoft.com/office/drawing/2014/main" id="{3386C713-498E-40DA-86C1-97F044C5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701097" y="3002222"/>
              <a:ext cx="669445" cy="669445"/>
            </a:xfrm>
            <a:prstGeom prst="rect">
              <a:avLst/>
            </a:prstGeom>
          </p:spPr>
        </p:pic>
      </p:grpSp>
      <p:pic>
        <p:nvPicPr>
          <p:cNvPr id="16" name="Picture 2" descr="MANUAL DE TEXTOS TÉCNICOS">
            <a:extLst>
              <a:ext uri="{FF2B5EF4-FFF2-40B4-BE49-F238E27FC236}">
                <a16:creationId xmlns:a16="http://schemas.microsoft.com/office/drawing/2014/main" id="{A6D44F61-9FE2-4E77-A695-C7851B19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416" y="5968503"/>
            <a:ext cx="2246066" cy="5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ogle Drive ganha cinco novidades; saiba o que muda nos apps da nuvem |  Notícias | TechTudo">
            <a:extLst>
              <a:ext uri="{FF2B5EF4-FFF2-40B4-BE49-F238E27FC236}">
                <a16:creationId xmlns:a16="http://schemas.microsoft.com/office/drawing/2014/main" id="{ADCCC038-C3BA-47F7-8DAE-5A496B72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073" y="540820"/>
            <a:ext cx="29527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olab — Você conhece?. Se você se interessa por ciência de… | by  Arthur Marchi | Medium">
            <a:extLst>
              <a:ext uri="{FF2B5EF4-FFF2-40B4-BE49-F238E27FC236}">
                <a16:creationId xmlns:a16="http://schemas.microsoft.com/office/drawing/2014/main" id="{32B96172-4945-4BE5-A826-E26ED3AC5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3368" y="1967646"/>
            <a:ext cx="3219450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para iniciantes (Curso online grátis - 12 aulas)">
            <a:extLst>
              <a:ext uri="{FF2B5EF4-FFF2-40B4-BE49-F238E27FC236}">
                <a16:creationId xmlns:a16="http://schemas.microsoft.com/office/drawing/2014/main" id="{E939F8DA-B9A0-4B2B-B20D-F4EF885C6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613" y="4041028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351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155B5A-F71F-4DF3-BEC7-5ACFB279FD1F}"/>
              </a:ext>
            </a:extLst>
          </p:cNvPr>
          <p:cNvGrpSpPr/>
          <p:nvPr/>
        </p:nvGrpSpPr>
        <p:grpSpPr>
          <a:xfrm>
            <a:off x="0" y="30707"/>
            <a:ext cx="12231128" cy="6858000"/>
            <a:chOff x="0" y="0"/>
            <a:chExt cx="12231128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D15287A-D949-42B0-B84F-9F34460FF749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2CB015A-488C-4CCD-8DFC-68FB9AD1F14B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EC48F8A-85AD-440E-B608-6A1C6D3C8127}"/>
                </a:ext>
              </a:extLst>
            </p:cNvPr>
            <p:cNvSpPr txBox="1"/>
            <p:nvPr/>
          </p:nvSpPr>
          <p:spPr>
            <a:xfrm rot="16200000">
              <a:off x="10445513" y="3059993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melanoma</a:t>
              </a:r>
            </a:p>
          </p:txBody>
        </p:sp>
        <p:pic>
          <p:nvPicPr>
            <p:cNvPr id="13" name="Gráfico 12" descr="Lâmpada">
              <a:extLst>
                <a:ext uri="{FF2B5EF4-FFF2-40B4-BE49-F238E27FC236}">
                  <a16:creationId xmlns:a16="http://schemas.microsoft.com/office/drawing/2014/main" id="{7547A9F0-8389-4A76-93F8-DF30D519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F8AE6AE-B4E4-4303-A499-5C79998BADA1}"/>
              </a:ext>
            </a:extLst>
          </p:cNvPr>
          <p:cNvGrpSpPr/>
          <p:nvPr/>
        </p:nvGrpSpPr>
        <p:grpSpPr>
          <a:xfrm>
            <a:off x="-653588" y="30707"/>
            <a:ext cx="12511472" cy="6858000"/>
            <a:chOff x="0" y="0"/>
            <a:chExt cx="12255304" cy="6858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4168F12-4BB6-4503-8BDA-FF11A3AF859E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08EC2EF-0125-4CB5-BB15-D2B4D8C84AA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5D75908-166E-4190-8E38-AC280DB6B9B0}"/>
                </a:ext>
              </a:extLst>
            </p:cNvPr>
            <p:cNvSpPr txBox="1"/>
            <p:nvPr/>
          </p:nvSpPr>
          <p:spPr>
            <a:xfrm rot="16200000">
              <a:off x="10472345" y="3032225"/>
              <a:ext cx="3048009" cy="51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25" name="Gráfico 24" descr="Lâmpada">
              <a:extLst>
                <a:ext uri="{FF2B5EF4-FFF2-40B4-BE49-F238E27FC236}">
                  <a16:creationId xmlns:a16="http://schemas.microsoft.com/office/drawing/2014/main" id="{893AC9BA-B59D-4B95-8D4F-7AC53219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DC3A058-033A-4E81-892B-D34AD899C3EA}"/>
              </a:ext>
            </a:extLst>
          </p:cNvPr>
          <p:cNvGrpSpPr/>
          <p:nvPr/>
        </p:nvGrpSpPr>
        <p:grpSpPr>
          <a:xfrm>
            <a:off x="-1259505" y="30707"/>
            <a:ext cx="12825508" cy="6858000"/>
            <a:chOff x="0" y="0"/>
            <a:chExt cx="12301041" cy="685800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C7C2296-10F6-4283-BF02-C8BA18E8A38B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163FB9C-F97F-4A22-870D-E9BD68E2C06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7F81C7D-8AF3-4CF6-9114-60EBFAF1454B}"/>
                </a:ext>
              </a:extLst>
            </p:cNvPr>
            <p:cNvSpPr txBox="1"/>
            <p:nvPr/>
          </p:nvSpPr>
          <p:spPr>
            <a:xfrm rot="16200000">
              <a:off x="10336618" y="2946766"/>
              <a:ext cx="3427021" cy="50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30" name="Gráfico 29" descr="Lâmpada">
              <a:extLst>
                <a:ext uri="{FF2B5EF4-FFF2-40B4-BE49-F238E27FC236}">
                  <a16:creationId xmlns:a16="http://schemas.microsoft.com/office/drawing/2014/main" id="{D06C56F6-F974-44AF-AB16-63F41E1B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465F091-864B-4F5A-935F-6C110D7358F6}"/>
              </a:ext>
            </a:extLst>
          </p:cNvPr>
          <p:cNvGrpSpPr/>
          <p:nvPr/>
        </p:nvGrpSpPr>
        <p:grpSpPr>
          <a:xfrm>
            <a:off x="-1856616" y="30707"/>
            <a:ext cx="13083701" cy="6858000"/>
            <a:chOff x="0" y="0"/>
            <a:chExt cx="12276038" cy="6858000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B483830-1860-4513-8357-0F3C00DB1A7D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5708887-4B3A-4D91-8307-7251535E3EB7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BA73379-5DCE-4B91-B399-AEC36D6A9997}"/>
                </a:ext>
              </a:extLst>
            </p:cNvPr>
            <p:cNvSpPr txBox="1"/>
            <p:nvPr/>
          </p:nvSpPr>
          <p:spPr>
            <a:xfrm rot="16200000">
              <a:off x="10503315" y="3107447"/>
              <a:ext cx="3048009" cy="49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recursos</a:t>
              </a:r>
            </a:p>
          </p:txBody>
        </p:sp>
        <p:pic>
          <p:nvPicPr>
            <p:cNvPr id="35" name="Gráfico 34" descr="Lâmpada">
              <a:extLst>
                <a:ext uri="{FF2B5EF4-FFF2-40B4-BE49-F238E27FC236}">
                  <a16:creationId xmlns:a16="http://schemas.microsoft.com/office/drawing/2014/main" id="{1A51CA1E-B6A0-4DB9-9666-C8AB1C6B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B08B55-0A8C-4927-9C6E-0F26D6602AB0}"/>
              </a:ext>
            </a:extLst>
          </p:cNvPr>
          <p:cNvGrpSpPr/>
          <p:nvPr/>
        </p:nvGrpSpPr>
        <p:grpSpPr>
          <a:xfrm>
            <a:off x="-2516426" y="30707"/>
            <a:ext cx="13350560" cy="6858000"/>
            <a:chOff x="0" y="0"/>
            <a:chExt cx="12191999" cy="68580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0D05FB0-758E-4FD7-AFF3-7DE90F44253C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67069D10-C839-46ED-BD66-22F8407FB21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FC11883-4817-4F4B-A73A-357AACCF6D72}"/>
                </a:ext>
              </a:extLst>
            </p:cNvPr>
            <p:cNvSpPr txBox="1"/>
            <p:nvPr/>
          </p:nvSpPr>
          <p:spPr>
            <a:xfrm rot="16200000">
              <a:off x="10441048" y="3068805"/>
              <a:ext cx="3048009" cy="44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err="1">
                  <a:solidFill>
                    <a:schemeClr val="bg2"/>
                  </a:solidFill>
                  <a:latin typeface="Tw Cen MT" panose="020B0602020104020603" pitchFamily="34" charset="0"/>
                </a:rPr>
                <a:t>dataset</a:t>
              </a:r>
              <a:endParaRPr lang="pt-BR" sz="28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0" name="Gráfico 39" descr="Lâmpada">
              <a:extLst>
                <a:ext uri="{FF2B5EF4-FFF2-40B4-BE49-F238E27FC236}">
                  <a16:creationId xmlns:a16="http://schemas.microsoft.com/office/drawing/2014/main" id="{261C5722-EEB1-442F-A6C1-B4A3ED04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FD10A7A-0A1A-4E04-8D88-950CE3064B57}"/>
              </a:ext>
            </a:extLst>
          </p:cNvPr>
          <p:cNvGrpSpPr/>
          <p:nvPr/>
        </p:nvGrpSpPr>
        <p:grpSpPr>
          <a:xfrm>
            <a:off x="-12131712" y="0"/>
            <a:ext cx="13697504" cy="6858000"/>
            <a:chOff x="0" y="0"/>
            <a:chExt cx="12269724" cy="6858000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DA6BA78-1A86-4071-B8AB-AE0B1E76A5E6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DFF21A0-27A8-4390-AAA8-DDDDF0898F4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777FBD4-A122-43D8-A350-5E481FEE873E}"/>
                </a:ext>
              </a:extLst>
            </p:cNvPr>
            <p:cNvSpPr txBox="1"/>
            <p:nvPr/>
          </p:nvSpPr>
          <p:spPr>
            <a:xfrm rot="16200000">
              <a:off x="10484109" y="3029570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metadados</a:t>
              </a:r>
            </a:p>
          </p:txBody>
        </p:sp>
        <p:pic>
          <p:nvPicPr>
            <p:cNvPr id="52" name="Gráfico 51" descr="Lâmpada">
              <a:extLst>
                <a:ext uri="{FF2B5EF4-FFF2-40B4-BE49-F238E27FC236}">
                  <a16:creationId xmlns:a16="http://schemas.microsoft.com/office/drawing/2014/main" id="{6CDBB578-54CE-4EBB-BB67-2E43BB9F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19C7056-4B3A-409A-B99C-E6F2FFDFA186}"/>
              </a:ext>
            </a:extLst>
          </p:cNvPr>
          <p:cNvGrpSpPr/>
          <p:nvPr/>
        </p:nvGrpSpPr>
        <p:grpSpPr>
          <a:xfrm>
            <a:off x="-12674962" y="0"/>
            <a:ext cx="13913938" cy="6858000"/>
            <a:chOff x="0" y="0"/>
            <a:chExt cx="12279867" cy="685800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422B7CC-9987-4620-A5B1-AA9C9F5B977A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EA419FC9-C64B-4AD6-82B0-CAEE3154339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A11975C-0A55-42FA-8D21-C346854609D9}"/>
                </a:ext>
              </a:extLst>
            </p:cNvPr>
            <p:cNvSpPr txBox="1"/>
            <p:nvPr/>
          </p:nvSpPr>
          <p:spPr>
            <a:xfrm rot="16200000">
              <a:off x="10494252" y="3075334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scripts</a:t>
              </a:r>
            </a:p>
          </p:txBody>
        </p:sp>
        <p:pic>
          <p:nvPicPr>
            <p:cNvPr id="57" name="Gráfico 56" descr="Lâmpada">
              <a:extLst>
                <a:ext uri="{FF2B5EF4-FFF2-40B4-BE49-F238E27FC236}">
                  <a16:creationId xmlns:a16="http://schemas.microsoft.com/office/drawing/2014/main" id="{BA2AD09C-3076-4865-8724-0F195574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2FFE6FD-A31F-4637-AD8E-3A0F59934CF5}"/>
              </a:ext>
            </a:extLst>
          </p:cNvPr>
          <p:cNvGrpSpPr/>
          <p:nvPr/>
        </p:nvGrpSpPr>
        <p:grpSpPr>
          <a:xfrm>
            <a:off x="-13234243" y="0"/>
            <a:ext cx="13992744" cy="6858000"/>
            <a:chOff x="0" y="0"/>
            <a:chExt cx="12210565" cy="6858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0AAB072-9924-4ACC-B98D-EA90BB69C303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844C4C4-8DCD-4BFE-8643-1BEA20FFBDC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F4AEE45-5D4F-403E-B3E7-266A56A9DEBE}"/>
                </a:ext>
              </a:extLst>
            </p:cNvPr>
            <p:cNvSpPr txBox="1"/>
            <p:nvPr/>
          </p:nvSpPr>
          <p:spPr>
            <a:xfrm rot="16200000">
              <a:off x="10457201" y="3102172"/>
              <a:ext cx="3048009" cy="45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ideias</a:t>
              </a:r>
            </a:p>
          </p:txBody>
        </p:sp>
        <p:pic>
          <p:nvPicPr>
            <p:cNvPr id="62" name="Gráfico 61" descr="Lâmpada">
              <a:extLst>
                <a:ext uri="{FF2B5EF4-FFF2-40B4-BE49-F238E27FC236}">
                  <a16:creationId xmlns:a16="http://schemas.microsoft.com/office/drawing/2014/main" id="{3386C713-498E-40DA-86C1-97F044C5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701097" y="3002222"/>
              <a:ext cx="669445" cy="669445"/>
            </a:xfrm>
            <a:prstGeom prst="rect">
              <a:avLst/>
            </a:prstGeom>
          </p:spPr>
        </p:pic>
      </p:grpSp>
      <p:pic>
        <p:nvPicPr>
          <p:cNvPr id="16" name="Picture 2" descr="MANUAL DE TEXTOS TÉCNICOS">
            <a:extLst>
              <a:ext uri="{FF2B5EF4-FFF2-40B4-BE49-F238E27FC236}">
                <a16:creationId xmlns:a16="http://schemas.microsoft.com/office/drawing/2014/main" id="{A6D44F61-9FE2-4E77-A695-C7851B19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416" y="5968503"/>
            <a:ext cx="2246066" cy="5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7">
            <a:extLst>
              <a:ext uri="{FF2B5EF4-FFF2-40B4-BE49-F238E27FC236}">
                <a16:creationId xmlns:a16="http://schemas.microsoft.com/office/drawing/2014/main" id="{439732DD-9568-499C-BD08-3B9D5D8ECDF7}"/>
              </a:ext>
            </a:extLst>
          </p:cNvPr>
          <p:cNvSpPr txBox="1"/>
          <p:nvPr/>
        </p:nvSpPr>
        <p:spPr>
          <a:xfrm>
            <a:off x="1773064" y="357277"/>
            <a:ext cx="66976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Para este projeto utilizamos a base de imagens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dermatoscópicas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do ISIC, disponível em https://isic-archive.com/#images.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3" name="Espaço Reservado para Conteúdo 4" descr="Uma imagem contendo velho, forno, branco&#10;&#10;Descrição gerada automaticamente">
            <a:extLst>
              <a:ext uri="{FF2B5EF4-FFF2-40B4-BE49-F238E27FC236}">
                <a16:creationId xmlns:a16="http://schemas.microsoft.com/office/drawing/2014/main" id="{63C8285C-C7EA-415E-96D3-B0D7B61570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424" y="1977756"/>
            <a:ext cx="6873369" cy="296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1146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155B5A-F71F-4DF3-BEC7-5ACFB279FD1F}"/>
              </a:ext>
            </a:extLst>
          </p:cNvPr>
          <p:cNvGrpSpPr/>
          <p:nvPr/>
        </p:nvGrpSpPr>
        <p:grpSpPr>
          <a:xfrm>
            <a:off x="0" y="30707"/>
            <a:ext cx="12231128" cy="6858000"/>
            <a:chOff x="0" y="0"/>
            <a:chExt cx="12231128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D15287A-D949-42B0-B84F-9F34460FF749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2CB015A-488C-4CCD-8DFC-68FB9AD1F14B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EC48F8A-85AD-440E-B608-6A1C6D3C8127}"/>
                </a:ext>
              </a:extLst>
            </p:cNvPr>
            <p:cNvSpPr txBox="1"/>
            <p:nvPr/>
          </p:nvSpPr>
          <p:spPr>
            <a:xfrm rot="16200000">
              <a:off x="10445513" y="3059993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melanoma</a:t>
              </a:r>
            </a:p>
          </p:txBody>
        </p:sp>
        <p:pic>
          <p:nvPicPr>
            <p:cNvPr id="13" name="Gráfico 12" descr="Lâmpada">
              <a:extLst>
                <a:ext uri="{FF2B5EF4-FFF2-40B4-BE49-F238E27FC236}">
                  <a16:creationId xmlns:a16="http://schemas.microsoft.com/office/drawing/2014/main" id="{7547A9F0-8389-4A76-93F8-DF30D519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F8AE6AE-B4E4-4303-A499-5C79998BADA1}"/>
              </a:ext>
            </a:extLst>
          </p:cNvPr>
          <p:cNvGrpSpPr/>
          <p:nvPr/>
        </p:nvGrpSpPr>
        <p:grpSpPr>
          <a:xfrm>
            <a:off x="-653588" y="30707"/>
            <a:ext cx="12511472" cy="6858000"/>
            <a:chOff x="0" y="0"/>
            <a:chExt cx="12255304" cy="6858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4168F12-4BB6-4503-8BDA-FF11A3AF859E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08EC2EF-0125-4CB5-BB15-D2B4D8C84AA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5D75908-166E-4190-8E38-AC280DB6B9B0}"/>
                </a:ext>
              </a:extLst>
            </p:cNvPr>
            <p:cNvSpPr txBox="1"/>
            <p:nvPr/>
          </p:nvSpPr>
          <p:spPr>
            <a:xfrm rot="16200000">
              <a:off x="10472345" y="3032225"/>
              <a:ext cx="3048009" cy="51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25" name="Gráfico 24" descr="Lâmpada">
              <a:extLst>
                <a:ext uri="{FF2B5EF4-FFF2-40B4-BE49-F238E27FC236}">
                  <a16:creationId xmlns:a16="http://schemas.microsoft.com/office/drawing/2014/main" id="{893AC9BA-B59D-4B95-8D4F-7AC53219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DC3A058-033A-4E81-892B-D34AD899C3EA}"/>
              </a:ext>
            </a:extLst>
          </p:cNvPr>
          <p:cNvGrpSpPr/>
          <p:nvPr/>
        </p:nvGrpSpPr>
        <p:grpSpPr>
          <a:xfrm>
            <a:off x="-1259505" y="30707"/>
            <a:ext cx="12825508" cy="6858000"/>
            <a:chOff x="0" y="0"/>
            <a:chExt cx="12301041" cy="685800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C7C2296-10F6-4283-BF02-C8BA18E8A38B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163FB9C-F97F-4A22-870D-E9BD68E2C06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7F81C7D-8AF3-4CF6-9114-60EBFAF1454B}"/>
                </a:ext>
              </a:extLst>
            </p:cNvPr>
            <p:cNvSpPr txBox="1"/>
            <p:nvPr/>
          </p:nvSpPr>
          <p:spPr>
            <a:xfrm rot="16200000">
              <a:off x="10336618" y="2946766"/>
              <a:ext cx="3427021" cy="50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30" name="Gráfico 29" descr="Lâmpada">
              <a:extLst>
                <a:ext uri="{FF2B5EF4-FFF2-40B4-BE49-F238E27FC236}">
                  <a16:creationId xmlns:a16="http://schemas.microsoft.com/office/drawing/2014/main" id="{D06C56F6-F974-44AF-AB16-63F41E1B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465F091-864B-4F5A-935F-6C110D7358F6}"/>
              </a:ext>
            </a:extLst>
          </p:cNvPr>
          <p:cNvGrpSpPr/>
          <p:nvPr/>
        </p:nvGrpSpPr>
        <p:grpSpPr>
          <a:xfrm>
            <a:off x="-1856616" y="30707"/>
            <a:ext cx="13083701" cy="6858000"/>
            <a:chOff x="0" y="0"/>
            <a:chExt cx="12276038" cy="6858000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B483830-1860-4513-8357-0F3C00DB1A7D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5708887-4B3A-4D91-8307-7251535E3EB7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BA73379-5DCE-4B91-B399-AEC36D6A9997}"/>
                </a:ext>
              </a:extLst>
            </p:cNvPr>
            <p:cNvSpPr txBox="1"/>
            <p:nvPr/>
          </p:nvSpPr>
          <p:spPr>
            <a:xfrm rot="16200000">
              <a:off x="10503315" y="3107447"/>
              <a:ext cx="3048009" cy="49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recursos</a:t>
              </a:r>
            </a:p>
          </p:txBody>
        </p:sp>
        <p:pic>
          <p:nvPicPr>
            <p:cNvPr id="35" name="Gráfico 34" descr="Lâmpada">
              <a:extLst>
                <a:ext uri="{FF2B5EF4-FFF2-40B4-BE49-F238E27FC236}">
                  <a16:creationId xmlns:a16="http://schemas.microsoft.com/office/drawing/2014/main" id="{1A51CA1E-B6A0-4DB9-9666-C8AB1C6B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B08B55-0A8C-4927-9C6E-0F26D6602AB0}"/>
              </a:ext>
            </a:extLst>
          </p:cNvPr>
          <p:cNvGrpSpPr/>
          <p:nvPr/>
        </p:nvGrpSpPr>
        <p:grpSpPr>
          <a:xfrm>
            <a:off x="-2516426" y="30707"/>
            <a:ext cx="13350560" cy="6858000"/>
            <a:chOff x="0" y="0"/>
            <a:chExt cx="12191999" cy="68580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0D05FB0-758E-4FD7-AFF3-7DE90F44253C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67069D10-C839-46ED-BD66-22F8407FB21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FC11883-4817-4F4B-A73A-357AACCF6D72}"/>
                </a:ext>
              </a:extLst>
            </p:cNvPr>
            <p:cNvSpPr txBox="1"/>
            <p:nvPr/>
          </p:nvSpPr>
          <p:spPr>
            <a:xfrm rot="16200000">
              <a:off x="10441048" y="3068805"/>
              <a:ext cx="3048009" cy="44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err="1">
                  <a:solidFill>
                    <a:schemeClr val="bg2"/>
                  </a:solidFill>
                  <a:latin typeface="Tw Cen MT" panose="020B0602020104020603" pitchFamily="34" charset="0"/>
                </a:rPr>
                <a:t>dataset</a:t>
              </a:r>
              <a:endParaRPr lang="pt-BR" sz="28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0" name="Gráfico 39" descr="Lâmpada">
              <a:extLst>
                <a:ext uri="{FF2B5EF4-FFF2-40B4-BE49-F238E27FC236}">
                  <a16:creationId xmlns:a16="http://schemas.microsoft.com/office/drawing/2014/main" id="{261C5722-EEB1-442F-A6C1-B4A3ED04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FD10A7A-0A1A-4E04-8D88-950CE3064B57}"/>
              </a:ext>
            </a:extLst>
          </p:cNvPr>
          <p:cNvGrpSpPr/>
          <p:nvPr/>
        </p:nvGrpSpPr>
        <p:grpSpPr>
          <a:xfrm>
            <a:off x="-3132709" y="30707"/>
            <a:ext cx="13697504" cy="6858000"/>
            <a:chOff x="0" y="0"/>
            <a:chExt cx="12269724" cy="6858000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DA6BA78-1A86-4071-B8AB-AE0B1E76A5E6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DFF21A0-27A8-4390-AAA8-DDDDF0898F4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777FBD4-A122-43D8-A350-5E481FEE873E}"/>
                </a:ext>
              </a:extLst>
            </p:cNvPr>
            <p:cNvSpPr txBox="1"/>
            <p:nvPr/>
          </p:nvSpPr>
          <p:spPr>
            <a:xfrm rot="16200000">
              <a:off x="10484109" y="3029570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metadados</a:t>
              </a:r>
            </a:p>
          </p:txBody>
        </p:sp>
        <p:pic>
          <p:nvPicPr>
            <p:cNvPr id="52" name="Gráfico 51" descr="Lâmpada">
              <a:extLst>
                <a:ext uri="{FF2B5EF4-FFF2-40B4-BE49-F238E27FC236}">
                  <a16:creationId xmlns:a16="http://schemas.microsoft.com/office/drawing/2014/main" id="{6CDBB578-54CE-4EBB-BB67-2E43BB9F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19C7056-4B3A-409A-B99C-E6F2FFDFA186}"/>
              </a:ext>
            </a:extLst>
          </p:cNvPr>
          <p:cNvGrpSpPr/>
          <p:nvPr/>
        </p:nvGrpSpPr>
        <p:grpSpPr>
          <a:xfrm>
            <a:off x="-12674962" y="0"/>
            <a:ext cx="13913938" cy="6858000"/>
            <a:chOff x="0" y="0"/>
            <a:chExt cx="12279867" cy="685800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422B7CC-9987-4620-A5B1-AA9C9F5B977A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EA419FC9-C64B-4AD6-82B0-CAEE3154339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A11975C-0A55-42FA-8D21-C346854609D9}"/>
                </a:ext>
              </a:extLst>
            </p:cNvPr>
            <p:cNvSpPr txBox="1"/>
            <p:nvPr/>
          </p:nvSpPr>
          <p:spPr>
            <a:xfrm rot="16200000">
              <a:off x="10494252" y="3075334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scripts</a:t>
              </a:r>
            </a:p>
          </p:txBody>
        </p:sp>
        <p:pic>
          <p:nvPicPr>
            <p:cNvPr id="57" name="Gráfico 56" descr="Lâmpada">
              <a:extLst>
                <a:ext uri="{FF2B5EF4-FFF2-40B4-BE49-F238E27FC236}">
                  <a16:creationId xmlns:a16="http://schemas.microsoft.com/office/drawing/2014/main" id="{BA2AD09C-3076-4865-8724-0F195574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2FFE6FD-A31F-4637-AD8E-3A0F59934CF5}"/>
              </a:ext>
            </a:extLst>
          </p:cNvPr>
          <p:cNvGrpSpPr/>
          <p:nvPr/>
        </p:nvGrpSpPr>
        <p:grpSpPr>
          <a:xfrm>
            <a:off x="-13234243" y="0"/>
            <a:ext cx="13992744" cy="6858000"/>
            <a:chOff x="0" y="0"/>
            <a:chExt cx="12210565" cy="6858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0AAB072-9924-4ACC-B98D-EA90BB69C303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844C4C4-8DCD-4BFE-8643-1BEA20FFBDC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F4AEE45-5D4F-403E-B3E7-266A56A9DEBE}"/>
                </a:ext>
              </a:extLst>
            </p:cNvPr>
            <p:cNvSpPr txBox="1"/>
            <p:nvPr/>
          </p:nvSpPr>
          <p:spPr>
            <a:xfrm rot="16200000">
              <a:off x="10457201" y="3102172"/>
              <a:ext cx="3048009" cy="45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ideias</a:t>
              </a:r>
            </a:p>
          </p:txBody>
        </p:sp>
        <p:pic>
          <p:nvPicPr>
            <p:cNvPr id="62" name="Gráfico 61" descr="Lâmpada">
              <a:extLst>
                <a:ext uri="{FF2B5EF4-FFF2-40B4-BE49-F238E27FC236}">
                  <a16:creationId xmlns:a16="http://schemas.microsoft.com/office/drawing/2014/main" id="{3386C713-498E-40DA-86C1-97F044C5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701097" y="3002222"/>
              <a:ext cx="669445" cy="669445"/>
            </a:xfrm>
            <a:prstGeom prst="rect">
              <a:avLst/>
            </a:prstGeom>
          </p:spPr>
        </p:pic>
      </p:grpSp>
      <p:pic>
        <p:nvPicPr>
          <p:cNvPr id="16" name="Picture 2" descr="MANUAL DE TEXTOS TÉCNICOS">
            <a:extLst>
              <a:ext uri="{FF2B5EF4-FFF2-40B4-BE49-F238E27FC236}">
                <a16:creationId xmlns:a16="http://schemas.microsoft.com/office/drawing/2014/main" id="{A6D44F61-9FE2-4E77-A695-C7851B19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416" y="5968503"/>
            <a:ext cx="2246066" cy="5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7">
            <a:extLst>
              <a:ext uri="{FF2B5EF4-FFF2-40B4-BE49-F238E27FC236}">
                <a16:creationId xmlns:a16="http://schemas.microsoft.com/office/drawing/2014/main" id="{439732DD-9568-499C-BD08-3B9D5D8ECDF7}"/>
              </a:ext>
            </a:extLst>
          </p:cNvPr>
          <p:cNvSpPr txBox="1"/>
          <p:nvPr/>
        </p:nvSpPr>
        <p:spPr>
          <a:xfrm>
            <a:off x="1405817" y="311110"/>
            <a:ext cx="669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Informações das imagens (metadados).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576CD69-692F-4D0E-8127-C2F7DFCF8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930" y="2075533"/>
            <a:ext cx="7021309" cy="304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77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155B5A-F71F-4DF3-BEC7-5ACFB279FD1F}"/>
              </a:ext>
            </a:extLst>
          </p:cNvPr>
          <p:cNvGrpSpPr/>
          <p:nvPr/>
        </p:nvGrpSpPr>
        <p:grpSpPr>
          <a:xfrm>
            <a:off x="0" y="30707"/>
            <a:ext cx="12231128" cy="6858000"/>
            <a:chOff x="0" y="0"/>
            <a:chExt cx="12231128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D15287A-D949-42B0-B84F-9F34460FF749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2CB015A-488C-4CCD-8DFC-68FB9AD1F14B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EC48F8A-85AD-440E-B608-6A1C6D3C8127}"/>
                </a:ext>
              </a:extLst>
            </p:cNvPr>
            <p:cNvSpPr txBox="1"/>
            <p:nvPr/>
          </p:nvSpPr>
          <p:spPr>
            <a:xfrm rot="16200000">
              <a:off x="10445513" y="3059993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melanoma</a:t>
              </a:r>
            </a:p>
          </p:txBody>
        </p:sp>
        <p:pic>
          <p:nvPicPr>
            <p:cNvPr id="13" name="Gráfico 12" descr="Lâmpada">
              <a:extLst>
                <a:ext uri="{FF2B5EF4-FFF2-40B4-BE49-F238E27FC236}">
                  <a16:creationId xmlns:a16="http://schemas.microsoft.com/office/drawing/2014/main" id="{7547A9F0-8389-4A76-93F8-DF30D519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F8AE6AE-B4E4-4303-A499-5C79998BADA1}"/>
              </a:ext>
            </a:extLst>
          </p:cNvPr>
          <p:cNvGrpSpPr/>
          <p:nvPr/>
        </p:nvGrpSpPr>
        <p:grpSpPr>
          <a:xfrm>
            <a:off x="-653588" y="30707"/>
            <a:ext cx="12511472" cy="6858000"/>
            <a:chOff x="0" y="0"/>
            <a:chExt cx="12255304" cy="6858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4168F12-4BB6-4503-8BDA-FF11A3AF859E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08EC2EF-0125-4CB5-BB15-D2B4D8C84AA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5D75908-166E-4190-8E38-AC280DB6B9B0}"/>
                </a:ext>
              </a:extLst>
            </p:cNvPr>
            <p:cNvSpPr txBox="1"/>
            <p:nvPr/>
          </p:nvSpPr>
          <p:spPr>
            <a:xfrm rot="16200000">
              <a:off x="10472345" y="3032225"/>
              <a:ext cx="3048009" cy="51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25" name="Gráfico 24" descr="Lâmpada">
              <a:extLst>
                <a:ext uri="{FF2B5EF4-FFF2-40B4-BE49-F238E27FC236}">
                  <a16:creationId xmlns:a16="http://schemas.microsoft.com/office/drawing/2014/main" id="{893AC9BA-B59D-4B95-8D4F-7AC53219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DC3A058-033A-4E81-892B-D34AD899C3EA}"/>
              </a:ext>
            </a:extLst>
          </p:cNvPr>
          <p:cNvGrpSpPr/>
          <p:nvPr/>
        </p:nvGrpSpPr>
        <p:grpSpPr>
          <a:xfrm>
            <a:off x="-1259505" y="30707"/>
            <a:ext cx="12825508" cy="6858000"/>
            <a:chOff x="0" y="0"/>
            <a:chExt cx="12301041" cy="685800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C7C2296-10F6-4283-BF02-C8BA18E8A38B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163FB9C-F97F-4A22-870D-E9BD68E2C06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7F81C7D-8AF3-4CF6-9114-60EBFAF1454B}"/>
                </a:ext>
              </a:extLst>
            </p:cNvPr>
            <p:cNvSpPr txBox="1"/>
            <p:nvPr/>
          </p:nvSpPr>
          <p:spPr>
            <a:xfrm rot="16200000">
              <a:off x="10336618" y="2946766"/>
              <a:ext cx="3427021" cy="50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30" name="Gráfico 29" descr="Lâmpada">
              <a:extLst>
                <a:ext uri="{FF2B5EF4-FFF2-40B4-BE49-F238E27FC236}">
                  <a16:creationId xmlns:a16="http://schemas.microsoft.com/office/drawing/2014/main" id="{D06C56F6-F974-44AF-AB16-63F41E1B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465F091-864B-4F5A-935F-6C110D7358F6}"/>
              </a:ext>
            </a:extLst>
          </p:cNvPr>
          <p:cNvGrpSpPr/>
          <p:nvPr/>
        </p:nvGrpSpPr>
        <p:grpSpPr>
          <a:xfrm>
            <a:off x="-1856616" y="30707"/>
            <a:ext cx="13083701" cy="6858000"/>
            <a:chOff x="0" y="0"/>
            <a:chExt cx="12276038" cy="6858000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B483830-1860-4513-8357-0F3C00DB1A7D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5708887-4B3A-4D91-8307-7251535E3EB7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BA73379-5DCE-4B91-B399-AEC36D6A9997}"/>
                </a:ext>
              </a:extLst>
            </p:cNvPr>
            <p:cNvSpPr txBox="1"/>
            <p:nvPr/>
          </p:nvSpPr>
          <p:spPr>
            <a:xfrm rot="16200000">
              <a:off x="10503315" y="3107447"/>
              <a:ext cx="3048009" cy="49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recursos</a:t>
              </a:r>
            </a:p>
          </p:txBody>
        </p:sp>
        <p:pic>
          <p:nvPicPr>
            <p:cNvPr id="35" name="Gráfico 34" descr="Lâmpada">
              <a:extLst>
                <a:ext uri="{FF2B5EF4-FFF2-40B4-BE49-F238E27FC236}">
                  <a16:creationId xmlns:a16="http://schemas.microsoft.com/office/drawing/2014/main" id="{1A51CA1E-B6A0-4DB9-9666-C8AB1C6B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B08B55-0A8C-4927-9C6E-0F26D6602AB0}"/>
              </a:ext>
            </a:extLst>
          </p:cNvPr>
          <p:cNvGrpSpPr/>
          <p:nvPr/>
        </p:nvGrpSpPr>
        <p:grpSpPr>
          <a:xfrm>
            <a:off x="-2516426" y="30707"/>
            <a:ext cx="13350560" cy="6858000"/>
            <a:chOff x="0" y="0"/>
            <a:chExt cx="12191999" cy="68580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0D05FB0-758E-4FD7-AFF3-7DE90F44253C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67069D10-C839-46ED-BD66-22F8407FB21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FC11883-4817-4F4B-A73A-357AACCF6D72}"/>
                </a:ext>
              </a:extLst>
            </p:cNvPr>
            <p:cNvSpPr txBox="1"/>
            <p:nvPr/>
          </p:nvSpPr>
          <p:spPr>
            <a:xfrm rot="16200000">
              <a:off x="10441048" y="3068805"/>
              <a:ext cx="3048009" cy="44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err="1">
                  <a:solidFill>
                    <a:schemeClr val="bg2"/>
                  </a:solidFill>
                  <a:latin typeface="Tw Cen MT" panose="020B0602020104020603" pitchFamily="34" charset="0"/>
                </a:rPr>
                <a:t>dataset</a:t>
              </a:r>
              <a:endParaRPr lang="pt-BR" sz="28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0" name="Gráfico 39" descr="Lâmpada">
              <a:extLst>
                <a:ext uri="{FF2B5EF4-FFF2-40B4-BE49-F238E27FC236}">
                  <a16:creationId xmlns:a16="http://schemas.microsoft.com/office/drawing/2014/main" id="{261C5722-EEB1-442F-A6C1-B4A3ED04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FD10A7A-0A1A-4E04-8D88-950CE3064B57}"/>
              </a:ext>
            </a:extLst>
          </p:cNvPr>
          <p:cNvGrpSpPr/>
          <p:nvPr/>
        </p:nvGrpSpPr>
        <p:grpSpPr>
          <a:xfrm>
            <a:off x="-3132709" y="30707"/>
            <a:ext cx="13697504" cy="6858000"/>
            <a:chOff x="0" y="0"/>
            <a:chExt cx="12269724" cy="6858000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DA6BA78-1A86-4071-B8AB-AE0B1E76A5E6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DFF21A0-27A8-4390-AAA8-DDDDF0898F4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777FBD4-A122-43D8-A350-5E481FEE873E}"/>
                </a:ext>
              </a:extLst>
            </p:cNvPr>
            <p:cNvSpPr txBox="1"/>
            <p:nvPr/>
          </p:nvSpPr>
          <p:spPr>
            <a:xfrm rot="16200000">
              <a:off x="10484109" y="3029570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metadados</a:t>
              </a:r>
            </a:p>
          </p:txBody>
        </p:sp>
        <p:pic>
          <p:nvPicPr>
            <p:cNvPr id="52" name="Gráfico 51" descr="Lâmpada">
              <a:extLst>
                <a:ext uri="{FF2B5EF4-FFF2-40B4-BE49-F238E27FC236}">
                  <a16:creationId xmlns:a16="http://schemas.microsoft.com/office/drawing/2014/main" id="{6CDBB578-54CE-4EBB-BB67-2E43BB9F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19C7056-4B3A-409A-B99C-E6F2FFDFA186}"/>
              </a:ext>
            </a:extLst>
          </p:cNvPr>
          <p:cNvGrpSpPr/>
          <p:nvPr/>
        </p:nvGrpSpPr>
        <p:grpSpPr>
          <a:xfrm>
            <a:off x="-3731739" y="30707"/>
            <a:ext cx="13913938" cy="6858000"/>
            <a:chOff x="0" y="0"/>
            <a:chExt cx="12279867" cy="685800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422B7CC-9987-4620-A5B1-AA9C9F5B977A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EA419FC9-C64B-4AD6-82B0-CAEE3154339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A11975C-0A55-42FA-8D21-C346854609D9}"/>
                </a:ext>
              </a:extLst>
            </p:cNvPr>
            <p:cNvSpPr txBox="1"/>
            <p:nvPr/>
          </p:nvSpPr>
          <p:spPr>
            <a:xfrm rot="16200000">
              <a:off x="10494252" y="3075334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scripts</a:t>
              </a:r>
            </a:p>
          </p:txBody>
        </p:sp>
        <p:pic>
          <p:nvPicPr>
            <p:cNvPr id="57" name="Gráfico 56" descr="Lâmpada">
              <a:extLst>
                <a:ext uri="{FF2B5EF4-FFF2-40B4-BE49-F238E27FC236}">
                  <a16:creationId xmlns:a16="http://schemas.microsoft.com/office/drawing/2014/main" id="{BA2AD09C-3076-4865-8724-0F195574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2FFE6FD-A31F-4637-AD8E-3A0F59934CF5}"/>
              </a:ext>
            </a:extLst>
          </p:cNvPr>
          <p:cNvGrpSpPr/>
          <p:nvPr/>
        </p:nvGrpSpPr>
        <p:grpSpPr>
          <a:xfrm>
            <a:off x="-13234243" y="0"/>
            <a:ext cx="13992744" cy="6858000"/>
            <a:chOff x="0" y="0"/>
            <a:chExt cx="12210565" cy="6858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0AAB072-9924-4ACC-B98D-EA90BB69C303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844C4C4-8DCD-4BFE-8643-1BEA20FFBDC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F4AEE45-5D4F-403E-B3E7-266A56A9DEBE}"/>
                </a:ext>
              </a:extLst>
            </p:cNvPr>
            <p:cNvSpPr txBox="1"/>
            <p:nvPr/>
          </p:nvSpPr>
          <p:spPr>
            <a:xfrm rot="16200000">
              <a:off x="10457201" y="3102172"/>
              <a:ext cx="3048009" cy="45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ideias</a:t>
              </a:r>
            </a:p>
          </p:txBody>
        </p:sp>
        <p:pic>
          <p:nvPicPr>
            <p:cNvPr id="62" name="Gráfico 61" descr="Lâmpada">
              <a:extLst>
                <a:ext uri="{FF2B5EF4-FFF2-40B4-BE49-F238E27FC236}">
                  <a16:creationId xmlns:a16="http://schemas.microsoft.com/office/drawing/2014/main" id="{3386C713-498E-40DA-86C1-97F044C5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701097" y="3002222"/>
              <a:ext cx="669445" cy="669445"/>
            </a:xfrm>
            <a:prstGeom prst="rect">
              <a:avLst/>
            </a:prstGeom>
          </p:spPr>
        </p:pic>
      </p:grpSp>
      <p:pic>
        <p:nvPicPr>
          <p:cNvPr id="16" name="Picture 2" descr="MANUAL DE TEXTOS TÉCNICOS">
            <a:extLst>
              <a:ext uri="{FF2B5EF4-FFF2-40B4-BE49-F238E27FC236}">
                <a16:creationId xmlns:a16="http://schemas.microsoft.com/office/drawing/2014/main" id="{A6D44F61-9FE2-4E77-A695-C7851B19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416" y="5968503"/>
            <a:ext cx="2246066" cy="5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mo levar a programação para a sala de aula">
            <a:extLst>
              <a:ext uri="{FF2B5EF4-FFF2-40B4-BE49-F238E27FC236}">
                <a16:creationId xmlns:a16="http://schemas.microsoft.com/office/drawing/2014/main" id="{C321AA67-9F0D-401E-90BB-5A9306536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405" y="1295399"/>
            <a:ext cx="5809520" cy="386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727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69155B5A-F71F-4DF3-BEC7-5ACFB279FD1F}"/>
              </a:ext>
            </a:extLst>
          </p:cNvPr>
          <p:cNvGrpSpPr/>
          <p:nvPr/>
        </p:nvGrpSpPr>
        <p:grpSpPr>
          <a:xfrm>
            <a:off x="0" y="30707"/>
            <a:ext cx="12231128" cy="6858000"/>
            <a:chOff x="0" y="0"/>
            <a:chExt cx="12231128" cy="6858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1D15287A-D949-42B0-B84F-9F34460FF749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Forma Livre: Forma 6">
              <a:extLst>
                <a:ext uri="{FF2B5EF4-FFF2-40B4-BE49-F238E27FC236}">
                  <a16:creationId xmlns:a16="http://schemas.microsoft.com/office/drawing/2014/main" id="{02CB015A-488C-4CCD-8DFC-68FB9AD1F14B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EC48F8A-85AD-440E-B608-6A1C6D3C8127}"/>
                </a:ext>
              </a:extLst>
            </p:cNvPr>
            <p:cNvSpPr txBox="1"/>
            <p:nvPr/>
          </p:nvSpPr>
          <p:spPr>
            <a:xfrm rot="16200000">
              <a:off x="10445513" y="3059993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melanoma</a:t>
              </a:r>
            </a:p>
          </p:txBody>
        </p:sp>
        <p:pic>
          <p:nvPicPr>
            <p:cNvPr id="13" name="Gráfico 12" descr="Lâmpada">
              <a:extLst>
                <a:ext uri="{FF2B5EF4-FFF2-40B4-BE49-F238E27FC236}">
                  <a16:creationId xmlns:a16="http://schemas.microsoft.com/office/drawing/2014/main" id="{7547A9F0-8389-4A76-93F8-DF30D519B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3F8AE6AE-B4E4-4303-A499-5C79998BADA1}"/>
              </a:ext>
            </a:extLst>
          </p:cNvPr>
          <p:cNvGrpSpPr/>
          <p:nvPr/>
        </p:nvGrpSpPr>
        <p:grpSpPr>
          <a:xfrm>
            <a:off x="-653588" y="30707"/>
            <a:ext cx="12511472" cy="6858000"/>
            <a:chOff x="0" y="0"/>
            <a:chExt cx="12255304" cy="685800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14168F12-4BB6-4503-8BDA-FF11A3AF859E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C08EC2EF-0125-4CB5-BB15-D2B4D8C84AA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5D75908-166E-4190-8E38-AC280DB6B9B0}"/>
                </a:ext>
              </a:extLst>
            </p:cNvPr>
            <p:cNvSpPr txBox="1"/>
            <p:nvPr/>
          </p:nvSpPr>
          <p:spPr>
            <a:xfrm rot="16200000">
              <a:off x="10472345" y="3032225"/>
              <a:ext cx="3048009" cy="5179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problema</a:t>
              </a:r>
            </a:p>
          </p:txBody>
        </p:sp>
        <p:pic>
          <p:nvPicPr>
            <p:cNvPr id="25" name="Gráfico 24" descr="Lâmpada">
              <a:extLst>
                <a:ext uri="{FF2B5EF4-FFF2-40B4-BE49-F238E27FC236}">
                  <a16:creationId xmlns:a16="http://schemas.microsoft.com/office/drawing/2014/main" id="{893AC9BA-B59D-4B95-8D4F-7AC532197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DC3A058-033A-4E81-892B-D34AD899C3EA}"/>
              </a:ext>
            </a:extLst>
          </p:cNvPr>
          <p:cNvGrpSpPr/>
          <p:nvPr/>
        </p:nvGrpSpPr>
        <p:grpSpPr>
          <a:xfrm>
            <a:off x="-1259505" y="30707"/>
            <a:ext cx="12825508" cy="6858000"/>
            <a:chOff x="0" y="0"/>
            <a:chExt cx="12301041" cy="685800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3C7C2296-10F6-4283-BF02-C8BA18E8A38B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0163FB9C-F97F-4A22-870D-E9BD68E2C06D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B7F81C7D-8AF3-4CF6-9114-60EBFAF1454B}"/>
                </a:ext>
              </a:extLst>
            </p:cNvPr>
            <p:cNvSpPr txBox="1"/>
            <p:nvPr/>
          </p:nvSpPr>
          <p:spPr>
            <a:xfrm rot="16200000">
              <a:off x="10336618" y="2946766"/>
              <a:ext cx="3427021" cy="501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objetivo</a:t>
              </a:r>
            </a:p>
          </p:txBody>
        </p:sp>
        <p:pic>
          <p:nvPicPr>
            <p:cNvPr id="30" name="Gráfico 29" descr="Lâmpada">
              <a:extLst>
                <a:ext uri="{FF2B5EF4-FFF2-40B4-BE49-F238E27FC236}">
                  <a16:creationId xmlns:a16="http://schemas.microsoft.com/office/drawing/2014/main" id="{D06C56F6-F974-44AF-AB16-63F41E1B9E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465F091-864B-4F5A-935F-6C110D7358F6}"/>
              </a:ext>
            </a:extLst>
          </p:cNvPr>
          <p:cNvGrpSpPr/>
          <p:nvPr/>
        </p:nvGrpSpPr>
        <p:grpSpPr>
          <a:xfrm>
            <a:off x="-1856616" y="30707"/>
            <a:ext cx="13083701" cy="6858000"/>
            <a:chOff x="0" y="0"/>
            <a:chExt cx="12276038" cy="6858000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B483830-1860-4513-8357-0F3C00DB1A7D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05708887-4B3A-4D91-8307-7251535E3EB7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BA73379-5DCE-4B91-B399-AEC36D6A9997}"/>
                </a:ext>
              </a:extLst>
            </p:cNvPr>
            <p:cNvSpPr txBox="1"/>
            <p:nvPr/>
          </p:nvSpPr>
          <p:spPr>
            <a:xfrm rot="16200000">
              <a:off x="10503315" y="3107447"/>
              <a:ext cx="3048009" cy="497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recursos</a:t>
              </a:r>
            </a:p>
          </p:txBody>
        </p:sp>
        <p:pic>
          <p:nvPicPr>
            <p:cNvPr id="35" name="Gráfico 34" descr="Lâmpada">
              <a:extLst>
                <a:ext uri="{FF2B5EF4-FFF2-40B4-BE49-F238E27FC236}">
                  <a16:creationId xmlns:a16="http://schemas.microsoft.com/office/drawing/2014/main" id="{1A51CA1E-B6A0-4DB9-9666-C8AB1C6BD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AEB08B55-0A8C-4927-9C6E-0F26D6602AB0}"/>
              </a:ext>
            </a:extLst>
          </p:cNvPr>
          <p:cNvGrpSpPr/>
          <p:nvPr/>
        </p:nvGrpSpPr>
        <p:grpSpPr>
          <a:xfrm>
            <a:off x="-2516426" y="30707"/>
            <a:ext cx="13350560" cy="6858000"/>
            <a:chOff x="0" y="0"/>
            <a:chExt cx="12191999" cy="6858000"/>
          </a:xfrm>
        </p:grpSpPr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A0D05FB0-758E-4FD7-AFF3-7DE90F44253C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67069D10-C839-46ED-BD66-22F8407FB21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DFC11883-4817-4F4B-A73A-357AACCF6D72}"/>
                </a:ext>
              </a:extLst>
            </p:cNvPr>
            <p:cNvSpPr txBox="1"/>
            <p:nvPr/>
          </p:nvSpPr>
          <p:spPr>
            <a:xfrm rot="16200000">
              <a:off x="10441048" y="3068805"/>
              <a:ext cx="3048009" cy="4447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 err="1">
                  <a:solidFill>
                    <a:schemeClr val="bg2"/>
                  </a:solidFill>
                  <a:latin typeface="Tw Cen MT" panose="020B0602020104020603" pitchFamily="34" charset="0"/>
                </a:rPr>
                <a:t>dataset</a:t>
              </a:r>
              <a:endParaRPr lang="pt-BR" sz="2800" b="1" dirty="0">
                <a:solidFill>
                  <a:schemeClr val="bg2"/>
                </a:solidFill>
                <a:latin typeface="Tw Cen MT" panose="020B0602020104020603" pitchFamily="34" charset="0"/>
              </a:endParaRPr>
            </a:p>
          </p:txBody>
        </p:sp>
        <p:pic>
          <p:nvPicPr>
            <p:cNvPr id="40" name="Gráfico 39" descr="Lâmpada">
              <a:extLst>
                <a:ext uri="{FF2B5EF4-FFF2-40B4-BE49-F238E27FC236}">
                  <a16:creationId xmlns:a16="http://schemas.microsoft.com/office/drawing/2014/main" id="{261C5722-EEB1-442F-A6C1-B4A3ED049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5FD10A7A-0A1A-4E04-8D88-950CE3064B57}"/>
              </a:ext>
            </a:extLst>
          </p:cNvPr>
          <p:cNvGrpSpPr/>
          <p:nvPr/>
        </p:nvGrpSpPr>
        <p:grpSpPr>
          <a:xfrm>
            <a:off x="-3132709" y="30707"/>
            <a:ext cx="13697504" cy="6858000"/>
            <a:chOff x="0" y="0"/>
            <a:chExt cx="12269724" cy="6858000"/>
          </a:xfrm>
        </p:grpSpPr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EDA6BA78-1A86-4071-B8AB-AE0B1E76A5E6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BDFF21A0-27A8-4390-AAA8-DDDDF0898F4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4777FBD4-A122-43D8-A350-5E481FEE873E}"/>
                </a:ext>
              </a:extLst>
            </p:cNvPr>
            <p:cNvSpPr txBox="1"/>
            <p:nvPr/>
          </p:nvSpPr>
          <p:spPr>
            <a:xfrm rot="16200000">
              <a:off x="10484109" y="3029570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metadados</a:t>
              </a:r>
            </a:p>
          </p:txBody>
        </p:sp>
        <p:pic>
          <p:nvPicPr>
            <p:cNvPr id="52" name="Gráfico 51" descr="Lâmpada">
              <a:extLst>
                <a:ext uri="{FF2B5EF4-FFF2-40B4-BE49-F238E27FC236}">
                  <a16:creationId xmlns:a16="http://schemas.microsoft.com/office/drawing/2014/main" id="{6CDBB578-54CE-4EBB-BB67-2E43BB9FE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819C7056-4B3A-409A-B99C-E6F2FFDFA186}"/>
              </a:ext>
            </a:extLst>
          </p:cNvPr>
          <p:cNvGrpSpPr/>
          <p:nvPr/>
        </p:nvGrpSpPr>
        <p:grpSpPr>
          <a:xfrm>
            <a:off x="-3731739" y="30707"/>
            <a:ext cx="13913938" cy="6858000"/>
            <a:chOff x="0" y="0"/>
            <a:chExt cx="12279867" cy="6858000"/>
          </a:xfrm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C422B7CC-9987-4620-A5B1-AA9C9F5B977A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EA419FC9-C64B-4AD6-82B0-CAEE31543391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9A11975C-0A55-42FA-8D21-C346854609D9}"/>
                </a:ext>
              </a:extLst>
            </p:cNvPr>
            <p:cNvSpPr txBox="1"/>
            <p:nvPr/>
          </p:nvSpPr>
          <p:spPr>
            <a:xfrm rot="16200000">
              <a:off x="10494252" y="3075334"/>
              <a:ext cx="304800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scripts</a:t>
              </a:r>
            </a:p>
          </p:txBody>
        </p:sp>
        <p:pic>
          <p:nvPicPr>
            <p:cNvPr id="57" name="Gráfico 56" descr="Lâmpada">
              <a:extLst>
                <a:ext uri="{FF2B5EF4-FFF2-40B4-BE49-F238E27FC236}">
                  <a16:creationId xmlns:a16="http://schemas.microsoft.com/office/drawing/2014/main" id="{BA2AD09C-3076-4865-8724-0F195574D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609569" y="2910695"/>
              <a:ext cx="760973" cy="760973"/>
            </a:xfrm>
            <a:prstGeom prst="rect">
              <a:avLst/>
            </a:prstGeom>
          </p:spPr>
        </p:pic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2FFE6FD-A31F-4637-AD8E-3A0F59934CF5}"/>
              </a:ext>
            </a:extLst>
          </p:cNvPr>
          <p:cNvGrpSpPr/>
          <p:nvPr/>
        </p:nvGrpSpPr>
        <p:grpSpPr>
          <a:xfrm>
            <a:off x="-4293048" y="30707"/>
            <a:ext cx="13992744" cy="6858000"/>
            <a:chOff x="0" y="0"/>
            <a:chExt cx="12210565" cy="6858000"/>
          </a:xfrm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10AAB072-9924-4ACC-B98D-EA90BB69C303}"/>
                </a:ext>
              </a:extLst>
            </p:cNvPr>
            <p:cNvSpPr/>
            <p:nvPr/>
          </p:nvSpPr>
          <p:spPr>
            <a:xfrm>
              <a:off x="0" y="0"/>
              <a:ext cx="12191999" cy="6858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>
              <a:outerShdw blurRad="254000" dist="1905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A844C4C4-8DCD-4BFE-8643-1BEA20FFBDC0}"/>
                </a:ext>
              </a:extLst>
            </p:cNvPr>
            <p:cNvSpPr/>
            <p:nvPr/>
          </p:nvSpPr>
          <p:spPr>
            <a:xfrm>
              <a:off x="10241279" y="1388165"/>
              <a:ext cx="1950719" cy="4081670"/>
            </a:xfrm>
            <a:custGeom>
              <a:avLst/>
              <a:gdLst>
                <a:gd name="connsiteX0" fmla="*/ 2232991 w 2232991"/>
                <a:gd name="connsiteY0" fmla="*/ 0 h 4081670"/>
                <a:gd name="connsiteX1" fmla="*/ 2232991 w 2232991"/>
                <a:gd name="connsiteY1" fmla="*/ 4081670 h 4081670"/>
                <a:gd name="connsiteX2" fmla="*/ 2004682 w 2232991"/>
                <a:gd name="connsiteY2" fmla="*/ 4071134 h 4081670"/>
                <a:gd name="connsiteX3" fmla="*/ 0 w 2232991"/>
                <a:gd name="connsiteY3" fmla="*/ 2040835 h 4081670"/>
                <a:gd name="connsiteX4" fmla="*/ 2004682 w 2232991"/>
                <a:gd name="connsiteY4" fmla="*/ 10537 h 4081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32991" h="4081670">
                  <a:moveTo>
                    <a:pt x="2232991" y="0"/>
                  </a:moveTo>
                  <a:lnTo>
                    <a:pt x="2232991" y="4081670"/>
                  </a:lnTo>
                  <a:lnTo>
                    <a:pt x="2004682" y="4071134"/>
                  </a:lnTo>
                  <a:cubicBezTo>
                    <a:pt x="878682" y="3966622"/>
                    <a:pt x="0" y="3097512"/>
                    <a:pt x="0" y="2040835"/>
                  </a:cubicBezTo>
                  <a:cubicBezTo>
                    <a:pt x="0" y="984158"/>
                    <a:pt x="878682" y="115048"/>
                    <a:pt x="2004682" y="10537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dirty="0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FF4AEE45-5D4F-403E-B3E7-266A56A9DEBE}"/>
                </a:ext>
              </a:extLst>
            </p:cNvPr>
            <p:cNvSpPr txBox="1"/>
            <p:nvPr/>
          </p:nvSpPr>
          <p:spPr>
            <a:xfrm rot="16200000">
              <a:off x="10457201" y="3102172"/>
              <a:ext cx="3048009" cy="4587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800" b="1" dirty="0">
                  <a:solidFill>
                    <a:schemeClr val="bg2"/>
                  </a:solidFill>
                  <a:latin typeface="Tw Cen MT" panose="020B0602020104020603" pitchFamily="34" charset="0"/>
                </a:rPr>
                <a:t>ideias</a:t>
              </a:r>
            </a:p>
          </p:txBody>
        </p:sp>
        <p:pic>
          <p:nvPicPr>
            <p:cNvPr id="62" name="Gráfico 61" descr="Lâmpada">
              <a:extLst>
                <a:ext uri="{FF2B5EF4-FFF2-40B4-BE49-F238E27FC236}">
                  <a16:creationId xmlns:a16="http://schemas.microsoft.com/office/drawing/2014/main" id="{3386C713-498E-40DA-86C1-97F044C5D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10701097" y="3002222"/>
              <a:ext cx="669445" cy="669445"/>
            </a:xfrm>
            <a:prstGeom prst="rect">
              <a:avLst/>
            </a:prstGeom>
          </p:spPr>
        </p:pic>
      </p:grpSp>
      <p:pic>
        <p:nvPicPr>
          <p:cNvPr id="16" name="Picture 2" descr="MANUAL DE TEXTOS TÉCNICOS">
            <a:extLst>
              <a:ext uri="{FF2B5EF4-FFF2-40B4-BE49-F238E27FC236}">
                <a16:creationId xmlns:a16="http://schemas.microsoft.com/office/drawing/2014/main" id="{A6D44F61-9FE2-4E77-A695-C7851B192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416" y="5968503"/>
            <a:ext cx="2246066" cy="53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57">
            <a:extLst>
              <a:ext uri="{FF2B5EF4-FFF2-40B4-BE49-F238E27FC236}">
                <a16:creationId xmlns:a16="http://schemas.microsoft.com/office/drawing/2014/main" id="{80DC3C59-1D17-424E-AB73-31BC867E68E2}"/>
              </a:ext>
            </a:extLst>
          </p:cNvPr>
          <p:cNvSpPr txBox="1"/>
          <p:nvPr/>
        </p:nvSpPr>
        <p:spPr>
          <a:xfrm>
            <a:off x="211944" y="412719"/>
            <a:ext cx="741892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Utilizar os metadados para aprimorar o desempenho da rede.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É necessário uma plataforma mais robusta para realizar o treinamento do modelo.</a:t>
            </a:r>
          </a:p>
          <a:p>
            <a:pPr marR="0" lvl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Tentar outras estruturas de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machine-learning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.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3178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1190</TotalTime>
  <Words>308</Words>
  <Application>Microsoft Office PowerPoint</Application>
  <PresentationFormat>Widescreen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Tw Cen MT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Zocca</dc:creator>
  <cp:lastModifiedBy>THIAGO OLIVEIRA ZOCCA</cp:lastModifiedBy>
  <cp:revision>94</cp:revision>
  <dcterms:created xsi:type="dcterms:W3CDTF">2020-07-24T16:53:21Z</dcterms:created>
  <dcterms:modified xsi:type="dcterms:W3CDTF">2020-09-30T16:04:40Z</dcterms:modified>
</cp:coreProperties>
</file>