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1a462b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1a462b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51a462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51a462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1a462b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1a462b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51a462b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51a462b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1a462b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1a462b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1a462b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51a462b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dispositivos </a:t>
            </a:r>
            <a:r>
              <a:rPr lang="pt-BR"/>
              <a:t>móveis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950" y="1033125"/>
            <a:ext cx="2154975" cy="3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200238" y="184475"/>
            <a:ext cx="24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Tela de carregamento do banco de dados offline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3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tela de login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25" y="1145100"/>
            <a:ext cx="2050400" cy="36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075" y="1145100"/>
            <a:ext cx="2050400" cy="364345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021850" y="2294700"/>
            <a:ext cx="240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OU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749" y="662875"/>
            <a:ext cx="2150500" cy="38177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53475" y="1210250"/>
            <a:ext cx="2150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Tela principal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Layout </a:t>
            </a: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será</a:t>
            </a: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 feito no backend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/>
          <p:nvPr/>
        </p:nvSpPr>
        <p:spPr>
          <a:xfrm rot="-10402646">
            <a:off x="5379583" y="2892835"/>
            <a:ext cx="678930" cy="61247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918350" y="2317150"/>
            <a:ext cx="24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Aqui ficarao os produtos do petshop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</a:t>
            </a:r>
            <a:r>
              <a:rPr lang="pt-BR"/>
              <a:t> clicar em um produto: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4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 pop - up </a:t>
            </a:r>
            <a:r>
              <a:rPr lang="pt-BR"/>
              <a:t>aparecerá</a:t>
            </a:r>
            <a:r>
              <a:rPr lang="pt-BR"/>
              <a:t> com suas </a:t>
            </a:r>
            <a:r>
              <a:rPr lang="pt-BR"/>
              <a:t>descrições</a:t>
            </a:r>
            <a:r>
              <a:rPr lang="pt-BR"/>
              <a:t> e o </a:t>
            </a:r>
            <a:r>
              <a:rPr lang="pt-BR"/>
              <a:t>botão</a:t>
            </a:r>
            <a:r>
              <a:rPr lang="pt-BR"/>
              <a:t> de adicionar ao carrinho.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73" y="445025"/>
            <a:ext cx="221944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Selecionar o </a:t>
            </a:r>
            <a:r>
              <a:rPr lang="pt-BR"/>
              <a:t>método</a:t>
            </a:r>
            <a:r>
              <a:rPr lang="pt-BR"/>
              <a:t> de pagamento: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Escolher entre os 3 </a:t>
            </a:r>
            <a:r>
              <a:rPr lang="pt-BR"/>
              <a:t>métodos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Cartão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Boleto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PIX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86" y="1152475"/>
            <a:ext cx="192351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0" y="1195500"/>
            <a:ext cx="2104925" cy="3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225" y="1195500"/>
            <a:ext cx="2104925" cy="3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800" y="1195500"/>
            <a:ext cx="2104925" cy="374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08813" y="464900"/>
            <a:ext cx="8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             </a:t>
            </a: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CARTÃO</a:t>
            </a: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BOLETO                                                           PIX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