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737" r:id="rId2"/>
    <p:sldMasterId id="2147483739" r:id="rId3"/>
  </p:sld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D6A86B-2C1E-4091-8AF4-566182B2F44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063D77-FE7F-48D2-8D96-4DFFDE0801B8}"/>
              </a:ext>
            </a:extLst>
          </p:cNvPr>
          <p:cNvGrpSpPr/>
          <p:nvPr/>
        </p:nvGrpSpPr>
        <p:grpSpPr>
          <a:xfrm>
            <a:off x="-11976" y="416"/>
            <a:ext cx="6125362" cy="6857584"/>
            <a:chOff x="-9880" y="471"/>
            <a:chExt cx="5053424" cy="777192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6939E7-7FB1-42CC-9FDC-EBD9C24E7FA8}"/>
                </a:ext>
              </a:extLst>
            </p:cNvPr>
            <p:cNvSpPr/>
            <p:nvPr userDrawn="1"/>
          </p:nvSpPr>
          <p:spPr>
            <a:xfrm>
              <a:off x="2880340" y="3592716"/>
              <a:ext cx="2148860" cy="288366"/>
            </a:xfrm>
            <a:custGeom>
              <a:avLst/>
              <a:gdLst>
                <a:gd name="connsiteX0" fmla="*/ 0 w 2148860"/>
                <a:gd name="connsiteY0" fmla="*/ 0 h 288366"/>
                <a:gd name="connsiteX1" fmla="*/ 2148860 w 2148860"/>
                <a:gd name="connsiteY1" fmla="*/ 167106 h 288366"/>
                <a:gd name="connsiteX2" fmla="*/ 2148860 w 2148860"/>
                <a:gd name="connsiteY2" fmla="*/ 288366 h 288366"/>
                <a:gd name="connsiteX3" fmla="*/ 0 w 2148860"/>
                <a:gd name="connsiteY3" fmla="*/ 0 h 28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860" h="288366">
                  <a:moveTo>
                    <a:pt x="0" y="0"/>
                  </a:moveTo>
                  <a:lnTo>
                    <a:pt x="2148860" y="167106"/>
                  </a:lnTo>
                  <a:lnTo>
                    <a:pt x="2148860" y="288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1EDA63-C0DF-4E7D-99ED-308AC457FD54}"/>
                </a:ext>
              </a:extLst>
            </p:cNvPr>
            <p:cNvSpPr/>
            <p:nvPr userDrawn="1"/>
          </p:nvSpPr>
          <p:spPr>
            <a:xfrm>
              <a:off x="2882186" y="3636890"/>
              <a:ext cx="2147014" cy="529013"/>
            </a:xfrm>
            <a:custGeom>
              <a:avLst/>
              <a:gdLst>
                <a:gd name="connsiteX0" fmla="*/ 0 w 2147014"/>
                <a:gd name="connsiteY0" fmla="*/ 0 h 529013"/>
                <a:gd name="connsiteX1" fmla="*/ 2147014 w 2147014"/>
                <a:gd name="connsiteY1" fmla="*/ 355629 h 529013"/>
                <a:gd name="connsiteX2" fmla="*/ 2147014 w 2147014"/>
                <a:gd name="connsiteY2" fmla="*/ 529013 h 529013"/>
                <a:gd name="connsiteX3" fmla="*/ 0 w 2147014"/>
                <a:gd name="connsiteY3" fmla="*/ 0 h 52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014" h="529013">
                  <a:moveTo>
                    <a:pt x="0" y="0"/>
                  </a:moveTo>
                  <a:lnTo>
                    <a:pt x="2147014" y="355629"/>
                  </a:lnTo>
                  <a:lnTo>
                    <a:pt x="2147014" y="529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0B7C52-DF55-4A93-B82B-312877415B1F}"/>
                </a:ext>
              </a:extLst>
            </p:cNvPr>
            <p:cNvSpPr/>
            <p:nvPr userDrawn="1"/>
          </p:nvSpPr>
          <p:spPr>
            <a:xfrm>
              <a:off x="2894494" y="3677299"/>
              <a:ext cx="2134707" cy="859618"/>
            </a:xfrm>
            <a:custGeom>
              <a:avLst/>
              <a:gdLst>
                <a:gd name="connsiteX0" fmla="*/ 0 w 2134707"/>
                <a:gd name="connsiteY0" fmla="*/ 0 h 859618"/>
                <a:gd name="connsiteX1" fmla="*/ 2134707 w 2134707"/>
                <a:gd name="connsiteY1" fmla="*/ 675789 h 859618"/>
                <a:gd name="connsiteX2" fmla="*/ 2134707 w 2134707"/>
                <a:gd name="connsiteY2" fmla="*/ 859618 h 859618"/>
                <a:gd name="connsiteX3" fmla="*/ 0 w 2134707"/>
                <a:gd name="connsiteY3" fmla="*/ 0 h 85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707" h="859618">
                  <a:moveTo>
                    <a:pt x="0" y="0"/>
                  </a:moveTo>
                  <a:lnTo>
                    <a:pt x="2134707" y="675789"/>
                  </a:lnTo>
                  <a:lnTo>
                    <a:pt x="2134707" y="85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5F95C7-C3E7-4623-BA80-45E42D1A3ED9}"/>
                </a:ext>
              </a:extLst>
            </p:cNvPr>
            <p:cNvSpPr/>
            <p:nvPr userDrawn="1"/>
          </p:nvSpPr>
          <p:spPr>
            <a:xfrm>
              <a:off x="2847518" y="3697251"/>
              <a:ext cx="2181683" cy="1282525"/>
            </a:xfrm>
            <a:custGeom>
              <a:avLst/>
              <a:gdLst>
                <a:gd name="connsiteX0" fmla="*/ 0 w 2181683"/>
                <a:gd name="connsiteY0" fmla="*/ 0 h 1282525"/>
                <a:gd name="connsiteX1" fmla="*/ 2181683 w 2181683"/>
                <a:gd name="connsiteY1" fmla="*/ 1076364 h 1282525"/>
                <a:gd name="connsiteX2" fmla="*/ 2181683 w 2181683"/>
                <a:gd name="connsiteY2" fmla="*/ 1282525 h 1282525"/>
                <a:gd name="connsiteX3" fmla="*/ 466056 w 2181683"/>
                <a:gd name="connsiteY3" fmla="*/ 262440 h 1282525"/>
                <a:gd name="connsiteX4" fmla="*/ 0 w 2181683"/>
                <a:gd name="connsiteY4" fmla="*/ 0 h 128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683" h="1282525">
                  <a:moveTo>
                    <a:pt x="0" y="0"/>
                  </a:moveTo>
                  <a:lnTo>
                    <a:pt x="2181683" y="1076364"/>
                  </a:lnTo>
                  <a:lnTo>
                    <a:pt x="2181683" y="1282525"/>
                  </a:lnTo>
                  <a:lnTo>
                    <a:pt x="466056" y="262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E11D28-3D93-416E-8FE9-7B2F962A2BA6}"/>
                </a:ext>
              </a:extLst>
            </p:cNvPr>
            <p:cNvSpPr/>
            <p:nvPr userDrawn="1"/>
          </p:nvSpPr>
          <p:spPr>
            <a:xfrm>
              <a:off x="2796962" y="3707506"/>
              <a:ext cx="2232239" cy="1858135"/>
            </a:xfrm>
            <a:custGeom>
              <a:avLst/>
              <a:gdLst>
                <a:gd name="connsiteX0" fmla="*/ 0 w 2232239"/>
                <a:gd name="connsiteY0" fmla="*/ 0 h 1858135"/>
                <a:gd name="connsiteX1" fmla="*/ 2096685 w 2232239"/>
                <a:gd name="connsiteY1" fmla="*/ 1500931 h 1858135"/>
                <a:gd name="connsiteX2" fmla="*/ 2232239 w 2232239"/>
                <a:gd name="connsiteY2" fmla="*/ 1600851 h 1858135"/>
                <a:gd name="connsiteX3" fmla="*/ 2232239 w 2232239"/>
                <a:gd name="connsiteY3" fmla="*/ 1858135 h 1858135"/>
                <a:gd name="connsiteX4" fmla="*/ 0 w 2232239"/>
                <a:gd name="connsiteY4" fmla="*/ 0 h 185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39" h="1858135">
                  <a:moveTo>
                    <a:pt x="0" y="0"/>
                  </a:moveTo>
                  <a:cubicBezTo>
                    <a:pt x="632193" y="519053"/>
                    <a:pt x="1400628" y="999823"/>
                    <a:pt x="2096685" y="1500931"/>
                  </a:cubicBezTo>
                  <a:lnTo>
                    <a:pt x="2232239" y="1600851"/>
                  </a:lnTo>
                  <a:lnTo>
                    <a:pt x="2232239" y="185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997B5DA-B3C4-4EA0-8B9E-B965AAC8C55A}"/>
                </a:ext>
              </a:extLst>
            </p:cNvPr>
            <p:cNvSpPr/>
            <p:nvPr userDrawn="1"/>
          </p:nvSpPr>
          <p:spPr>
            <a:xfrm>
              <a:off x="2809260" y="3752599"/>
              <a:ext cx="2219941" cy="2528176"/>
            </a:xfrm>
            <a:custGeom>
              <a:avLst/>
              <a:gdLst>
                <a:gd name="connsiteX0" fmla="*/ 0 w 2219941"/>
                <a:gd name="connsiteY0" fmla="*/ 0 h 2528176"/>
                <a:gd name="connsiteX1" fmla="*/ 2163076 w 2219941"/>
                <a:gd name="connsiteY1" fmla="*/ 2139590 h 2528176"/>
                <a:gd name="connsiteX2" fmla="*/ 2219941 w 2219941"/>
                <a:gd name="connsiteY2" fmla="*/ 2197260 h 2528176"/>
                <a:gd name="connsiteX3" fmla="*/ 2219941 w 2219941"/>
                <a:gd name="connsiteY3" fmla="*/ 2528176 h 2528176"/>
                <a:gd name="connsiteX4" fmla="*/ 0 w 2219941"/>
                <a:gd name="connsiteY4" fmla="*/ 0 h 252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41" h="2528176">
                  <a:moveTo>
                    <a:pt x="0" y="0"/>
                  </a:moveTo>
                  <a:cubicBezTo>
                    <a:pt x="580799" y="628402"/>
                    <a:pt x="1471063" y="1443937"/>
                    <a:pt x="2163076" y="2139590"/>
                  </a:cubicBezTo>
                  <a:lnTo>
                    <a:pt x="2219941" y="2197260"/>
                  </a:lnTo>
                  <a:lnTo>
                    <a:pt x="2219941" y="2528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5B0DAE-9757-4BC5-9BF9-15F96AB57496}"/>
                </a:ext>
              </a:extLst>
            </p:cNvPr>
            <p:cNvSpPr/>
            <p:nvPr userDrawn="1"/>
          </p:nvSpPr>
          <p:spPr>
            <a:xfrm>
              <a:off x="2813656" y="3787766"/>
              <a:ext cx="2215544" cy="3611985"/>
            </a:xfrm>
            <a:custGeom>
              <a:avLst/>
              <a:gdLst>
                <a:gd name="connsiteX0" fmla="*/ 0 w 2215544"/>
                <a:gd name="connsiteY0" fmla="*/ 0 h 3611985"/>
                <a:gd name="connsiteX1" fmla="*/ 2215544 w 2215544"/>
                <a:gd name="connsiteY1" fmla="*/ 3086238 h 3611985"/>
                <a:gd name="connsiteX2" fmla="*/ 2215544 w 2215544"/>
                <a:gd name="connsiteY2" fmla="*/ 3611985 h 3611985"/>
                <a:gd name="connsiteX3" fmla="*/ 0 w 2215544"/>
                <a:gd name="connsiteY3" fmla="*/ 0 h 36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544" h="3611985">
                  <a:moveTo>
                    <a:pt x="0" y="0"/>
                  </a:moveTo>
                  <a:lnTo>
                    <a:pt x="2215544" y="3086238"/>
                  </a:lnTo>
                  <a:lnTo>
                    <a:pt x="2215544" y="3611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7219E38-6B35-44B1-BBE4-058AFB785A36}"/>
                </a:ext>
              </a:extLst>
            </p:cNvPr>
            <p:cNvGrpSpPr/>
            <p:nvPr userDrawn="1"/>
          </p:nvGrpSpPr>
          <p:grpSpPr>
            <a:xfrm>
              <a:off x="-9880" y="471"/>
              <a:ext cx="5053424" cy="3641447"/>
              <a:chOff x="-9880" y="471"/>
              <a:chExt cx="5053424" cy="3641447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B63B0FE-B36C-4ED1-A88C-487E9F575721}"/>
                  </a:ext>
                </a:extLst>
              </p:cNvPr>
              <p:cNvSpPr/>
              <p:nvPr userDrawn="1"/>
            </p:nvSpPr>
            <p:spPr>
              <a:xfrm>
                <a:off x="2921148" y="3102173"/>
                <a:ext cx="2116421" cy="423301"/>
              </a:xfrm>
              <a:custGeom>
                <a:avLst/>
                <a:gdLst>
                  <a:gd name="connsiteX0" fmla="*/ 2116421 w 2116421"/>
                  <a:gd name="connsiteY0" fmla="*/ 0 h 423301"/>
                  <a:gd name="connsiteX1" fmla="*/ 2116421 w 2116421"/>
                  <a:gd name="connsiteY1" fmla="*/ 158904 h 423301"/>
                  <a:gd name="connsiteX2" fmla="*/ 0 w 2116421"/>
                  <a:gd name="connsiteY2" fmla="*/ 423301 h 423301"/>
                  <a:gd name="connsiteX3" fmla="*/ 2116421 w 2116421"/>
                  <a:gd name="connsiteY3" fmla="*/ 0 h 42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6421" h="423301">
                    <a:moveTo>
                      <a:pt x="2116421" y="0"/>
                    </a:moveTo>
                    <a:lnTo>
                      <a:pt x="2116421" y="158904"/>
                    </a:lnTo>
                    <a:lnTo>
                      <a:pt x="0" y="423301"/>
                    </a:lnTo>
                    <a:lnTo>
                      <a:pt x="2116421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3934F4-F59B-40DC-99EC-BC96D980C29F}"/>
                  </a:ext>
                </a:extLst>
              </p:cNvPr>
              <p:cNvSpPr/>
              <p:nvPr userDrawn="1"/>
            </p:nvSpPr>
            <p:spPr>
              <a:xfrm>
                <a:off x="-9880" y="963685"/>
                <a:ext cx="2581589" cy="2491693"/>
              </a:xfrm>
              <a:custGeom>
                <a:avLst/>
                <a:gdLst>
                  <a:gd name="connsiteX0" fmla="*/ 0 w 2581589"/>
                  <a:gd name="connsiteY0" fmla="*/ 0 h 2491693"/>
                  <a:gd name="connsiteX1" fmla="*/ 2581589 w 2581589"/>
                  <a:gd name="connsiteY1" fmla="*/ 2491693 h 2491693"/>
                  <a:gd name="connsiteX2" fmla="*/ 135554 w 2581589"/>
                  <a:gd name="connsiteY2" fmla="*/ 432690 h 2491693"/>
                  <a:gd name="connsiteX3" fmla="*/ 0 w 2581589"/>
                  <a:gd name="connsiteY3" fmla="*/ 310445 h 2491693"/>
                  <a:gd name="connsiteX4" fmla="*/ 0 w 2581589"/>
                  <a:gd name="connsiteY4" fmla="*/ 0 h 249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1589" h="2491693">
                    <a:moveTo>
                      <a:pt x="0" y="0"/>
                    </a:moveTo>
                    <a:lnTo>
                      <a:pt x="2581589" y="2491693"/>
                    </a:lnTo>
                    <a:cubicBezTo>
                      <a:pt x="1917818" y="1883038"/>
                      <a:pt x="849849" y="1067238"/>
                      <a:pt x="135554" y="432690"/>
                    </a:cubicBezTo>
                    <a:lnTo>
                      <a:pt x="0" y="310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4C7FA7-7351-4974-8454-B0CEC5619B2F}"/>
                  </a:ext>
                </a:extLst>
              </p:cNvPr>
              <p:cNvSpPr/>
              <p:nvPr userDrawn="1"/>
            </p:nvSpPr>
            <p:spPr>
              <a:xfrm>
                <a:off x="-9880" y="1663687"/>
                <a:ext cx="2593887" cy="1829908"/>
              </a:xfrm>
              <a:custGeom>
                <a:avLst/>
                <a:gdLst>
                  <a:gd name="connsiteX0" fmla="*/ 0 w 2593887"/>
                  <a:gd name="connsiteY0" fmla="*/ 0 h 1829908"/>
                  <a:gd name="connsiteX1" fmla="*/ 2593887 w 2593887"/>
                  <a:gd name="connsiteY1" fmla="*/ 1829908 h 1829908"/>
                  <a:gd name="connsiteX2" fmla="*/ 203931 w 2593887"/>
                  <a:gd name="connsiteY2" fmla="*/ 374653 h 1829908"/>
                  <a:gd name="connsiteX3" fmla="*/ 0 w 2593887"/>
                  <a:gd name="connsiteY3" fmla="*/ 238703 h 1829908"/>
                  <a:gd name="connsiteX4" fmla="*/ 0 w 2593887"/>
                  <a:gd name="connsiteY4" fmla="*/ 0 h 182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3887" h="1829908">
                    <a:moveTo>
                      <a:pt x="0" y="0"/>
                    </a:moveTo>
                    <a:lnTo>
                      <a:pt x="2593887" y="1829908"/>
                    </a:lnTo>
                    <a:cubicBezTo>
                      <a:pt x="1871380" y="1327166"/>
                      <a:pt x="970925" y="866801"/>
                      <a:pt x="203931" y="374653"/>
                    </a:cubicBezTo>
                    <a:lnTo>
                      <a:pt x="0" y="23870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171C98F-7DEA-466D-99C2-A62CF964C2F4}"/>
                  </a:ext>
                </a:extLst>
              </p:cNvPr>
              <p:cNvSpPr/>
              <p:nvPr userDrawn="1"/>
            </p:nvSpPr>
            <p:spPr>
              <a:xfrm>
                <a:off x="-9880" y="2233103"/>
                <a:ext cx="2543331" cy="1269183"/>
              </a:xfrm>
              <a:custGeom>
                <a:avLst/>
                <a:gdLst>
                  <a:gd name="connsiteX0" fmla="*/ 0 w 2508662"/>
                  <a:gd name="connsiteY0" fmla="*/ 0 h 1273517"/>
                  <a:gd name="connsiteX1" fmla="*/ 2077275 w 2508662"/>
                  <a:gd name="connsiteY1" fmla="*/ 1046764 h 1273517"/>
                  <a:gd name="connsiteX2" fmla="*/ 2508662 w 2508662"/>
                  <a:gd name="connsiteY2" fmla="*/ 1273517 h 1273517"/>
                  <a:gd name="connsiteX3" fmla="*/ 0 w 2508662"/>
                  <a:gd name="connsiteY3" fmla="*/ 205746 h 1273517"/>
                  <a:gd name="connsiteX4" fmla="*/ 0 w 2508662"/>
                  <a:gd name="connsiteY4" fmla="*/ 0 h 1273517"/>
                  <a:gd name="connsiteX0" fmla="*/ 0 w 2543331"/>
                  <a:gd name="connsiteY0" fmla="*/ 0 h 1269183"/>
                  <a:gd name="connsiteX1" fmla="*/ 2077275 w 2543331"/>
                  <a:gd name="connsiteY1" fmla="*/ 1046764 h 1269183"/>
                  <a:gd name="connsiteX2" fmla="*/ 2543331 w 2543331"/>
                  <a:gd name="connsiteY2" fmla="*/ 1269183 h 1269183"/>
                  <a:gd name="connsiteX3" fmla="*/ 0 w 2543331"/>
                  <a:gd name="connsiteY3" fmla="*/ 205746 h 1269183"/>
                  <a:gd name="connsiteX4" fmla="*/ 0 w 2543331"/>
                  <a:gd name="connsiteY4" fmla="*/ 0 h 1269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3331" h="1269183">
                    <a:moveTo>
                      <a:pt x="0" y="0"/>
                    </a:moveTo>
                    <a:lnTo>
                      <a:pt x="2077275" y="1046764"/>
                    </a:lnTo>
                    <a:lnTo>
                      <a:pt x="2543331" y="1269183"/>
                    </a:lnTo>
                    <a:lnTo>
                      <a:pt x="0" y="205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AFA846E-BC43-4D2A-B7E5-36BC1D6A0FD9}"/>
                  </a:ext>
                </a:extLst>
              </p:cNvPr>
              <p:cNvSpPr/>
              <p:nvPr userDrawn="1"/>
            </p:nvSpPr>
            <p:spPr>
              <a:xfrm>
                <a:off x="-7246" y="2668142"/>
                <a:ext cx="2493721" cy="851053"/>
              </a:xfrm>
              <a:custGeom>
                <a:avLst/>
                <a:gdLst>
                  <a:gd name="connsiteX0" fmla="*/ 0 w 2493721"/>
                  <a:gd name="connsiteY0" fmla="*/ 0 h 851053"/>
                  <a:gd name="connsiteX1" fmla="*/ 2493721 w 2493721"/>
                  <a:gd name="connsiteY1" fmla="*/ 851053 h 851053"/>
                  <a:gd name="connsiteX2" fmla="*/ 0 w 2493721"/>
                  <a:gd name="connsiteY2" fmla="*/ 181997 h 851053"/>
                  <a:gd name="connsiteX3" fmla="*/ 0 w 2493721"/>
                  <a:gd name="connsiteY3" fmla="*/ 0 h 85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3721" h="851053">
                    <a:moveTo>
                      <a:pt x="0" y="0"/>
                    </a:moveTo>
                    <a:lnTo>
                      <a:pt x="2493721" y="851053"/>
                    </a:lnTo>
                    <a:lnTo>
                      <a:pt x="0" y="1819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89C21C1-2893-42EC-BCBB-6845FE158C31}"/>
                  </a:ext>
                </a:extLst>
              </p:cNvPr>
              <p:cNvSpPr/>
              <p:nvPr userDrawn="1"/>
            </p:nvSpPr>
            <p:spPr>
              <a:xfrm>
                <a:off x="-9880" y="3102988"/>
                <a:ext cx="2508662" cy="450453"/>
              </a:xfrm>
              <a:custGeom>
                <a:avLst/>
                <a:gdLst>
                  <a:gd name="connsiteX0" fmla="*/ 0 w 2508662"/>
                  <a:gd name="connsiteY0" fmla="*/ 0 h 450453"/>
                  <a:gd name="connsiteX1" fmla="*/ 2508662 w 2508662"/>
                  <a:gd name="connsiteY1" fmla="*/ 450453 h 450453"/>
                  <a:gd name="connsiteX2" fmla="*/ 0 w 2508662"/>
                  <a:gd name="connsiteY2" fmla="*/ 160747 h 450453"/>
                  <a:gd name="connsiteX3" fmla="*/ 0 w 2508662"/>
                  <a:gd name="connsiteY3" fmla="*/ 0 h 4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662" h="450453">
                    <a:moveTo>
                      <a:pt x="0" y="0"/>
                    </a:moveTo>
                    <a:lnTo>
                      <a:pt x="2508662" y="450453"/>
                    </a:lnTo>
                    <a:lnTo>
                      <a:pt x="0" y="160747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00AB7C1-9461-4457-BC01-2D5AA9528170}"/>
                  </a:ext>
                </a:extLst>
              </p:cNvPr>
              <p:cNvSpPr/>
              <p:nvPr userDrawn="1"/>
            </p:nvSpPr>
            <p:spPr>
              <a:xfrm>
                <a:off x="-9880" y="3482862"/>
                <a:ext cx="2510506" cy="159056"/>
              </a:xfrm>
              <a:custGeom>
                <a:avLst/>
                <a:gdLst>
                  <a:gd name="connsiteX0" fmla="*/ 0 w 2510506"/>
                  <a:gd name="connsiteY0" fmla="*/ 0 h 159056"/>
                  <a:gd name="connsiteX1" fmla="*/ 2510506 w 2510506"/>
                  <a:gd name="connsiteY1" fmla="*/ 92984 h 159056"/>
                  <a:gd name="connsiteX2" fmla="*/ 0 w 2510506"/>
                  <a:gd name="connsiteY2" fmla="*/ 159056 h 159056"/>
                  <a:gd name="connsiteX3" fmla="*/ 0 w 2510506"/>
                  <a:gd name="connsiteY3" fmla="*/ 0 h 159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0506" h="159056">
                    <a:moveTo>
                      <a:pt x="0" y="0"/>
                    </a:moveTo>
                    <a:lnTo>
                      <a:pt x="2510506" y="92984"/>
                    </a:lnTo>
                    <a:lnTo>
                      <a:pt x="0" y="159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F939816-B789-4B92-8906-54A5D4FCD066}"/>
                  </a:ext>
                </a:extLst>
              </p:cNvPr>
              <p:cNvSpPr/>
              <p:nvPr userDrawn="1"/>
            </p:nvSpPr>
            <p:spPr>
              <a:xfrm>
                <a:off x="-9879" y="471"/>
                <a:ext cx="2577191" cy="3425103"/>
              </a:xfrm>
              <a:custGeom>
                <a:avLst/>
                <a:gdLst>
                  <a:gd name="connsiteX0" fmla="*/ 0 w 2577191"/>
                  <a:gd name="connsiteY0" fmla="*/ 0 h 3425103"/>
                  <a:gd name="connsiteX1" fmla="*/ 98248 w 2577191"/>
                  <a:gd name="connsiteY1" fmla="*/ 0 h 3425103"/>
                  <a:gd name="connsiteX2" fmla="*/ 2577191 w 2577191"/>
                  <a:gd name="connsiteY2" fmla="*/ 3425103 h 3425103"/>
                  <a:gd name="connsiteX3" fmla="*/ 0 w 2577191"/>
                  <a:gd name="connsiteY3" fmla="*/ 382558 h 3425103"/>
                  <a:gd name="connsiteX4" fmla="*/ 0 w 2577191"/>
                  <a:gd name="connsiteY4" fmla="*/ 0 h 342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7191" h="3425103">
                    <a:moveTo>
                      <a:pt x="0" y="0"/>
                    </a:moveTo>
                    <a:lnTo>
                      <a:pt x="98248" y="0"/>
                    </a:lnTo>
                    <a:lnTo>
                      <a:pt x="2577191" y="3425103"/>
                    </a:lnTo>
                    <a:lnTo>
                      <a:pt x="0" y="382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059AF3D-511C-460D-9A08-836E22F25FB2}"/>
                  </a:ext>
                </a:extLst>
              </p:cNvPr>
              <p:cNvSpPr/>
              <p:nvPr userDrawn="1"/>
            </p:nvSpPr>
            <p:spPr>
              <a:xfrm>
                <a:off x="521690" y="471"/>
                <a:ext cx="2116128" cy="3480103"/>
              </a:xfrm>
              <a:custGeom>
                <a:avLst/>
                <a:gdLst>
                  <a:gd name="connsiteX0" fmla="*/ 0 w 2116128"/>
                  <a:gd name="connsiteY0" fmla="*/ 0 h 3480103"/>
                  <a:gd name="connsiteX1" fmla="*/ 436139 w 2116128"/>
                  <a:gd name="connsiteY1" fmla="*/ 0 h 3480103"/>
                  <a:gd name="connsiteX2" fmla="*/ 2116128 w 2116128"/>
                  <a:gd name="connsiteY2" fmla="*/ 3480103 h 3480103"/>
                  <a:gd name="connsiteX3" fmla="*/ 0 w 2116128"/>
                  <a:gd name="connsiteY3" fmla="*/ 0 h 348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6128" h="3480103">
                    <a:moveTo>
                      <a:pt x="0" y="0"/>
                    </a:moveTo>
                    <a:lnTo>
                      <a:pt x="436139" y="0"/>
                    </a:lnTo>
                    <a:lnTo>
                      <a:pt x="2116128" y="348010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1706227-9A95-4D4C-A490-880381B47D50}"/>
                  </a:ext>
                </a:extLst>
              </p:cNvPr>
              <p:cNvSpPr/>
              <p:nvPr userDrawn="1"/>
            </p:nvSpPr>
            <p:spPr>
              <a:xfrm>
                <a:off x="1269344" y="471"/>
                <a:ext cx="1364393" cy="3400642"/>
              </a:xfrm>
              <a:custGeom>
                <a:avLst/>
                <a:gdLst>
                  <a:gd name="connsiteX0" fmla="*/ 0 w 1364393"/>
                  <a:gd name="connsiteY0" fmla="*/ 0 h 3400642"/>
                  <a:gd name="connsiteX1" fmla="*/ 334906 w 1364393"/>
                  <a:gd name="connsiteY1" fmla="*/ 0 h 3400642"/>
                  <a:gd name="connsiteX2" fmla="*/ 1364393 w 1364393"/>
                  <a:gd name="connsiteY2" fmla="*/ 3400642 h 3400642"/>
                  <a:gd name="connsiteX3" fmla="*/ 0 w 1364393"/>
                  <a:gd name="connsiteY3" fmla="*/ 0 h 3400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393" h="3400642">
                    <a:moveTo>
                      <a:pt x="0" y="0"/>
                    </a:moveTo>
                    <a:lnTo>
                      <a:pt x="334906" y="0"/>
                    </a:lnTo>
                    <a:lnTo>
                      <a:pt x="1364393" y="34006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23E7A2-A9E8-445F-936A-0B3B39DCD032}"/>
                  </a:ext>
                </a:extLst>
              </p:cNvPr>
              <p:cNvSpPr/>
              <p:nvPr userDrawn="1"/>
            </p:nvSpPr>
            <p:spPr>
              <a:xfrm>
                <a:off x="1927518" y="471"/>
                <a:ext cx="724830" cy="3382767"/>
              </a:xfrm>
              <a:custGeom>
                <a:avLst/>
                <a:gdLst>
                  <a:gd name="connsiteX0" fmla="*/ 0 w 724830"/>
                  <a:gd name="connsiteY0" fmla="*/ 0 h 3382767"/>
                  <a:gd name="connsiteX1" fmla="*/ 315871 w 724830"/>
                  <a:gd name="connsiteY1" fmla="*/ 0 h 3382767"/>
                  <a:gd name="connsiteX2" fmla="*/ 724830 w 724830"/>
                  <a:gd name="connsiteY2" fmla="*/ 3382767 h 3382767"/>
                  <a:gd name="connsiteX3" fmla="*/ 0 w 724830"/>
                  <a:gd name="connsiteY3" fmla="*/ 0 h 338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4830" h="3382767">
                    <a:moveTo>
                      <a:pt x="0" y="0"/>
                    </a:moveTo>
                    <a:lnTo>
                      <a:pt x="315871" y="0"/>
                    </a:lnTo>
                    <a:lnTo>
                      <a:pt x="724830" y="33827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55711F6-C359-425E-BDC6-C9D85F1F46DD}"/>
                  </a:ext>
                </a:extLst>
              </p:cNvPr>
              <p:cNvSpPr/>
              <p:nvPr userDrawn="1"/>
            </p:nvSpPr>
            <p:spPr>
              <a:xfrm>
                <a:off x="2540806" y="471"/>
                <a:ext cx="308565" cy="3417977"/>
              </a:xfrm>
              <a:custGeom>
                <a:avLst/>
                <a:gdLst>
                  <a:gd name="connsiteX0" fmla="*/ 0 w 308565"/>
                  <a:gd name="connsiteY0" fmla="*/ 0 h 3417977"/>
                  <a:gd name="connsiteX1" fmla="*/ 308565 w 308565"/>
                  <a:gd name="connsiteY1" fmla="*/ 0 h 3417977"/>
                  <a:gd name="connsiteX2" fmla="*/ 164438 w 308565"/>
                  <a:gd name="connsiteY2" fmla="*/ 3417977 h 3417977"/>
                  <a:gd name="connsiteX3" fmla="*/ 0 w 308565"/>
                  <a:gd name="connsiteY3" fmla="*/ 0 h 341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565" h="3417977">
                    <a:moveTo>
                      <a:pt x="0" y="0"/>
                    </a:moveTo>
                    <a:lnTo>
                      <a:pt x="308565" y="0"/>
                    </a:lnTo>
                    <a:lnTo>
                      <a:pt x="164438" y="3417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B5D9566-10B2-4736-B6AB-366E84F879BA}"/>
                  </a:ext>
                </a:extLst>
              </p:cNvPr>
              <p:cNvSpPr/>
              <p:nvPr userDrawn="1"/>
            </p:nvSpPr>
            <p:spPr>
              <a:xfrm>
                <a:off x="2722656" y="471"/>
                <a:ext cx="770563" cy="3386701"/>
              </a:xfrm>
              <a:custGeom>
                <a:avLst/>
                <a:gdLst>
                  <a:gd name="connsiteX0" fmla="*/ 459160 w 770563"/>
                  <a:gd name="connsiteY0" fmla="*/ 0 h 3386701"/>
                  <a:gd name="connsiteX1" fmla="*/ 770563 w 770563"/>
                  <a:gd name="connsiteY1" fmla="*/ 0 h 3386701"/>
                  <a:gd name="connsiteX2" fmla="*/ 0 w 770563"/>
                  <a:gd name="connsiteY2" fmla="*/ 3386701 h 3386701"/>
                  <a:gd name="connsiteX3" fmla="*/ 459160 w 770563"/>
                  <a:gd name="connsiteY3" fmla="*/ 0 h 3386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3" h="3386701">
                    <a:moveTo>
                      <a:pt x="459160" y="0"/>
                    </a:moveTo>
                    <a:lnTo>
                      <a:pt x="770563" y="0"/>
                    </a:lnTo>
                    <a:lnTo>
                      <a:pt x="0" y="3386701"/>
                    </a:lnTo>
                    <a:lnTo>
                      <a:pt x="4591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94276D8-7387-4A0A-ADFB-0F9B70DCDFF5}"/>
                  </a:ext>
                </a:extLst>
              </p:cNvPr>
              <p:cNvSpPr/>
              <p:nvPr userDrawn="1"/>
            </p:nvSpPr>
            <p:spPr>
              <a:xfrm>
                <a:off x="2815817" y="471"/>
                <a:ext cx="1322110" cy="3233267"/>
              </a:xfrm>
              <a:custGeom>
                <a:avLst/>
                <a:gdLst>
                  <a:gd name="connsiteX0" fmla="*/ 996399 w 1322110"/>
                  <a:gd name="connsiteY0" fmla="*/ 0 h 3233267"/>
                  <a:gd name="connsiteX1" fmla="*/ 1322110 w 1322110"/>
                  <a:gd name="connsiteY1" fmla="*/ 0 h 3233267"/>
                  <a:gd name="connsiteX2" fmla="*/ 0 w 1322110"/>
                  <a:gd name="connsiteY2" fmla="*/ 3233267 h 3233267"/>
                  <a:gd name="connsiteX3" fmla="*/ 996399 w 1322110"/>
                  <a:gd name="connsiteY3" fmla="*/ 0 h 323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2110" h="3233267">
                    <a:moveTo>
                      <a:pt x="996399" y="0"/>
                    </a:moveTo>
                    <a:lnTo>
                      <a:pt x="1322110" y="0"/>
                    </a:lnTo>
                    <a:lnTo>
                      <a:pt x="0" y="3233267"/>
                    </a:lnTo>
                    <a:lnTo>
                      <a:pt x="996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80B46BF-7EA1-4397-B0A9-DDBE0EF09141}"/>
                  </a:ext>
                </a:extLst>
              </p:cNvPr>
              <p:cNvSpPr/>
              <p:nvPr userDrawn="1"/>
            </p:nvSpPr>
            <p:spPr>
              <a:xfrm>
                <a:off x="2877976" y="471"/>
                <a:ext cx="2082093" cy="3190387"/>
              </a:xfrm>
              <a:custGeom>
                <a:avLst/>
                <a:gdLst>
                  <a:gd name="connsiteX0" fmla="*/ 1623615 w 2082093"/>
                  <a:gd name="connsiteY0" fmla="*/ 0 h 3190387"/>
                  <a:gd name="connsiteX1" fmla="*/ 2082093 w 2082093"/>
                  <a:gd name="connsiteY1" fmla="*/ 0 h 3190387"/>
                  <a:gd name="connsiteX2" fmla="*/ 0 w 2082093"/>
                  <a:gd name="connsiteY2" fmla="*/ 3190387 h 3190387"/>
                  <a:gd name="connsiteX3" fmla="*/ 1623615 w 2082093"/>
                  <a:gd name="connsiteY3" fmla="*/ 0 h 319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2093" h="3190387">
                    <a:moveTo>
                      <a:pt x="1623615" y="0"/>
                    </a:moveTo>
                    <a:lnTo>
                      <a:pt x="2082093" y="0"/>
                    </a:lnTo>
                    <a:lnTo>
                      <a:pt x="0" y="3190387"/>
                    </a:lnTo>
                    <a:lnTo>
                      <a:pt x="162361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1C4CA7-33F2-42D4-ACBC-3683E2156DFC}"/>
                  </a:ext>
                </a:extLst>
              </p:cNvPr>
              <p:cNvSpPr/>
              <p:nvPr userDrawn="1"/>
            </p:nvSpPr>
            <p:spPr>
              <a:xfrm>
                <a:off x="2802466" y="397405"/>
                <a:ext cx="2235103" cy="3024563"/>
              </a:xfrm>
              <a:custGeom>
                <a:avLst/>
                <a:gdLst>
                  <a:gd name="connsiteX0" fmla="*/ 2235103 w 2235103"/>
                  <a:gd name="connsiteY0" fmla="*/ 0 h 3024563"/>
                  <a:gd name="connsiteX1" fmla="*/ 2235103 w 2235103"/>
                  <a:gd name="connsiteY1" fmla="*/ 412523 h 3024563"/>
                  <a:gd name="connsiteX2" fmla="*/ 0 w 2235103"/>
                  <a:gd name="connsiteY2" fmla="*/ 3024563 h 3024563"/>
                  <a:gd name="connsiteX3" fmla="*/ 2235103 w 2235103"/>
                  <a:gd name="connsiteY3" fmla="*/ 0 h 302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103" h="3024563">
                    <a:moveTo>
                      <a:pt x="2235103" y="0"/>
                    </a:moveTo>
                    <a:lnTo>
                      <a:pt x="2235103" y="412523"/>
                    </a:lnTo>
                    <a:lnTo>
                      <a:pt x="0" y="3024563"/>
                    </a:lnTo>
                    <a:lnTo>
                      <a:pt x="2235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4D2C48D-0319-4339-A1D6-7FA30448D9F9}"/>
                  </a:ext>
                </a:extLst>
              </p:cNvPr>
              <p:cNvSpPr/>
              <p:nvPr userDrawn="1"/>
            </p:nvSpPr>
            <p:spPr>
              <a:xfrm>
                <a:off x="2853288" y="1271571"/>
                <a:ext cx="2190256" cy="2153252"/>
              </a:xfrm>
              <a:custGeom>
                <a:avLst/>
                <a:gdLst>
                  <a:gd name="connsiteX0" fmla="*/ 2184280 w 2184280"/>
                  <a:gd name="connsiteY0" fmla="*/ 0 h 2153252"/>
                  <a:gd name="connsiteX1" fmla="*/ 2184280 w 2184280"/>
                  <a:gd name="connsiteY1" fmla="*/ 240610 h 2153252"/>
                  <a:gd name="connsiteX2" fmla="*/ 2040047 w 2184280"/>
                  <a:gd name="connsiteY2" fmla="*/ 365977 h 2153252"/>
                  <a:gd name="connsiteX3" fmla="*/ 0 w 2184280"/>
                  <a:gd name="connsiteY3" fmla="*/ 2153252 h 2153252"/>
                  <a:gd name="connsiteX4" fmla="*/ 2184280 w 2184280"/>
                  <a:gd name="connsiteY4" fmla="*/ 0 h 2153252"/>
                  <a:gd name="connsiteX0" fmla="*/ 2184280 w 2184280"/>
                  <a:gd name="connsiteY0" fmla="*/ 0 h 2153252"/>
                  <a:gd name="connsiteX1" fmla="*/ 2184280 w 2184280"/>
                  <a:gd name="connsiteY1" fmla="*/ 240610 h 2153252"/>
                  <a:gd name="connsiteX2" fmla="*/ 0 w 2184280"/>
                  <a:gd name="connsiteY2" fmla="*/ 2153252 h 2153252"/>
                  <a:gd name="connsiteX3" fmla="*/ 2184280 w 2184280"/>
                  <a:gd name="connsiteY3" fmla="*/ 0 h 2153252"/>
                  <a:gd name="connsiteX0" fmla="*/ 2184280 w 2190256"/>
                  <a:gd name="connsiteY0" fmla="*/ 0 h 2153252"/>
                  <a:gd name="connsiteX1" fmla="*/ 2190256 w 2190256"/>
                  <a:gd name="connsiteY1" fmla="*/ 312328 h 2153252"/>
                  <a:gd name="connsiteX2" fmla="*/ 0 w 2190256"/>
                  <a:gd name="connsiteY2" fmla="*/ 2153252 h 2153252"/>
                  <a:gd name="connsiteX3" fmla="*/ 2184280 w 2190256"/>
                  <a:gd name="connsiteY3" fmla="*/ 0 h 215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256" h="2153252">
                    <a:moveTo>
                      <a:pt x="2184280" y="0"/>
                    </a:moveTo>
                    <a:lnTo>
                      <a:pt x="2190256" y="312328"/>
                    </a:lnTo>
                    <a:lnTo>
                      <a:pt x="0" y="2153252"/>
                    </a:lnTo>
                    <a:lnTo>
                      <a:pt x="21842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BC061EF-BEDD-47E6-8191-E703E76AA3EE}"/>
                  </a:ext>
                </a:extLst>
              </p:cNvPr>
              <p:cNvSpPr/>
              <p:nvPr userDrawn="1"/>
            </p:nvSpPr>
            <p:spPr>
              <a:xfrm>
                <a:off x="2807680" y="1898029"/>
                <a:ext cx="2229888" cy="1616725"/>
              </a:xfrm>
              <a:custGeom>
                <a:avLst/>
                <a:gdLst>
                  <a:gd name="connsiteX0" fmla="*/ 2229888 w 2229888"/>
                  <a:gd name="connsiteY0" fmla="*/ 0 h 1616725"/>
                  <a:gd name="connsiteX1" fmla="*/ 2229888 w 2229888"/>
                  <a:gd name="connsiteY1" fmla="*/ 216549 h 1616725"/>
                  <a:gd name="connsiteX2" fmla="*/ 1769502 w 2229888"/>
                  <a:gd name="connsiteY2" fmla="*/ 504887 h 1616725"/>
                  <a:gd name="connsiteX3" fmla="*/ 0 w 2229888"/>
                  <a:gd name="connsiteY3" fmla="*/ 1616725 h 1616725"/>
                  <a:gd name="connsiteX4" fmla="*/ 2229888 w 2229888"/>
                  <a:gd name="connsiteY4" fmla="*/ 0 h 161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9888" h="1616725">
                    <a:moveTo>
                      <a:pt x="2229888" y="0"/>
                    </a:moveTo>
                    <a:lnTo>
                      <a:pt x="2229888" y="216549"/>
                    </a:lnTo>
                    <a:lnTo>
                      <a:pt x="1769502" y="504887"/>
                    </a:lnTo>
                    <a:cubicBezTo>
                      <a:pt x="1179668" y="875500"/>
                      <a:pt x="611265" y="1235397"/>
                      <a:pt x="0" y="1616725"/>
                    </a:cubicBezTo>
                    <a:lnTo>
                      <a:pt x="222988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82C4FD-FF5C-4886-B79B-8684C9C38E19}"/>
                  </a:ext>
                </a:extLst>
              </p:cNvPr>
              <p:cNvSpPr/>
              <p:nvPr userDrawn="1"/>
            </p:nvSpPr>
            <p:spPr>
              <a:xfrm>
                <a:off x="2869042" y="2373760"/>
                <a:ext cx="2168527" cy="1123947"/>
              </a:xfrm>
              <a:custGeom>
                <a:avLst/>
                <a:gdLst>
                  <a:gd name="connsiteX0" fmla="*/ 2168527 w 2168527"/>
                  <a:gd name="connsiteY0" fmla="*/ 0 h 1123947"/>
                  <a:gd name="connsiteX1" fmla="*/ 2168527 w 2168527"/>
                  <a:gd name="connsiteY1" fmla="*/ 215418 h 1123947"/>
                  <a:gd name="connsiteX2" fmla="*/ 0 w 2168527"/>
                  <a:gd name="connsiteY2" fmla="*/ 1123947 h 1123947"/>
                  <a:gd name="connsiteX3" fmla="*/ 2168527 w 2168527"/>
                  <a:gd name="connsiteY3" fmla="*/ 0 h 112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527" h="1123947">
                    <a:moveTo>
                      <a:pt x="2168527" y="0"/>
                    </a:moveTo>
                    <a:lnTo>
                      <a:pt x="2168527" y="215418"/>
                    </a:lnTo>
                    <a:lnTo>
                      <a:pt x="0" y="1123947"/>
                    </a:lnTo>
                    <a:lnTo>
                      <a:pt x="21685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CE2D4FB-2575-4781-B707-3B21BE0F32CB}"/>
                  </a:ext>
                </a:extLst>
              </p:cNvPr>
              <p:cNvSpPr/>
              <p:nvPr userDrawn="1"/>
            </p:nvSpPr>
            <p:spPr>
              <a:xfrm>
                <a:off x="3096450" y="2785798"/>
                <a:ext cx="1934926" cy="678539"/>
              </a:xfrm>
              <a:custGeom>
                <a:avLst/>
                <a:gdLst>
                  <a:gd name="connsiteX0" fmla="*/ 1933436 w 1935602"/>
                  <a:gd name="connsiteY0" fmla="*/ 0 h 726195"/>
                  <a:gd name="connsiteX1" fmla="*/ 1935602 w 1935602"/>
                  <a:gd name="connsiteY1" fmla="*/ 208324 h 726195"/>
                  <a:gd name="connsiteX2" fmla="*/ 0 w 1935602"/>
                  <a:gd name="connsiteY2" fmla="*/ 726195 h 726195"/>
                  <a:gd name="connsiteX3" fmla="*/ 1933436 w 1935602"/>
                  <a:gd name="connsiteY3" fmla="*/ 0 h 726195"/>
                  <a:gd name="connsiteX0" fmla="*/ 1933436 w 1933436"/>
                  <a:gd name="connsiteY0" fmla="*/ 0 h 726195"/>
                  <a:gd name="connsiteX1" fmla="*/ 1930286 w 1933436"/>
                  <a:gd name="connsiteY1" fmla="*/ 155161 h 726195"/>
                  <a:gd name="connsiteX2" fmla="*/ 0 w 1933436"/>
                  <a:gd name="connsiteY2" fmla="*/ 726195 h 726195"/>
                  <a:gd name="connsiteX3" fmla="*/ 1933436 w 1933436"/>
                  <a:gd name="connsiteY3" fmla="*/ 0 h 726195"/>
                  <a:gd name="connsiteX0" fmla="*/ 1933436 w 1933436"/>
                  <a:gd name="connsiteY0" fmla="*/ 0 h 726195"/>
                  <a:gd name="connsiteX1" fmla="*/ 1931775 w 1933436"/>
                  <a:gd name="connsiteY1" fmla="*/ 184946 h 726195"/>
                  <a:gd name="connsiteX2" fmla="*/ 0 w 1933436"/>
                  <a:gd name="connsiteY2" fmla="*/ 726195 h 726195"/>
                  <a:gd name="connsiteX3" fmla="*/ 1933436 w 1933436"/>
                  <a:gd name="connsiteY3" fmla="*/ 0 h 726195"/>
                  <a:gd name="connsiteX0" fmla="*/ 1934926 w 1934926"/>
                  <a:gd name="connsiteY0" fmla="*/ 0 h 678539"/>
                  <a:gd name="connsiteX1" fmla="*/ 1931775 w 1934926"/>
                  <a:gd name="connsiteY1" fmla="*/ 137290 h 678539"/>
                  <a:gd name="connsiteX2" fmla="*/ 0 w 1934926"/>
                  <a:gd name="connsiteY2" fmla="*/ 678539 h 678539"/>
                  <a:gd name="connsiteX3" fmla="*/ 1934926 w 1934926"/>
                  <a:gd name="connsiteY3" fmla="*/ 0 h 67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926" h="678539">
                    <a:moveTo>
                      <a:pt x="1934926" y="0"/>
                    </a:moveTo>
                    <a:cubicBezTo>
                      <a:pt x="1934372" y="61649"/>
                      <a:pt x="1932329" y="75641"/>
                      <a:pt x="1931775" y="137290"/>
                    </a:cubicBezTo>
                    <a:lnTo>
                      <a:pt x="0" y="678539"/>
                    </a:lnTo>
                    <a:lnTo>
                      <a:pt x="19349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A4D4893-3609-4616-BB32-2458B27DF176}"/>
                  </a:ext>
                </a:extLst>
              </p:cNvPr>
              <p:cNvSpPr/>
              <p:nvPr userDrawn="1"/>
            </p:nvSpPr>
            <p:spPr>
              <a:xfrm>
                <a:off x="2980325" y="3471357"/>
                <a:ext cx="2051763" cy="155024"/>
              </a:xfrm>
              <a:custGeom>
                <a:avLst/>
                <a:gdLst>
                  <a:gd name="connsiteX0" fmla="*/ 2049597 w 2051763"/>
                  <a:gd name="connsiteY0" fmla="*/ 0 h 155024"/>
                  <a:gd name="connsiteX1" fmla="*/ 2051763 w 2051763"/>
                  <a:gd name="connsiteY1" fmla="*/ 155024 h 155024"/>
                  <a:gd name="connsiteX2" fmla="*/ 0 w 2051763"/>
                  <a:gd name="connsiteY2" fmla="*/ 66814 h 155024"/>
                  <a:gd name="connsiteX3" fmla="*/ 2049597 w 2051763"/>
                  <a:gd name="connsiteY3" fmla="*/ 0 h 15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1763" h="155024">
                    <a:moveTo>
                      <a:pt x="2049597" y="0"/>
                    </a:moveTo>
                    <a:lnTo>
                      <a:pt x="2051763" y="155024"/>
                    </a:lnTo>
                    <a:lnTo>
                      <a:pt x="0" y="66814"/>
                    </a:lnTo>
                    <a:lnTo>
                      <a:pt x="20495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88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2ED0A-9D4A-4CEF-A0CD-032842957871}"/>
                </a:ext>
              </a:extLst>
            </p:cNvPr>
            <p:cNvSpPr/>
            <p:nvPr userDrawn="1"/>
          </p:nvSpPr>
          <p:spPr>
            <a:xfrm rot="10800000">
              <a:off x="2743150" y="3722869"/>
              <a:ext cx="2086874" cy="4049531"/>
            </a:xfrm>
            <a:custGeom>
              <a:avLst/>
              <a:gdLst>
                <a:gd name="connsiteX0" fmla="*/ 2086874 w 2086874"/>
                <a:gd name="connsiteY0" fmla="*/ 4049531 h 4049531"/>
                <a:gd name="connsiteX1" fmla="*/ 0 w 2086874"/>
                <a:gd name="connsiteY1" fmla="*/ 0 h 4049531"/>
                <a:gd name="connsiteX2" fmla="*/ 430110 w 2086874"/>
                <a:gd name="connsiteY2" fmla="*/ 0 h 4049531"/>
                <a:gd name="connsiteX3" fmla="*/ 2086874 w 2086874"/>
                <a:gd name="connsiteY3" fmla="*/ 4049531 h 404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6874" h="4049531">
                  <a:moveTo>
                    <a:pt x="2086874" y="4049531"/>
                  </a:moveTo>
                  <a:lnTo>
                    <a:pt x="0" y="0"/>
                  </a:lnTo>
                  <a:lnTo>
                    <a:pt x="430110" y="0"/>
                  </a:lnTo>
                  <a:lnTo>
                    <a:pt x="2086874" y="404953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A479C1F-4036-4401-B35F-9D459ADD43FB}"/>
                </a:ext>
              </a:extLst>
            </p:cNvPr>
            <p:cNvSpPr/>
            <p:nvPr userDrawn="1"/>
          </p:nvSpPr>
          <p:spPr>
            <a:xfrm rot="10800000">
              <a:off x="0" y="3792022"/>
              <a:ext cx="2578502" cy="3980378"/>
            </a:xfrm>
            <a:custGeom>
              <a:avLst/>
              <a:gdLst>
                <a:gd name="connsiteX0" fmla="*/ 0 w 2578502"/>
                <a:gd name="connsiteY0" fmla="*/ 3980378 h 3980378"/>
                <a:gd name="connsiteX1" fmla="*/ 2504296 w 2578502"/>
                <a:gd name="connsiteY1" fmla="*/ 0 h 3980378"/>
                <a:gd name="connsiteX2" fmla="*/ 2578502 w 2578502"/>
                <a:gd name="connsiteY2" fmla="*/ 0 h 3980378"/>
                <a:gd name="connsiteX3" fmla="*/ 2578502 w 2578502"/>
                <a:gd name="connsiteY3" fmla="*/ 444126 h 3980378"/>
                <a:gd name="connsiteX4" fmla="*/ 0 w 2578502"/>
                <a:gd name="connsiteY4" fmla="*/ 3980378 h 398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8502" h="3980378">
                  <a:moveTo>
                    <a:pt x="0" y="3980378"/>
                  </a:moveTo>
                  <a:lnTo>
                    <a:pt x="2504296" y="0"/>
                  </a:lnTo>
                  <a:lnTo>
                    <a:pt x="2578502" y="0"/>
                  </a:lnTo>
                  <a:lnTo>
                    <a:pt x="2578502" y="444126"/>
                  </a:lnTo>
                  <a:lnTo>
                    <a:pt x="0" y="39803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620AD73-7F51-42EB-B977-7EAE06EF4301}"/>
                </a:ext>
              </a:extLst>
            </p:cNvPr>
            <p:cNvSpPr/>
            <p:nvPr userDrawn="1"/>
          </p:nvSpPr>
          <p:spPr>
            <a:xfrm rot="10800000">
              <a:off x="2533625" y="3796174"/>
              <a:ext cx="304222" cy="3976226"/>
            </a:xfrm>
            <a:custGeom>
              <a:avLst/>
              <a:gdLst>
                <a:gd name="connsiteX0" fmla="*/ 162124 w 304222"/>
                <a:gd name="connsiteY0" fmla="*/ 3976226 h 3976226"/>
                <a:gd name="connsiteX1" fmla="*/ 0 w 304222"/>
                <a:gd name="connsiteY1" fmla="*/ 0 h 3976226"/>
                <a:gd name="connsiteX2" fmla="*/ 304222 w 304222"/>
                <a:gd name="connsiteY2" fmla="*/ 0 h 3976226"/>
                <a:gd name="connsiteX3" fmla="*/ 162124 w 304222"/>
                <a:gd name="connsiteY3" fmla="*/ 3976226 h 39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222" h="3976226">
                  <a:moveTo>
                    <a:pt x="162124" y="3976226"/>
                  </a:moveTo>
                  <a:lnTo>
                    <a:pt x="0" y="0"/>
                  </a:lnTo>
                  <a:lnTo>
                    <a:pt x="304222" y="0"/>
                  </a:lnTo>
                  <a:lnTo>
                    <a:pt x="162124" y="397622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D25BBF-204C-417F-82CE-B25526AB3C82}"/>
                </a:ext>
              </a:extLst>
            </p:cNvPr>
            <p:cNvSpPr/>
            <p:nvPr userDrawn="1"/>
          </p:nvSpPr>
          <p:spPr>
            <a:xfrm rot="10800000">
              <a:off x="2747230" y="3816628"/>
              <a:ext cx="1345090" cy="3955772"/>
            </a:xfrm>
            <a:custGeom>
              <a:avLst/>
              <a:gdLst>
                <a:gd name="connsiteX0" fmla="*/ 1345090 w 1345090"/>
                <a:gd name="connsiteY0" fmla="*/ 3955772 h 3955772"/>
                <a:gd name="connsiteX1" fmla="*/ 0 w 1345090"/>
                <a:gd name="connsiteY1" fmla="*/ 0 h 3955772"/>
                <a:gd name="connsiteX2" fmla="*/ 330168 w 1345090"/>
                <a:gd name="connsiteY2" fmla="*/ 0 h 3955772"/>
                <a:gd name="connsiteX3" fmla="*/ 1345090 w 1345090"/>
                <a:gd name="connsiteY3" fmla="*/ 3955772 h 395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090" h="3955772">
                  <a:moveTo>
                    <a:pt x="1345090" y="3955772"/>
                  </a:moveTo>
                  <a:lnTo>
                    <a:pt x="0" y="0"/>
                  </a:lnTo>
                  <a:lnTo>
                    <a:pt x="330168" y="0"/>
                  </a:lnTo>
                  <a:lnTo>
                    <a:pt x="1345090" y="39557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54C025-041A-4098-962D-D29CC8CCC357}"/>
                </a:ext>
              </a:extLst>
            </p:cNvPr>
            <p:cNvSpPr/>
            <p:nvPr userDrawn="1"/>
          </p:nvSpPr>
          <p:spPr>
            <a:xfrm rot="10800000">
              <a:off x="1898695" y="3833077"/>
              <a:ext cx="759617" cy="3939323"/>
            </a:xfrm>
            <a:custGeom>
              <a:avLst/>
              <a:gdLst>
                <a:gd name="connsiteX0" fmla="*/ 0 w 759617"/>
                <a:gd name="connsiteY0" fmla="*/ 3939323 h 3939323"/>
                <a:gd name="connsiteX1" fmla="*/ 452637 w 759617"/>
                <a:gd name="connsiteY1" fmla="*/ 0 h 3939323"/>
                <a:gd name="connsiteX2" fmla="*/ 759617 w 759617"/>
                <a:gd name="connsiteY2" fmla="*/ 0 h 3939323"/>
                <a:gd name="connsiteX3" fmla="*/ 0 w 759617"/>
                <a:gd name="connsiteY3" fmla="*/ 3939323 h 393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617" h="3939323">
                  <a:moveTo>
                    <a:pt x="0" y="3939323"/>
                  </a:moveTo>
                  <a:lnTo>
                    <a:pt x="452637" y="0"/>
                  </a:lnTo>
                  <a:lnTo>
                    <a:pt x="759617" y="0"/>
                  </a:lnTo>
                  <a:lnTo>
                    <a:pt x="0" y="39393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155005-66DB-48A1-921E-52EA08718733}"/>
                </a:ext>
              </a:extLst>
            </p:cNvPr>
            <p:cNvSpPr/>
            <p:nvPr userDrawn="1"/>
          </p:nvSpPr>
          <p:spPr>
            <a:xfrm rot="10800000">
              <a:off x="2728620" y="3837719"/>
              <a:ext cx="714521" cy="3934681"/>
            </a:xfrm>
            <a:custGeom>
              <a:avLst/>
              <a:gdLst>
                <a:gd name="connsiteX0" fmla="*/ 714521 w 714521"/>
                <a:gd name="connsiteY0" fmla="*/ 3934681 h 3934681"/>
                <a:gd name="connsiteX1" fmla="*/ 0 w 714521"/>
                <a:gd name="connsiteY1" fmla="*/ 0 h 3934681"/>
                <a:gd name="connsiteX2" fmla="*/ 311378 w 714521"/>
                <a:gd name="connsiteY2" fmla="*/ 0 h 3934681"/>
                <a:gd name="connsiteX3" fmla="*/ 714521 w 714521"/>
                <a:gd name="connsiteY3" fmla="*/ 3934681 h 393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521" h="3934681">
                  <a:moveTo>
                    <a:pt x="714521" y="3934681"/>
                  </a:moveTo>
                  <a:lnTo>
                    <a:pt x="0" y="0"/>
                  </a:lnTo>
                  <a:lnTo>
                    <a:pt x="311378" y="0"/>
                  </a:lnTo>
                  <a:lnTo>
                    <a:pt x="714521" y="39346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5843646-E164-433E-ACD6-3EB540FD6186}"/>
                </a:ext>
              </a:extLst>
            </p:cNvPr>
            <p:cNvSpPr/>
            <p:nvPr userDrawn="1"/>
          </p:nvSpPr>
          <p:spPr>
            <a:xfrm rot="10800000">
              <a:off x="1262714" y="4014119"/>
              <a:ext cx="1302437" cy="3758280"/>
            </a:xfrm>
            <a:custGeom>
              <a:avLst/>
              <a:gdLst>
                <a:gd name="connsiteX0" fmla="*/ 0 w 1302437"/>
                <a:gd name="connsiteY0" fmla="*/ 3758280 h 3758280"/>
                <a:gd name="connsiteX1" fmla="*/ 981573 w 1302437"/>
                <a:gd name="connsiteY1" fmla="*/ 0 h 3758280"/>
                <a:gd name="connsiteX2" fmla="*/ 1302437 w 1302437"/>
                <a:gd name="connsiteY2" fmla="*/ 0 h 3758280"/>
                <a:gd name="connsiteX3" fmla="*/ 0 w 1302437"/>
                <a:gd name="connsiteY3" fmla="*/ 3758280 h 37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437" h="3758280">
                  <a:moveTo>
                    <a:pt x="0" y="3758280"/>
                  </a:moveTo>
                  <a:lnTo>
                    <a:pt x="981573" y="0"/>
                  </a:lnTo>
                  <a:lnTo>
                    <a:pt x="1302437" y="0"/>
                  </a:lnTo>
                  <a:lnTo>
                    <a:pt x="0" y="37582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224D1F5-DEC9-40F5-AD53-A7DCF2801885}"/>
                </a:ext>
              </a:extLst>
            </p:cNvPr>
            <p:cNvSpPr/>
            <p:nvPr userDrawn="1"/>
          </p:nvSpPr>
          <p:spPr>
            <a:xfrm rot="10800000">
              <a:off x="452297" y="4064715"/>
              <a:ext cx="2050695" cy="3707685"/>
            </a:xfrm>
            <a:custGeom>
              <a:avLst/>
              <a:gdLst>
                <a:gd name="connsiteX0" fmla="*/ 0 w 2050695"/>
                <a:gd name="connsiteY0" fmla="*/ 3707685 h 3707685"/>
                <a:gd name="connsiteX1" fmla="*/ 1599131 w 2050695"/>
                <a:gd name="connsiteY1" fmla="*/ 0 h 3707685"/>
                <a:gd name="connsiteX2" fmla="*/ 2050695 w 2050695"/>
                <a:gd name="connsiteY2" fmla="*/ 0 h 3707685"/>
                <a:gd name="connsiteX3" fmla="*/ 0 w 2050695"/>
                <a:gd name="connsiteY3" fmla="*/ 3707685 h 370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695" h="3707685">
                  <a:moveTo>
                    <a:pt x="0" y="3707685"/>
                  </a:moveTo>
                  <a:lnTo>
                    <a:pt x="1599131" y="0"/>
                  </a:lnTo>
                  <a:lnTo>
                    <a:pt x="2050695" y="0"/>
                  </a:lnTo>
                  <a:lnTo>
                    <a:pt x="0" y="370768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D20162-8C79-4635-A647-276E5B295856}"/>
                </a:ext>
              </a:extLst>
            </p:cNvPr>
            <p:cNvSpPr/>
            <p:nvPr userDrawn="1"/>
          </p:nvSpPr>
          <p:spPr>
            <a:xfrm rot="10800000">
              <a:off x="0" y="3654908"/>
              <a:ext cx="2400643" cy="307188"/>
            </a:xfrm>
            <a:custGeom>
              <a:avLst/>
              <a:gdLst>
                <a:gd name="connsiteX0" fmla="*/ 0 w 2400643"/>
                <a:gd name="connsiteY0" fmla="*/ 307188 h 307188"/>
                <a:gd name="connsiteX1" fmla="*/ 2400643 w 2400643"/>
                <a:gd name="connsiteY1" fmla="*/ 0 h 307188"/>
                <a:gd name="connsiteX2" fmla="*/ 2400643 w 2400643"/>
                <a:gd name="connsiteY2" fmla="*/ 184608 h 307188"/>
                <a:gd name="connsiteX3" fmla="*/ 0 w 2400643"/>
                <a:gd name="connsiteY3" fmla="*/ 307188 h 30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643" h="307188">
                  <a:moveTo>
                    <a:pt x="0" y="307188"/>
                  </a:moveTo>
                  <a:lnTo>
                    <a:pt x="2400643" y="0"/>
                  </a:lnTo>
                  <a:lnTo>
                    <a:pt x="2400643" y="184608"/>
                  </a:lnTo>
                  <a:lnTo>
                    <a:pt x="0" y="307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79E9642-39A2-4369-B888-AF50D68E9B60}"/>
                </a:ext>
              </a:extLst>
            </p:cNvPr>
            <p:cNvSpPr/>
            <p:nvPr userDrawn="1"/>
          </p:nvSpPr>
          <p:spPr>
            <a:xfrm rot="10800000">
              <a:off x="0" y="3669889"/>
              <a:ext cx="2459820" cy="660088"/>
            </a:xfrm>
            <a:custGeom>
              <a:avLst/>
              <a:gdLst>
                <a:gd name="connsiteX0" fmla="*/ 0 w 2459820"/>
                <a:gd name="connsiteY0" fmla="*/ 660088 h 660088"/>
                <a:gd name="connsiteX1" fmla="*/ 2459820 w 2459820"/>
                <a:gd name="connsiteY1" fmla="*/ 0 h 660088"/>
                <a:gd name="connsiteX2" fmla="*/ 2459820 w 2459820"/>
                <a:gd name="connsiteY2" fmla="*/ 205198 h 660088"/>
                <a:gd name="connsiteX3" fmla="*/ 0 w 2459820"/>
                <a:gd name="connsiteY3" fmla="*/ 660088 h 6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9820" h="660088">
                  <a:moveTo>
                    <a:pt x="0" y="660088"/>
                  </a:moveTo>
                  <a:lnTo>
                    <a:pt x="2459820" y="0"/>
                  </a:lnTo>
                  <a:lnTo>
                    <a:pt x="2459820" y="205198"/>
                  </a:lnTo>
                  <a:lnTo>
                    <a:pt x="0" y="660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19080CF-83B9-482C-9495-4A0D8FFB6E4B}"/>
                </a:ext>
              </a:extLst>
            </p:cNvPr>
            <p:cNvSpPr/>
            <p:nvPr userDrawn="1"/>
          </p:nvSpPr>
          <p:spPr>
            <a:xfrm rot="10800000">
              <a:off x="0" y="3682541"/>
              <a:ext cx="2573288" cy="2207667"/>
            </a:xfrm>
            <a:custGeom>
              <a:avLst/>
              <a:gdLst>
                <a:gd name="connsiteX0" fmla="*/ 0 w 2573288"/>
                <a:gd name="connsiteY0" fmla="*/ 2207667 h 2207667"/>
                <a:gd name="connsiteX1" fmla="*/ 2573288 w 2573288"/>
                <a:gd name="connsiteY1" fmla="*/ 0 h 2207667"/>
                <a:gd name="connsiteX2" fmla="*/ 2573288 w 2573288"/>
                <a:gd name="connsiteY2" fmla="*/ 326826 h 2207667"/>
                <a:gd name="connsiteX3" fmla="*/ 1769502 w 2573288"/>
                <a:gd name="connsiteY3" fmla="*/ 895769 h 2207667"/>
                <a:gd name="connsiteX4" fmla="*/ 0 w 2573288"/>
                <a:gd name="connsiteY4" fmla="*/ 2207667 h 220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288" h="2207667">
                  <a:moveTo>
                    <a:pt x="0" y="2207667"/>
                  </a:moveTo>
                  <a:lnTo>
                    <a:pt x="2573288" y="0"/>
                  </a:lnTo>
                  <a:lnTo>
                    <a:pt x="2573288" y="326826"/>
                  </a:lnTo>
                  <a:lnTo>
                    <a:pt x="1769502" y="895769"/>
                  </a:lnTo>
                  <a:lnTo>
                    <a:pt x="0" y="22076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 dirty="0">
                <a:solidFill>
                  <a:schemeClr val="accent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F3EA42-E007-4DD2-9444-DF06EDD4BDE5}"/>
                </a:ext>
              </a:extLst>
            </p:cNvPr>
            <p:cNvSpPr/>
            <p:nvPr userDrawn="1"/>
          </p:nvSpPr>
          <p:spPr>
            <a:xfrm rot="10800000">
              <a:off x="0" y="3702654"/>
              <a:ext cx="2511926" cy="1535632"/>
            </a:xfrm>
            <a:custGeom>
              <a:avLst/>
              <a:gdLst>
                <a:gd name="connsiteX0" fmla="*/ 0 w 2511926"/>
                <a:gd name="connsiteY0" fmla="*/ 1535632 h 1535632"/>
                <a:gd name="connsiteX1" fmla="*/ 2511926 w 2511926"/>
                <a:gd name="connsiteY1" fmla="*/ 0 h 1535632"/>
                <a:gd name="connsiteX2" fmla="*/ 2511926 w 2511926"/>
                <a:gd name="connsiteY2" fmla="*/ 241156 h 1535632"/>
                <a:gd name="connsiteX3" fmla="*/ 0 w 2511926"/>
                <a:gd name="connsiteY3" fmla="*/ 1535632 h 153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1926" h="1535632">
                  <a:moveTo>
                    <a:pt x="0" y="1535632"/>
                  </a:moveTo>
                  <a:lnTo>
                    <a:pt x="2511926" y="0"/>
                  </a:lnTo>
                  <a:lnTo>
                    <a:pt x="2511926" y="241156"/>
                  </a:lnTo>
                  <a:lnTo>
                    <a:pt x="0" y="15356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31F6CA7-99B0-4145-A170-AAFACD5D3D98}"/>
                </a:ext>
              </a:extLst>
            </p:cNvPr>
            <p:cNvSpPr/>
            <p:nvPr userDrawn="1"/>
          </p:nvSpPr>
          <p:spPr>
            <a:xfrm rot="10800000">
              <a:off x="0" y="3742026"/>
              <a:ext cx="2284517" cy="1013224"/>
            </a:xfrm>
            <a:custGeom>
              <a:avLst/>
              <a:gdLst>
                <a:gd name="connsiteX0" fmla="*/ 0 w 2284517"/>
                <a:gd name="connsiteY0" fmla="*/ 1013224 h 1013224"/>
                <a:gd name="connsiteX1" fmla="*/ 2284517 w 2284517"/>
                <a:gd name="connsiteY1" fmla="*/ 0 h 1013224"/>
                <a:gd name="connsiteX2" fmla="*/ 2284517 w 2284517"/>
                <a:gd name="connsiteY2" fmla="*/ 223752 h 1013224"/>
                <a:gd name="connsiteX3" fmla="*/ 0 w 2284517"/>
                <a:gd name="connsiteY3" fmla="*/ 1013224 h 101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517" h="1013224">
                  <a:moveTo>
                    <a:pt x="0" y="1013224"/>
                  </a:moveTo>
                  <a:lnTo>
                    <a:pt x="2284517" y="0"/>
                  </a:lnTo>
                  <a:lnTo>
                    <a:pt x="2284517" y="223752"/>
                  </a:lnTo>
                  <a:lnTo>
                    <a:pt x="0" y="10132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655A6C-5039-42C1-BE57-9F71108A7B2C}"/>
                </a:ext>
              </a:extLst>
            </p:cNvPr>
            <p:cNvSpPr/>
            <p:nvPr userDrawn="1"/>
          </p:nvSpPr>
          <p:spPr>
            <a:xfrm rot="10800000">
              <a:off x="0" y="3788652"/>
              <a:ext cx="2527680" cy="2899765"/>
            </a:xfrm>
            <a:custGeom>
              <a:avLst/>
              <a:gdLst>
                <a:gd name="connsiteX0" fmla="*/ 0 w 2527680"/>
                <a:gd name="connsiteY0" fmla="*/ 2899765 h 2899765"/>
                <a:gd name="connsiteX1" fmla="*/ 2527680 w 2527680"/>
                <a:gd name="connsiteY1" fmla="*/ 0 h 2899765"/>
                <a:gd name="connsiteX2" fmla="*/ 2527680 w 2527680"/>
                <a:gd name="connsiteY2" fmla="*/ 409355 h 2899765"/>
                <a:gd name="connsiteX3" fmla="*/ 0 w 2527680"/>
                <a:gd name="connsiteY3" fmla="*/ 2899765 h 289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7680" h="2899765">
                  <a:moveTo>
                    <a:pt x="0" y="2899765"/>
                  </a:moveTo>
                  <a:lnTo>
                    <a:pt x="2527680" y="0"/>
                  </a:lnTo>
                  <a:lnTo>
                    <a:pt x="2527680" y="409355"/>
                  </a:lnTo>
                  <a:lnTo>
                    <a:pt x="0" y="28997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00B48-DAC9-414C-A488-5B0F6967703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F07ED-8123-47B2-B552-07FC7AED3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296" y="814892"/>
            <a:ext cx="5632704" cy="1549100"/>
          </a:xfrm>
        </p:spPr>
        <p:txBody>
          <a:bodyPr anchor="t" anchorCtr="0">
            <a:noAutofit/>
          </a:bodyPr>
          <a:lstStyle>
            <a:lvl1pPr>
              <a:lnSpc>
                <a:spcPts val="6353"/>
              </a:lnSpc>
              <a:defRPr sz="6353" spc="-132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8ABE62B-0714-40A9-BE4C-33D1603DB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9142" y="6044332"/>
            <a:ext cx="22167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6FF495-61E5-4525-A7E0-593C9B60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34444" y="6044332"/>
            <a:ext cx="22167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81B8EFA-181C-47D1-9167-1D50CBED6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597" y="2428539"/>
            <a:ext cx="4987636" cy="653527"/>
          </a:xfrm>
        </p:spPr>
        <p:txBody>
          <a:bodyPr>
            <a:noAutofit/>
          </a:bodyPr>
          <a:lstStyle>
            <a:lvl1pPr marL="0" indent="0">
              <a:lnSpc>
                <a:spcPts val="2471"/>
              </a:lnSpc>
              <a:spcBef>
                <a:spcPts val="0"/>
              </a:spcBef>
              <a:buNone/>
              <a:defRPr sz="1765">
                <a:solidFill>
                  <a:schemeClr val="accent1"/>
                </a:solidFill>
              </a:defRPr>
            </a:lvl1pPr>
            <a:lvl2pPr marL="403438" indent="0">
              <a:buNone/>
              <a:defRPr sz="1765">
                <a:solidFill>
                  <a:schemeClr val="accent1"/>
                </a:solidFill>
              </a:defRPr>
            </a:lvl2pPr>
            <a:lvl3pPr marL="806875" indent="0">
              <a:buNone/>
              <a:defRPr sz="1765">
                <a:solidFill>
                  <a:schemeClr val="accent1"/>
                </a:solidFill>
              </a:defRPr>
            </a:lvl3pPr>
            <a:lvl4pPr marL="1210312" indent="0">
              <a:buNone/>
              <a:defRPr sz="1765">
                <a:solidFill>
                  <a:schemeClr val="accent1"/>
                </a:solidFill>
              </a:defRPr>
            </a:lvl4pPr>
            <a:lvl5pPr marL="1613750" indent="0">
              <a:buNone/>
              <a:defRPr sz="176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B54B69BD-7B47-4171-B7A9-5A916B66C3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2597" y="3735593"/>
            <a:ext cx="4987636" cy="365592"/>
          </a:xfrm>
        </p:spPr>
        <p:txBody>
          <a:bodyPr>
            <a:noAutofit/>
          </a:bodyPr>
          <a:lstStyle>
            <a:lvl1pPr marL="0" indent="0">
              <a:buNone/>
              <a:defRPr sz="1765">
                <a:solidFill>
                  <a:schemeClr val="accent1"/>
                </a:solidFill>
              </a:defRPr>
            </a:lvl1pPr>
            <a:lvl2pPr marL="403438" indent="0">
              <a:buNone/>
              <a:defRPr sz="1765">
                <a:solidFill>
                  <a:schemeClr val="accent1"/>
                </a:solidFill>
              </a:defRPr>
            </a:lvl2pPr>
            <a:lvl3pPr marL="806875" indent="0">
              <a:buNone/>
              <a:defRPr sz="1765">
                <a:solidFill>
                  <a:schemeClr val="accent1"/>
                </a:solidFill>
              </a:defRPr>
            </a:lvl3pPr>
            <a:lvl4pPr marL="1210312" indent="0">
              <a:buNone/>
              <a:defRPr sz="1765">
                <a:solidFill>
                  <a:schemeClr val="accent1"/>
                </a:solidFill>
              </a:defRPr>
            </a:lvl4pPr>
            <a:lvl5pPr marL="1613750" indent="0">
              <a:buNone/>
              <a:defRPr sz="176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82CA1213-01B4-4669-9104-F4CF1A163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2597" y="4082527"/>
            <a:ext cx="4987636" cy="1056939"/>
          </a:xfrm>
        </p:spPr>
        <p:txBody>
          <a:bodyPr>
            <a:noAutofit/>
          </a:bodyPr>
          <a:lstStyle>
            <a:lvl1pPr marL="0" indent="0">
              <a:lnSpc>
                <a:spcPts val="3706"/>
              </a:lnSpc>
              <a:spcBef>
                <a:spcPts val="0"/>
              </a:spcBef>
              <a:buNone/>
              <a:defRPr sz="3177">
                <a:solidFill>
                  <a:schemeClr val="accent1"/>
                </a:solidFill>
              </a:defRPr>
            </a:lvl1pPr>
            <a:lvl2pPr marL="403438" indent="0">
              <a:buNone/>
              <a:defRPr sz="3177">
                <a:solidFill>
                  <a:schemeClr val="accent1"/>
                </a:solidFill>
              </a:defRPr>
            </a:lvl2pPr>
            <a:lvl3pPr marL="806875" indent="0">
              <a:buNone/>
              <a:defRPr sz="3177">
                <a:solidFill>
                  <a:schemeClr val="accent1"/>
                </a:solidFill>
              </a:defRPr>
            </a:lvl3pPr>
            <a:lvl4pPr marL="1210312" indent="0">
              <a:buNone/>
              <a:defRPr sz="3177">
                <a:solidFill>
                  <a:schemeClr val="accent1"/>
                </a:solidFill>
              </a:defRPr>
            </a:lvl4pPr>
            <a:lvl5pPr marL="1613750" indent="0">
              <a:buNone/>
              <a:defRPr sz="317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28124C95-2496-462F-B1BA-AD1426019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2596" y="6067313"/>
            <a:ext cx="2294313" cy="524435"/>
          </a:xfrm>
        </p:spPr>
        <p:txBody>
          <a:bodyPr>
            <a:normAutofit/>
          </a:bodyPr>
          <a:lstStyle>
            <a:lvl1pPr marL="0" indent="0">
              <a:lnSpc>
                <a:spcPts val="1235"/>
              </a:lnSpc>
              <a:spcBef>
                <a:spcPts val="0"/>
              </a:spcBef>
              <a:buNone/>
              <a:defRPr sz="882">
                <a:solidFill>
                  <a:schemeClr val="accent1"/>
                </a:solidFill>
              </a:defRPr>
            </a:lvl1pPr>
            <a:lvl2pPr marL="403438" indent="0">
              <a:buNone/>
              <a:defRPr sz="1059">
                <a:solidFill>
                  <a:schemeClr val="accent1"/>
                </a:solidFill>
              </a:defRPr>
            </a:lvl2pPr>
            <a:lvl3pPr marL="806875" indent="0">
              <a:buNone/>
              <a:defRPr sz="1059">
                <a:solidFill>
                  <a:schemeClr val="accent1"/>
                </a:solidFill>
              </a:defRPr>
            </a:lvl3pPr>
            <a:lvl4pPr marL="1210312" indent="0">
              <a:buNone/>
              <a:defRPr sz="1059">
                <a:solidFill>
                  <a:schemeClr val="accent1"/>
                </a:solidFill>
              </a:defRPr>
            </a:lvl4pPr>
            <a:lvl5pPr marL="1613750" indent="0">
              <a:buNone/>
              <a:defRPr sz="105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4BB2BB5D-6C2C-40E8-9CC0-51A2C818A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3505" y="6067313"/>
            <a:ext cx="2294313" cy="242047"/>
          </a:xfrm>
        </p:spPr>
        <p:txBody>
          <a:bodyPr>
            <a:noAutofit/>
          </a:bodyPr>
          <a:lstStyle>
            <a:lvl1pPr marL="0" indent="0">
              <a:lnSpc>
                <a:spcPts val="1235"/>
              </a:lnSpc>
              <a:buNone/>
              <a:defRPr sz="882">
                <a:solidFill>
                  <a:schemeClr val="accent1"/>
                </a:solidFill>
              </a:defRPr>
            </a:lvl1pPr>
            <a:lvl2pPr marL="403438" indent="0">
              <a:buNone/>
              <a:defRPr sz="1059">
                <a:solidFill>
                  <a:schemeClr val="accent1"/>
                </a:solidFill>
              </a:defRPr>
            </a:lvl2pPr>
            <a:lvl3pPr marL="806875" indent="0">
              <a:buNone/>
              <a:defRPr sz="1059">
                <a:solidFill>
                  <a:schemeClr val="accent1"/>
                </a:solidFill>
              </a:defRPr>
            </a:lvl3pPr>
            <a:lvl4pPr marL="1210312" indent="0">
              <a:buNone/>
              <a:defRPr sz="1059">
                <a:solidFill>
                  <a:schemeClr val="accent1"/>
                </a:solidFill>
              </a:defRPr>
            </a:lvl4pPr>
            <a:lvl5pPr marL="1613750" indent="0">
              <a:buNone/>
              <a:defRPr sz="105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4F15D9-21F7-480B-B7AE-81B6EC1F0512}"/>
              </a:ext>
            </a:extLst>
          </p:cNvPr>
          <p:cNvGrpSpPr/>
          <p:nvPr/>
        </p:nvGrpSpPr>
        <p:grpSpPr>
          <a:xfrm>
            <a:off x="1285960" y="1478543"/>
            <a:ext cx="3580013" cy="5379457"/>
            <a:chOff x="10495368" y="276640"/>
            <a:chExt cx="3331830" cy="6897980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8E18A7-D7C7-44A1-BDDC-23E7FB58186E}"/>
                </a:ext>
              </a:extLst>
            </p:cNvPr>
            <p:cNvSpPr/>
            <p:nvPr userDrawn="1"/>
          </p:nvSpPr>
          <p:spPr>
            <a:xfrm>
              <a:off x="10513415" y="297875"/>
              <a:ext cx="3275435" cy="6876745"/>
            </a:xfrm>
            <a:custGeom>
              <a:avLst/>
              <a:gdLst>
                <a:gd name="connsiteX0" fmla="*/ 2418339 w 3275436"/>
                <a:gd name="connsiteY0" fmla="*/ 3626712 h 6910963"/>
                <a:gd name="connsiteX1" fmla="*/ 2088664 w 3275436"/>
                <a:gd name="connsiteY1" fmla="*/ 3662375 h 6910963"/>
                <a:gd name="connsiteX2" fmla="*/ 1109982 w 3275436"/>
                <a:gd name="connsiteY2" fmla="*/ 3867002 h 6910963"/>
                <a:gd name="connsiteX3" fmla="*/ 914167 w 3275436"/>
                <a:gd name="connsiteY3" fmla="*/ 3832055 h 6910963"/>
                <a:gd name="connsiteX4" fmla="*/ 2099346 w 3275436"/>
                <a:gd name="connsiteY4" fmla="*/ 3855894 h 6910963"/>
                <a:gd name="connsiteX5" fmla="*/ 2418339 w 3275436"/>
                <a:gd name="connsiteY5" fmla="*/ 3626712 h 6910963"/>
                <a:gd name="connsiteX6" fmla="*/ 1701857 w 3275436"/>
                <a:gd name="connsiteY6" fmla="*/ 2466 h 6910963"/>
                <a:gd name="connsiteX7" fmla="*/ 2367766 w 3275436"/>
                <a:gd name="connsiteY7" fmla="*/ 397093 h 6910963"/>
                <a:gd name="connsiteX8" fmla="*/ 3135390 w 3275436"/>
                <a:gd name="connsiteY8" fmla="*/ 2706852 h 6910963"/>
                <a:gd name="connsiteX9" fmla="*/ 2758687 w 3275436"/>
                <a:gd name="connsiteY9" fmla="*/ 3373819 h 6910963"/>
                <a:gd name="connsiteX10" fmla="*/ 2592372 w 3275436"/>
                <a:gd name="connsiteY10" fmla="*/ 3468151 h 6910963"/>
                <a:gd name="connsiteX11" fmla="*/ 2536271 w 3275436"/>
                <a:gd name="connsiteY11" fmla="*/ 3529692 h 6910963"/>
                <a:gd name="connsiteX12" fmla="*/ 2263705 w 3275436"/>
                <a:gd name="connsiteY12" fmla="*/ 3896919 h 6910963"/>
                <a:gd name="connsiteX13" fmla="*/ 1950048 w 3275436"/>
                <a:gd name="connsiteY13" fmla="*/ 3969844 h 6910963"/>
                <a:gd name="connsiteX14" fmla="*/ 1868914 w 3275436"/>
                <a:gd name="connsiteY14" fmla="*/ 3991467 h 6910963"/>
                <a:gd name="connsiteX15" fmla="*/ 1885681 w 3275436"/>
                <a:gd name="connsiteY15" fmla="*/ 6022401 h 6910963"/>
                <a:gd name="connsiteX16" fmla="*/ 2021802 w 3275436"/>
                <a:gd name="connsiteY16" fmla="*/ 6032269 h 6910963"/>
                <a:gd name="connsiteX17" fmla="*/ 3275436 w 3275436"/>
                <a:gd name="connsiteY17" fmla="*/ 6762929 h 6910963"/>
                <a:gd name="connsiteX18" fmla="*/ 3267330 w 3275436"/>
                <a:gd name="connsiteY18" fmla="*/ 6839184 h 6910963"/>
                <a:gd name="connsiteX19" fmla="*/ 3244268 w 3275436"/>
                <a:gd name="connsiteY19" fmla="*/ 6910963 h 6910963"/>
                <a:gd name="connsiteX20" fmla="*/ 166494 w 3275436"/>
                <a:gd name="connsiteY20" fmla="*/ 6910963 h 6910963"/>
                <a:gd name="connsiteX21" fmla="*/ 143432 w 3275436"/>
                <a:gd name="connsiteY21" fmla="*/ 6839184 h 6910963"/>
                <a:gd name="connsiteX22" fmla="*/ 135326 w 3275436"/>
                <a:gd name="connsiteY22" fmla="*/ 6762929 h 6910963"/>
                <a:gd name="connsiteX23" fmla="*/ 1388960 w 3275436"/>
                <a:gd name="connsiteY23" fmla="*/ 6032269 h 6910963"/>
                <a:gd name="connsiteX24" fmla="*/ 1413163 w 3275436"/>
                <a:gd name="connsiteY24" fmla="*/ 6030515 h 6910963"/>
                <a:gd name="connsiteX25" fmla="*/ 1409008 w 3275436"/>
                <a:gd name="connsiteY25" fmla="*/ 4129451 h 6910963"/>
                <a:gd name="connsiteX26" fmla="*/ 1377460 w 3275436"/>
                <a:gd name="connsiteY26" fmla="*/ 4132585 h 6910963"/>
                <a:gd name="connsiteX27" fmla="*/ 1070895 w 3275436"/>
                <a:gd name="connsiteY27" fmla="*/ 4150141 h 6910963"/>
                <a:gd name="connsiteX28" fmla="*/ 947607 w 3275436"/>
                <a:gd name="connsiteY28" fmla="*/ 4157721 h 6910963"/>
                <a:gd name="connsiteX29" fmla="*/ 831177 w 3275436"/>
                <a:gd name="connsiteY29" fmla="*/ 4131673 h 6910963"/>
                <a:gd name="connsiteX30" fmla="*/ 705101 w 3275436"/>
                <a:gd name="connsiteY30" fmla="*/ 4072102 h 6910963"/>
                <a:gd name="connsiteX31" fmla="*/ 561885 w 3275436"/>
                <a:gd name="connsiteY31" fmla="*/ 3863360 h 6910963"/>
                <a:gd name="connsiteX32" fmla="*/ 520186 w 3275436"/>
                <a:gd name="connsiteY32" fmla="*/ 2653203 h 6910963"/>
                <a:gd name="connsiteX33" fmla="*/ 6487 w 3275436"/>
                <a:gd name="connsiteY33" fmla="*/ 1047893 h 6910963"/>
                <a:gd name="connsiteX34" fmla="*/ 719986 w 3275436"/>
                <a:gd name="connsiteY34" fmla="*/ 334162 h 6910963"/>
                <a:gd name="connsiteX35" fmla="*/ 1484224 w 3275436"/>
                <a:gd name="connsiteY35" fmla="*/ 34700 h 6910963"/>
                <a:gd name="connsiteX36" fmla="*/ 1591629 w 3275436"/>
                <a:gd name="connsiteY36" fmla="*/ 3296 h 6910963"/>
                <a:gd name="connsiteX37" fmla="*/ 1701857 w 3275436"/>
                <a:gd name="connsiteY37" fmla="*/ 2466 h 6910963"/>
                <a:gd name="connsiteX0" fmla="*/ 2418339 w 3275436"/>
                <a:gd name="connsiteY0" fmla="*/ 3624348 h 6908599"/>
                <a:gd name="connsiteX1" fmla="*/ 2088664 w 3275436"/>
                <a:gd name="connsiteY1" fmla="*/ 3660011 h 6908599"/>
                <a:gd name="connsiteX2" fmla="*/ 1109982 w 3275436"/>
                <a:gd name="connsiteY2" fmla="*/ 3864638 h 6908599"/>
                <a:gd name="connsiteX3" fmla="*/ 914167 w 3275436"/>
                <a:gd name="connsiteY3" fmla="*/ 3829691 h 6908599"/>
                <a:gd name="connsiteX4" fmla="*/ 2099346 w 3275436"/>
                <a:gd name="connsiteY4" fmla="*/ 3853530 h 6908599"/>
                <a:gd name="connsiteX5" fmla="*/ 2418339 w 3275436"/>
                <a:gd name="connsiteY5" fmla="*/ 3624348 h 6908599"/>
                <a:gd name="connsiteX6" fmla="*/ 1701857 w 3275436"/>
                <a:gd name="connsiteY6" fmla="*/ 102 h 6908599"/>
                <a:gd name="connsiteX7" fmla="*/ 2367766 w 3275436"/>
                <a:gd name="connsiteY7" fmla="*/ 394729 h 6908599"/>
                <a:gd name="connsiteX8" fmla="*/ 3135390 w 3275436"/>
                <a:gd name="connsiteY8" fmla="*/ 2704488 h 6908599"/>
                <a:gd name="connsiteX9" fmla="*/ 2758687 w 3275436"/>
                <a:gd name="connsiteY9" fmla="*/ 3371455 h 6908599"/>
                <a:gd name="connsiteX10" fmla="*/ 2592372 w 3275436"/>
                <a:gd name="connsiteY10" fmla="*/ 3465787 h 6908599"/>
                <a:gd name="connsiteX11" fmla="*/ 2536271 w 3275436"/>
                <a:gd name="connsiteY11" fmla="*/ 3527328 h 6908599"/>
                <a:gd name="connsiteX12" fmla="*/ 2263705 w 3275436"/>
                <a:gd name="connsiteY12" fmla="*/ 3894555 h 6908599"/>
                <a:gd name="connsiteX13" fmla="*/ 1950048 w 3275436"/>
                <a:gd name="connsiteY13" fmla="*/ 3967480 h 6908599"/>
                <a:gd name="connsiteX14" fmla="*/ 1868914 w 3275436"/>
                <a:gd name="connsiteY14" fmla="*/ 3989103 h 6908599"/>
                <a:gd name="connsiteX15" fmla="*/ 1885681 w 3275436"/>
                <a:gd name="connsiteY15" fmla="*/ 6020037 h 6908599"/>
                <a:gd name="connsiteX16" fmla="*/ 2021802 w 3275436"/>
                <a:gd name="connsiteY16" fmla="*/ 6029905 h 6908599"/>
                <a:gd name="connsiteX17" fmla="*/ 3275436 w 3275436"/>
                <a:gd name="connsiteY17" fmla="*/ 6760565 h 6908599"/>
                <a:gd name="connsiteX18" fmla="*/ 3267330 w 3275436"/>
                <a:gd name="connsiteY18" fmla="*/ 6836820 h 6908599"/>
                <a:gd name="connsiteX19" fmla="*/ 3244268 w 3275436"/>
                <a:gd name="connsiteY19" fmla="*/ 6908599 h 6908599"/>
                <a:gd name="connsiteX20" fmla="*/ 166494 w 3275436"/>
                <a:gd name="connsiteY20" fmla="*/ 6908599 h 6908599"/>
                <a:gd name="connsiteX21" fmla="*/ 143432 w 3275436"/>
                <a:gd name="connsiteY21" fmla="*/ 6836820 h 6908599"/>
                <a:gd name="connsiteX22" fmla="*/ 135326 w 3275436"/>
                <a:gd name="connsiteY22" fmla="*/ 6760565 h 6908599"/>
                <a:gd name="connsiteX23" fmla="*/ 1388960 w 3275436"/>
                <a:gd name="connsiteY23" fmla="*/ 6029905 h 6908599"/>
                <a:gd name="connsiteX24" fmla="*/ 1413163 w 3275436"/>
                <a:gd name="connsiteY24" fmla="*/ 6028151 h 6908599"/>
                <a:gd name="connsiteX25" fmla="*/ 1409008 w 3275436"/>
                <a:gd name="connsiteY25" fmla="*/ 4127087 h 6908599"/>
                <a:gd name="connsiteX26" fmla="*/ 1377460 w 3275436"/>
                <a:gd name="connsiteY26" fmla="*/ 4130221 h 6908599"/>
                <a:gd name="connsiteX27" fmla="*/ 1070895 w 3275436"/>
                <a:gd name="connsiteY27" fmla="*/ 4147777 h 6908599"/>
                <a:gd name="connsiteX28" fmla="*/ 947607 w 3275436"/>
                <a:gd name="connsiteY28" fmla="*/ 4155357 h 6908599"/>
                <a:gd name="connsiteX29" fmla="*/ 831177 w 3275436"/>
                <a:gd name="connsiteY29" fmla="*/ 4129309 h 6908599"/>
                <a:gd name="connsiteX30" fmla="*/ 705101 w 3275436"/>
                <a:gd name="connsiteY30" fmla="*/ 4069738 h 6908599"/>
                <a:gd name="connsiteX31" fmla="*/ 561885 w 3275436"/>
                <a:gd name="connsiteY31" fmla="*/ 3860996 h 6908599"/>
                <a:gd name="connsiteX32" fmla="*/ 520186 w 3275436"/>
                <a:gd name="connsiteY32" fmla="*/ 2650839 h 6908599"/>
                <a:gd name="connsiteX33" fmla="*/ 6487 w 3275436"/>
                <a:gd name="connsiteY33" fmla="*/ 1045529 h 6908599"/>
                <a:gd name="connsiteX34" fmla="*/ 719986 w 3275436"/>
                <a:gd name="connsiteY34" fmla="*/ 331798 h 6908599"/>
                <a:gd name="connsiteX35" fmla="*/ 1484224 w 3275436"/>
                <a:gd name="connsiteY35" fmla="*/ 32336 h 6908599"/>
                <a:gd name="connsiteX36" fmla="*/ 1640962 w 3275436"/>
                <a:gd name="connsiteY36" fmla="*/ 86396 h 6908599"/>
                <a:gd name="connsiteX37" fmla="*/ 1701857 w 3275436"/>
                <a:gd name="connsiteY37" fmla="*/ 102 h 6908599"/>
                <a:gd name="connsiteX0" fmla="*/ 2418339 w 3275436"/>
                <a:gd name="connsiteY0" fmla="*/ 3655197 h 6939448"/>
                <a:gd name="connsiteX1" fmla="*/ 2088664 w 3275436"/>
                <a:gd name="connsiteY1" fmla="*/ 3690860 h 6939448"/>
                <a:gd name="connsiteX2" fmla="*/ 1109982 w 3275436"/>
                <a:gd name="connsiteY2" fmla="*/ 3895487 h 6939448"/>
                <a:gd name="connsiteX3" fmla="*/ 914167 w 3275436"/>
                <a:gd name="connsiteY3" fmla="*/ 3860540 h 6939448"/>
                <a:gd name="connsiteX4" fmla="*/ 2099346 w 3275436"/>
                <a:gd name="connsiteY4" fmla="*/ 3884379 h 6939448"/>
                <a:gd name="connsiteX5" fmla="*/ 2418339 w 3275436"/>
                <a:gd name="connsiteY5" fmla="*/ 3655197 h 6939448"/>
                <a:gd name="connsiteX6" fmla="*/ 1701857 w 3275436"/>
                <a:gd name="connsiteY6" fmla="*/ 30951 h 6939448"/>
                <a:gd name="connsiteX7" fmla="*/ 2367766 w 3275436"/>
                <a:gd name="connsiteY7" fmla="*/ 425578 h 6939448"/>
                <a:gd name="connsiteX8" fmla="*/ 3135390 w 3275436"/>
                <a:gd name="connsiteY8" fmla="*/ 2735337 h 6939448"/>
                <a:gd name="connsiteX9" fmla="*/ 2758687 w 3275436"/>
                <a:gd name="connsiteY9" fmla="*/ 3402304 h 6939448"/>
                <a:gd name="connsiteX10" fmla="*/ 2592372 w 3275436"/>
                <a:gd name="connsiteY10" fmla="*/ 3496636 h 6939448"/>
                <a:gd name="connsiteX11" fmla="*/ 2536271 w 3275436"/>
                <a:gd name="connsiteY11" fmla="*/ 3558177 h 6939448"/>
                <a:gd name="connsiteX12" fmla="*/ 2263705 w 3275436"/>
                <a:gd name="connsiteY12" fmla="*/ 3925404 h 6939448"/>
                <a:gd name="connsiteX13" fmla="*/ 1950048 w 3275436"/>
                <a:gd name="connsiteY13" fmla="*/ 3998329 h 6939448"/>
                <a:gd name="connsiteX14" fmla="*/ 1868914 w 3275436"/>
                <a:gd name="connsiteY14" fmla="*/ 4019952 h 6939448"/>
                <a:gd name="connsiteX15" fmla="*/ 1885681 w 3275436"/>
                <a:gd name="connsiteY15" fmla="*/ 6050886 h 6939448"/>
                <a:gd name="connsiteX16" fmla="*/ 2021802 w 3275436"/>
                <a:gd name="connsiteY16" fmla="*/ 6060754 h 6939448"/>
                <a:gd name="connsiteX17" fmla="*/ 3275436 w 3275436"/>
                <a:gd name="connsiteY17" fmla="*/ 6791414 h 6939448"/>
                <a:gd name="connsiteX18" fmla="*/ 3267330 w 3275436"/>
                <a:gd name="connsiteY18" fmla="*/ 6867669 h 6939448"/>
                <a:gd name="connsiteX19" fmla="*/ 3244268 w 3275436"/>
                <a:gd name="connsiteY19" fmla="*/ 6939448 h 6939448"/>
                <a:gd name="connsiteX20" fmla="*/ 166494 w 3275436"/>
                <a:gd name="connsiteY20" fmla="*/ 6939448 h 6939448"/>
                <a:gd name="connsiteX21" fmla="*/ 143432 w 3275436"/>
                <a:gd name="connsiteY21" fmla="*/ 6867669 h 6939448"/>
                <a:gd name="connsiteX22" fmla="*/ 135326 w 3275436"/>
                <a:gd name="connsiteY22" fmla="*/ 6791414 h 6939448"/>
                <a:gd name="connsiteX23" fmla="*/ 1388960 w 3275436"/>
                <a:gd name="connsiteY23" fmla="*/ 6060754 h 6939448"/>
                <a:gd name="connsiteX24" fmla="*/ 1413163 w 3275436"/>
                <a:gd name="connsiteY24" fmla="*/ 6059000 h 6939448"/>
                <a:gd name="connsiteX25" fmla="*/ 1409008 w 3275436"/>
                <a:gd name="connsiteY25" fmla="*/ 4157936 h 6939448"/>
                <a:gd name="connsiteX26" fmla="*/ 1377460 w 3275436"/>
                <a:gd name="connsiteY26" fmla="*/ 4161070 h 6939448"/>
                <a:gd name="connsiteX27" fmla="*/ 1070895 w 3275436"/>
                <a:gd name="connsiteY27" fmla="*/ 4178626 h 6939448"/>
                <a:gd name="connsiteX28" fmla="*/ 947607 w 3275436"/>
                <a:gd name="connsiteY28" fmla="*/ 4186206 h 6939448"/>
                <a:gd name="connsiteX29" fmla="*/ 831177 w 3275436"/>
                <a:gd name="connsiteY29" fmla="*/ 4160158 h 6939448"/>
                <a:gd name="connsiteX30" fmla="*/ 705101 w 3275436"/>
                <a:gd name="connsiteY30" fmla="*/ 4100587 h 6939448"/>
                <a:gd name="connsiteX31" fmla="*/ 561885 w 3275436"/>
                <a:gd name="connsiteY31" fmla="*/ 3891845 h 6939448"/>
                <a:gd name="connsiteX32" fmla="*/ 520186 w 3275436"/>
                <a:gd name="connsiteY32" fmla="*/ 2681688 h 6939448"/>
                <a:gd name="connsiteX33" fmla="*/ 6487 w 3275436"/>
                <a:gd name="connsiteY33" fmla="*/ 1076378 h 6939448"/>
                <a:gd name="connsiteX34" fmla="*/ 719986 w 3275436"/>
                <a:gd name="connsiteY34" fmla="*/ 362647 h 6939448"/>
                <a:gd name="connsiteX35" fmla="*/ 1484224 w 3275436"/>
                <a:gd name="connsiteY35" fmla="*/ 63185 h 6939448"/>
                <a:gd name="connsiteX36" fmla="*/ 1701857 w 3275436"/>
                <a:gd name="connsiteY36" fmla="*/ 30951 h 6939448"/>
                <a:gd name="connsiteX0" fmla="*/ 2418339 w 3275436"/>
                <a:gd name="connsiteY0" fmla="*/ 3593614 h 6877865"/>
                <a:gd name="connsiteX1" fmla="*/ 2088664 w 3275436"/>
                <a:gd name="connsiteY1" fmla="*/ 3629277 h 6877865"/>
                <a:gd name="connsiteX2" fmla="*/ 1109982 w 3275436"/>
                <a:gd name="connsiteY2" fmla="*/ 3833904 h 6877865"/>
                <a:gd name="connsiteX3" fmla="*/ 914167 w 3275436"/>
                <a:gd name="connsiteY3" fmla="*/ 3798957 h 6877865"/>
                <a:gd name="connsiteX4" fmla="*/ 2099346 w 3275436"/>
                <a:gd name="connsiteY4" fmla="*/ 3822796 h 6877865"/>
                <a:gd name="connsiteX5" fmla="*/ 2418339 w 3275436"/>
                <a:gd name="connsiteY5" fmla="*/ 3593614 h 6877865"/>
                <a:gd name="connsiteX6" fmla="*/ 1484224 w 3275436"/>
                <a:gd name="connsiteY6" fmla="*/ 1602 h 6877865"/>
                <a:gd name="connsiteX7" fmla="*/ 2367766 w 3275436"/>
                <a:gd name="connsiteY7" fmla="*/ 363995 h 6877865"/>
                <a:gd name="connsiteX8" fmla="*/ 3135390 w 3275436"/>
                <a:gd name="connsiteY8" fmla="*/ 2673754 h 6877865"/>
                <a:gd name="connsiteX9" fmla="*/ 2758687 w 3275436"/>
                <a:gd name="connsiteY9" fmla="*/ 3340721 h 6877865"/>
                <a:gd name="connsiteX10" fmla="*/ 2592372 w 3275436"/>
                <a:gd name="connsiteY10" fmla="*/ 3435053 h 6877865"/>
                <a:gd name="connsiteX11" fmla="*/ 2536271 w 3275436"/>
                <a:gd name="connsiteY11" fmla="*/ 3496594 h 6877865"/>
                <a:gd name="connsiteX12" fmla="*/ 2263705 w 3275436"/>
                <a:gd name="connsiteY12" fmla="*/ 3863821 h 6877865"/>
                <a:gd name="connsiteX13" fmla="*/ 1950048 w 3275436"/>
                <a:gd name="connsiteY13" fmla="*/ 3936746 h 6877865"/>
                <a:gd name="connsiteX14" fmla="*/ 1868914 w 3275436"/>
                <a:gd name="connsiteY14" fmla="*/ 3958369 h 6877865"/>
                <a:gd name="connsiteX15" fmla="*/ 1885681 w 3275436"/>
                <a:gd name="connsiteY15" fmla="*/ 5989303 h 6877865"/>
                <a:gd name="connsiteX16" fmla="*/ 2021802 w 3275436"/>
                <a:gd name="connsiteY16" fmla="*/ 5999171 h 6877865"/>
                <a:gd name="connsiteX17" fmla="*/ 3275436 w 3275436"/>
                <a:gd name="connsiteY17" fmla="*/ 6729831 h 6877865"/>
                <a:gd name="connsiteX18" fmla="*/ 3267330 w 3275436"/>
                <a:gd name="connsiteY18" fmla="*/ 6806086 h 6877865"/>
                <a:gd name="connsiteX19" fmla="*/ 3244268 w 3275436"/>
                <a:gd name="connsiteY19" fmla="*/ 6877865 h 6877865"/>
                <a:gd name="connsiteX20" fmla="*/ 166494 w 3275436"/>
                <a:gd name="connsiteY20" fmla="*/ 6877865 h 6877865"/>
                <a:gd name="connsiteX21" fmla="*/ 143432 w 3275436"/>
                <a:gd name="connsiteY21" fmla="*/ 6806086 h 6877865"/>
                <a:gd name="connsiteX22" fmla="*/ 135326 w 3275436"/>
                <a:gd name="connsiteY22" fmla="*/ 6729831 h 6877865"/>
                <a:gd name="connsiteX23" fmla="*/ 1388960 w 3275436"/>
                <a:gd name="connsiteY23" fmla="*/ 5999171 h 6877865"/>
                <a:gd name="connsiteX24" fmla="*/ 1413163 w 3275436"/>
                <a:gd name="connsiteY24" fmla="*/ 5997417 h 6877865"/>
                <a:gd name="connsiteX25" fmla="*/ 1409008 w 3275436"/>
                <a:gd name="connsiteY25" fmla="*/ 4096353 h 6877865"/>
                <a:gd name="connsiteX26" fmla="*/ 1377460 w 3275436"/>
                <a:gd name="connsiteY26" fmla="*/ 4099487 h 6877865"/>
                <a:gd name="connsiteX27" fmla="*/ 1070895 w 3275436"/>
                <a:gd name="connsiteY27" fmla="*/ 4117043 h 6877865"/>
                <a:gd name="connsiteX28" fmla="*/ 947607 w 3275436"/>
                <a:gd name="connsiteY28" fmla="*/ 4124623 h 6877865"/>
                <a:gd name="connsiteX29" fmla="*/ 831177 w 3275436"/>
                <a:gd name="connsiteY29" fmla="*/ 4098575 h 6877865"/>
                <a:gd name="connsiteX30" fmla="*/ 705101 w 3275436"/>
                <a:gd name="connsiteY30" fmla="*/ 4039004 h 6877865"/>
                <a:gd name="connsiteX31" fmla="*/ 561885 w 3275436"/>
                <a:gd name="connsiteY31" fmla="*/ 3830262 h 6877865"/>
                <a:gd name="connsiteX32" fmla="*/ 520186 w 3275436"/>
                <a:gd name="connsiteY32" fmla="*/ 2620105 h 6877865"/>
                <a:gd name="connsiteX33" fmla="*/ 6487 w 3275436"/>
                <a:gd name="connsiteY33" fmla="*/ 1014795 h 6877865"/>
                <a:gd name="connsiteX34" fmla="*/ 719986 w 3275436"/>
                <a:gd name="connsiteY34" fmla="*/ 301064 h 6877865"/>
                <a:gd name="connsiteX35" fmla="*/ 1484224 w 3275436"/>
                <a:gd name="connsiteY35" fmla="*/ 1602 h 6877865"/>
                <a:gd name="connsiteX0" fmla="*/ 2418339 w 3275436"/>
                <a:gd name="connsiteY0" fmla="*/ 3562588 h 6846839"/>
                <a:gd name="connsiteX1" fmla="*/ 2088664 w 3275436"/>
                <a:gd name="connsiteY1" fmla="*/ 3598251 h 6846839"/>
                <a:gd name="connsiteX2" fmla="*/ 1109982 w 3275436"/>
                <a:gd name="connsiteY2" fmla="*/ 3802878 h 6846839"/>
                <a:gd name="connsiteX3" fmla="*/ 914167 w 3275436"/>
                <a:gd name="connsiteY3" fmla="*/ 3767931 h 6846839"/>
                <a:gd name="connsiteX4" fmla="*/ 2099346 w 3275436"/>
                <a:gd name="connsiteY4" fmla="*/ 3791770 h 6846839"/>
                <a:gd name="connsiteX5" fmla="*/ 2418339 w 3275436"/>
                <a:gd name="connsiteY5" fmla="*/ 3562588 h 6846839"/>
                <a:gd name="connsiteX6" fmla="*/ 1407981 w 3275436"/>
                <a:gd name="connsiteY6" fmla="*/ 11060 h 6846839"/>
                <a:gd name="connsiteX7" fmla="*/ 2367766 w 3275436"/>
                <a:gd name="connsiteY7" fmla="*/ 332969 h 6846839"/>
                <a:gd name="connsiteX8" fmla="*/ 3135390 w 3275436"/>
                <a:gd name="connsiteY8" fmla="*/ 2642728 h 6846839"/>
                <a:gd name="connsiteX9" fmla="*/ 2758687 w 3275436"/>
                <a:gd name="connsiteY9" fmla="*/ 3309695 h 6846839"/>
                <a:gd name="connsiteX10" fmla="*/ 2592372 w 3275436"/>
                <a:gd name="connsiteY10" fmla="*/ 3404027 h 6846839"/>
                <a:gd name="connsiteX11" fmla="*/ 2536271 w 3275436"/>
                <a:gd name="connsiteY11" fmla="*/ 3465568 h 6846839"/>
                <a:gd name="connsiteX12" fmla="*/ 2263705 w 3275436"/>
                <a:gd name="connsiteY12" fmla="*/ 3832795 h 6846839"/>
                <a:gd name="connsiteX13" fmla="*/ 1950048 w 3275436"/>
                <a:gd name="connsiteY13" fmla="*/ 3905720 h 6846839"/>
                <a:gd name="connsiteX14" fmla="*/ 1868914 w 3275436"/>
                <a:gd name="connsiteY14" fmla="*/ 3927343 h 6846839"/>
                <a:gd name="connsiteX15" fmla="*/ 1885681 w 3275436"/>
                <a:gd name="connsiteY15" fmla="*/ 5958277 h 6846839"/>
                <a:gd name="connsiteX16" fmla="*/ 2021802 w 3275436"/>
                <a:gd name="connsiteY16" fmla="*/ 5968145 h 6846839"/>
                <a:gd name="connsiteX17" fmla="*/ 3275436 w 3275436"/>
                <a:gd name="connsiteY17" fmla="*/ 6698805 h 6846839"/>
                <a:gd name="connsiteX18" fmla="*/ 3267330 w 3275436"/>
                <a:gd name="connsiteY18" fmla="*/ 6775060 h 6846839"/>
                <a:gd name="connsiteX19" fmla="*/ 3244268 w 3275436"/>
                <a:gd name="connsiteY19" fmla="*/ 6846839 h 6846839"/>
                <a:gd name="connsiteX20" fmla="*/ 166494 w 3275436"/>
                <a:gd name="connsiteY20" fmla="*/ 6846839 h 6846839"/>
                <a:gd name="connsiteX21" fmla="*/ 143432 w 3275436"/>
                <a:gd name="connsiteY21" fmla="*/ 6775060 h 6846839"/>
                <a:gd name="connsiteX22" fmla="*/ 135326 w 3275436"/>
                <a:gd name="connsiteY22" fmla="*/ 6698805 h 6846839"/>
                <a:gd name="connsiteX23" fmla="*/ 1388960 w 3275436"/>
                <a:gd name="connsiteY23" fmla="*/ 5968145 h 6846839"/>
                <a:gd name="connsiteX24" fmla="*/ 1413163 w 3275436"/>
                <a:gd name="connsiteY24" fmla="*/ 5966391 h 6846839"/>
                <a:gd name="connsiteX25" fmla="*/ 1409008 w 3275436"/>
                <a:gd name="connsiteY25" fmla="*/ 4065327 h 6846839"/>
                <a:gd name="connsiteX26" fmla="*/ 1377460 w 3275436"/>
                <a:gd name="connsiteY26" fmla="*/ 4068461 h 6846839"/>
                <a:gd name="connsiteX27" fmla="*/ 1070895 w 3275436"/>
                <a:gd name="connsiteY27" fmla="*/ 4086017 h 6846839"/>
                <a:gd name="connsiteX28" fmla="*/ 947607 w 3275436"/>
                <a:gd name="connsiteY28" fmla="*/ 4093597 h 6846839"/>
                <a:gd name="connsiteX29" fmla="*/ 831177 w 3275436"/>
                <a:gd name="connsiteY29" fmla="*/ 4067549 h 6846839"/>
                <a:gd name="connsiteX30" fmla="*/ 705101 w 3275436"/>
                <a:gd name="connsiteY30" fmla="*/ 4007978 h 6846839"/>
                <a:gd name="connsiteX31" fmla="*/ 561885 w 3275436"/>
                <a:gd name="connsiteY31" fmla="*/ 3799236 h 6846839"/>
                <a:gd name="connsiteX32" fmla="*/ 520186 w 3275436"/>
                <a:gd name="connsiteY32" fmla="*/ 2589079 h 6846839"/>
                <a:gd name="connsiteX33" fmla="*/ 6487 w 3275436"/>
                <a:gd name="connsiteY33" fmla="*/ 983769 h 6846839"/>
                <a:gd name="connsiteX34" fmla="*/ 719986 w 3275436"/>
                <a:gd name="connsiteY34" fmla="*/ 270038 h 6846839"/>
                <a:gd name="connsiteX35" fmla="*/ 1407981 w 3275436"/>
                <a:gd name="connsiteY35" fmla="*/ 11060 h 6846839"/>
                <a:gd name="connsiteX0" fmla="*/ 2418339 w 3275436"/>
                <a:gd name="connsiteY0" fmla="*/ 3592494 h 6876745"/>
                <a:gd name="connsiteX1" fmla="*/ 2088664 w 3275436"/>
                <a:gd name="connsiteY1" fmla="*/ 3628157 h 6876745"/>
                <a:gd name="connsiteX2" fmla="*/ 1109982 w 3275436"/>
                <a:gd name="connsiteY2" fmla="*/ 3832784 h 6876745"/>
                <a:gd name="connsiteX3" fmla="*/ 914167 w 3275436"/>
                <a:gd name="connsiteY3" fmla="*/ 3797837 h 6876745"/>
                <a:gd name="connsiteX4" fmla="*/ 2099346 w 3275436"/>
                <a:gd name="connsiteY4" fmla="*/ 3821676 h 6876745"/>
                <a:gd name="connsiteX5" fmla="*/ 2418339 w 3275436"/>
                <a:gd name="connsiteY5" fmla="*/ 3592494 h 6876745"/>
                <a:gd name="connsiteX6" fmla="*/ 1407981 w 3275436"/>
                <a:gd name="connsiteY6" fmla="*/ 40966 h 6876745"/>
                <a:gd name="connsiteX7" fmla="*/ 2367766 w 3275436"/>
                <a:gd name="connsiteY7" fmla="*/ 362875 h 6876745"/>
                <a:gd name="connsiteX8" fmla="*/ 3135390 w 3275436"/>
                <a:gd name="connsiteY8" fmla="*/ 2672634 h 6876745"/>
                <a:gd name="connsiteX9" fmla="*/ 2758687 w 3275436"/>
                <a:gd name="connsiteY9" fmla="*/ 3339601 h 6876745"/>
                <a:gd name="connsiteX10" fmla="*/ 2592372 w 3275436"/>
                <a:gd name="connsiteY10" fmla="*/ 3433933 h 6876745"/>
                <a:gd name="connsiteX11" fmla="*/ 2536271 w 3275436"/>
                <a:gd name="connsiteY11" fmla="*/ 3495474 h 6876745"/>
                <a:gd name="connsiteX12" fmla="*/ 2263705 w 3275436"/>
                <a:gd name="connsiteY12" fmla="*/ 3862701 h 6876745"/>
                <a:gd name="connsiteX13" fmla="*/ 1950048 w 3275436"/>
                <a:gd name="connsiteY13" fmla="*/ 3935626 h 6876745"/>
                <a:gd name="connsiteX14" fmla="*/ 1868914 w 3275436"/>
                <a:gd name="connsiteY14" fmla="*/ 3957249 h 6876745"/>
                <a:gd name="connsiteX15" fmla="*/ 1885681 w 3275436"/>
                <a:gd name="connsiteY15" fmla="*/ 5988183 h 6876745"/>
                <a:gd name="connsiteX16" fmla="*/ 2021802 w 3275436"/>
                <a:gd name="connsiteY16" fmla="*/ 5998051 h 6876745"/>
                <a:gd name="connsiteX17" fmla="*/ 3275436 w 3275436"/>
                <a:gd name="connsiteY17" fmla="*/ 6728711 h 6876745"/>
                <a:gd name="connsiteX18" fmla="*/ 3267330 w 3275436"/>
                <a:gd name="connsiteY18" fmla="*/ 6804966 h 6876745"/>
                <a:gd name="connsiteX19" fmla="*/ 3244268 w 3275436"/>
                <a:gd name="connsiteY19" fmla="*/ 6876745 h 6876745"/>
                <a:gd name="connsiteX20" fmla="*/ 166494 w 3275436"/>
                <a:gd name="connsiteY20" fmla="*/ 6876745 h 6876745"/>
                <a:gd name="connsiteX21" fmla="*/ 143432 w 3275436"/>
                <a:gd name="connsiteY21" fmla="*/ 6804966 h 6876745"/>
                <a:gd name="connsiteX22" fmla="*/ 135326 w 3275436"/>
                <a:gd name="connsiteY22" fmla="*/ 6728711 h 6876745"/>
                <a:gd name="connsiteX23" fmla="*/ 1388960 w 3275436"/>
                <a:gd name="connsiteY23" fmla="*/ 5998051 h 6876745"/>
                <a:gd name="connsiteX24" fmla="*/ 1413163 w 3275436"/>
                <a:gd name="connsiteY24" fmla="*/ 5996297 h 6876745"/>
                <a:gd name="connsiteX25" fmla="*/ 1409008 w 3275436"/>
                <a:gd name="connsiteY25" fmla="*/ 4095233 h 6876745"/>
                <a:gd name="connsiteX26" fmla="*/ 1377460 w 3275436"/>
                <a:gd name="connsiteY26" fmla="*/ 4098367 h 6876745"/>
                <a:gd name="connsiteX27" fmla="*/ 1070895 w 3275436"/>
                <a:gd name="connsiteY27" fmla="*/ 4115923 h 6876745"/>
                <a:gd name="connsiteX28" fmla="*/ 947607 w 3275436"/>
                <a:gd name="connsiteY28" fmla="*/ 4123503 h 6876745"/>
                <a:gd name="connsiteX29" fmla="*/ 831177 w 3275436"/>
                <a:gd name="connsiteY29" fmla="*/ 4097455 h 6876745"/>
                <a:gd name="connsiteX30" fmla="*/ 705101 w 3275436"/>
                <a:gd name="connsiteY30" fmla="*/ 4037884 h 6876745"/>
                <a:gd name="connsiteX31" fmla="*/ 561885 w 3275436"/>
                <a:gd name="connsiteY31" fmla="*/ 3829142 h 6876745"/>
                <a:gd name="connsiteX32" fmla="*/ 520186 w 3275436"/>
                <a:gd name="connsiteY32" fmla="*/ 2618985 h 6876745"/>
                <a:gd name="connsiteX33" fmla="*/ 6487 w 3275436"/>
                <a:gd name="connsiteY33" fmla="*/ 1013675 h 6876745"/>
                <a:gd name="connsiteX34" fmla="*/ 719986 w 3275436"/>
                <a:gd name="connsiteY34" fmla="*/ 299944 h 6876745"/>
                <a:gd name="connsiteX35" fmla="*/ 1407981 w 3275436"/>
                <a:gd name="connsiteY35" fmla="*/ 40966 h 6876745"/>
                <a:gd name="connsiteX0" fmla="*/ 2418339 w 3275436"/>
                <a:gd name="connsiteY0" fmla="*/ 3592494 h 6876745"/>
                <a:gd name="connsiteX1" fmla="*/ 2088664 w 3275436"/>
                <a:gd name="connsiteY1" fmla="*/ 3628157 h 6876745"/>
                <a:gd name="connsiteX2" fmla="*/ 1109982 w 3275436"/>
                <a:gd name="connsiteY2" fmla="*/ 3832784 h 6876745"/>
                <a:gd name="connsiteX3" fmla="*/ 914167 w 3275436"/>
                <a:gd name="connsiteY3" fmla="*/ 3797837 h 6876745"/>
                <a:gd name="connsiteX4" fmla="*/ 2099346 w 3275436"/>
                <a:gd name="connsiteY4" fmla="*/ 3821676 h 6876745"/>
                <a:gd name="connsiteX5" fmla="*/ 2418339 w 3275436"/>
                <a:gd name="connsiteY5" fmla="*/ 3592494 h 6876745"/>
                <a:gd name="connsiteX6" fmla="*/ 1407981 w 3275436"/>
                <a:gd name="connsiteY6" fmla="*/ 40966 h 6876745"/>
                <a:gd name="connsiteX7" fmla="*/ 2367766 w 3275436"/>
                <a:gd name="connsiteY7" fmla="*/ 362875 h 6876745"/>
                <a:gd name="connsiteX8" fmla="*/ 3135390 w 3275436"/>
                <a:gd name="connsiteY8" fmla="*/ 2672634 h 6876745"/>
                <a:gd name="connsiteX9" fmla="*/ 2758687 w 3275436"/>
                <a:gd name="connsiteY9" fmla="*/ 3339601 h 6876745"/>
                <a:gd name="connsiteX10" fmla="*/ 2592372 w 3275436"/>
                <a:gd name="connsiteY10" fmla="*/ 3433933 h 6876745"/>
                <a:gd name="connsiteX11" fmla="*/ 2536271 w 3275436"/>
                <a:gd name="connsiteY11" fmla="*/ 3495474 h 6876745"/>
                <a:gd name="connsiteX12" fmla="*/ 2263705 w 3275436"/>
                <a:gd name="connsiteY12" fmla="*/ 3862701 h 6876745"/>
                <a:gd name="connsiteX13" fmla="*/ 1950048 w 3275436"/>
                <a:gd name="connsiteY13" fmla="*/ 3935626 h 6876745"/>
                <a:gd name="connsiteX14" fmla="*/ 1868914 w 3275436"/>
                <a:gd name="connsiteY14" fmla="*/ 3957249 h 6876745"/>
                <a:gd name="connsiteX15" fmla="*/ 1912591 w 3275436"/>
                <a:gd name="connsiteY15" fmla="*/ 5956697 h 6876745"/>
                <a:gd name="connsiteX16" fmla="*/ 2021802 w 3275436"/>
                <a:gd name="connsiteY16" fmla="*/ 5998051 h 6876745"/>
                <a:gd name="connsiteX17" fmla="*/ 3275436 w 3275436"/>
                <a:gd name="connsiteY17" fmla="*/ 6728711 h 6876745"/>
                <a:gd name="connsiteX18" fmla="*/ 3267330 w 3275436"/>
                <a:gd name="connsiteY18" fmla="*/ 6804966 h 6876745"/>
                <a:gd name="connsiteX19" fmla="*/ 3244268 w 3275436"/>
                <a:gd name="connsiteY19" fmla="*/ 6876745 h 6876745"/>
                <a:gd name="connsiteX20" fmla="*/ 166494 w 3275436"/>
                <a:gd name="connsiteY20" fmla="*/ 6876745 h 6876745"/>
                <a:gd name="connsiteX21" fmla="*/ 143432 w 3275436"/>
                <a:gd name="connsiteY21" fmla="*/ 6804966 h 6876745"/>
                <a:gd name="connsiteX22" fmla="*/ 135326 w 3275436"/>
                <a:gd name="connsiteY22" fmla="*/ 6728711 h 6876745"/>
                <a:gd name="connsiteX23" fmla="*/ 1388960 w 3275436"/>
                <a:gd name="connsiteY23" fmla="*/ 5998051 h 6876745"/>
                <a:gd name="connsiteX24" fmla="*/ 1413163 w 3275436"/>
                <a:gd name="connsiteY24" fmla="*/ 5996297 h 6876745"/>
                <a:gd name="connsiteX25" fmla="*/ 1409008 w 3275436"/>
                <a:gd name="connsiteY25" fmla="*/ 4095233 h 6876745"/>
                <a:gd name="connsiteX26" fmla="*/ 1377460 w 3275436"/>
                <a:gd name="connsiteY26" fmla="*/ 4098367 h 6876745"/>
                <a:gd name="connsiteX27" fmla="*/ 1070895 w 3275436"/>
                <a:gd name="connsiteY27" fmla="*/ 4115923 h 6876745"/>
                <a:gd name="connsiteX28" fmla="*/ 947607 w 3275436"/>
                <a:gd name="connsiteY28" fmla="*/ 4123503 h 6876745"/>
                <a:gd name="connsiteX29" fmla="*/ 831177 w 3275436"/>
                <a:gd name="connsiteY29" fmla="*/ 4097455 h 6876745"/>
                <a:gd name="connsiteX30" fmla="*/ 705101 w 3275436"/>
                <a:gd name="connsiteY30" fmla="*/ 4037884 h 6876745"/>
                <a:gd name="connsiteX31" fmla="*/ 561885 w 3275436"/>
                <a:gd name="connsiteY31" fmla="*/ 3829142 h 6876745"/>
                <a:gd name="connsiteX32" fmla="*/ 520186 w 3275436"/>
                <a:gd name="connsiteY32" fmla="*/ 2618985 h 6876745"/>
                <a:gd name="connsiteX33" fmla="*/ 6487 w 3275436"/>
                <a:gd name="connsiteY33" fmla="*/ 1013675 h 6876745"/>
                <a:gd name="connsiteX34" fmla="*/ 719986 w 3275436"/>
                <a:gd name="connsiteY34" fmla="*/ 299944 h 6876745"/>
                <a:gd name="connsiteX35" fmla="*/ 1407981 w 3275436"/>
                <a:gd name="connsiteY35" fmla="*/ 40966 h 687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75436" h="6876745">
                  <a:moveTo>
                    <a:pt x="2418339" y="3592494"/>
                  </a:moveTo>
                  <a:lnTo>
                    <a:pt x="2088664" y="3628157"/>
                  </a:lnTo>
                  <a:cubicBezTo>
                    <a:pt x="1781844" y="3745661"/>
                    <a:pt x="1413750" y="3922990"/>
                    <a:pt x="1109982" y="3832784"/>
                  </a:cubicBezTo>
                  <a:lnTo>
                    <a:pt x="914167" y="3797837"/>
                  </a:lnTo>
                  <a:cubicBezTo>
                    <a:pt x="949463" y="4116538"/>
                    <a:pt x="1860979" y="3912545"/>
                    <a:pt x="2099346" y="3821676"/>
                  </a:cubicBezTo>
                  <a:cubicBezTo>
                    <a:pt x="2205677" y="3745282"/>
                    <a:pt x="2319545" y="3774395"/>
                    <a:pt x="2418339" y="3592494"/>
                  </a:cubicBezTo>
                  <a:close/>
                  <a:moveTo>
                    <a:pt x="1407981" y="40966"/>
                  </a:moveTo>
                  <a:cubicBezTo>
                    <a:pt x="1803704" y="-16016"/>
                    <a:pt x="2092572" y="-82484"/>
                    <a:pt x="2367766" y="362875"/>
                  </a:cubicBezTo>
                  <a:cubicBezTo>
                    <a:pt x="2611727" y="1093082"/>
                    <a:pt x="2891429" y="1942427"/>
                    <a:pt x="3135390" y="2672634"/>
                  </a:cubicBezTo>
                  <a:cubicBezTo>
                    <a:pt x="3208284" y="2898327"/>
                    <a:pt x="2984380" y="3266707"/>
                    <a:pt x="2758687" y="3339601"/>
                  </a:cubicBezTo>
                  <a:lnTo>
                    <a:pt x="2592372" y="3433933"/>
                  </a:lnTo>
                  <a:lnTo>
                    <a:pt x="2536271" y="3495474"/>
                  </a:lnTo>
                  <a:cubicBezTo>
                    <a:pt x="2542496" y="3523899"/>
                    <a:pt x="2320343" y="3850460"/>
                    <a:pt x="2263705" y="3862701"/>
                  </a:cubicBezTo>
                  <a:cubicBezTo>
                    <a:pt x="2135796" y="3890346"/>
                    <a:pt x="2033184" y="3914483"/>
                    <a:pt x="1950048" y="3935626"/>
                  </a:cubicBezTo>
                  <a:lnTo>
                    <a:pt x="1868914" y="3957249"/>
                  </a:lnTo>
                  <a:lnTo>
                    <a:pt x="1912591" y="5956697"/>
                  </a:lnTo>
                  <a:lnTo>
                    <a:pt x="2021802" y="5998051"/>
                  </a:lnTo>
                  <a:cubicBezTo>
                    <a:pt x="2737249" y="6067596"/>
                    <a:pt x="3275436" y="6368298"/>
                    <a:pt x="3275436" y="6728711"/>
                  </a:cubicBezTo>
                  <a:cubicBezTo>
                    <a:pt x="3275436" y="6754455"/>
                    <a:pt x="3272690" y="6779894"/>
                    <a:pt x="3267330" y="6804966"/>
                  </a:cubicBezTo>
                  <a:lnTo>
                    <a:pt x="3244268" y="6876745"/>
                  </a:lnTo>
                  <a:lnTo>
                    <a:pt x="166494" y="6876745"/>
                  </a:lnTo>
                  <a:lnTo>
                    <a:pt x="143432" y="6804966"/>
                  </a:lnTo>
                  <a:cubicBezTo>
                    <a:pt x="138072" y="6779894"/>
                    <a:pt x="135326" y="6754455"/>
                    <a:pt x="135326" y="6728711"/>
                  </a:cubicBezTo>
                  <a:cubicBezTo>
                    <a:pt x="135326" y="6368298"/>
                    <a:pt x="673513" y="6067596"/>
                    <a:pt x="1388960" y="5998051"/>
                  </a:cubicBezTo>
                  <a:lnTo>
                    <a:pt x="1413163" y="5996297"/>
                  </a:lnTo>
                  <a:lnTo>
                    <a:pt x="1409008" y="4095233"/>
                  </a:lnTo>
                  <a:lnTo>
                    <a:pt x="1377460" y="4098367"/>
                  </a:lnTo>
                  <a:cubicBezTo>
                    <a:pt x="1310023" y="4104015"/>
                    <a:pt x="1214383" y="4109289"/>
                    <a:pt x="1070895" y="4115923"/>
                  </a:cubicBezTo>
                  <a:cubicBezTo>
                    <a:pt x="1042469" y="4122148"/>
                    <a:pt x="953832" y="4151928"/>
                    <a:pt x="947607" y="4123503"/>
                  </a:cubicBezTo>
                  <a:lnTo>
                    <a:pt x="831177" y="4097455"/>
                  </a:lnTo>
                  <a:lnTo>
                    <a:pt x="705101" y="4037884"/>
                  </a:lnTo>
                  <a:cubicBezTo>
                    <a:pt x="675353" y="4037884"/>
                    <a:pt x="561886" y="3858888"/>
                    <a:pt x="561885" y="3829142"/>
                  </a:cubicBezTo>
                  <a:cubicBezTo>
                    <a:pt x="522172" y="3464477"/>
                    <a:pt x="518200" y="3132575"/>
                    <a:pt x="520186" y="2618985"/>
                  </a:cubicBezTo>
                  <a:lnTo>
                    <a:pt x="6487" y="1013675"/>
                  </a:lnTo>
                  <a:cubicBezTo>
                    <a:pt x="-66407" y="787982"/>
                    <a:pt x="494292" y="372838"/>
                    <a:pt x="719986" y="299944"/>
                  </a:cubicBezTo>
                  <a:cubicBezTo>
                    <a:pt x="1275859" y="57866"/>
                    <a:pt x="863124" y="216943"/>
                    <a:pt x="1407981" y="40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88"/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BE95CFC6-E942-4B79-A0A5-71D118C74A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5368" y="276640"/>
              <a:ext cx="3331830" cy="6892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369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>
          <p15:clr>
            <a:srgbClr val="FBAE40"/>
          </p15:clr>
        </p15:guide>
        <p15:guide id="2" pos="6336">
          <p15:clr>
            <a:srgbClr val="FBAE40"/>
          </p15:clr>
        </p15:guide>
        <p15:guide id="4" orient="horz" pos="4896">
          <p15:clr>
            <a:srgbClr val="FBAE40"/>
          </p15:clr>
        </p15:guide>
        <p15:guide id="5" pos="3456">
          <p15:clr>
            <a:srgbClr val="FBAE40"/>
          </p15:clr>
        </p15:guide>
        <p15:guide id="6" pos="604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1EDDDB-D9D3-4D39-ADBC-6A6A740390C9}"/>
              </a:ext>
            </a:extLst>
          </p:cNvPr>
          <p:cNvGrpSpPr/>
          <p:nvPr userDrawn="1"/>
        </p:nvGrpSpPr>
        <p:grpSpPr>
          <a:xfrm>
            <a:off x="-13371" y="4327"/>
            <a:ext cx="12211145" cy="4234166"/>
            <a:chOff x="-11032" y="4904"/>
            <a:chExt cx="10074195" cy="479872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9C9834-066E-4CEB-AD30-3D56DF1A123C}"/>
                </a:ext>
              </a:extLst>
            </p:cNvPr>
            <p:cNvSpPr/>
            <p:nvPr userDrawn="1"/>
          </p:nvSpPr>
          <p:spPr>
            <a:xfrm>
              <a:off x="-6990" y="4904"/>
              <a:ext cx="10068609" cy="4798722"/>
            </a:xfrm>
            <a:custGeom>
              <a:avLst/>
              <a:gdLst>
                <a:gd name="connsiteX0" fmla="*/ 10055909 w 10065389"/>
                <a:gd name="connsiteY0" fmla="*/ 0 h 4841902"/>
                <a:gd name="connsiteX1" fmla="*/ 10065389 w 10065389"/>
                <a:gd name="connsiteY1" fmla="*/ 4841902 h 4841902"/>
                <a:gd name="connsiteX2" fmla="*/ 0 w 10065389"/>
                <a:gd name="connsiteY2" fmla="*/ 3289340 h 4841902"/>
                <a:gd name="connsiteX3" fmla="*/ 0 w 10065389"/>
                <a:gd name="connsiteY3" fmla="*/ 1602007 h 4841902"/>
                <a:gd name="connsiteX4" fmla="*/ 10055909 w 10065389"/>
                <a:gd name="connsiteY4" fmla="*/ 0 h 4841902"/>
                <a:gd name="connsiteX0" fmla="*/ 10068609 w 10068609"/>
                <a:gd name="connsiteY0" fmla="*/ 0 h 4798722"/>
                <a:gd name="connsiteX1" fmla="*/ 10065389 w 10068609"/>
                <a:gd name="connsiteY1" fmla="*/ 4798722 h 4798722"/>
                <a:gd name="connsiteX2" fmla="*/ 0 w 10068609"/>
                <a:gd name="connsiteY2" fmla="*/ 3246160 h 4798722"/>
                <a:gd name="connsiteX3" fmla="*/ 0 w 10068609"/>
                <a:gd name="connsiteY3" fmla="*/ 1558827 h 4798722"/>
                <a:gd name="connsiteX4" fmla="*/ 10068609 w 10068609"/>
                <a:gd name="connsiteY4" fmla="*/ 0 h 479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8609" h="4798722">
                  <a:moveTo>
                    <a:pt x="10068609" y="0"/>
                  </a:moveTo>
                  <a:cubicBezTo>
                    <a:pt x="10067536" y="1599574"/>
                    <a:pt x="10066462" y="3199148"/>
                    <a:pt x="10065389" y="4798722"/>
                  </a:cubicBezTo>
                  <a:lnTo>
                    <a:pt x="0" y="3246160"/>
                  </a:lnTo>
                  <a:lnTo>
                    <a:pt x="0" y="1558827"/>
                  </a:lnTo>
                  <a:lnTo>
                    <a:pt x="10068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D0880FC-7088-430B-B40D-9936068D2F39}"/>
                </a:ext>
              </a:extLst>
            </p:cNvPr>
            <p:cNvSpPr/>
            <p:nvPr userDrawn="1"/>
          </p:nvSpPr>
          <p:spPr>
            <a:xfrm>
              <a:off x="-2310" y="611357"/>
              <a:ext cx="10061374" cy="3773783"/>
            </a:xfrm>
            <a:custGeom>
              <a:avLst/>
              <a:gdLst>
                <a:gd name="connsiteX0" fmla="*/ 0 w 10058400"/>
                <a:gd name="connsiteY0" fmla="*/ 0 h 2780008"/>
                <a:gd name="connsiteX1" fmla="*/ 10058400 w 10058400"/>
                <a:gd name="connsiteY1" fmla="*/ 0 h 2780008"/>
                <a:gd name="connsiteX2" fmla="*/ 10058400 w 10058400"/>
                <a:gd name="connsiteY2" fmla="*/ 2780008 h 2780008"/>
                <a:gd name="connsiteX3" fmla="*/ 0 w 10058400"/>
                <a:gd name="connsiteY3" fmla="*/ 2780008 h 2780008"/>
                <a:gd name="connsiteX4" fmla="*/ 0 w 10058400"/>
                <a:gd name="connsiteY4" fmla="*/ 0 h 2780008"/>
                <a:gd name="connsiteX0" fmla="*/ 0 w 10067925"/>
                <a:gd name="connsiteY0" fmla="*/ 0 h 3761083"/>
                <a:gd name="connsiteX1" fmla="*/ 10058400 w 10067925"/>
                <a:gd name="connsiteY1" fmla="*/ 0 h 3761083"/>
                <a:gd name="connsiteX2" fmla="*/ 10067925 w 10067925"/>
                <a:gd name="connsiteY2" fmla="*/ 3761083 h 3761083"/>
                <a:gd name="connsiteX3" fmla="*/ 0 w 10067925"/>
                <a:gd name="connsiteY3" fmla="*/ 2780008 h 3761083"/>
                <a:gd name="connsiteX4" fmla="*/ 0 w 10067925"/>
                <a:gd name="connsiteY4" fmla="*/ 0 h 3761083"/>
                <a:gd name="connsiteX0" fmla="*/ 47625 w 10067925"/>
                <a:gd name="connsiteY0" fmla="*/ 1076325 h 3761083"/>
                <a:gd name="connsiteX1" fmla="*/ 10058400 w 10067925"/>
                <a:gd name="connsiteY1" fmla="*/ 0 h 3761083"/>
                <a:gd name="connsiteX2" fmla="*/ 10067925 w 10067925"/>
                <a:gd name="connsiteY2" fmla="*/ 3761083 h 3761083"/>
                <a:gd name="connsiteX3" fmla="*/ 0 w 10067925"/>
                <a:gd name="connsiteY3" fmla="*/ 2780008 h 3761083"/>
                <a:gd name="connsiteX4" fmla="*/ 47625 w 10067925"/>
                <a:gd name="connsiteY4" fmla="*/ 1076325 h 3761083"/>
                <a:gd name="connsiteX0" fmla="*/ 0 w 10106025"/>
                <a:gd name="connsiteY0" fmla="*/ 1409700 h 3761083"/>
                <a:gd name="connsiteX1" fmla="*/ 10096500 w 10106025"/>
                <a:gd name="connsiteY1" fmla="*/ 0 h 3761083"/>
                <a:gd name="connsiteX2" fmla="*/ 10106025 w 10106025"/>
                <a:gd name="connsiteY2" fmla="*/ 3761083 h 3761083"/>
                <a:gd name="connsiteX3" fmla="*/ 38100 w 10106025"/>
                <a:gd name="connsiteY3" fmla="*/ 2780008 h 3761083"/>
                <a:gd name="connsiteX4" fmla="*/ 0 w 10106025"/>
                <a:gd name="connsiteY4" fmla="*/ 1409700 h 3761083"/>
                <a:gd name="connsiteX0" fmla="*/ 0 w 10077450"/>
                <a:gd name="connsiteY0" fmla="*/ 1162050 h 3761083"/>
                <a:gd name="connsiteX1" fmla="*/ 10067925 w 10077450"/>
                <a:gd name="connsiteY1" fmla="*/ 0 h 3761083"/>
                <a:gd name="connsiteX2" fmla="*/ 10077450 w 10077450"/>
                <a:gd name="connsiteY2" fmla="*/ 3761083 h 3761083"/>
                <a:gd name="connsiteX3" fmla="*/ 9525 w 10077450"/>
                <a:gd name="connsiteY3" fmla="*/ 2780008 h 3761083"/>
                <a:gd name="connsiteX4" fmla="*/ 0 w 10077450"/>
                <a:gd name="connsiteY4" fmla="*/ 1162050 h 3761083"/>
                <a:gd name="connsiteX0" fmla="*/ 57150 w 10134600"/>
                <a:gd name="connsiteY0" fmla="*/ 1162050 h 3761083"/>
                <a:gd name="connsiteX1" fmla="*/ 10125075 w 10134600"/>
                <a:gd name="connsiteY1" fmla="*/ 0 h 3761083"/>
                <a:gd name="connsiteX2" fmla="*/ 10134600 w 10134600"/>
                <a:gd name="connsiteY2" fmla="*/ 3761083 h 3761083"/>
                <a:gd name="connsiteX3" fmla="*/ 0 w 10134600"/>
                <a:gd name="connsiteY3" fmla="*/ 2379958 h 3761083"/>
                <a:gd name="connsiteX4" fmla="*/ 57150 w 10134600"/>
                <a:gd name="connsiteY4" fmla="*/ 1162050 h 3761083"/>
                <a:gd name="connsiteX0" fmla="*/ 0 w 10077450"/>
                <a:gd name="connsiteY0" fmla="*/ 1162050 h 3761083"/>
                <a:gd name="connsiteX1" fmla="*/ 10067925 w 10077450"/>
                <a:gd name="connsiteY1" fmla="*/ 0 h 3761083"/>
                <a:gd name="connsiteX2" fmla="*/ 10077450 w 10077450"/>
                <a:gd name="connsiteY2" fmla="*/ 3761083 h 3761083"/>
                <a:gd name="connsiteX3" fmla="*/ 47625 w 10077450"/>
                <a:gd name="connsiteY3" fmla="*/ 2541883 h 3761083"/>
                <a:gd name="connsiteX4" fmla="*/ 0 w 10077450"/>
                <a:gd name="connsiteY4" fmla="*/ 1162050 h 3761083"/>
                <a:gd name="connsiteX0" fmla="*/ 0 w 10077450"/>
                <a:gd name="connsiteY0" fmla="*/ 1162050 h 3761083"/>
                <a:gd name="connsiteX1" fmla="*/ 10067925 w 10077450"/>
                <a:gd name="connsiteY1" fmla="*/ 0 h 3761083"/>
                <a:gd name="connsiteX2" fmla="*/ 10077450 w 10077450"/>
                <a:gd name="connsiteY2" fmla="*/ 3761083 h 3761083"/>
                <a:gd name="connsiteX3" fmla="*/ 10411 w 10077450"/>
                <a:gd name="connsiteY3" fmla="*/ 2531250 h 3761083"/>
                <a:gd name="connsiteX4" fmla="*/ 0 w 10077450"/>
                <a:gd name="connsiteY4" fmla="*/ 1162050 h 3761083"/>
                <a:gd name="connsiteX0" fmla="*/ 11346 w 10088796"/>
                <a:gd name="connsiteY0" fmla="*/ 1162050 h 3761083"/>
                <a:gd name="connsiteX1" fmla="*/ 10079271 w 10088796"/>
                <a:gd name="connsiteY1" fmla="*/ 0 h 3761083"/>
                <a:gd name="connsiteX2" fmla="*/ 10088796 w 10088796"/>
                <a:gd name="connsiteY2" fmla="*/ 3761083 h 3761083"/>
                <a:gd name="connsiteX3" fmla="*/ 450 w 10088796"/>
                <a:gd name="connsiteY3" fmla="*/ 2525934 h 3761083"/>
                <a:gd name="connsiteX4" fmla="*/ 11346 w 10088796"/>
                <a:gd name="connsiteY4" fmla="*/ 1162050 h 3761083"/>
                <a:gd name="connsiteX0" fmla="*/ 0 w 10091113"/>
                <a:gd name="connsiteY0" fmla="*/ 1158644 h 3761083"/>
                <a:gd name="connsiteX1" fmla="*/ 10081588 w 10091113"/>
                <a:gd name="connsiteY1" fmla="*/ 0 h 3761083"/>
                <a:gd name="connsiteX2" fmla="*/ 10091113 w 10091113"/>
                <a:gd name="connsiteY2" fmla="*/ 3761083 h 3761083"/>
                <a:gd name="connsiteX3" fmla="*/ 2767 w 10091113"/>
                <a:gd name="connsiteY3" fmla="*/ 2525934 h 3761083"/>
                <a:gd name="connsiteX4" fmla="*/ 0 w 10091113"/>
                <a:gd name="connsiteY4" fmla="*/ 1158644 h 3761083"/>
                <a:gd name="connsiteX0" fmla="*/ 0 w 10091779"/>
                <a:gd name="connsiteY0" fmla="*/ 1171344 h 3773783"/>
                <a:gd name="connsiteX1" fmla="*/ 10091779 w 10091779"/>
                <a:gd name="connsiteY1" fmla="*/ 0 h 3773783"/>
                <a:gd name="connsiteX2" fmla="*/ 10091113 w 10091779"/>
                <a:gd name="connsiteY2" fmla="*/ 3773783 h 3773783"/>
                <a:gd name="connsiteX3" fmla="*/ 2767 w 10091779"/>
                <a:gd name="connsiteY3" fmla="*/ 2538634 h 3773783"/>
                <a:gd name="connsiteX4" fmla="*/ 0 w 10091779"/>
                <a:gd name="connsiteY4" fmla="*/ 1171344 h 377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779" h="3773783">
                  <a:moveTo>
                    <a:pt x="0" y="1171344"/>
                  </a:moveTo>
                  <a:lnTo>
                    <a:pt x="10091779" y="0"/>
                  </a:lnTo>
                  <a:lnTo>
                    <a:pt x="10091113" y="3773783"/>
                  </a:lnTo>
                  <a:lnTo>
                    <a:pt x="2767" y="2538634"/>
                  </a:lnTo>
                  <a:cubicBezTo>
                    <a:pt x="-703" y="2082234"/>
                    <a:pt x="3470" y="1627744"/>
                    <a:pt x="0" y="1171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6459AB-E683-4732-B2CD-C8B0B1CC527D}"/>
                </a:ext>
              </a:extLst>
            </p:cNvPr>
            <p:cNvSpPr/>
            <p:nvPr userDrawn="1"/>
          </p:nvSpPr>
          <p:spPr>
            <a:xfrm>
              <a:off x="-583" y="297431"/>
              <a:ext cx="10058982" cy="1492119"/>
            </a:xfrm>
            <a:custGeom>
              <a:avLst/>
              <a:gdLst>
                <a:gd name="connsiteX0" fmla="*/ 10058982 w 10058982"/>
                <a:gd name="connsiteY0" fmla="*/ 0 h 1492119"/>
                <a:gd name="connsiteX1" fmla="*/ 10058066 w 10058982"/>
                <a:gd name="connsiteY1" fmla="*/ 375090 h 1492119"/>
                <a:gd name="connsiteX2" fmla="*/ 0 w 10058982"/>
                <a:gd name="connsiteY2" fmla="*/ 1492119 h 1492119"/>
                <a:gd name="connsiteX3" fmla="*/ 0 w 10058982"/>
                <a:gd name="connsiteY3" fmla="*/ 1357800 h 1492119"/>
                <a:gd name="connsiteX4" fmla="*/ 10058982 w 10058982"/>
                <a:gd name="connsiteY4" fmla="*/ 0 h 149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982" h="1492119">
                  <a:moveTo>
                    <a:pt x="10058982" y="0"/>
                  </a:moveTo>
                  <a:cubicBezTo>
                    <a:pt x="10058677" y="125030"/>
                    <a:pt x="10058371" y="250060"/>
                    <a:pt x="10058066" y="375090"/>
                  </a:cubicBezTo>
                  <a:lnTo>
                    <a:pt x="0" y="1492119"/>
                  </a:lnTo>
                  <a:lnTo>
                    <a:pt x="0" y="1357800"/>
                  </a:lnTo>
                  <a:lnTo>
                    <a:pt x="10058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EEABCD-28CC-4FA5-8BEA-2B03CE8353BC}"/>
                </a:ext>
              </a:extLst>
            </p:cNvPr>
            <p:cNvSpPr/>
            <p:nvPr userDrawn="1"/>
          </p:nvSpPr>
          <p:spPr>
            <a:xfrm flipV="1">
              <a:off x="-11032" y="3044028"/>
              <a:ext cx="10074195" cy="1392835"/>
            </a:xfrm>
            <a:custGeom>
              <a:avLst/>
              <a:gdLst>
                <a:gd name="connsiteX0" fmla="*/ 10067925 w 10067925"/>
                <a:gd name="connsiteY0" fmla="*/ 0 h 1484796"/>
                <a:gd name="connsiteX1" fmla="*/ 10067009 w 10067925"/>
                <a:gd name="connsiteY1" fmla="*/ 375090 h 1484796"/>
                <a:gd name="connsiteX2" fmla="*/ 0 w 10067925"/>
                <a:gd name="connsiteY2" fmla="*/ 1484796 h 1484796"/>
                <a:gd name="connsiteX3" fmla="*/ 0 w 10067925"/>
                <a:gd name="connsiteY3" fmla="*/ 1376640 h 1484796"/>
                <a:gd name="connsiteX0" fmla="*/ 10106646 w 10106646"/>
                <a:gd name="connsiteY0" fmla="*/ 0 h 1484796"/>
                <a:gd name="connsiteX1" fmla="*/ 10105730 w 10106646"/>
                <a:gd name="connsiteY1" fmla="*/ 375090 h 1484796"/>
                <a:gd name="connsiteX2" fmla="*/ 0 w 10106646"/>
                <a:gd name="connsiteY2" fmla="*/ 1484796 h 1484796"/>
                <a:gd name="connsiteX3" fmla="*/ 38721 w 10106646"/>
                <a:gd name="connsiteY3" fmla="*/ 1376640 h 1484796"/>
                <a:gd name="connsiteX4" fmla="*/ 10106646 w 10106646"/>
                <a:gd name="connsiteY4" fmla="*/ 0 h 1484796"/>
                <a:gd name="connsiteX0" fmla="*/ 10118560 w 10118560"/>
                <a:gd name="connsiteY0" fmla="*/ 0 h 1484796"/>
                <a:gd name="connsiteX1" fmla="*/ 10117644 w 10118560"/>
                <a:gd name="connsiteY1" fmla="*/ 375090 h 1484796"/>
                <a:gd name="connsiteX2" fmla="*/ 11914 w 10118560"/>
                <a:gd name="connsiteY2" fmla="*/ 1484796 h 1484796"/>
                <a:gd name="connsiteX3" fmla="*/ 0 w 10118560"/>
                <a:gd name="connsiteY3" fmla="*/ 1367177 h 1484796"/>
                <a:gd name="connsiteX4" fmla="*/ 10118560 w 10118560"/>
                <a:gd name="connsiteY4" fmla="*/ 0 h 1484796"/>
                <a:gd name="connsiteX0" fmla="*/ 10106646 w 10106646"/>
                <a:gd name="connsiteY0" fmla="*/ 0 h 1484796"/>
                <a:gd name="connsiteX1" fmla="*/ 10105730 w 10106646"/>
                <a:gd name="connsiteY1" fmla="*/ 375090 h 1484796"/>
                <a:gd name="connsiteX2" fmla="*/ 0 w 10106646"/>
                <a:gd name="connsiteY2" fmla="*/ 1484796 h 1484796"/>
                <a:gd name="connsiteX3" fmla="*/ 2979 w 10106646"/>
                <a:gd name="connsiteY3" fmla="*/ 1370331 h 1484796"/>
                <a:gd name="connsiteX4" fmla="*/ 10106646 w 10106646"/>
                <a:gd name="connsiteY4" fmla="*/ 0 h 1484796"/>
                <a:gd name="connsiteX0" fmla="*/ 10103667 w 10103667"/>
                <a:gd name="connsiteY0" fmla="*/ 0 h 1484796"/>
                <a:gd name="connsiteX1" fmla="*/ 10102751 w 10103667"/>
                <a:gd name="connsiteY1" fmla="*/ 375090 h 1484796"/>
                <a:gd name="connsiteX2" fmla="*/ 63208 w 10103667"/>
                <a:gd name="connsiteY2" fmla="*/ 1484796 h 1484796"/>
                <a:gd name="connsiteX3" fmla="*/ 0 w 10103667"/>
                <a:gd name="connsiteY3" fmla="*/ 1370331 h 1484796"/>
                <a:gd name="connsiteX4" fmla="*/ 10103667 w 10103667"/>
                <a:gd name="connsiteY4" fmla="*/ 0 h 1484796"/>
                <a:gd name="connsiteX0" fmla="*/ 10040459 w 10040459"/>
                <a:gd name="connsiteY0" fmla="*/ 0 h 1484796"/>
                <a:gd name="connsiteX1" fmla="*/ 10039543 w 10040459"/>
                <a:gd name="connsiteY1" fmla="*/ 375090 h 1484796"/>
                <a:gd name="connsiteX2" fmla="*/ 0 w 10040459"/>
                <a:gd name="connsiteY2" fmla="*/ 1484796 h 1484796"/>
                <a:gd name="connsiteX3" fmla="*/ 1281 w 10040459"/>
                <a:gd name="connsiteY3" fmla="*/ 1359439 h 1484796"/>
                <a:gd name="connsiteX4" fmla="*/ 10040459 w 10040459"/>
                <a:gd name="connsiteY4" fmla="*/ 0 h 148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459" h="1484796">
                  <a:moveTo>
                    <a:pt x="10040459" y="0"/>
                  </a:moveTo>
                  <a:cubicBezTo>
                    <a:pt x="10040154" y="125030"/>
                    <a:pt x="10039848" y="250060"/>
                    <a:pt x="10039543" y="375090"/>
                  </a:cubicBezTo>
                  <a:lnTo>
                    <a:pt x="0" y="1484796"/>
                  </a:lnTo>
                  <a:cubicBezTo>
                    <a:pt x="0" y="1448744"/>
                    <a:pt x="1281" y="1395491"/>
                    <a:pt x="1281" y="1359439"/>
                  </a:cubicBezTo>
                  <a:lnTo>
                    <a:pt x="1004045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006CC7-2537-4C78-BE54-501D04CB44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16" y="1557170"/>
            <a:ext cx="10524704" cy="1325096"/>
          </a:xfrm>
        </p:spPr>
        <p:txBody>
          <a:bodyPr>
            <a:noAutofit/>
          </a:bodyPr>
          <a:lstStyle>
            <a:lvl1pPr>
              <a:defRPr sz="635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3EC09D-C6C7-4B99-BB0A-2FD9D2647275}"/>
              </a:ext>
            </a:extLst>
          </p:cNvPr>
          <p:cNvCxnSpPr>
            <a:cxnSpLocks/>
          </p:cNvCxnSpPr>
          <p:nvPr userDrawn="1"/>
        </p:nvCxnSpPr>
        <p:spPr>
          <a:xfrm>
            <a:off x="724956" y="6087934"/>
            <a:ext cx="44334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5687FA-1D8C-409F-92D3-D9D70955D282}"/>
              </a:ext>
            </a:extLst>
          </p:cNvPr>
          <p:cNvCxnSpPr>
            <a:cxnSpLocks/>
          </p:cNvCxnSpPr>
          <p:nvPr userDrawn="1"/>
        </p:nvCxnSpPr>
        <p:spPr>
          <a:xfrm>
            <a:off x="6103917" y="6083917"/>
            <a:ext cx="44334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508BAE-35B0-48D8-81D4-0A01041066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516" y="3945367"/>
            <a:ext cx="2937164" cy="355002"/>
          </a:xfrm>
        </p:spPr>
        <p:txBody>
          <a:bodyPr>
            <a:noAutofit/>
          </a:bodyPr>
          <a:lstStyle>
            <a:lvl1pPr marL="0" indent="0">
              <a:buNone/>
              <a:defRPr sz="1765">
                <a:solidFill>
                  <a:schemeClr val="accent1"/>
                </a:solidFill>
              </a:defRPr>
            </a:lvl1pPr>
            <a:lvl2pPr marL="403433" indent="0">
              <a:buNone/>
              <a:defRPr sz="1765">
                <a:solidFill>
                  <a:schemeClr val="accent1"/>
                </a:solidFill>
              </a:defRPr>
            </a:lvl2pPr>
            <a:lvl3pPr marL="806867" indent="0">
              <a:buNone/>
              <a:defRPr sz="1765">
                <a:solidFill>
                  <a:schemeClr val="accent1"/>
                </a:solidFill>
              </a:defRPr>
            </a:lvl3pPr>
            <a:lvl4pPr marL="1210300" indent="0">
              <a:buNone/>
              <a:defRPr sz="1765">
                <a:solidFill>
                  <a:schemeClr val="accent1"/>
                </a:solidFill>
              </a:defRPr>
            </a:lvl4pPr>
            <a:lvl5pPr marL="1613733" indent="0">
              <a:buNone/>
              <a:defRPr sz="176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903E1E-1A47-4FDF-B3C5-C6C7E3EBC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517" y="4276165"/>
            <a:ext cx="9410007" cy="572845"/>
          </a:xfrm>
        </p:spPr>
        <p:txBody>
          <a:bodyPr>
            <a:noAutofit/>
          </a:bodyPr>
          <a:lstStyle>
            <a:lvl1pPr marL="0" indent="0">
              <a:buNone/>
              <a:defRPr sz="3706">
                <a:solidFill>
                  <a:schemeClr val="accent1"/>
                </a:solidFill>
              </a:defRPr>
            </a:lvl1pPr>
            <a:lvl2pPr marL="403433" indent="0">
              <a:buNone/>
              <a:defRPr sz="3177">
                <a:solidFill>
                  <a:schemeClr val="accent1"/>
                </a:solidFill>
              </a:defRPr>
            </a:lvl2pPr>
            <a:lvl3pPr marL="806867" indent="0">
              <a:buNone/>
              <a:defRPr sz="3177">
                <a:solidFill>
                  <a:schemeClr val="accent1"/>
                </a:solidFill>
              </a:defRPr>
            </a:lvl3pPr>
            <a:lvl4pPr marL="1210300" indent="0">
              <a:buNone/>
              <a:defRPr sz="3177">
                <a:solidFill>
                  <a:schemeClr val="accent1"/>
                </a:solidFill>
              </a:defRPr>
            </a:lvl4pPr>
            <a:lvl5pPr marL="1613733" indent="0">
              <a:buNone/>
              <a:defRPr sz="317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3121274-0E65-4A37-9DC5-B682AE26C1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517" y="4816737"/>
            <a:ext cx="7215447" cy="355002"/>
          </a:xfrm>
        </p:spPr>
        <p:txBody>
          <a:bodyPr>
            <a:noAutofit/>
          </a:bodyPr>
          <a:lstStyle>
            <a:lvl1pPr marL="0" indent="0">
              <a:buNone/>
              <a:defRPr sz="1765">
                <a:solidFill>
                  <a:schemeClr val="accent1"/>
                </a:solidFill>
              </a:defRPr>
            </a:lvl1pPr>
            <a:lvl2pPr marL="403433" indent="0">
              <a:buNone/>
              <a:defRPr sz="1765">
                <a:solidFill>
                  <a:schemeClr val="accent1"/>
                </a:solidFill>
              </a:defRPr>
            </a:lvl2pPr>
            <a:lvl3pPr marL="806867" indent="0">
              <a:buNone/>
              <a:defRPr sz="1765">
                <a:solidFill>
                  <a:schemeClr val="accent1"/>
                </a:solidFill>
              </a:defRPr>
            </a:lvl3pPr>
            <a:lvl4pPr marL="1210300" indent="0">
              <a:buNone/>
              <a:defRPr sz="1765">
                <a:solidFill>
                  <a:schemeClr val="accent1"/>
                </a:solidFill>
              </a:defRPr>
            </a:lvl4pPr>
            <a:lvl5pPr marL="1613733" indent="0">
              <a:buNone/>
              <a:defRPr sz="176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74CFAEF-B71A-4AC9-B425-04B03A57F6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516" y="6131859"/>
            <a:ext cx="4433455" cy="193638"/>
          </a:xfrm>
        </p:spPr>
        <p:txBody>
          <a:bodyPr>
            <a:noAutofit/>
          </a:bodyPr>
          <a:lstStyle>
            <a:lvl1pPr marL="0" indent="0">
              <a:buNone/>
              <a:defRPr sz="882">
                <a:solidFill>
                  <a:schemeClr val="accent1"/>
                </a:solidFill>
              </a:defRPr>
            </a:lvl1pPr>
            <a:lvl2pPr marL="403433" indent="0">
              <a:buNone/>
              <a:defRPr sz="1059">
                <a:solidFill>
                  <a:schemeClr val="accent1"/>
                </a:solidFill>
              </a:defRPr>
            </a:lvl2pPr>
            <a:lvl3pPr marL="806867" indent="0">
              <a:buNone/>
              <a:defRPr sz="1059">
                <a:solidFill>
                  <a:schemeClr val="accent1"/>
                </a:solidFill>
              </a:defRPr>
            </a:lvl3pPr>
            <a:lvl4pPr marL="1210300" indent="0">
              <a:buNone/>
              <a:defRPr sz="1059">
                <a:solidFill>
                  <a:schemeClr val="accent1"/>
                </a:solidFill>
              </a:defRPr>
            </a:lvl4pPr>
            <a:lvl5pPr marL="1613733" indent="0">
              <a:buNone/>
              <a:defRPr sz="105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2D7066-D08C-4ACD-9538-862A0C8F1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1185" y="6131859"/>
            <a:ext cx="4433455" cy="193638"/>
          </a:xfrm>
        </p:spPr>
        <p:txBody>
          <a:bodyPr>
            <a:noAutofit/>
          </a:bodyPr>
          <a:lstStyle>
            <a:lvl1pPr marL="0" indent="0">
              <a:buNone/>
              <a:defRPr sz="882">
                <a:solidFill>
                  <a:schemeClr val="accent1"/>
                </a:solidFill>
              </a:defRPr>
            </a:lvl1pPr>
            <a:lvl2pPr>
              <a:defRPr sz="1059"/>
            </a:lvl2pPr>
            <a:lvl3pPr>
              <a:defRPr sz="1059"/>
            </a:lvl3pPr>
            <a:lvl4pPr>
              <a:defRPr sz="1059"/>
            </a:lvl4pPr>
            <a:lvl5pPr>
              <a:defRPr sz="1059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D5883B4-01E3-49F6-A75E-12E235872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3137" y="963816"/>
            <a:ext cx="2810347" cy="22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66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60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81B37B-9684-48E2-A578-126DC8A7B196}"/>
              </a:ext>
            </a:extLst>
          </p:cNvPr>
          <p:cNvSpPr/>
          <p:nvPr userDrawn="1"/>
        </p:nvSpPr>
        <p:spPr>
          <a:xfrm>
            <a:off x="277091" y="201706"/>
            <a:ext cx="11637818" cy="6454588"/>
          </a:xfrm>
          <a:prstGeom prst="roundRect">
            <a:avLst>
              <a:gd name="adj" fmla="val 45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F6299C-2C1A-4D06-A830-73A8553DD1D9}"/>
              </a:ext>
            </a:extLst>
          </p:cNvPr>
          <p:cNvGrpSpPr/>
          <p:nvPr userDrawn="1"/>
        </p:nvGrpSpPr>
        <p:grpSpPr>
          <a:xfrm>
            <a:off x="267532" y="177852"/>
            <a:ext cx="11655990" cy="6561681"/>
            <a:chOff x="220714" y="201565"/>
            <a:chExt cx="9616192" cy="743657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60E5B47-3B85-4F6F-96BC-15DF3DAF3FF0}"/>
                </a:ext>
              </a:extLst>
            </p:cNvPr>
            <p:cNvSpPr/>
            <p:nvPr userDrawn="1"/>
          </p:nvSpPr>
          <p:spPr>
            <a:xfrm rot="10800000" flipH="1">
              <a:off x="3690721" y="4097530"/>
              <a:ext cx="3136185" cy="3457968"/>
            </a:xfrm>
            <a:custGeom>
              <a:avLst/>
              <a:gdLst>
                <a:gd name="connsiteX0" fmla="*/ 3136185 w 3136185"/>
                <a:gd name="connsiteY0" fmla="*/ 3457968 h 3457968"/>
                <a:gd name="connsiteX1" fmla="*/ 3098535 w 3136185"/>
                <a:gd name="connsiteY1" fmla="*/ 3404763 h 3457968"/>
                <a:gd name="connsiteX2" fmla="*/ 3103332 w 3136185"/>
                <a:gd name="connsiteY2" fmla="*/ 3417844 h 3457968"/>
                <a:gd name="connsiteX3" fmla="*/ 3093636 w 3136185"/>
                <a:gd name="connsiteY3" fmla="*/ 3397841 h 3457968"/>
                <a:gd name="connsiteX4" fmla="*/ 689162 w 3136185"/>
                <a:gd name="connsiteY4" fmla="*/ 0 h 3457968"/>
                <a:gd name="connsiteX5" fmla="*/ 0 w 3136185"/>
                <a:gd name="connsiteY5" fmla="*/ 0 h 3457968"/>
                <a:gd name="connsiteX6" fmla="*/ 3136185 w 3136185"/>
                <a:gd name="connsiteY6" fmla="*/ 3457968 h 345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185" h="3457968">
                  <a:moveTo>
                    <a:pt x="3136185" y="3457968"/>
                  </a:moveTo>
                  <a:lnTo>
                    <a:pt x="3098535" y="3404763"/>
                  </a:lnTo>
                  <a:lnTo>
                    <a:pt x="3103332" y="3417844"/>
                  </a:lnTo>
                  <a:lnTo>
                    <a:pt x="3093636" y="3397841"/>
                  </a:lnTo>
                  <a:lnTo>
                    <a:pt x="689162" y="0"/>
                  </a:lnTo>
                  <a:lnTo>
                    <a:pt x="0" y="0"/>
                  </a:lnTo>
                  <a:lnTo>
                    <a:pt x="3136185" y="3457968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36CD8-87CB-4CA4-8D4E-94D428C1428A}"/>
                </a:ext>
              </a:extLst>
            </p:cNvPr>
            <p:cNvSpPr/>
            <p:nvPr userDrawn="1"/>
          </p:nvSpPr>
          <p:spPr>
            <a:xfrm rot="10800000" flipH="1">
              <a:off x="5137367" y="4150736"/>
              <a:ext cx="1651888" cy="3404763"/>
            </a:xfrm>
            <a:custGeom>
              <a:avLst/>
              <a:gdLst>
                <a:gd name="connsiteX0" fmla="*/ 1651888 w 1651888"/>
                <a:gd name="connsiteY0" fmla="*/ 3404763 h 3404763"/>
                <a:gd name="connsiteX1" fmla="*/ 403251 w 1651888"/>
                <a:gd name="connsiteY1" fmla="*/ 0 h 3404763"/>
                <a:gd name="connsiteX2" fmla="*/ 0 w 1651888"/>
                <a:gd name="connsiteY2" fmla="*/ 0 h 3404763"/>
                <a:gd name="connsiteX3" fmla="*/ 1646989 w 1651888"/>
                <a:gd name="connsiteY3" fmla="*/ 3397841 h 3404763"/>
                <a:gd name="connsiteX4" fmla="*/ 1651888 w 1651888"/>
                <a:gd name="connsiteY4" fmla="*/ 3404763 h 340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88" h="3404763">
                  <a:moveTo>
                    <a:pt x="1651888" y="3404763"/>
                  </a:moveTo>
                  <a:lnTo>
                    <a:pt x="403251" y="0"/>
                  </a:lnTo>
                  <a:lnTo>
                    <a:pt x="0" y="0"/>
                  </a:lnTo>
                  <a:lnTo>
                    <a:pt x="1646989" y="3397841"/>
                  </a:lnTo>
                  <a:lnTo>
                    <a:pt x="1651888" y="3404763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F71C430-C077-4DAB-9930-7B7E7FF33FB4}"/>
                </a:ext>
              </a:extLst>
            </p:cNvPr>
            <p:cNvSpPr/>
            <p:nvPr userDrawn="1"/>
          </p:nvSpPr>
          <p:spPr>
            <a:xfrm>
              <a:off x="7276007" y="2580920"/>
              <a:ext cx="2560898" cy="1105599"/>
            </a:xfrm>
            <a:custGeom>
              <a:avLst/>
              <a:gdLst>
                <a:gd name="connsiteX0" fmla="*/ 2560898 w 2560898"/>
                <a:gd name="connsiteY0" fmla="*/ 0 h 1105599"/>
                <a:gd name="connsiteX1" fmla="*/ 2560898 w 2560898"/>
                <a:gd name="connsiteY1" fmla="*/ 173488 h 1105599"/>
                <a:gd name="connsiteX2" fmla="*/ 0 w 2560898"/>
                <a:gd name="connsiteY2" fmla="*/ 1105599 h 1105599"/>
                <a:gd name="connsiteX3" fmla="*/ 2560898 w 2560898"/>
                <a:gd name="connsiteY3" fmla="*/ 0 h 110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898" h="1105599">
                  <a:moveTo>
                    <a:pt x="2560898" y="0"/>
                  </a:moveTo>
                  <a:lnTo>
                    <a:pt x="2560898" y="173488"/>
                  </a:lnTo>
                  <a:lnTo>
                    <a:pt x="0" y="1105599"/>
                  </a:lnTo>
                  <a:lnTo>
                    <a:pt x="2560898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32CFE5-FA70-4B7A-B35C-D2A8BA643039}"/>
                </a:ext>
              </a:extLst>
            </p:cNvPr>
            <p:cNvSpPr/>
            <p:nvPr userDrawn="1"/>
          </p:nvSpPr>
          <p:spPr>
            <a:xfrm>
              <a:off x="7349823" y="2926180"/>
              <a:ext cx="2487082" cy="761960"/>
            </a:xfrm>
            <a:custGeom>
              <a:avLst/>
              <a:gdLst>
                <a:gd name="connsiteX0" fmla="*/ 2487082 w 2487082"/>
                <a:gd name="connsiteY0" fmla="*/ 0 h 761960"/>
                <a:gd name="connsiteX1" fmla="*/ 2487082 w 2487082"/>
                <a:gd name="connsiteY1" fmla="*/ 107214 h 761960"/>
                <a:gd name="connsiteX2" fmla="*/ 0 w 2487082"/>
                <a:gd name="connsiteY2" fmla="*/ 761960 h 761960"/>
                <a:gd name="connsiteX3" fmla="*/ 2487082 w 2487082"/>
                <a:gd name="connsiteY3" fmla="*/ 0 h 76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7082" h="761960">
                  <a:moveTo>
                    <a:pt x="2487082" y="0"/>
                  </a:moveTo>
                  <a:lnTo>
                    <a:pt x="2487082" y="107214"/>
                  </a:lnTo>
                  <a:lnTo>
                    <a:pt x="0" y="761960"/>
                  </a:lnTo>
                  <a:lnTo>
                    <a:pt x="2487082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20D1B0B-F84F-49DA-A67E-EDE081018DF7}"/>
                </a:ext>
              </a:extLst>
            </p:cNvPr>
            <p:cNvSpPr/>
            <p:nvPr userDrawn="1"/>
          </p:nvSpPr>
          <p:spPr>
            <a:xfrm>
              <a:off x="4988222" y="226615"/>
              <a:ext cx="2185260" cy="3668203"/>
            </a:xfrm>
            <a:custGeom>
              <a:avLst/>
              <a:gdLst>
                <a:gd name="connsiteX0" fmla="*/ 0 w 2185260"/>
                <a:gd name="connsiteY0" fmla="*/ 0 h 3668203"/>
                <a:gd name="connsiteX1" fmla="*/ 458266 w 2185260"/>
                <a:gd name="connsiteY1" fmla="*/ 0 h 3668203"/>
                <a:gd name="connsiteX2" fmla="*/ 2185260 w 2185260"/>
                <a:gd name="connsiteY2" fmla="*/ 3668203 h 3668203"/>
                <a:gd name="connsiteX3" fmla="*/ 0 w 2185260"/>
                <a:gd name="connsiteY3" fmla="*/ 0 h 366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260" h="3668203">
                  <a:moveTo>
                    <a:pt x="0" y="0"/>
                  </a:moveTo>
                  <a:lnTo>
                    <a:pt x="458266" y="0"/>
                  </a:lnTo>
                  <a:lnTo>
                    <a:pt x="2185260" y="3668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A6CFAD6-AD2F-4FEE-B4E8-33F3AED0B720}"/>
                </a:ext>
              </a:extLst>
            </p:cNvPr>
            <p:cNvSpPr/>
            <p:nvPr userDrawn="1"/>
          </p:nvSpPr>
          <p:spPr>
            <a:xfrm flipH="1">
              <a:off x="5953516" y="231091"/>
              <a:ext cx="998855" cy="3183020"/>
            </a:xfrm>
            <a:custGeom>
              <a:avLst/>
              <a:gdLst>
                <a:gd name="connsiteX0" fmla="*/ 998855 w 998855"/>
                <a:gd name="connsiteY0" fmla="*/ 0 h 3183020"/>
                <a:gd name="connsiteX1" fmla="*/ 595267 w 998855"/>
                <a:gd name="connsiteY1" fmla="*/ 0 h 3183020"/>
                <a:gd name="connsiteX2" fmla="*/ 0 w 998855"/>
                <a:gd name="connsiteY2" fmla="*/ 3183020 h 3183020"/>
                <a:gd name="connsiteX3" fmla="*/ 998855 w 998855"/>
                <a:gd name="connsiteY3" fmla="*/ 0 h 318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855" h="3183020">
                  <a:moveTo>
                    <a:pt x="998855" y="0"/>
                  </a:moveTo>
                  <a:lnTo>
                    <a:pt x="595267" y="0"/>
                  </a:lnTo>
                  <a:lnTo>
                    <a:pt x="0" y="3183020"/>
                  </a:lnTo>
                  <a:lnTo>
                    <a:pt x="998855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5500884-E4D3-42F8-9CFC-013ED3FDE128}"/>
                </a:ext>
              </a:extLst>
            </p:cNvPr>
            <p:cNvSpPr/>
            <p:nvPr userDrawn="1"/>
          </p:nvSpPr>
          <p:spPr>
            <a:xfrm>
              <a:off x="225518" y="571966"/>
              <a:ext cx="6413163" cy="3052935"/>
            </a:xfrm>
            <a:custGeom>
              <a:avLst/>
              <a:gdLst>
                <a:gd name="connsiteX0" fmla="*/ 0 w 6521505"/>
                <a:gd name="connsiteY0" fmla="*/ 0 h 3048602"/>
                <a:gd name="connsiteX1" fmla="*/ 6521505 w 6521505"/>
                <a:gd name="connsiteY1" fmla="*/ 3048602 h 3048602"/>
                <a:gd name="connsiteX2" fmla="*/ 0 w 6521505"/>
                <a:gd name="connsiteY2" fmla="*/ 393155 h 3048602"/>
                <a:gd name="connsiteX3" fmla="*/ 0 w 6521505"/>
                <a:gd name="connsiteY3" fmla="*/ 0 h 3048602"/>
                <a:gd name="connsiteX0" fmla="*/ 0 w 6413163"/>
                <a:gd name="connsiteY0" fmla="*/ 0 h 3052935"/>
                <a:gd name="connsiteX1" fmla="*/ 6413163 w 6413163"/>
                <a:gd name="connsiteY1" fmla="*/ 3052935 h 3052935"/>
                <a:gd name="connsiteX2" fmla="*/ 0 w 6413163"/>
                <a:gd name="connsiteY2" fmla="*/ 393155 h 3052935"/>
                <a:gd name="connsiteX3" fmla="*/ 0 w 6413163"/>
                <a:gd name="connsiteY3" fmla="*/ 0 h 305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163" h="3052935">
                  <a:moveTo>
                    <a:pt x="0" y="0"/>
                  </a:moveTo>
                  <a:lnTo>
                    <a:pt x="6413163" y="3052935"/>
                  </a:lnTo>
                  <a:lnTo>
                    <a:pt x="0" y="393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172389B-D5B6-4751-A670-87E393FDACC6}"/>
                </a:ext>
              </a:extLst>
            </p:cNvPr>
            <p:cNvSpPr/>
            <p:nvPr userDrawn="1"/>
          </p:nvSpPr>
          <p:spPr>
            <a:xfrm>
              <a:off x="225518" y="1493911"/>
              <a:ext cx="6653616" cy="2254162"/>
            </a:xfrm>
            <a:custGeom>
              <a:avLst/>
              <a:gdLst>
                <a:gd name="connsiteX0" fmla="*/ 0 w 6354594"/>
                <a:gd name="connsiteY0" fmla="*/ 0 h 2180490"/>
                <a:gd name="connsiteX1" fmla="*/ 6354594 w 6354594"/>
                <a:gd name="connsiteY1" fmla="*/ 2180490 h 2180490"/>
                <a:gd name="connsiteX2" fmla="*/ 0 w 6354594"/>
                <a:gd name="connsiteY2" fmla="*/ 382005 h 2180490"/>
                <a:gd name="connsiteX3" fmla="*/ 0 w 6354594"/>
                <a:gd name="connsiteY3" fmla="*/ 0 h 2180490"/>
                <a:gd name="connsiteX0" fmla="*/ 0 w 6653616"/>
                <a:gd name="connsiteY0" fmla="*/ 0 h 2254162"/>
                <a:gd name="connsiteX1" fmla="*/ 6653616 w 6653616"/>
                <a:gd name="connsiteY1" fmla="*/ 2254162 h 2254162"/>
                <a:gd name="connsiteX2" fmla="*/ 0 w 6653616"/>
                <a:gd name="connsiteY2" fmla="*/ 382005 h 2254162"/>
                <a:gd name="connsiteX3" fmla="*/ 0 w 6653616"/>
                <a:gd name="connsiteY3" fmla="*/ 0 h 225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616" h="2254162">
                  <a:moveTo>
                    <a:pt x="0" y="0"/>
                  </a:moveTo>
                  <a:lnTo>
                    <a:pt x="6653616" y="2254162"/>
                  </a:lnTo>
                  <a:lnTo>
                    <a:pt x="0" y="382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7FE4685-1C62-47EF-8AB3-627D7DBBC399}"/>
                </a:ext>
              </a:extLst>
            </p:cNvPr>
            <p:cNvSpPr/>
            <p:nvPr userDrawn="1"/>
          </p:nvSpPr>
          <p:spPr>
            <a:xfrm>
              <a:off x="225518" y="2318698"/>
              <a:ext cx="6861739" cy="1493965"/>
            </a:xfrm>
            <a:custGeom>
              <a:avLst/>
              <a:gdLst>
                <a:gd name="connsiteX0" fmla="*/ 0 w 6363370"/>
                <a:gd name="connsiteY0" fmla="*/ 0 h 1402958"/>
                <a:gd name="connsiteX1" fmla="*/ 6363370 w 6363370"/>
                <a:gd name="connsiteY1" fmla="*/ 1402958 h 1402958"/>
                <a:gd name="connsiteX2" fmla="*/ 0 w 6363370"/>
                <a:gd name="connsiteY2" fmla="*/ 269584 h 1402958"/>
                <a:gd name="connsiteX3" fmla="*/ 0 w 6363370"/>
                <a:gd name="connsiteY3" fmla="*/ 0 h 1402958"/>
                <a:gd name="connsiteX0" fmla="*/ 0 w 6861739"/>
                <a:gd name="connsiteY0" fmla="*/ 0 h 1493965"/>
                <a:gd name="connsiteX1" fmla="*/ 6861739 w 6861739"/>
                <a:gd name="connsiteY1" fmla="*/ 1493965 h 1493965"/>
                <a:gd name="connsiteX2" fmla="*/ 0 w 6861739"/>
                <a:gd name="connsiteY2" fmla="*/ 269584 h 1493965"/>
                <a:gd name="connsiteX3" fmla="*/ 0 w 6861739"/>
                <a:gd name="connsiteY3" fmla="*/ 0 h 149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61739" h="1493965">
                  <a:moveTo>
                    <a:pt x="0" y="0"/>
                  </a:moveTo>
                  <a:lnTo>
                    <a:pt x="6861739" y="1493965"/>
                  </a:lnTo>
                  <a:lnTo>
                    <a:pt x="0" y="269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72EA40-76E5-4C2B-8609-62F8BFB745ED}"/>
                </a:ext>
              </a:extLst>
            </p:cNvPr>
            <p:cNvSpPr/>
            <p:nvPr userDrawn="1"/>
          </p:nvSpPr>
          <p:spPr>
            <a:xfrm>
              <a:off x="225518" y="3652733"/>
              <a:ext cx="7730037" cy="267118"/>
            </a:xfrm>
            <a:custGeom>
              <a:avLst/>
              <a:gdLst>
                <a:gd name="connsiteX0" fmla="*/ 0 w 6403940"/>
                <a:gd name="connsiteY0" fmla="*/ 0 h 267118"/>
                <a:gd name="connsiteX1" fmla="*/ 6403940 w 6403940"/>
                <a:gd name="connsiteY1" fmla="*/ 174932 h 267118"/>
                <a:gd name="connsiteX2" fmla="*/ 6375865 w 6403940"/>
                <a:gd name="connsiteY2" fmla="*/ 177208 h 267118"/>
                <a:gd name="connsiteX3" fmla="*/ 0 w 6403940"/>
                <a:gd name="connsiteY3" fmla="*/ 267118 h 267118"/>
                <a:gd name="connsiteX4" fmla="*/ 0 w 6403940"/>
                <a:gd name="connsiteY4" fmla="*/ 0 h 267118"/>
                <a:gd name="connsiteX0" fmla="*/ 0 w 7730037"/>
                <a:gd name="connsiteY0" fmla="*/ 0 h 267118"/>
                <a:gd name="connsiteX1" fmla="*/ 7730037 w 7730037"/>
                <a:gd name="connsiteY1" fmla="*/ 166265 h 267118"/>
                <a:gd name="connsiteX2" fmla="*/ 6375865 w 7730037"/>
                <a:gd name="connsiteY2" fmla="*/ 177208 h 267118"/>
                <a:gd name="connsiteX3" fmla="*/ 0 w 7730037"/>
                <a:gd name="connsiteY3" fmla="*/ 267118 h 267118"/>
                <a:gd name="connsiteX4" fmla="*/ 0 w 7730037"/>
                <a:gd name="connsiteY4" fmla="*/ 0 h 26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0037" h="267118">
                  <a:moveTo>
                    <a:pt x="0" y="0"/>
                  </a:moveTo>
                  <a:lnTo>
                    <a:pt x="7730037" y="166265"/>
                  </a:lnTo>
                  <a:lnTo>
                    <a:pt x="6375865" y="177208"/>
                  </a:lnTo>
                  <a:lnTo>
                    <a:pt x="0" y="267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6B5F3C6-3641-4B63-AF43-1F0034BCF80C}"/>
                </a:ext>
              </a:extLst>
            </p:cNvPr>
            <p:cNvSpPr/>
            <p:nvPr userDrawn="1"/>
          </p:nvSpPr>
          <p:spPr>
            <a:xfrm>
              <a:off x="225519" y="3751063"/>
              <a:ext cx="7339274" cy="875108"/>
            </a:xfrm>
            <a:custGeom>
              <a:avLst/>
              <a:gdLst>
                <a:gd name="connsiteX0" fmla="*/ 6437875 w 6437875"/>
                <a:gd name="connsiteY0" fmla="*/ 0 h 797103"/>
                <a:gd name="connsiteX1" fmla="*/ 0 w 6437875"/>
                <a:gd name="connsiteY1" fmla="*/ 797103 h 797103"/>
                <a:gd name="connsiteX2" fmla="*/ 0 w 6437875"/>
                <a:gd name="connsiteY2" fmla="*/ 517818 h 797103"/>
                <a:gd name="connsiteX3" fmla="*/ 6375865 w 6437875"/>
                <a:gd name="connsiteY3" fmla="*/ 874 h 797103"/>
                <a:gd name="connsiteX4" fmla="*/ 6437875 w 6437875"/>
                <a:gd name="connsiteY4" fmla="*/ 0 h 797103"/>
                <a:gd name="connsiteX0" fmla="*/ 7339274 w 7339274"/>
                <a:gd name="connsiteY0" fmla="*/ 0 h 875108"/>
                <a:gd name="connsiteX1" fmla="*/ 0 w 7339274"/>
                <a:gd name="connsiteY1" fmla="*/ 875108 h 875108"/>
                <a:gd name="connsiteX2" fmla="*/ 0 w 7339274"/>
                <a:gd name="connsiteY2" fmla="*/ 595823 h 875108"/>
                <a:gd name="connsiteX3" fmla="*/ 6375865 w 7339274"/>
                <a:gd name="connsiteY3" fmla="*/ 78879 h 875108"/>
                <a:gd name="connsiteX4" fmla="*/ 7339274 w 7339274"/>
                <a:gd name="connsiteY4" fmla="*/ 0 h 87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9274" h="875108">
                  <a:moveTo>
                    <a:pt x="7339274" y="0"/>
                  </a:moveTo>
                  <a:lnTo>
                    <a:pt x="0" y="875108"/>
                  </a:lnTo>
                  <a:lnTo>
                    <a:pt x="0" y="595823"/>
                  </a:lnTo>
                  <a:lnTo>
                    <a:pt x="6375865" y="78879"/>
                  </a:lnTo>
                  <a:lnTo>
                    <a:pt x="7339274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644550-B5EA-4148-B75B-725EF337AA24}"/>
                </a:ext>
              </a:extLst>
            </p:cNvPr>
            <p:cNvSpPr/>
            <p:nvPr userDrawn="1"/>
          </p:nvSpPr>
          <p:spPr>
            <a:xfrm>
              <a:off x="225518" y="3799850"/>
              <a:ext cx="6853270" cy="1522415"/>
            </a:xfrm>
            <a:custGeom>
              <a:avLst/>
              <a:gdLst>
                <a:gd name="connsiteX0" fmla="*/ 6432906 w 6432906"/>
                <a:gd name="connsiteY0" fmla="*/ 0 h 1444409"/>
                <a:gd name="connsiteX1" fmla="*/ 0 w 6432906"/>
                <a:gd name="connsiteY1" fmla="*/ 1444409 h 1444409"/>
                <a:gd name="connsiteX2" fmla="*/ 0 w 6432906"/>
                <a:gd name="connsiteY2" fmla="*/ 1166860 h 1444409"/>
                <a:gd name="connsiteX3" fmla="*/ 6432906 w 6432906"/>
                <a:gd name="connsiteY3" fmla="*/ 0 h 1444409"/>
                <a:gd name="connsiteX0" fmla="*/ 6853270 w 6853270"/>
                <a:gd name="connsiteY0" fmla="*/ 0 h 1522415"/>
                <a:gd name="connsiteX1" fmla="*/ 0 w 6853270"/>
                <a:gd name="connsiteY1" fmla="*/ 1522415 h 1522415"/>
                <a:gd name="connsiteX2" fmla="*/ 0 w 6853270"/>
                <a:gd name="connsiteY2" fmla="*/ 1244866 h 1522415"/>
                <a:gd name="connsiteX3" fmla="*/ 6853270 w 6853270"/>
                <a:gd name="connsiteY3" fmla="*/ 0 h 152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270" h="1522415">
                  <a:moveTo>
                    <a:pt x="6853270" y="0"/>
                  </a:moveTo>
                  <a:lnTo>
                    <a:pt x="0" y="1522415"/>
                  </a:lnTo>
                  <a:lnTo>
                    <a:pt x="0" y="1244866"/>
                  </a:lnTo>
                  <a:lnTo>
                    <a:pt x="685327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D3B2BC2-EEB7-4E26-8CDB-4BEB6A37C28B}"/>
                </a:ext>
              </a:extLst>
            </p:cNvPr>
            <p:cNvSpPr/>
            <p:nvPr userDrawn="1"/>
          </p:nvSpPr>
          <p:spPr>
            <a:xfrm>
              <a:off x="225518" y="3925111"/>
              <a:ext cx="6424289" cy="2245001"/>
            </a:xfrm>
            <a:custGeom>
              <a:avLst/>
              <a:gdLst>
                <a:gd name="connsiteX0" fmla="*/ 6424289 w 6424289"/>
                <a:gd name="connsiteY0" fmla="*/ 0 h 2245001"/>
                <a:gd name="connsiteX1" fmla="*/ 0 w 6424289"/>
                <a:gd name="connsiteY1" fmla="*/ 2245001 h 2245001"/>
                <a:gd name="connsiteX2" fmla="*/ 0 w 6424289"/>
                <a:gd name="connsiteY2" fmla="*/ 1851695 h 2245001"/>
                <a:gd name="connsiteX3" fmla="*/ 6424289 w 6424289"/>
                <a:gd name="connsiteY3" fmla="*/ 0 h 224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4289" h="2245001">
                  <a:moveTo>
                    <a:pt x="6424289" y="0"/>
                  </a:moveTo>
                  <a:lnTo>
                    <a:pt x="0" y="2245001"/>
                  </a:lnTo>
                  <a:lnTo>
                    <a:pt x="0" y="1851695"/>
                  </a:lnTo>
                  <a:lnTo>
                    <a:pt x="6424289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ADBB9B-0D20-419A-BAAF-5002CF81B05D}"/>
                </a:ext>
              </a:extLst>
            </p:cNvPr>
            <p:cNvSpPr/>
            <p:nvPr userDrawn="1"/>
          </p:nvSpPr>
          <p:spPr>
            <a:xfrm>
              <a:off x="225518" y="3942739"/>
              <a:ext cx="6553037" cy="3119757"/>
            </a:xfrm>
            <a:custGeom>
              <a:avLst/>
              <a:gdLst>
                <a:gd name="connsiteX0" fmla="*/ 6553037 w 6553037"/>
                <a:gd name="connsiteY0" fmla="*/ 0 h 3119757"/>
                <a:gd name="connsiteX1" fmla="*/ 0 w 6553037"/>
                <a:gd name="connsiteY1" fmla="*/ 3119757 h 3119757"/>
                <a:gd name="connsiteX2" fmla="*/ 0 w 6553037"/>
                <a:gd name="connsiteY2" fmla="*/ 2717426 h 3119757"/>
                <a:gd name="connsiteX3" fmla="*/ 6553037 w 6553037"/>
                <a:gd name="connsiteY3" fmla="*/ 0 h 311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037" h="3119757">
                  <a:moveTo>
                    <a:pt x="6553037" y="0"/>
                  </a:moveTo>
                  <a:lnTo>
                    <a:pt x="0" y="3119757"/>
                  </a:lnTo>
                  <a:lnTo>
                    <a:pt x="0" y="2717426"/>
                  </a:lnTo>
                  <a:lnTo>
                    <a:pt x="6553037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DDE8E5-FC20-4CF6-A638-0D11571E0D5A}"/>
                </a:ext>
              </a:extLst>
            </p:cNvPr>
            <p:cNvSpPr/>
            <p:nvPr userDrawn="1"/>
          </p:nvSpPr>
          <p:spPr>
            <a:xfrm>
              <a:off x="680611" y="221113"/>
              <a:ext cx="6251935" cy="3522849"/>
            </a:xfrm>
            <a:custGeom>
              <a:avLst/>
              <a:gdLst>
                <a:gd name="connsiteX0" fmla="*/ 0 w 6251935"/>
                <a:gd name="connsiteY0" fmla="*/ 0 h 3522849"/>
                <a:gd name="connsiteX1" fmla="*/ 744733 w 6251935"/>
                <a:gd name="connsiteY1" fmla="*/ 0 h 3522849"/>
                <a:gd name="connsiteX2" fmla="*/ 6251935 w 6251935"/>
                <a:gd name="connsiteY2" fmla="*/ 3522849 h 3522849"/>
                <a:gd name="connsiteX3" fmla="*/ 0 w 6251935"/>
                <a:gd name="connsiteY3" fmla="*/ 0 h 352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1935" h="3522849">
                  <a:moveTo>
                    <a:pt x="0" y="0"/>
                  </a:moveTo>
                  <a:lnTo>
                    <a:pt x="744733" y="0"/>
                  </a:lnTo>
                  <a:lnTo>
                    <a:pt x="6251935" y="3522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7F461F4-33C8-49A8-91FC-BE073E23A64E}"/>
                </a:ext>
              </a:extLst>
            </p:cNvPr>
            <p:cNvSpPr/>
            <p:nvPr userDrawn="1"/>
          </p:nvSpPr>
          <p:spPr>
            <a:xfrm>
              <a:off x="2425981" y="221113"/>
              <a:ext cx="4463630" cy="3401814"/>
            </a:xfrm>
            <a:custGeom>
              <a:avLst/>
              <a:gdLst>
                <a:gd name="connsiteX0" fmla="*/ 0 w 4463630"/>
                <a:gd name="connsiteY0" fmla="*/ 0 h 3401814"/>
                <a:gd name="connsiteX1" fmla="*/ 668478 w 4463630"/>
                <a:gd name="connsiteY1" fmla="*/ 0 h 3401814"/>
                <a:gd name="connsiteX2" fmla="*/ 4463630 w 4463630"/>
                <a:gd name="connsiteY2" fmla="*/ 3401814 h 3401814"/>
                <a:gd name="connsiteX3" fmla="*/ 0 w 4463630"/>
                <a:gd name="connsiteY3" fmla="*/ 0 h 340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3630" h="3401814">
                  <a:moveTo>
                    <a:pt x="0" y="0"/>
                  </a:moveTo>
                  <a:lnTo>
                    <a:pt x="668478" y="0"/>
                  </a:lnTo>
                  <a:lnTo>
                    <a:pt x="4463630" y="340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5741FC7-11B6-48AE-B725-A91DB4D87121}"/>
                </a:ext>
              </a:extLst>
            </p:cNvPr>
            <p:cNvSpPr/>
            <p:nvPr userDrawn="1"/>
          </p:nvSpPr>
          <p:spPr>
            <a:xfrm>
              <a:off x="3730110" y="221113"/>
              <a:ext cx="3195040" cy="3371873"/>
            </a:xfrm>
            <a:custGeom>
              <a:avLst/>
              <a:gdLst>
                <a:gd name="connsiteX0" fmla="*/ 0 w 3030362"/>
                <a:gd name="connsiteY0" fmla="*/ 0 h 3280867"/>
                <a:gd name="connsiteX1" fmla="*/ 665908 w 3030362"/>
                <a:gd name="connsiteY1" fmla="*/ 0 h 3280867"/>
                <a:gd name="connsiteX2" fmla="*/ 3030362 w 3030362"/>
                <a:gd name="connsiteY2" fmla="*/ 3280867 h 3280867"/>
                <a:gd name="connsiteX3" fmla="*/ 0 w 3030362"/>
                <a:gd name="connsiteY3" fmla="*/ 0 h 3280867"/>
                <a:gd name="connsiteX0" fmla="*/ 0 w 3195040"/>
                <a:gd name="connsiteY0" fmla="*/ 0 h 3371873"/>
                <a:gd name="connsiteX1" fmla="*/ 665908 w 3195040"/>
                <a:gd name="connsiteY1" fmla="*/ 0 h 3371873"/>
                <a:gd name="connsiteX2" fmla="*/ 3195040 w 3195040"/>
                <a:gd name="connsiteY2" fmla="*/ 3371873 h 3371873"/>
                <a:gd name="connsiteX3" fmla="*/ 0 w 3195040"/>
                <a:gd name="connsiteY3" fmla="*/ 0 h 337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5040" h="3371873">
                  <a:moveTo>
                    <a:pt x="0" y="0"/>
                  </a:moveTo>
                  <a:lnTo>
                    <a:pt x="665908" y="0"/>
                  </a:lnTo>
                  <a:lnTo>
                    <a:pt x="3195040" y="337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DA362A6-3E0A-4FE3-B9BF-08F96599EF43}"/>
                </a:ext>
              </a:extLst>
            </p:cNvPr>
            <p:cNvSpPr/>
            <p:nvPr userDrawn="1"/>
          </p:nvSpPr>
          <p:spPr>
            <a:xfrm>
              <a:off x="220714" y="2995645"/>
              <a:ext cx="6939989" cy="817168"/>
            </a:xfrm>
            <a:custGeom>
              <a:avLst/>
              <a:gdLst>
                <a:gd name="connsiteX0" fmla="*/ 0 w 6471955"/>
                <a:gd name="connsiteY0" fmla="*/ 0 h 786832"/>
                <a:gd name="connsiteX1" fmla="*/ 6471955 w 6471955"/>
                <a:gd name="connsiteY1" fmla="*/ 786832 h 786832"/>
                <a:gd name="connsiteX2" fmla="*/ 0 w 6471955"/>
                <a:gd name="connsiteY2" fmla="*/ 271587 h 786832"/>
                <a:gd name="connsiteX3" fmla="*/ 0 w 6471955"/>
                <a:gd name="connsiteY3" fmla="*/ 0 h 786832"/>
                <a:gd name="connsiteX0" fmla="*/ 0 w 6939989"/>
                <a:gd name="connsiteY0" fmla="*/ 0 h 817168"/>
                <a:gd name="connsiteX1" fmla="*/ 6939989 w 6939989"/>
                <a:gd name="connsiteY1" fmla="*/ 817168 h 817168"/>
                <a:gd name="connsiteX2" fmla="*/ 0 w 6939989"/>
                <a:gd name="connsiteY2" fmla="*/ 271587 h 817168"/>
                <a:gd name="connsiteX3" fmla="*/ 0 w 6939989"/>
                <a:gd name="connsiteY3" fmla="*/ 0 h 8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9989" h="817168">
                  <a:moveTo>
                    <a:pt x="0" y="0"/>
                  </a:moveTo>
                  <a:lnTo>
                    <a:pt x="6939989" y="817168"/>
                  </a:lnTo>
                  <a:lnTo>
                    <a:pt x="0" y="271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8D4C5F4-71E2-4038-90C8-8CC39CF86F97}"/>
                </a:ext>
              </a:extLst>
            </p:cNvPr>
            <p:cNvSpPr/>
            <p:nvPr userDrawn="1"/>
          </p:nvSpPr>
          <p:spPr>
            <a:xfrm rot="10800000" flipH="1">
              <a:off x="513648" y="3842848"/>
              <a:ext cx="6482219" cy="3699950"/>
            </a:xfrm>
            <a:custGeom>
              <a:avLst/>
              <a:gdLst>
                <a:gd name="connsiteX0" fmla="*/ 6482219 w 6482219"/>
                <a:gd name="connsiteY0" fmla="*/ 3699950 h 3699950"/>
                <a:gd name="connsiteX1" fmla="*/ 839014 w 6482219"/>
                <a:gd name="connsiteY1" fmla="*/ 0 h 3699950"/>
                <a:gd name="connsiteX2" fmla="*/ 0 w 6482219"/>
                <a:gd name="connsiteY2" fmla="*/ 0 h 3699950"/>
                <a:gd name="connsiteX3" fmla="*/ 6482219 w 6482219"/>
                <a:gd name="connsiteY3" fmla="*/ 3699950 h 369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19" h="3699950">
                  <a:moveTo>
                    <a:pt x="6482219" y="3699950"/>
                  </a:moveTo>
                  <a:lnTo>
                    <a:pt x="839014" y="0"/>
                  </a:lnTo>
                  <a:lnTo>
                    <a:pt x="0" y="0"/>
                  </a:lnTo>
                  <a:lnTo>
                    <a:pt x="6482219" y="369995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7A2AFCD-723C-45A8-A127-38F16DFB33AB}"/>
                </a:ext>
              </a:extLst>
            </p:cNvPr>
            <p:cNvSpPr/>
            <p:nvPr userDrawn="1"/>
          </p:nvSpPr>
          <p:spPr>
            <a:xfrm rot="10800000" flipH="1">
              <a:off x="2342616" y="3967059"/>
              <a:ext cx="4611092" cy="3578915"/>
            </a:xfrm>
            <a:custGeom>
              <a:avLst/>
              <a:gdLst>
                <a:gd name="connsiteX0" fmla="*/ 4611092 w 4611092"/>
                <a:gd name="connsiteY0" fmla="*/ 3578915 h 3578915"/>
                <a:gd name="connsiteX1" fmla="*/ 690562 w 4611092"/>
                <a:gd name="connsiteY1" fmla="*/ 0 h 3578915"/>
                <a:gd name="connsiteX2" fmla="*/ 0 w 4611092"/>
                <a:gd name="connsiteY2" fmla="*/ 0 h 3578915"/>
                <a:gd name="connsiteX3" fmla="*/ 4611092 w 4611092"/>
                <a:gd name="connsiteY3" fmla="*/ 3578915 h 3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092" h="3578915">
                  <a:moveTo>
                    <a:pt x="4611092" y="3578915"/>
                  </a:moveTo>
                  <a:lnTo>
                    <a:pt x="690562" y="0"/>
                  </a:lnTo>
                  <a:lnTo>
                    <a:pt x="0" y="0"/>
                  </a:lnTo>
                  <a:lnTo>
                    <a:pt x="4611092" y="3578915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7E0BB51-BEB5-4248-A814-5E99B0A27E31}"/>
                </a:ext>
              </a:extLst>
            </p:cNvPr>
            <p:cNvSpPr/>
            <p:nvPr userDrawn="1"/>
          </p:nvSpPr>
          <p:spPr>
            <a:xfrm>
              <a:off x="6787870" y="226126"/>
              <a:ext cx="449399" cy="3217343"/>
            </a:xfrm>
            <a:custGeom>
              <a:avLst/>
              <a:gdLst>
                <a:gd name="connsiteX0" fmla="*/ 0 w 449399"/>
                <a:gd name="connsiteY0" fmla="*/ 0 h 3217343"/>
                <a:gd name="connsiteX1" fmla="*/ 449399 w 449399"/>
                <a:gd name="connsiteY1" fmla="*/ 0 h 3217343"/>
                <a:gd name="connsiteX2" fmla="*/ 217994 w 449399"/>
                <a:gd name="connsiteY2" fmla="*/ 3217343 h 3217343"/>
                <a:gd name="connsiteX3" fmla="*/ 0 w 449399"/>
                <a:gd name="connsiteY3" fmla="*/ 0 h 321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99" h="3217343">
                  <a:moveTo>
                    <a:pt x="0" y="0"/>
                  </a:moveTo>
                  <a:lnTo>
                    <a:pt x="449399" y="0"/>
                  </a:lnTo>
                  <a:lnTo>
                    <a:pt x="217994" y="3217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54BC993-2CD4-4D6D-854F-1BB449AA5B98}"/>
                </a:ext>
              </a:extLst>
            </p:cNvPr>
            <p:cNvSpPr/>
            <p:nvPr userDrawn="1"/>
          </p:nvSpPr>
          <p:spPr>
            <a:xfrm>
              <a:off x="6989059" y="235063"/>
              <a:ext cx="1233185" cy="3315907"/>
            </a:xfrm>
            <a:custGeom>
              <a:avLst/>
              <a:gdLst>
                <a:gd name="connsiteX0" fmla="*/ 796275 w 1233185"/>
                <a:gd name="connsiteY0" fmla="*/ 0 h 3315907"/>
                <a:gd name="connsiteX1" fmla="*/ 1233185 w 1233185"/>
                <a:gd name="connsiteY1" fmla="*/ 0 h 3315907"/>
                <a:gd name="connsiteX2" fmla="*/ 0 w 1233185"/>
                <a:gd name="connsiteY2" fmla="*/ 3315907 h 3315907"/>
                <a:gd name="connsiteX3" fmla="*/ 796275 w 1233185"/>
                <a:gd name="connsiteY3" fmla="*/ 0 h 331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85" h="3315907">
                  <a:moveTo>
                    <a:pt x="796275" y="0"/>
                  </a:moveTo>
                  <a:lnTo>
                    <a:pt x="1233185" y="0"/>
                  </a:lnTo>
                  <a:lnTo>
                    <a:pt x="0" y="3315907"/>
                  </a:lnTo>
                  <a:lnTo>
                    <a:pt x="796275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E7AECAC-34BB-435B-B466-B487A5DF9908}"/>
                </a:ext>
              </a:extLst>
            </p:cNvPr>
            <p:cNvSpPr/>
            <p:nvPr userDrawn="1"/>
          </p:nvSpPr>
          <p:spPr>
            <a:xfrm>
              <a:off x="7268255" y="235063"/>
              <a:ext cx="1852114" cy="3375630"/>
            </a:xfrm>
            <a:custGeom>
              <a:avLst/>
              <a:gdLst>
                <a:gd name="connsiteX0" fmla="*/ 1564032 w 2004514"/>
                <a:gd name="connsiteY0" fmla="*/ 0 h 3375630"/>
                <a:gd name="connsiteX1" fmla="*/ 2004514 w 2004514"/>
                <a:gd name="connsiteY1" fmla="*/ 0 h 3375630"/>
                <a:gd name="connsiteX2" fmla="*/ 0 w 2004514"/>
                <a:gd name="connsiteY2" fmla="*/ 3375630 h 3375630"/>
                <a:gd name="connsiteX3" fmla="*/ 1564032 w 2004514"/>
                <a:gd name="connsiteY3" fmla="*/ 0 h 3375630"/>
                <a:gd name="connsiteX0" fmla="*/ 1411632 w 1852114"/>
                <a:gd name="connsiteY0" fmla="*/ 0 h 3375630"/>
                <a:gd name="connsiteX1" fmla="*/ 1852114 w 1852114"/>
                <a:gd name="connsiteY1" fmla="*/ 0 h 3375630"/>
                <a:gd name="connsiteX2" fmla="*/ 0 w 1852114"/>
                <a:gd name="connsiteY2" fmla="*/ 3375630 h 3375630"/>
                <a:gd name="connsiteX3" fmla="*/ 1411632 w 1852114"/>
                <a:gd name="connsiteY3" fmla="*/ 0 h 337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2114" h="3375630">
                  <a:moveTo>
                    <a:pt x="1411632" y="0"/>
                  </a:moveTo>
                  <a:lnTo>
                    <a:pt x="1852114" y="0"/>
                  </a:lnTo>
                  <a:lnTo>
                    <a:pt x="0" y="3375630"/>
                  </a:lnTo>
                  <a:lnTo>
                    <a:pt x="1411632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9E0170E-9A2E-42D4-9541-D8C2EE764F33}"/>
                </a:ext>
              </a:extLst>
            </p:cNvPr>
            <p:cNvSpPr/>
            <p:nvPr userDrawn="1"/>
          </p:nvSpPr>
          <p:spPr>
            <a:xfrm>
              <a:off x="7130061" y="479556"/>
              <a:ext cx="2706845" cy="3232342"/>
            </a:xfrm>
            <a:custGeom>
              <a:avLst/>
              <a:gdLst>
                <a:gd name="connsiteX0" fmla="*/ 2706845 w 2706845"/>
                <a:gd name="connsiteY0" fmla="*/ 0 h 3370455"/>
                <a:gd name="connsiteX1" fmla="*/ 2706845 w 2706845"/>
                <a:gd name="connsiteY1" fmla="*/ 512161 h 3370455"/>
                <a:gd name="connsiteX2" fmla="*/ 0 w 2706845"/>
                <a:gd name="connsiteY2" fmla="*/ 3370455 h 3370455"/>
                <a:gd name="connsiteX3" fmla="*/ 2706845 w 2706845"/>
                <a:gd name="connsiteY3" fmla="*/ 0 h 3370455"/>
                <a:gd name="connsiteX0" fmla="*/ 2668745 w 2706845"/>
                <a:gd name="connsiteY0" fmla="*/ 0 h 3232342"/>
                <a:gd name="connsiteX1" fmla="*/ 2706845 w 2706845"/>
                <a:gd name="connsiteY1" fmla="*/ 374048 h 3232342"/>
                <a:gd name="connsiteX2" fmla="*/ 0 w 2706845"/>
                <a:gd name="connsiteY2" fmla="*/ 3232342 h 3232342"/>
                <a:gd name="connsiteX3" fmla="*/ 2668745 w 2706845"/>
                <a:gd name="connsiteY3" fmla="*/ 0 h 323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6845" h="3232342">
                  <a:moveTo>
                    <a:pt x="2668745" y="0"/>
                  </a:moveTo>
                  <a:lnTo>
                    <a:pt x="2706845" y="374048"/>
                  </a:lnTo>
                  <a:lnTo>
                    <a:pt x="0" y="3232342"/>
                  </a:lnTo>
                  <a:lnTo>
                    <a:pt x="2668745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27D50EE-B66B-48D5-AD41-C3DBA3C25FAC}"/>
                </a:ext>
              </a:extLst>
            </p:cNvPr>
            <p:cNvSpPr/>
            <p:nvPr userDrawn="1"/>
          </p:nvSpPr>
          <p:spPr>
            <a:xfrm>
              <a:off x="7241063" y="1234997"/>
              <a:ext cx="2595842" cy="2387894"/>
            </a:xfrm>
            <a:custGeom>
              <a:avLst/>
              <a:gdLst>
                <a:gd name="connsiteX0" fmla="*/ 2595842 w 2595842"/>
                <a:gd name="connsiteY0" fmla="*/ 0 h 2387894"/>
                <a:gd name="connsiteX1" fmla="*/ 2595842 w 2595842"/>
                <a:gd name="connsiteY1" fmla="*/ 364979 h 2387894"/>
                <a:gd name="connsiteX2" fmla="*/ 0 w 2595842"/>
                <a:gd name="connsiteY2" fmla="*/ 2387894 h 2387894"/>
                <a:gd name="connsiteX3" fmla="*/ 2595842 w 2595842"/>
                <a:gd name="connsiteY3" fmla="*/ 0 h 238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5842" h="2387894">
                  <a:moveTo>
                    <a:pt x="2595842" y="0"/>
                  </a:moveTo>
                  <a:lnTo>
                    <a:pt x="2595842" y="364979"/>
                  </a:lnTo>
                  <a:lnTo>
                    <a:pt x="0" y="2387894"/>
                  </a:lnTo>
                  <a:lnTo>
                    <a:pt x="2595842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8C6F7A-4EA1-41BE-B6F8-40D889C17EEB}"/>
                </a:ext>
              </a:extLst>
            </p:cNvPr>
            <p:cNvSpPr/>
            <p:nvPr userDrawn="1"/>
          </p:nvSpPr>
          <p:spPr>
            <a:xfrm>
              <a:off x="7310223" y="2076221"/>
              <a:ext cx="2526682" cy="1561996"/>
            </a:xfrm>
            <a:custGeom>
              <a:avLst/>
              <a:gdLst>
                <a:gd name="connsiteX0" fmla="*/ 2526682 w 2526682"/>
                <a:gd name="connsiteY0" fmla="*/ 0 h 1561996"/>
                <a:gd name="connsiteX1" fmla="*/ 2526682 w 2526682"/>
                <a:gd name="connsiteY1" fmla="*/ 147485 h 1561996"/>
                <a:gd name="connsiteX2" fmla="*/ 0 w 2526682"/>
                <a:gd name="connsiteY2" fmla="*/ 1561996 h 1561996"/>
                <a:gd name="connsiteX3" fmla="*/ 2526682 w 2526682"/>
                <a:gd name="connsiteY3" fmla="*/ 0 h 15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6682" h="1561996">
                  <a:moveTo>
                    <a:pt x="2526682" y="0"/>
                  </a:moveTo>
                  <a:lnTo>
                    <a:pt x="2526682" y="147485"/>
                  </a:lnTo>
                  <a:lnTo>
                    <a:pt x="0" y="1561996"/>
                  </a:lnTo>
                  <a:lnTo>
                    <a:pt x="2526682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029AC5-DE63-4A4D-9799-6732D16675E0}"/>
                </a:ext>
              </a:extLst>
            </p:cNvPr>
            <p:cNvSpPr/>
            <p:nvPr userDrawn="1"/>
          </p:nvSpPr>
          <p:spPr>
            <a:xfrm rot="10800000" flipH="1">
              <a:off x="7175861" y="3979293"/>
              <a:ext cx="2079666" cy="3566681"/>
            </a:xfrm>
            <a:custGeom>
              <a:avLst/>
              <a:gdLst>
                <a:gd name="connsiteX0" fmla="*/ 0 w 2079666"/>
                <a:gd name="connsiteY0" fmla="*/ 3566681 h 3566681"/>
                <a:gd name="connsiteX1" fmla="*/ 2079666 w 2079666"/>
                <a:gd name="connsiteY1" fmla="*/ 0 h 3566681"/>
                <a:gd name="connsiteX2" fmla="*/ 1622670 w 2079666"/>
                <a:gd name="connsiteY2" fmla="*/ 0 h 3566681"/>
                <a:gd name="connsiteX3" fmla="*/ 0 w 2079666"/>
                <a:gd name="connsiteY3" fmla="*/ 3566681 h 35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666" h="3566681">
                  <a:moveTo>
                    <a:pt x="0" y="3566681"/>
                  </a:moveTo>
                  <a:lnTo>
                    <a:pt x="2079666" y="0"/>
                  </a:lnTo>
                  <a:lnTo>
                    <a:pt x="1622670" y="0"/>
                  </a:lnTo>
                  <a:lnTo>
                    <a:pt x="0" y="3566681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B735B72-130E-4510-8A7F-D18C596487F7}"/>
                </a:ext>
              </a:extLst>
            </p:cNvPr>
            <p:cNvSpPr/>
            <p:nvPr userDrawn="1"/>
          </p:nvSpPr>
          <p:spPr>
            <a:xfrm rot="10800000" flipH="1">
              <a:off x="7051358" y="4039015"/>
              <a:ext cx="1280653" cy="3506958"/>
            </a:xfrm>
            <a:custGeom>
              <a:avLst/>
              <a:gdLst>
                <a:gd name="connsiteX0" fmla="*/ 0 w 1280653"/>
                <a:gd name="connsiteY0" fmla="*/ 3506958 h 3506958"/>
                <a:gd name="connsiteX1" fmla="*/ 1280653 w 1280653"/>
                <a:gd name="connsiteY1" fmla="*/ 0 h 3506958"/>
                <a:gd name="connsiteX2" fmla="*/ 826925 w 1280653"/>
                <a:gd name="connsiteY2" fmla="*/ 0 h 3506958"/>
                <a:gd name="connsiteX3" fmla="*/ 0 w 1280653"/>
                <a:gd name="connsiteY3" fmla="*/ 3506958 h 350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653" h="3506958">
                  <a:moveTo>
                    <a:pt x="0" y="3506958"/>
                  </a:moveTo>
                  <a:lnTo>
                    <a:pt x="1280653" y="0"/>
                  </a:lnTo>
                  <a:lnTo>
                    <a:pt x="826925" y="0"/>
                  </a:lnTo>
                  <a:lnTo>
                    <a:pt x="0" y="3506958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DB0849A-6F07-4499-950E-4CAA9C8EB027}"/>
                </a:ext>
              </a:extLst>
            </p:cNvPr>
            <p:cNvSpPr/>
            <p:nvPr userDrawn="1"/>
          </p:nvSpPr>
          <p:spPr>
            <a:xfrm rot="10800000" flipH="1">
              <a:off x="6841692" y="4146517"/>
              <a:ext cx="466251" cy="3399457"/>
            </a:xfrm>
            <a:custGeom>
              <a:avLst/>
              <a:gdLst>
                <a:gd name="connsiteX0" fmla="*/ 226168 w 466251"/>
                <a:gd name="connsiteY0" fmla="*/ 3399457 h 3399457"/>
                <a:gd name="connsiteX1" fmla="*/ 466251 w 466251"/>
                <a:gd name="connsiteY1" fmla="*/ 0 h 3399457"/>
                <a:gd name="connsiteX2" fmla="*/ 0 w 466251"/>
                <a:gd name="connsiteY2" fmla="*/ 0 h 3399457"/>
                <a:gd name="connsiteX3" fmla="*/ 226168 w 466251"/>
                <a:gd name="connsiteY3" fmla="*/ 3399457 h 339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251" h="3399457">
                  <a:moveTo>
                    <a:pt x="226168" y="3399457"/>
                  </a:moveTo>
                  <a:lnTo>
                    <a:pt x="466251" y="0"/>
                  </a:lnTo>
                  <a:lnTo>
                    <a:pt x="0" y="0"/>
                  </a:lnTo>
                  <a:lnTo>
                    <a:pt x="226168" y="3399457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09E5A5F-6940-4F77-9D4A-FF647BFB4B71}"/>
                </a:ext>
              </a:extLst>
            </p:cNvPr>
            <p:cNvSpPr/>
            <p:nvPr userDrawn="1"/>
          </p:nvSpPr>
          <p:spPr>
            <a:xfrm rot="10800000" flipH="1">
              <a:off x="5976896" y="3850852"/>
              <a:ext cx="1138112" cy="3695122"/>
            </a:xfrm>
            <a:custGeom>
              <a:avLst/>
              <a:gdLst>
                <a:gd name="connsiteX0" fmla="*/ 1038438 w 1038438"/>
                <a:gd name="connsiteY0" fmla="*/ 3370099 h 3370099"/>
                <a:gd name="connsiteX1" fmla="*/ 419582 w 1038438"/>
                <a:gd name="connsiteY1" fmla="*/ 0 h 3370099"/>
                <a:gd name="connsiteX2" fmla="*/ 0 w 1038438"/>
                <a:gd name="connsiteY2" fmla="*/ 0 h 3370099"/>
                <a:gd name="connsiteX3" fmla="*/ 1038438 w 1038438"/>
                <a:gd name="connsiteY3" fmla="*/ 3370099 h 3370099"/>
                <a:gd name="connsiteX0" fmla="*/ 1138112 w 1138112"/>
                <a:gd name="connsiteY0" fmla="*/ 3695122 h 3695122"/>
                <a:gd name="connsiteX1" fmla="*/ 419582 w 1138112"/>
                <a:gd name="connsiteY1" fmla="*/ 0 h 3695122"/>
                <a:gd name="connsiteX2" fmla="*/ 0 w 1138112"/>
                <a:gd name="connsiteY2" fmla="*/ 0 h 3695122"/>
                <a:gd name="connsiteX3" fmla="*/ 1138112 w 1138112"/>
                <a:gd name="connsiteY3" fmla="*/ 3695122 h 369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8112" h="3695122">
                  <a:moveTo>
                    <a:pt x="1138112" y="3695122"/>
                  </a:moveTo>
                  <a:lnTo>
                    <a:pt x="419582" y="0"/>
                  </a:lnTo>
                  <a:lnTo>
                    <a:pt x="0" y="0"/>
                  </a:lnTo>
                  <a:lnTo>
                    <a:pt x="1138112" y="3695122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264FA2D-FE19-4154-B058-57128A20AA33}"/>
                </a:ext>
              </a:extLst>
            </p:cNvPr>
            <p:cNvSpPr/>
            <p:nvPr userDrawn="1"/>
          </p:nvSpPr>
          <p:spPr>
            <a:xfrm>
              <a:off x="7388763" y="3219987"/>
              <a:ext cx="2448143" cy="492399"/>
            </a:xfrm>
            <a:custGeom>
              <a:avLst/>
              <a:gdLst>
                <a:gd name="connsiteX0" fmla="*/ 2448143 w 2448143"/>
                <a:gd name="connsiteY0" fmla="*/ 0 h 492399"/>
                <a:gd name="connsiteX1" fmla="*/ 2448143 w 2448143"/>
                <a:gd name="connsiteY1" fmla="*/ 107055 h 492399"/>
                <a:gd name="connsiteX2" fmla="*/ 0 w 2448143"/>
                <a:gd name="connsiteY2" fmla="*/ 492399 h 492399"/>
                <a:gd name="connsiteX3" fmla="*/ 2448143 w 2448143"/>
                <a:gd name="connsiteY3" fmla="*/ 0 h 49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143" h="492399">
                  <a:moveTo>
                    <a:pt x="2448143" y="0"/>
                  </a:moveTo>
                  <a:lnTo>
                    <a:pt x="2448143" y="107055"/>
                  </a:lnTo>
                  <a:lnTo>
                    <a:pt x="0" y="492399"/>
                  </a:lnTo>
                  <a:lnTo>
                    <a:pt x="244814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E1A1259-9B0E-4AB7-9B9C-DCAFE0168A76}"/>
                </a:ext>
              </a:extLst>
            </p:cNvPr>
            <p:cNvSpPr/>
            <p:nvPr userDrawn="1"/>
          </p:nvSpPr>
          <p:spPr>
            <a:xfrm>
              <a:off x="7367267" y="3455450"/>
              <a:ext cx="2469639" cy="335312"/>
            </a:xfrm>
            <a:custGeom>
              <a:avLst/>
              <a:gdLst>
                <a:gd name="connsiteX0" fmla="*/ 2469639 w 2469639"/>
                <a:gd name="connsiteY0" fmla="*/ 0 h 335312"/>
                <a:gd name="connsiteX1" fmla="*/ 2469639 w 2469639"/>
                <a:gd name="connsiteY1" fmla="*/ 140518 h 335312"/>
                <a:gd name="connsiteX2" fmla="*/ 0 w 2469639"/>
                <a:gd name="connsiteY2" fmla="*/ 335312 h 335312"/>
                <a:gd name="connsiteX3" fmla="*/ 2469639 w 2469639"/>
                <a:gd name="connsiteY3" fmla="*/ 0 h 3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639" h="335312">
                  <a:moveTo>
                    <a:pt x="2469639" y="0"/>
                  </a:moveTo>
                  <a:lnTo>
                    <a:pt x="2469639" y="140518"/>
                  </a:lnTo>
                  <a:lnTo>
                    <a:pt x="0" y="335312"/>
                  </a:lnTo>
                  <a:lnTo>
                    <a:pt x="2469639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D019EAC-BBF9-47B9-B78B-7B4C986DE0A5}"/>
                </a:ext>
              </a:extLst>
            </p:cNvPr>
            <p:cNvSpPr/>
            <p:nvPr userDrawn="1"/>
          </p:nvSpPr>
          <p:spPr>
            <a:xfrm>
              <a:off x="7369013" y="3809449"/>
              <a:ext cx="2467893" cy="130946"/>
            </a:xfrm>
            <a:custGeom>
              <a:avLst/>
              <a:gdLst>
                <a:gd name="connsiteX0" fmla="*/ 2467893 w 2467893"/>
                <a:gd name="connsiteY0" fmla="*/ 0 h 130946"/>
                <a:gd name="connsiteX1" fmla="*/ 2467893 w 2467893"/>
                <a:gd name="connsiteY1" fmla="*/ 130946 h 130946"/>
                <a:gd name="connsiteX2" fmla="*/ 0 w 2467893"/>
                <a:gd name="connsiteY2" fmla="*/ 3247 h 130946"/>
                <a:gd name="connsiteX3" fmla="*/ 2467893 w 2467893"/>
                <a:gd name="connsiteY3" fmla="*/ 0 h 13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7893" h="130946">
                  <a:moveTo>
                    <a:pt x="2467893" y="0"/>
                  </a:moveTo>
                  <a:lnTo>
                    <a:pt x="2467893" y="130946"/>
                  </a:lnTo>
                  <a:lnTo>
                    <a:pt x="0" y="3247"/>
                  </a:lnTo>
                  <a:lnTo>
                    <a:pt x="246789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6B7E6D4-7C39-4C2E-ABCE-946635A76BB3}"/>
                </a:ext>
              </a:extLst>
            </p:cNvPr>
            <p:cNvSpPr/>
            <p:nvPr userDrawn="1"/>
          </p:nvSpPr>
          <p:spPr>
            <a:xfrm>
              <a:off x="7516669" y="3744116"/>
              <a:ext cx="2320237" cy="666373"/>
            </a:xfrm>
            <a:custGeom>
              <a:avLst/>
              <a:gdLst>
                <a:gd name="connsiteX0" fmla="*/ 0 w 2393909"/>
                <a:gd name="connsiteY0" fmla="*/ 0 h 523363"/>
                <a:gd name="connsiteX1" fmla="*/ 2393909 w 2393909"/>
                <a:gd name="connsiteY1" fmla="*/ 353019 h 523363"/>
                <a:gd name="connsiteX2" fmla="*/ 2393909 w 2393909"/>
                <a:gd name="connsiteY2" fmla="*/ 523363 h 523363"/>
                <a:gd name="connsiteX3" fmla="*/ 0 w 2393909"/>
                <a:gd name="connsiteY3" fmla="*/ 0 h 523363"/>
                <a:gd name="connsiteX0" fmla="*/ 0 w 2320237"/>
                <a:gd name="connsiteY0" fmla="*/ 0 h 666373"/>
                <a:gd name="connsiteX1" fmla="*/ 2320237 w 2320237"/>
                <a:gd name="connsiteY1" fmla="*/ 496029 h 666373"/>
                <a:gd name="connsiteX2" fmla="*/ 2320237 w 2320237"/>
                <a:gd name="connsiteY2" fmla="*/ 666373 h 666373"/>
                <a:gd name="connsiteX3" fmla="*/ 0 w 2320237"/>
                <a:gd name="connsiteY3" fmla="*/ 0 h 66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237" h="666373">
                  <a:moveTo>
                    <a:pt x="0" y="0"/>
                  </a:moveTo>
                  <a:lnTo>
                    <a:pt x="2320237" y="496029"/>
                  </a:lnTo>
                  <a:lnTo>
                    <a:pt x="2320237" y="666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71BB20-4DBC-4EE2-A875-773BC6116825}"/>
                </a:ext>
              </a:extLst>
            </p:cNvPr>
            <p:cNvSpPr/>
            <p:nvPr userDrawn="1"/>
          </p:nvSpPr>
          <p:spPr>
            <a:xfrm>
              <a:off x="7188975" y="3887614"/>
              <a:ext cx="2647931" cy="3441567"/>
            </a:xfrm>
            <a:custGeom>
              <a:avLst/>
              <a:gdLst>
                <a:gd name="connsiteX0" fmla="*/ 0 w 2647931"/>
                <a:gd name="connsiteY0" fmla="*/ 0 h 3441567"/>
                <a:gd name="connsiteX1" fmla="*/ 2647931 w 2647931"/>
                <a:gd name="connsiteY1" fmla="*/ 2910417 h 3441567"/>
                <a:gd name="connsiteX2" fmla="*/ 2647931 w 2647931"/>
                <a:gd name="connsiteY2" fmla="*/ 3441567 h 3441567"/>
                <a:gd name="connsiteX3" fmla="*/ 0 w 2647931"/>
                <a:gd name="connsiteY3" fmla="*/ 0 h 344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7931" h="3441567">
                  <a:moveTo>
                    <a:pt x="0" y="0"/>
                  </a:moveTo>
                  <a:lnTo>
                    <a:pt x="2647931" y="2910417"/>
                  </a:lnTo>
                  <a:lnTo>
                    <a:pt x="2647931" y="3441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66F8C9F-C1AC-49A9-8AF4-861BD4DA66CD}"/>
                </a:ext>
              </a:extLst>
            </p:cNvPr>
            <p:cNvSpPr/>
            <p:nvPr userDrawn="1"/>
          </p:nvSpPr>
          <p:spPr>
            <a:xfrm>
              <a:off x="7404763" y="3911370"/>
              <a:ext cx="2432142" cy="755669"/>
            </a:xfrm>
            <a:custGeom>
              <a:avLst/>
              <a:gdLst>
                <a:gd name="connsiteX0" fmla="*/ 0 w 2432142"/>
                <a:gd name="connsiteY0" fmla="*/ 0 h 755669"/>
                <a:gd name="connsiteX1" fmla="*/ 2432142 w 2432142"/>
                <a:gd name="connsiteY1" fmla="*/ 649340 h 755669"/>
                <a:gd name="connsiteX2" fmla="*/ 2432142 w 2432142"/>
                <a:gd name="connsiteY2" fmla="*/ 755669 h 755669"/>
                <a:gd name="connsiteX3" fmla="*/ 0 w 2432142"/>
                <a:gd name="connsiteY3" fmla="*/ 0 h 75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142" h="755669">
                  <a:moveTo>
                    <a:pt x="0" y="0"/>
                  </a:moveTo>
                  <a:lnTo>
                    <a:pt x="2432142" y="649340"/>
                  </a:lnTo>
                  <a:lnTo>
                    <a:pt x="2432142" y="755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69AA5C-AEEC-4733-958A-4C734B83EAB5}"/>
                </a:ext>
              </a:extLst>
            </p:cNvPr>
            <p:cNvSpPr/>
            <p:nvPr userDrawn="1"/>
          </p:nvSpPr>
          <p:spPr>
            <a:xfrm>
              <a:off x="7332279" y="3912992"/>
              <a:ext cx="2504626" cy="1133518"/>
            </a:xfrm>
            <a:custGeom>
              <a:avLst/>
              <a:gdLst>
                <a:gd name="connsiteX0" fmla="*/ 0 w 2504626"/>
                <a:gd name="connsiteY0" fmla="*/ 0 h 1133518"/>
                <a:gd name="connsiteX1" fmla="*/ 2504626 w 2504626"/>
                <a:gd name="connsiteY1" fmla="*/ 955649 h 1133518"/>
                <a:gd name="connsiteX2" fmla="*/ 2504626 w 2504626"/>
                <a:gd name="connsiteY2" fmla="*/ 1133518 h 1133518"/>
                <a:gd name="connsiteX3" fmla="*/ 0 w 2504626"/>
                <a:gd name="connsiteY3" fmla="*/ 0 h 113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626" h="1133518">
                  <a:moveTo>
                    <a:pt x="0" y="0"/>
                  </a:moveTo>
                  <a:lnTo>
                    <a:pt x="2504626" y="955649"/>
                  </a:lnTo>
                  <a:lnTo>
                    <a:pt x="2504626" y="1133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EFDA27-36D3-4FC2-8133-FF261063D388}"/>
                </a:ext>
              </a:extLst>
            </p:cNvPr>
            <p:cNvSpPr/>
            <p:nvPr userDrawn="1"/>
          </p:nvSpPr>
          <p:spPr>
            <a:xfrm>
              <a:off x="7365879" y="3961294"/>
              <a:ext cx="2471026" cy="1719613"/>
            </a:xfrm>
            <a:custGeom>
              <a:avLst/>
              <a:gdLst>
                <a:gd name="connsiteX0" fmla="*/ 0 w 2471026"/>
                <a:gd name="connsiteY0" fmla="*/ 0 h 1591025"/>
                <a:gd name="connsiteX1" fmla="*/ 2471026 w 2471026"/>
                <a:gd name="connsiteY1" fmla="*/ 1434451 h 1591025"/>
                <a:gd name="connsiteX2" fmla="*/ 2471026 w 2471026"/>
                <a:gd name="connsiteY2" fmla="*/ 1591025 h 1591025"/>
                <a:gd name="connsiteX3" fmla="*/ 0 w 2471026"/>
                <a:gd name="connsiteY3" fmla="*/ 0 h 1591025"/>
                <a:gd name="connsiteX0" fmla="*/ 0 w 2471026"/>
                <a:gd name="connsiteY0" fmla="*/ 0 h 1719613"/>
                <a:gd name="connsiteX1" fmla="*/ 2471026 w 2471026"/>
                <a:gd name="connsiteY1" fmla="*/ 1434451 h 1719613"/>
                <a:gd name="connsiteX2" fmla="*/ 2471026 w 2471026"/>
                <a:gd name="connsiteY2" fmla="*/ 1719613 h 1719613"/>
                <a:gd name="connsiteX3" fmla="*/ 0 w 2471026"/>
                <a:gd name="connsiteY3" fmla="*/ 0 h 171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26" h="1719613">
                  <a:moveTo>
                    <a:pt x="0" y="0"/>
                  </a:moveTo>
                  <a:lnTo>
                    <a:pt x="2471026" y="1434451"/>
                  </a:lnTo>
                  <a:lnTo>
                    <a:pt x="2471026" y="1719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772857C-E3E6-44E2-AC38-79802DA4C977}"/>
                </a:ext>
              </a:extLst>
            </p:cNvPr>
            <p:cNvSpPr/>
            <p:nvPr userDrawn="1"/>
          </p:nvSpPr>
          <p:spPr>
            <a:xfrm>
              <a:off x="7297969" y="3976620"/>
              <a:ext cx="2538937" cy="2418350"/>
            </a:xfrm>
            <a:custGeom>
              <a:avLst/>
              <a:gdLst>
                <a:gd name="connsiteX0" fmla="*/ 0 w 2538937"/>
                <a:gd name="connsiteY0" fmla="*/ 0 h 2418350"/>
                <a:gd name="connsiteX1" fmla="*/ 2538937 w 2538937"/>
                <a:gd name="connsiteY1" fmla="*/ 2044739 h 2418350"/>
                <a:gd name="connsiteX2" fmla="*/ 2538937 w 2538937"/>
                <a:gd name="connsiteY2" fmla="*/ 2418350 h 2418350"/>
                <a:gd name="connsiteX3" fmla="*/ 0 w 2538937"/>
                <a:gd name="connsiteY3" fmla="*/ 0 h 241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937" h="2418350">
                  <a:moveTo>
                    <a:pt x="0" y="0"/>
                  </a:moveTo>
                  <a:lnTo>
                    <a:pt x="2538937" y="2044739"/>
                  </a:lnTo>
                  <a:lnTo>
                    <a:pt x="2538937" y="2418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33E4BA7C-68A3-4E19-8559-09036B83F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132" y="201565"/>
              <a:ext cx="9571548" cy="7436572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9237848-E077-4E8D-A9F7-618DAF221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066" y="1387736"/>
            <a:ext cx="10451869" cy="943984"/>
          </a:xfrm>
        </p:spPr>
        <p:txBody>
          <a:bodyPr>
            <a:noAutofit/>
          </a:bodyPr>
          <a:lstStyle>
            <a:lvl1pPr algn="ctr">
              <a:lnSpc>
                <a:spcPts val="7765"/>
              </a:lnSpc>
              <a:defRPr sz="8118">
                <a:ln w="25400">
                  <a:solidFill>
                    <a:srgbClr val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588F16-2730-4BB0-9FF5-4F458E0795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3193" y="2331720"/>
            <a:ext cx="5985164" cy="6212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765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B20BE97-7FD0-4BF0-9EBD-00203942A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3193" y="3590365"/>
            <a:ext cx="5985164" cy="355002"/>
          </a:xfrm>
        </p:spPr>
        <p:txBody>
          <a:bodyPr>
            <a:noAutofit/>
          </a:bodyPr>
          <a:lstStyle>
            <a:lvl1pPr marL="0" indent="0">
              <a:buNone/>
              <a:defRPr sz="1765"/>
            </a:lvl1pPr>
            <a:lvl2pPr marL="403433" indent="0">
              <a:buNone/>
              <a:defRPr sz="1765"/>
            </a:lvl2pPr>
            <a:lvl3pPr marL="806867" indent="0">
              <a:buNone/>
              <a:defRPr sz="1765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E418D5A-44B1-44E7-8984-97EF485E9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3193" y="3905026"/>
            <a:ext cx="5608320" cy="1016598"/>
          </a:xfrm>
        </p:spPr>
        <p:txBody>
          <a:bodyPr>
            <a:noAutofit/>
          </a:bodyPr>
          <a:lstStyle>
            <a:lvl1pPr marL="0" indent="0">
              <a:lnSpc>
                <a:spcPts val="3883"/>
              </a:lnSpc>
              <a:spcBef>
                <a:spcPts val="0"/>
              </a:spcBef>
              <a:buNone/>
              <a:defRPr sz="3706"/>
            </a:lvl1pPr>
            <a:lvl2pPr marL="403433" indent="0">
              <a:buNone/>
              <a:defRPr sz="3177"/>
            </a:lvl2pPr>
            <a:lvl3pPr marL="806867" indent="0">
              <a:buNone/>
              <a:defRPr sz="3177"/>
            </a:lvl3pPr>
            <a:lvl4pPr marL="1210300" indent="0">
              <a:buNone/>
              <a:defRPr sz="3177"/>
            </a:lvl4pPr>
            <a:lvl5pPr marL="1613733" indent="0">
              <a:buNone/>
              <a:defRPr sz="3177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E4EF7D-4452-4F39-BCFD-F884B53488EE}"/>
              </a:ext>
            </a:extLst>
          </p:cNvPr>
          <p:cNvCxnSpPr>
            <a:cxnSpLocks/>
          </p:cNvCxnSpPr>
          <p:nvPr userDrawn="1"/>
        </p:nvCxnSpPr>
        <p:spPr>
          <a:xfrm>
            <a:off x="1080206" y="5927156"/>
            <a:ext cx="33250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B1D1FB-8210-4AEA-89D1-D5F79A830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193" y="5971531"/>
            <a:ext cx="3325090" cy="403412"/>
          </a:xfrm>
        </p:spPr>
        <p:txBody>
          <a:bodyPr>
            <a:normAutofit/>
          </a:bodyPr>
          <a:lstStyle>
            <a:lvl1pPr marL="0" indent="0">
              <a:lnSpc>
                <a:spcPts val="1235"/>
              </a:lnSpc>
              <a:spcBef>
                <a:spcPts val="0"/>
              </a:spcBef>
              <a:buNone/>
              <a:defRPr sz="882"/>
            </a:lvl1pPr>
            <a:lvl2pPr marL="403433" indent="0">
              <a:buNone/>
              <a:defRPr/>
            </a:lvl2pPr>
            <a:lvl3pPr marL="806867" indent="0">
              <a:buNone/>
              <a:defRPr/>
            </a:lvl3pPr>
            <a:lvl4pPr marL="1210300" indent="0">
              <a:buNone/>
              <a:defRPr/>
            </a:lvl4pPr>
            <a:lvl5pPr marL="1613733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C26575-C593-45B3-87B7-6F445AC667C6}"/>
              </a:ext>
            </a:extLst>
          </p:cNvPr>
          <p:cNvCxnSpPr>
            <a:cxnSpLocks/>
          </p:cNvCxnSpPr>
          <p:nvPr userDrawn="1"/>
        </p:nvCxnSpPr>
        <p:spPr>
          <a:xfrm>
            <a:off x="4697044" y="5927156"/>
            <a:ext cx="2770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88C4793-675B-493D-BF73-D7988A4621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9638" y="5971532"/>
            <a:ext cx="3325091" cy="266252"/>
          </a:xfrm>
        </p:spPr>
        <p:txBody>
          <a:bodyPr>
            <a:noAutofit/>
          </a:bodyPr>
          <a:lstStyle>
            <a:lvl1pPr marL="0" indent="0">
              <a:buNone/>
              <a:defRPr sz="882"/>
            </a:lvl1pPr>
            <a:lvl2pPr marL="403433" indent="0">
              <a:buNone/>
              <a:defRPr sz="1059"/>
            </a:lvl2pPr>
            <a:lvl3pPr marL="806867" indent="0">
              <a:buNone/>
              <a:defRPr sz="1059"/>
            </a:lvl3pPr>
            <a:lvl4pPr marL="1210300" indent="0">
              <a:buNone/>
              <a:defRPr sz="1059"/>
            </a:lvl4pPr>
            <a:lvl5pPr marL="1613733" indent="0">
              <a:buNone/>
              <a:defRPr sz="1059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079689-99A4-476F-81D6-1ACAA5DC34BA}"/>
              </a:ext>
            </a:extLst>
          </p:cNvPr>
          <p:cNvGrpSpPr/>
          <p:nvPr userDrawn="1"/>
        </p:nvGrpSpPr>
        <p:grpSpPr>
          <a:xfrm>
            <a:off x="7201472" y="2338923"/>
            <a:ext cx="3548686" cy="4519077"/>
            <a:chOff x="6423564" y="2650779"/>
            <a:chExt cx="2927666" cy="512162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7A90A9-4C0D-4CA8-B406-3E8626E59C2A}"/>
                </a:ext>
              </a:extLst>
            </p:cNvPr>
            <p:cNvSpPr/>
            <p:nvPr userDrawn="1"/>
          </p:nvSpPr>
          <p:spPr>
            <a:xfrm>
              <a:off x="6468326" y="2841838"/>
              <a:ext cx="2882904" cy="4930562"/>
            </a:xfrm>
            <a:custGeom>
              <a:avLst/>
              <a:gdLst>
                <a:gd name="connsiteX0" fmla="*/ 1322503 w 2979018"/>
                <a:gd name="connsiteY0" fmla="*/ 2587 h 5171334"/>
                <a:gd name="connsiteX1" fmla="*/ 1642363 w 2979018"/>
                <a:gd name="connsiteY1" fmla="*/ 41407 h 5171334"/>
                <a:gd name="connsiteX2" fmla="*/ 2422627 w 2979018"/>
                <a:gd name="connsiteY2" fmla="*/ 299967 h 5171334"/>
                <a:gd name="connsiteX3" fmla="*/ 2937611 w 2979018"/>
                <a:gd name="connsiteY3" fmla="*/ 1325414 h 5171334"/>
                <a:gd name="connsiteX4" fmla="*/ 2521965 w 2979018"/>
                <a:gd name="connsiteY4" fmla="*/ 2579719 h 5171334"/>
                <a:gd name="connsiteX5" fmla="*/ 2521965 w 2979018"/>
                <a:gd name="connsiteY5" fmla="*/ 3480439 h 5171334"/>
                <a:gd name="connsiteX6" fmla="*/ 2234713 w 2979018"/>
                <a:gd name="connsiteY6" fmla="*/ 3807447 h 5171334"/>
                <a:gd name="connsiteX7" fmla="*/ 1888340 w 2979018"/>
                <a:gd name="connsiteY7" fmla="*/ 3752534 h 5171334"/>
                <a:gd name="connsiteX8" fmla="*/ 1744031 w 2979018"/>
                <a:gd name="connsiteY8" fmla="*/ 3731150 h 5171334"/>
                <a:gd name="connsiteX9" fmla="*/ 1744031 w 2979018"/>
                <a:gd name="connsiteY9" fmla="*/ 5171334 h 5171334"/>
                <a:gd name="connsiteX10" fmla="*/ 1390682 w 2979018"/>
                <a:gd name="connsiteY10" fmla="*/ 5171334 h 5171334"/>
                <a:gd name="connsiteX11" fmla="*/ 1390682 w 2979018"/>
                <a:gd name="connsiteY11" fmla="*/ 3675589 h 5171334"/>
                <a:gd name="connsiteX12" fmla="*/ 1195594 w 2979018"/>
                <a:gd name="connsiteY12" fmla="*/ 3642707 h 5171334"/>
                <a:gd name="connsiteX13" fmla="*/ 813439 w 2979018"/>
                <a:gd name="connsiteY13" fmla="*/ 3560957 h 5171334"/>
                <a:gd name="connsiteX14" fmla="*/ 650078 w 2979018"/>
                <a:gd name="connsiteY14" fmla="*/ 3381408 h 5171334"/>
                <a:gd name="connsiteX15" fmla="*/ 642600 w 2979018"/>
                <a:gd name="connsiteY15" fmla="*/ 3347129 h 5171334"/>
                <a:gd name="connsiteX16" fmla="*/ 556392 w 2979018"/>
                <a:gd name="connsiteY16" fmla="*/ 3318562 h 5171334"/>
                <a:gd name="connsiteX17" fmla="*/ 41407 w 2979018"/>
                <a:gd name="connsiteY17" fmla="*/ 2293115 h 5171334"/>
                <a:gd name="connsiteX18" fmla="*/ 616916 w 2979018"/>
                <a:gd name="connsiteY18" fmla="*/ 556391 h 5171334"/>
                <a:gd name="connsiteX19" fmla="*/ 1322503 w 2979018"/>
                <a:gd name="connsiteY19" fmla="*/ 2587 h 5171334"/>
                <a:gd name="connsiteX0" fmla="*/ 1322503 w 2979018"/>
                <a:gd name="connsiteY0" fmla="*/ 2587 h 5279436"/>
                <a:gd name="connsiteX1" fmla="*/ 1642363 w 2979018"/>
                <a:gd name="connsiteY1" fmla="*/ 41407 h 5279436"/>
                <a:gd name="connsiteX2" fmla="*/ 2422627 w 2979018"/>
                <a:gd name="connsiteY2" fmla="*/ 299967 h 5279436"/>
                <a:gd name="connsiteX3" fmla="*/ 2937611 w 2979018"/>
                <a:gd name="connsiteY3" fmla="*/ 1325414 h 5279436"/>
                <a:gd name="connsiteX4" fmla="*/ 2521965 w 2979018"/>
                <a:gd name="connsiteY4" fmla="*/ 2579719 h 5279436"/>
                <a:gd name="connsiteX5" fmla="*/ 2521965 w 2979018"/>
                <a:gd name="connsiteY5" fmla="*/ 3480439 h 5279436"/>
                <a:gd name="connsiteX6" fmla="*/ 2234713 w 2979018"/>
                <a:gd name="connsiteY6" fmla="*/ 3807447 h 5279436"/>
                <a:gd name="connsiteX7" fmla="*/ 1888340 w 2979018"/>
                <a:gd name="connsiteY7" fmla="*/ 3752534 h 5279436"/>
                <a:gd name="connsiteX8" fmla="*/ 1744031 w 2979018"/>
                <a:gd name="connsiteY8" fmla="*/ 3731150 h 5279436"/>
                <a:gd name="connsiteX9" fmla="*/ 1744031 w 2979018"/>
                <a:gd name="connsiteY9" fmla="*/ 5171334 h 5279436"/>
                <a:gd name="connsiteX10" fmla="*/ 1390682 w 2979018"/>
                <a:gd name="connsiteY10" fmla="*/ 5279436 h 5279436"/>
                <a:gd name="connsiteX11" fmla="*/ 1390682 w 2979018"/>
                <a:gd name="connsiteY11" fmla="*/ 3675589 h 5279436"/>
                <a:gd name="connsiteX12" fmla="*/ 1195594 w 2979018"/>
                <a:gd name="connsiteY12" fmla="*/ 3642707 h 5279436"/>
                <a:gd name="connsiteX13" fmla="*/ 813439 w 2979018"/>
                <a:gd name="connsiteY13" fmla="*/ 3560957 h 5279436"/>
                <a:gd name="connsiteX14" fmla="*/ 650078 w 2979018"/>
                <a:gd name="connsiteY14" fmla="*/ 3381408 h 5279436"/>
                <a:gd name="connsiteX15" fmla="*/ 642600 w 2979018"/>
                <a:gd name="connsiteY15" fmla="*/ 3347129 h 5279436"/>
                <a:gd name="connsiteX16" fmla="*/ 556392 w 2979018"/>
                <a:gd name="connsiteY16" fmla="*/ 3318562 h 5279436"/>
                <a:gd name="connsiteX17" fmla="*/ 41407 w 2979018"/>
                <a:gd name="connsiteY17" fmla="*/ 2293115 h 5279436"/>
                <a:gd name="connsiteX18" fmla="*/ 616916 w 2979018"/>
                <a:gd name="connsiteY18" fmla="*/ 556391 h 5279436"/>
                <a:gd name="connsiteX19" fmla="*/ 1322503 w 2979018"/>
                <a:gd name="connsiteY19" fmla="*/ 2587 h 5279436"/>
                <a:gd name="connsiteX0" fmla="*/ 1322503 w 2979018"/>
                <a:gd name="connsiteY0" fmla="*/ 2587 h 5907452"/>
                <a:gd name="connsiteX1" fmla="*/ 1642363 w 2979018"/>
                <a:gd name="connsiteY1" fmla="*/ 41407 h 5907452"/>
                <a:gd name="connsiteX2" fmla="*/ 2422627 w 2979018"/>
                <a:gd name="connsiteY2" fmla="*/ 299967 h 5907452"/>
                <a:gd name="connsiteX3" fmla="*/ 2937611 w 2979018"/>
                <a:gd name="connsiteY3" fmla="*/ 1325414 h 5907452"/>
                <a:gd name="connsiteX4" fmla="*/ 2521965 w 2979018"/>
                <a:gd name="connsiteY4" fmla="*/ 2579719 h 5907452"/>
                <a:gd name="connsiteX5" fmla="*/ 2521965 w 2979018"/>
                <a:gd name="connsiteY5" fmla="*/ 3480439 h 5907452"/>
                <a:gd name="connsiteX6" fmla="*/ 2234713 w 2979018"/>
                <a:gd name="connsiteY6" fmla="*/ 3807447 h 5907452"/>
                <a:gd name="connsiteX7" fmla="*/ 1888340 w 2979018"/>
                <a:gd name="connsiteY7" fmla="*/ 3752534 h 5907452"/>
                <a:gd name="connsiteX8" fmla="*/ 1744031 w 2979018"/>
                <a:gd name="connsiteY8" fmla="*/ 3731150 h 5907452"/>
                <a:gd name="connsiteX9" fmla="*/ 1774917 w 2979018"/>
                <a:gd name="connsiteY9" fmla="*/ 5907452 h 5907452"/>
                <a:gd name="connsiteX10" fmla="*/ 1390682 w 2979018"/>
                <a:gd name="connsiteY10" fmla="*/ 5279436 h 5907452"/>
                <a:gd name="connsiteX11" fmla="*/ 1390682 w 2979018"/>
                <a:gd name="connsiteY11" fmla="*/ 3675589 h 5907452"/>
                <a:gd name="connsiteX12" fmla="*/ 1195594 w 2979018"/>
                <a:gd name="connsiteY12" fmla="*/ 3642707 h 5907452"/>
                <a:gd name="connsiteX13" fmla="*/ 813439 w 2979018"/>
                <a:gd name="connsiteY13" fmla="*/ 3560957 h 5907452"/>
                <a:gd name="connsiteX14" fmla="*/ 650078 w 2979018"/>
                <a:gd name="connsiteY14" fmla="*/ 3381408 h 5907452"/>
                <a:gd name="connsiteX15" fmla="*/ 642600 w 2979018"/>
                <a:gd name="connsiteY15" fmla="*/ 3347129 h 5907452"/>
                <a:gd name="connsiteX16" fmla="*/ 556392 w 2979018"/>
                <a:gd name="connsiteY16" fmla="*/ 3318562 h 5907452"/>
                <a:gd name="connsiteX17" fmla="*/ 41407 w 2979018"/>
                <a:gd name="connsiteY17" fmla="*/ 2293115 h 5907452"/>
                <a:gd name="connsiteX18" fmla="*/ 616916 w 2979018"/>
                <a:gd name="connsiteY18" fmla="*/ 556391 h 5907452"/>
                <a:gd name="connsiteX19" fmla="*/ 1322503 w 2979018"/>
                <a:gd name="connsiteY19" fmla="*/ 2587 h 5907452"/>
                <a:gd name="connsiteX0" fmla="*/ 1322503 w 2979018"/>
                <a:gd name="connsiteY0" fmla="*/ 2587 h 5907452"/>
                <a:gd name="connsiteX1" fmla="*/ 1642363 w 2979018"/>
                <a:gd name="connsiteY1" fmla="*/ 41407 h 5907452"/>
                <a:gd name="connsiteX2" fmla="*/ 2422627 w 2979018"/>
                <a:gd name="connsiteY2" fmla="*/ 299967 h 5907452"/>
                <a:gd name="connsiteX3" fmla="*/ 2937611 w 2979018"/>
                <a:gd name="connsiteY3" fmla="*/ 1325414 h 5907452"/>
                <a:gd name="connsiteX4" fmla="*/ 2521965 w 2979018"/>
                <a:gd name="connsiteY4" fmla="*/ 2579719 h 5907452"/>
                <a:gd name="connsiteX5" fmla="*/ 2521965 w 2979018"/>
                <a:gd name="connsiteY5" fmla="*/ 3480439 h 5907452"/>
                <a:gd name="connsiteX6" fmla="*/ 2234713 w 2979018"/>
                <a:gd name="connsiteY6" fmla="*/ 3807447 h 5907452"/>
                <a:gd name="connsiteX7" fmla="*/ 1888340 w 2979018"/>
                <a:gd name="connsiteY7" fmla="*/ 3752534 h 5907452"/>
                <a:gd name="connsiteX8" fmla="*/ 1744031 w 2979018"/>
                <a:gd name="connsiteY8" fmla="*/ 3731150 h 5907452"/>
                <a:gd name="connsiteX9" fmla="*/ 1774917 w 2979018"/>
                <a:gd name="connsiteY9" fmla="*/ 5907452 h 5907452"/>
                <a:gd name="connsiteX10" fmla="*/ 1395830 w 2979018"/>
                <a:gd name="connsiteY10" fmla="*/ 5886862 h 5907452"/>
                <a:gd name="connsiteX11" fmla="*/ 1390682 w 2979018"/>
                <a:gd name="connsiteY11" fmla="*/ 3675589 h 5907452"/>
                <a:gd name="connsiteX12" fmla="*/ 1195594 w 2979018"/>
                <a:gd name="connsiteY12" fmla="*/ 3642707 h 5907452"/>
                <a:gd name="connsiteX13" fmla="*/ 813439 w 2979018"/>
                <a:gd name="connsiteY13" fmla="*/ 3560957 h 5907452"/>
                <a:gd name="connsiteX14" fmla="*/ 650078 w 2979018"/>
                <a:gd name="connsiteY14" fmla="*/ 3381408 h 5907452"/>
                <a:gd name="connsiteX15" fmla="*/ 642600 w 2979018"/>
                <a:gd name="connsiteY15" fmla="*/ 3347129 h 5907452"/>
                <a:gd name="connsiteX16" fmla="*/ 556392 w 2979018"/>
                <a:gd name="connsiteY16" fmla="*/ 3318562 h 5907452"/>
                <a:gd name="connsiteX17" fmla="*/ 41407 w 2979018"/>
                <a:gd name="connsiteY17" fmla="*/ 2293115 h 5907452"/>
                <a:gd name="connsiteX18" fmla="*/ 616916 w 2979018"/>
                <a:gd name="connsiteY18" fmla="*/ 556391 h 5907452"/>
                <a:gd name="connsiteX19" fmla="*/ 1322503 w 2979018"/>
                <a:gd name="connsiteY19" fmla="*/ 2587 h 5907452"/>
                <a:gd name="connsiteX0" fmla="*/ 1322503 w 2979018"/>
                <a:gd name="connsiteY0" fmla="*/ 2587 h 5897157"/>
                <a:gd name="connsiteX1" fmla="*/ 1642363 w 2979018"/>
                <a:gd name="connsiteY1" fmla="*/ 41407 h 5897157"/>
                <a:gd name="connsiteX2" fmla="*/ 2422627 w 2979018"/>
                <a:gd name="connsiteY2" fmla="*/ 299967 h 5897157"/>
                <a:gd name="connsiteX3" fmla="*/ 2937611 w 2979018"/>
                <a:gd name="connsiteY3" fmla="*/ 1325414 h 5897157"/>
                <a:gd name="connsiteX4" fmla="*/ 2521965 w 2979018"/>
                <a:gd name="connsiteY4" fmla="*/ 2579719 h 5897157"/>
                <a:gd name="connsiteX5" fmla="*/ 2521965 w 2979018"/>
                <a:gd name="connsiteY5" fmla="*/ 3480439 h 5897157"/>
                <a:gd name="connsiteX6" fmla="*/ 2234713 w 2979018"/>
                <a:gd name="connsiteY6" fmla="*/ 3807447 h 5897157"/>
                <a:gd name="connsiteX7" fmla="*/ 1888340 w 2979018"/>
                <a:gd name="connsiteY7" fmla="*/ 3752534 h 5897157"/>
                <a:gd name="connsiteX8" fmla="*/ 1744031 w 2979018"/>
                <a:gd name="connsiteY8" fmla="*/ 3731150 h 5897157"/>
                <a:gd name="connsiteX9" fmla="*/ 1738883 w 2979018"/>
                <a:gd name="connsiteY9" fmla="*/ 5897157 h 5897157"/>
                <a:gd name="connsiteX10" fmla="*/ 1395830 w 2979018"/>
                <a:gd name="connsiteY10" fmla="*/ 5886862 h 5897157"/>
                <a:gd name="connsiteX11" fmla="*/ 1390682 w 2979018"/>
                <a:gd name="connsiteY11" fmla="*/ 3675589 h 5897157"/>
                <a:gd name="connsiteX12" fmla="*/ 1195594 w 2979018"/>
                <a:gd name="connsiteY12" fmla="*/ 3642707 h 5897157"/>
                <a:gd name="connsiteX13" fmla="*/ 813439 w 2979018"/>
                <a:gd name="connsiteY13" fmla="*/ 3560957 h 5897157"/>
                <a:gd name="connsiteX14" fmla="*/ 650078 w 2979018"/>
                <a:gd name="connsiteY14" fmla="*/ 3381408 h 5897157"/>
                <a:gd name="connsiteX15" fmla="*/ 642600 w 2979018"/>
                <a:gd name="connsiteY15" fmla="*/ 3347129 h 5897157"/>
                <a:gd name="connsiteX16" fmla="*/ 556392 w 2979018"/>
                <a:gd name="connsiteY16" fmla="*/ 3318562 h 5897157"/>
                <a:gd name="connsiteX17" fmla="*/ 41407 w 2979018"/>
                <a:gd name="connsiteY17" fmla="*/ 2293115 h 5897157"/>
                <a:gd name="connsiteX18" fmla="*/ 616916 w 2979018"/>
                <a:gd name="connsiteY18" fmla="*/ 556391 h 5897157"/>
                <a:gd name="connsiteX19" fmla="*/ 1322503 w 2979018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889968 w 2980646"/>
                <a:gd name="connsiteY7" fmla="*/ 3752534 h 5897157"/>
                <a:gd name="connsiteX8" fmla="*/ 1745659 w 2980646"/>
                <a:gd name="connsiteY8" fmla="*/ 3731150 h 5897157"/>
                <a:gd name="connsiteX9" fmla="*/ 1740511 w 2980646"/>
                <a:gd name="connsiteY9" fmla="*/ 5897157 h 5897157"/>
                <a:gd name="connsiteX10" fmla="*/ 1397458 w 2980646"/>
                <a:gd name="connsiteY10" fmla="*/ 5886862 h 5897157"/>
                <a:gd name="connsiteX11" fmla="*/ 1392310 w 2980646"/>
                <a:gd name="connsiteY11" fmla="*/ 3675589 h 5897157"/>
                <a:gd name="connsiteX12" fmla="*/ 1197222 w 2980646"/>
                <a:gd name="connsiteY12" fmla="*/ 3642707 h 5897157"/>
                <a:gd name="connsiteX13" fmla="*/ 815067 w 2980646"/>
                <a:gd name="connsiteY13" fmla="*/ 3560957 h 5897157"/>
                <a:gd name="connsiteX14" fmla="*/ 651706 w 2980646"/>
                <a:gd name="connsiteY14" fmla="*/ 3381408 h 5897157"/>
                <a:gd name="connsiteX15" fmla="*/ 644228 w 2980646"/>
                <a:gd name="connsiteY15" fmla="*/ 3347129 h 5897157"/>
                <a:gd name="connsiteX16" fmla="*/ 542769 w 2980646"/>
                <a:gd name="connsiteY16" fmla="*/ 3133142 h 5897157"/>
                <a:gd name="connsiteX17" fmla="*/ 43035 w 2980646"/>
                <a:gd name="connsiteY17" fmla="*/ 2293115 h 5897157"/>
                <a:gd name="connsiteX18" fmla="*/ 618544 w 2980646"/>
                <a:gd name="connsiteY18" fmla="*/ 556391 h 5897157"/>
                <a:gd name="connsiteX19" fmla="*/ 1324131 w 2980646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889968 w 2980646"/>
                <a:gd name="connsiteY7" fmla="*/ 3752534 h 5897157"/>
                <a:gd name="connsiteX8" fmla="*/ 1745659 w 2980646"/>
                <a:gd name="connsiteY8" fmla="*/ 3731150 h 5897157"/>
                <a:gd name="connsiteX9" fmla="*/ 1740511 w 2980646"/>
                <a:gd name="connsiteY9" fmla="*/ 5897157 h 5897157"/>
                <a:gd name="connsiteX10" fmla="*/ 1397458 w 2980646"/>
                <a:gd name="connsiteY10" fmla="*/ 5886862 h 5897157"/>
                <a:gd name="connsiteX11" fmla="*/ 1392310 w 2980646"/>
                <a:gd name="connsiteY11" fmla="*/ 3675589 h 5897157"/>
                <a:gd name="connsiteX12" fmla="*/ 1197222 w 2980646"/>
                <a:gd name="connsiteY12" fmla="*/ 3642707 h 5897157"/>
                <a:gd name="connsiteX13" fmla="*/ 815067 w 2980646"/>
                <a:gd name="connsiteY13" fmla="*/ 3560957 h 5897157"/>
                <a:gd name="connsiteX14" fmla="*/ 651706 w 2980646"/>
                <a:gd name="connsiteY14" fmla="*/ 3381408 h 5897157"/>
                <a:gd name="connsiteX15" fmla="*/ 705233 w 2980646"/>
                <a:gd name="connsiteY15" fmla="*/ 3351074 h 5897157"/>
                <a:gd name="connsiteX16" fmla="*/ 542769 w 2980646"/>
                <a:gd name="connsiteY16" fmla="*/ 3133142 h 5897157"/>
                <a:gd name="connsiteX17" fmla="*/ 43035 w 2980646"/>
                <a:gd name="connsiteY17" fmla="*/ 2293115 h 5897157"/>
                <a:gd name="connsiteX18" fmla="*/ 618544 w 2980646"/>
                <a:gd name="connsiteY18" fmla="*/ 556391 h 5897157"/>
                <a:gd name="connsiteX19" fmla="*/ 1324131 w 2980646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897594 w 2980646"/>
                <a:gd name="connsiteY7" fmla="*/ 3795931 h 5897157"/>
                <a:gd name="connsiteX8" fmla="*/ 1745659 w 2980646"/>
                <a:gd name="connsiteY8" fmla="*/ 3731150 h 5897157"/>
                <a:gd name="connsiteX9" fmla="*/ 1740511 w 2980646"/>
                <a:gd name="connsiteY9" fmla="*/ 5897157 h 5897157"/>
                <a:gd name="connsiteX10" fmla="*/ 1397458 w 2980646"/>
                <a:gd name="connsiteY10" fmla="*/ 5886862 h 5897157"/>
                <a:gd name="connsiteX11" fmla="*/ 1392310 w 2980646"/>
                <a:gd name="connsiteY11" fmla="*/ 3675589 h 5897157"/>
                <a:gd name="connsiteX12" fmla="*/ 1197222 w 2980646"/>
                <a:gd name="connsiteY12" fmla="*/ 3642707 h 5897157"/>
                <a:gd name="connsiteX13" fmla="*/ 815067 w 2980646"/>
                <a:gd name="connsiteY13" fmla="*/ 3560957 h 5897157"/>
                <a:gd name="connsiteX14" fmla="*/ 651706 w 2980646"/>
                <a:gd name="connsiteY14" fmla="*/ 3381408 h 5897157"/>
                <a:gd name="connsiteX15" fmla="*/ 705233 w 2980646"/>
                <a:gd name="connsiteY15" fmla="*/ 3351074 h 5897157"/>
                <a:gd name="connsiteX16" fmla="*/ 542769 w 2980646"/>
                <a:gd name="connsiteY16" fmla="*/ 3133142 h 5897157"/>
                <a:gd name="connsiteX17" fmla="*/ 43035 w 2980646"/>
                <a:gd name="connsiteY17" fmla="*/ 2293115 h 5897157"/>
                <a:gd name="connsiteX18" fmla="*/ 618544 w 2980646"/>
                <a:gd name="connsiteY18" fmla="*/ 556391 h 5897157"/>
                <a:gd name="connsiteX19" fmla="*/ 1324131 w 2980646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897594 w 2980646"/>
                <a:gd name="connsiteY7" fmla="*/ 3795931 h 5897157"/>
                <a:gd name="connsiteX8" fmla="*/ 1745659 w 2980646"/>
                <a:gd name="connsiteY8" fmla="*/ 3786382 h 5897157"/>
                <a:gd name="connsiteX9" fmla="*/ 1740511 w 2980646"/>
                <a:gd name="connsiteY9" fmla="*/ 5897157 h 5897157"/>
                <a:gd name="connsiteX10" fmla="*/ 1397458 w 2980646"/>
                <a:gd name="connsiteY10" fmla="*/ 5886862 h 5897157"/>
                <a:gd name="connsiteX11" fmla="*/ 1392310 w 2980646"/>
                <a:gd name="connsiteY11" fmla="*/ 3675589 h 5897157"/>
                <a:gd name="connsiteX12" fmla="*/ 1197222 w 2980646"/>
                <a:gd name="connsiteY12" fmla="*/ 3642707 h 5897157"/>
                <a:gd name="connsiteX13" fmla="*/ 815067 w 2980646"/>
                <a:gd name="connsiteY13" fmla="*/ 3560957 h 5897157"/>
                <a:gd name="connsiteX14" fmla="*/ 651706 w 2980646"/>
                <a:gd name="connsiteY14" fmla="*/ 3381408 h 5897157"/>
                <a:gd name="connsiteX15" fmla="*/ 705233 w 2980646"/>
                <a:gd name="connsiteY15" fmla="*/ 3351074 h 5897157"/>
                <a:gd name="connsiteX16" fmla="*/ 542769 w 2980646"/>
                <a:gd name="connsiteY16" fmla="*/ 3133142 h 5897157"/>
                <a:gd name="connsiteX17" fmla="*/ 43035 w 2980646"/>
                <a:gd name="connsiteY17" fmla="*/ 2293115 h 5897157"/>
                <a:gd name="connsiteX18" fmla="*/ 618544 w 2980646"/>
                <a:gd name="connsiteY18" fmla="*/ 556391 h 5897157"/>
                <a:gd name="connsiteX19" fmla="*/ 1324131 w 2980646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950973 w 2980646"/>
                <a:gd name="connsiteY7" fmla="*/ 3870889 h 5897157"/>
                <a:gd name="connsiteX8" fmla="*/ 1745659 w 2980646"/>
                <a:gd name="connsiteY8" fmla="*/ 3786382 h 5897157"/>
                <a:gd name="connsiteX9" fmla="*/ 1740511 w 2980646"/>
                <a:gd name="connsiteY9" fmla="*/ 5897157 h 5897157"/>
                <a:gd name="connsiteX10" fmla="*/ 1397458 w 2980646"/>
                <a:gd name="connsiteY10" fmla="*/ 5886862 h 5897157"/>
                <a:gd name="connsiteX11" fmla="*/ 1392310 w 2980646"/>
                <a:gd name="connsiteY11" fmla="*/ 3675589 h 5897157"/>
                <a:gd name="connsiteX12" fmla="*/ 1197222 w 2980646"/>
                <a:gd name="connsiteY12" fmla="*/ 3642707 h 5897157"/>
                <a:gd name="connsiteX13" fmla="*/ 815067 w 2980646"/>
                <a:gd name="connsiteY13" fmla="*/ 3560957 h 5897157"/>
                <a:gd name="connsiteX14" fmla="*/ 651706 w 2980646"/>
                <a:gd name="connsiteY14" fmla="*/ 3381408 h 5897157"/>
                <a:gd name="connsiteX15" fmla="*/ 705233 w 2980646"/>
                <a:gd name="connsiteY15" fmla="*/ 3351074 h 5897157"/>
                <a:gd name="connsiteX16" fmla="*/ 542769 w 2980646"/>
                <a:gd name="connsiteY16" fmla="*/ 3133142 h 5897157"/>
                <a:gd name="connsiteX17" fmla="*/ 43035 w 2980646"/>
                <a:gd name="connsiteY17" fmla="*/ 2293115 h 5897157"/>
                <a:gd name="connsiteX18" fmla="*/ 618544 w 2980646"/>
                <a:gd name="connsiteY18" fmla="*/ 556391 h 5897157"/>
                <a:gd name="connsiteX19" fmla="*/ 1324131 w 2980646"/>
                <a:gd name="connsiteY19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705233 w 2980646"/>
                <a:gd name="connsiteY14" fmla="*/ 3351074 h 5897157"/>
                <a:gd name="connsiteX15" fmla="*/ 542769 w 2980646"/>
                <a:gd name="connsiteY15" fmla="*/ 3133142 h 5897157"/>
                <a:gd name="connsiteX16" fmla="*/ 43035 w 2980646"/>
                <a:gd name="connsiteY16" fmla="*/ 2293115 h 5897157"/>
                <a:gd name="connsiteX17" fmla="*/ 618544 w 2980646"/>
                <a:gd name="connsiteY17" fmla="*/ 556391 h 5897157"/>
                <a:gd name="connsiteX18" fmla="*/ 1324131 w 2980646"/>
                <a:gd name="connsiteY18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705233 w 2980646"/>
                <a:gd name="connsiteY14" fmla="*/ 3351074 h 5897157"/>
                <a:gd name="connsiteX15" fmla="*/ 542769 w 2980646"/>
                <a:gd name="connsiteY15" fmla="*/ 3133142 h 5897157"/>
                <a:gd name="connsiteX16" fmla="*/ 43035 w 2980646"/>
                <a:gd name="connsiteY16" fmla="*/ 2293115 h 5897157"/>
                <a:gd name="connsiteX17" fmla="*/ 618544 w 2980646"/>
                <a:gd name="connsiteY17" fmla="*/ 556391 h 5897157"/>
                <a:gd name="connsiteX18" fmla="*/ 1324131 w 2980646"/>
                <a:gd name="connsiteY18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649901 w 2980646"/>
                <a:gd name="connsiteY14" fmla="*/ 3263688 h 5897157"/>
                <a:gd name="connsiteX15" fmla="*/ 542769 w 2980646"/>
                <a:gd name="connsiteY15" fmla="*/ 3133142 h 5897157"/>
                <a:gd name="connsiteX16" fmla="*/ 43035 w 2980646"/>
                <a:gd name="connsiteY16" fmla="*/ 2293115 h 5897157"/>
                <a:gd name="connsiteX17" fmla="*/ 618544 w 2980646"/>
                <a:gd name="connsiteY17" fmla="*/ 556391 h 5897157"/>
                <a:gd name="connsiteX18" fmla="*/ 1324131 w 2980646"/>
                <a:gd name="connsiteY18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33142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33142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07447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60261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33074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60261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33074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60261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2236341 w 2980646"/>
                <a:gd name="connsiteY6" fmla="*/ 3833074 h 5897157"/>
                <a:gd name="connsiteX7" fmla="*/ 1745659 w 2980646"/>
                <a:gd name="connsiteY7" fmla="*/ 3786382 h 5897157"/>
                <a:gd name="connsiteX8" fmla="*/ 1740511 w 2980646"/>
                <a:gd name="connsiteY8" fmla="*/ 5897157 h 5897157"/>
                <a:gd name="connsiteX9" fmla="*/ 1397458 w 2980646"/>
                <a:gd name="connsiteY9" fmla="*/ 5886862 h 5897157"/>
                <a:gd name="connsiteX10" fmla="*/ 1392310 w 2980646"/>
                <a:gd name="connsiteY10" fmla="*/ 3675589 h 5897157"/>
                <a:gd name="connsiteX11" fmla="*/ 1197222 w 2980646"/>
                <a:gd name="connsiteY11" fmla="*/ 3642707 h 5897157"/>
                <a:gd name="connsiteX12" fmla="*/ 815067 w 2980646"/>
                <a:gd name="connsiteY12" fmla="*/ 3560957 h 5897157"/>
                <a:gd name="connsiteX13" fmla="*/ 651706 w 2980646"/>
                <a:gd name="connsiteY13" fmla="*/ 3381408 h 5897157"/>
                <a:gd name="connsiteX14" fmla="*/ 542769 w 2980646"/>
                <a:gd name="connsiteY14" fmla="*/ 3160261 h 5897157"/>
                <a:gd name="connsiteX15" fmla="*/ 43035 w 2980646"/>
                <a:gd name="connsiteY15" fmla="*/ 2293115 h 5897157"/>
                <a:gd name="connsiteX16" fmla="*/ 618544 w 2980646"/>
                <a:gd name="connsiteY16" fmla="*/ 556391 h 5897157"/>
                <a:gd name="connsiteX17" fmla="*/ 1324131 w 2980646"/>
                <a:gd name="connsiteY17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815067 w 2980646"/>
                <a:gd name="connsiteY11" fmla="*/ 3560957 h 5897157"/>
                <a:gd name="connsiteX12" fmla="*/ 651706 w 2980646"/>
                <a:gd name="connsiteY12" fmla="*/ 3381408 h 5897157"/>
                <a:gd name="connsiteX13" fmla="*/ 542769 w 2980646"/>
                <a:gd name="connsiteY13" fmla="*/ 3160261 h 5897157"/>
                <a:gd name="connsiteX14" fmla="*/ 43035 w 2980646"/>
                <a:gd name="connsiteY14" fmla="*/ 2293115 h 5897157"/>
                <a:gd name="connsiteX15" fmla="*/ 618544 w 2980646"/>
                <a:gd name="connsiteY15" fmla="*/ 556391 h 5897157"/>
                <a:gd name="connsiteX16" fmla="*/ 1324131 w 2980646"/>
                <a:gd name="connsiteY16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39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815067 w 2980646"/>
                <a:gd name="connsiteY11" fmla="*/ 3560957 h 5897157"/>
                <a:gd name="connsiteX12" fmla="*/ 651706 w 2980646"/>
                <a:gd name="connsiteY12" fmla="*/ 3381408 h 5897157"/>
                <a:gd name="connsiteX13" fmla="*/ 542769 w 2980646"/>
                <a:gd name="connsiteY13" fmla="*/ 3160261 h 5897157"/>
                <a:gd name="connsiteX14" fmla="*/ 43035 w 2980646"/>
                <a:gd name="connsiteY14" fmla="*/ 2293115 h 5897157"/>
                <a:gd name="connsiteX15" fmla="*/ 618544 w 2980646"/>
                <a:gd name="connsiteY15" fmla="*/ 556391 h 5897157"/>
                <a:gd name="connsiteX16" fmla="*/ 1324131 w 2980646"/>
                <a:gd name="connsiteY16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40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815067 w 2980646"/>
                <a:gd name="connsiteY11" fmla="*/ 3560957 h 5897157"/>
                <a:gd name="connsiteX12" fmla="*/ 651706 w 2980646"/>
                <a:gd name="connsiteY12" fmla="*/ 3381408 h 5897157"/>
                <a:gd name="connsiteX13" fmla="*/ 542769 w 2980646"/>
                <a:gd name="connsiteY13" fmla="*/ 3160261 h 5897157"/>
                <a:gd name="connsiteX14" fmla="*/ 43035 w 2980646"/>
                <a:gd name="connsiteY14" fmla="*/ 2293115 h 5897157"/>
                <a:gd name="connsiteX15" fmla="*/ 618544 w 2980646"/>
                <a:gd name="connsiteY15" fmla="*/ 556391 h 5897157"/>
                <a:gd name="connsiteX16" fmla="*/ 1324131 w 2980646"/>
                <a:gd name="connsiteY16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40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815067 w 2980646"/>
                <a:gd name="connsiteY11" fmla="*/ 3560957 h 5897157"/>
                <a:gd name="connsiteX12" fmla="*/ 651706 w 2980646"/>
                <a:gd name="connsiteY12" fmla="*/ 3381408 h 5897157"/>
                <a:gd name="connsiteX13" fmla="*/ 542769 w 2980646"/>
                <a:gd name="connsiteY13" fmla="*/ 3160261 h 5897157"/>
                <a:gd name="connsiteX14" fmla="*/ 43035 w 2980646"/>
                <a:gd name="connsiteY14" fmla="*/ 2293115 h 5897157"/>
                <a:gd name="connsiteX15" fmla="*/ 618544 w 2980646"/>
                <a:gd name="connsiteY15" fmla="*/ 556391 h 5897157"/>
                <a:gd name="connsiteX16" fmla="*/ 1324131 w 2980646"/>
                <a:gd name="connsiteY16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40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815067 w 2980646"/>
                <a:gd name="connsiteY11" fmla="*/ 3560957 h 5897157"/>
                <a:gd name="connsiteX12" fmla="*/ 542769 w 2980646"/>
                <a:gd name="connsiteY12" fmla="*/ 3160261 h 5897157"/>
                <a:gd name="connsiteX13" fmla="*/ 43035 w 2980646"/>
                <a:gd name="connsiteY13" fmla="*/ 2293115 h 5897157"/>
                <a:gd name="connsiteX14" fmla="*/ 618544 w 2980646"/>
                <a:gd name="connsiteY14" fmla="*/ 556391 h 5897157"/>
                <a:gd name="connsiteX15" fmla="*/ 1324131 w 2980646"/>
                <a:gd name="connsiteY15" fmla="*/ 2587 h 5897157"/>
                <a:gd name="connsiteX0" fmla="*/ 1324131 w 2980646"/>
                <a:gd name="connsiteY0" fmla="*/ 2587 h 5897157"/>
                <a:gd name="connsiteX1" fmla="*/ 1643991 w 2980646"/>
                <a:gd name="connsiteY1" fmla="*/ 41407 h 5897157"/>
                <a:gd name="connsiteX2" fmla="*/ 2424255 w 2980646"/>
                <a:gd name="connsiteY2" fmla="*/ 299967 h 5897157"/>
                <a:gd name="connsiteX3" fmla="*/ 2939239 w 2980646"/>
                <a:gd name="connsiteY3" fmla="*/ 1325414 h 5897157"/>
                <a:gd name="connsiteX4" fmla="*/ 2523593 w 2980646"/>
                <a:gd name="connsiteY4" fmla="*/ 2579719 h 5897157"/>
                <a:gd name="connsiteX5" fmla="*/ 2523593 w 2980646"/>
                <a:gd name="connsiteY5" fmla="*/ 3480440 h 5897157"/>
                <a:gd name="connsiteX6" fmla="*/ 1745659 w 2980646"/>
                <a:gd name="connsiteY6" fmla="*/ 3786382 h 5897157"/>
                <a:gd name="connsiteX7" fmla="*/ 1740511 w 2980646"/>
                <a:gd name="connsiteY7" fmla="*/ 5897157 h 5897157"/>
                <a:gd name="connsiteX8" fmla="*/ 1397458 w 2980646"/>
                <a:gd name="connsiteY8" fmla="*/ 5886862 h 5897157"/>
                <a:gd name="connsiteX9" fmla="*/ 1392310 w 2980646"/>
                <a:gd name="connsiteY9" fmla="*/ 3675589 h 5897157"/>
                <a:gd name="connsiteX10" fmla="*/ 1197222 w 2980646"/>
                <a:gd name="connsiteY10" fmla="*/ 3642707 h 5897157"/>
                <a:gd name="connsiteX11" fmla="*/ 542769 w 2980646"/>
                <a:gd name="connsiteY11" fmla="*/ 3160261 h 5897157"/>
                <a:gd name="connsiteX12" fmla="*/ 43035 w 2980646"/>
                <a:gd name="connsiteY12" fmla="*/ 2293115 h 5897157"/>
                <a:gd name="connsiteX13" fmla="*/ 618544 w 2980646"/>
                <a:gd name="connsiteY13" fmla="*/ 556391 h 5897157"/>
                <a:gd name="connsiteX14" fmla="*/ 1324131 w 2980646"/>
                <a:gd name="connsiteY14" fmla="*/ 2587 h 5897157"/>
                <a:gd name="connsiteX0" fmla="*/ 1336708 w 2993223"/>
                <a:gd name="connsiteY0" fmla="*/ 2587 h 5897157"/>
                <a:gd name="connsiteX1" fmla="*/ 1656568 w 2993223"/>
                <a:gd name="connsiteY1" fmla="*/ 41407 h 5897157"/>
                <a:gd name="connsiteX2" fmla="*/ 2436832 w 2993223"/>
                <a:gd name="connsiteY2" fmla="*/ 299967 h 5897157"/>
                <a:gd name="connsiteX3" fmla="*/ 2951816 w 2993223"/>
                <a:gd name="connsiteY3" fmla="*/ 1325414 h 5897157"/>
                <a:gd name="connsiteX4" fmla="*/ 2536170 w 2993223"/>
                <a:gd name="connsiteY4" fmla="*/ 2579719 h 5897157"/>
                <a:gd name="connsiteX5" fmla="*/ 2536170 w 2993223"/>
                <a:gd name="connsiteY5" fmla="*/ 3480440 h 5897157"/>
                <a:gd name="connsiteX6" fmla="*/ 1758236 w 2993223"/>
                <a:gd name="connsiteY6" fmla="*/ 3786382 h 5897157"/>
                <a:gd name="connsiteX7" fmla="*/ 1753088 w 2993223"/>
                <a:gd name="connsiteY7" fmla="*/ 5897157 h 5897157"/>
                <a:gd name="connsiteX8" fmla="*/ 1410035 w 2993223"/>
                <a:gd name="connsiteY8" fmla="*/ 5886862 h 5897157"/>
                <a:gd name="connsiteX9" fmla="*/ 1404887 w 2993223"/>
                <a:gd name="connsiteY9" fmla="*/ 3675589 h 5897157"/>
                <a:gd name="connsiteX10" fmla="*/ 1209799 w 2993223"/>
                <a:gd name="connsiteY10" fmla="*/ 3642707 h 5897157"/>
                <a:gd name="connsiteX11" fmla="*/ 555346 w 2993223"/>
                <a:gd name="connsiteY11" fmla="*/ 3160261 h 5897157"/>
                <a:gd name="connsiteX12" fmla="*/ 55612 w 2993223"/>
                <a:gd name="connsiteY12" fmla="*/ 2293115 h 5897157"/>
                <a:gd name="connsiteX13" fmla="*/ 631121 w 2993223"/>
                <a:gd name="connsiteY13" fmla="*/ 556391 h 5897157"/>
                <a:gd name="connsiteX14" fmla="*/ 1336708 w 2993223"/>
                <a:gd name="connsiteY14" fmla="*/ 2587 h 5897157"/>
                <a:gd name="connsiteX0" fmla="*/ 1336708 w 2993223"/>
                <a:gd name="connsiteY0" fmla="*/ 2587 h 5886862"/>
                <a:gd name="connsiteX1" fmla="*/ 1656568 w 2993223"/>
                <a:gd name="connsiteY1" fmla="*/ 41407 h 5886862"/>
                <a:gd name="connsiteX2" fmla="*/ 2436832 w 2993223"/>
                <a:gd name="connsiteY2" fmla="*/ 299967 h 5886862"/>
                <a:gd name="connsiteX3" fmla="*/ 2951816 w 2993223"/>
                <a:gd name="connsiteY3" fmla="*/ 1325414 h 5886862"/>
                <a:gd name="connsiteX4" fmla="*/ 2536170 w 2993223"/>
                <a:gd name="connsiteY4" fmla="*/ 2579719 h 5886862"/>
                <a:gd name="connsiteX5" fmla="*/ 2536170 w 2993223"/>
                <a:gd name="connsiteY5" fmla="*/ 3480440 h 5886862"/>
                <a:gd name="connsiteX6" fmla="*/ 1758236 w 2993223"/>
                <a:gd name="connsiteY6" fmla="*/ 3786382 h 5886862"/>
                <a:gd name="connsiteX7" fmla="*/ 1753088 w 2993223"/>
                <a:gd name="connsiteY7" fmla="*/ 5280175 h 5886862"/>
                <a:gd name="connsiteX8" fmla="*/ 1410035 w 2993223"/>
                <a:gd name="connsiteY8" fmla="*/ 5886862 h 5886862"/>
                <a:gd name="connsiteX9" fmla="*/ 1404887 w 2993223"/>
                <a:gd name="connsiteY9" fmla="*/ 3675589 h 5886862"/>
                <a:gd name="connsiteX10" fmla="*/ 1209799 w 2993223"/>
                <a:gd name="connsiteY10" fmla="*/ 3642707 h 5886862"/>
                <a:gd name="connsiteX11" fmla="*/ 555346 w 2993223"/>
                <a:gd name="connsiteY11" fmla="*/ 3160261 h 5886862"/>
                <a:gd name="connsiteX12" fmla="*/ 55612 w 2993223"/>
                <a:gd name="connsiteY12" fmla="*/ 2293115 h 5886862"/>
                <a:gd name="connsiteX13" fmla="*/ 631121 w 2993223"/>
                <a:gd name="connsiteY13" fmla="*/ 556391 h 5886862"/>
                <a:gd name="connsiteX14" fmla="*/ 1336708 w 2993223"/>
                <a:gd name="connsiteY14" fmla="*/ 2587 h 5886862"/>
                <a:gd name="connsiteX0" fmla="*/ 1336708 w 2993223"/>
                <a:gd name="connsiteY0" fmla="*/ 2587 h 5296891"/>
                <a:gd name="connsiteX1" fmla="*/ 1656568 w 2993223"/>
                <a:gd name="connsiteY1" fmla="*/ 41407 h 5296891"/>
                <a:gd name="connsiteX2" fmla="*/ 2436832 w 2993223"/>
                <a:gd name="connsiteY2" fmla="*/ 299967 h 5296891"/>
                <a:gd name="connsiteX3" fmla="*/ 2951816 w 2993223"/>
                <a:gd name="connsiteY3" fmla="*/ 1325414 h 5296891"/>
                <a:gd name="connsiteX4" fmla="*/ 2536170 w 2993223"/>
                <a:gd name="connsiteY4" fmla="*/ 2579719 h 5296891"/>
                <a:gd name="connsiteX5" fmla="*/ 2536170 w 2993223"/>
                <a:gd name="connsiteY5" fmla="*/ 3480440 h 5296891"/>
                <a:gd name="connsiteX6" fmla="*/ 1758236 w 2993223"/>
                <a:gd name="connsiteY6" fmla="*/ 3786382 h 5296891"/>
                <a:gd name="connsiteX7" fmla="*/ 1753088 w 2993223"/>
                <a:gd name="connsiteY7" fmla="*/ 5280175 h 5296891"/>
                <a:gd name="connsiteX8" fmla="*/ 1404539 w 2993223"/>
                <a:gd name="connsiteY8" fmla="*/ 5296891 h 5296891"/>
                <a:gd name="connsiteX9" fmla="*/ 1404887 w 2993223"/>
                <a:gd name="connsiteY9" fmla="*/ 3675589 h 5296891"/>
                <a:gd name="connsiteX10" fmla="*/ 1209799 w 2993223"/>
                <a:gd name="connsiteY10" fmla="*/ 3642707 h 5296891"/>
                <a:gd name="connsiteX11" fmla="*/ 555346 w 2993223"/>
                <a:gd name="connsiteY11" fmla="*/ 3160261 h 5296891"/>
                <a:gd name="connsiteX12" fmla="*/ 55612 w 2993223"/>
                <a:gd name="connsiteY12" fmla="*/ 2293115 h 5296891"/>
                <a:gd name="connsiteX13" fmla="*/ 631121 w 2993223"/>
                <a:gd name="connsiteY13" fmla="*/ 556391 h 5296891"/>
                <a:gd name="connsiteX14" fmla="*/ 1336708 w 2993223"/>
                <a:gd name="connsiteY14" fmla="*/ 2587 h 5296891"/>
                <a:gd name="connsiteX0" fmla="*/ 1336708 w 2993223"/>
                <a:gd name="connsiteY0" fmla="*/ 2587 h 5296891"/>
                <a:gd name="connsiteX1" fmla="*/ 1656568 w 2993223"/>
                <a:gd name="connsiteY1" fmla="*/ 41407 h 5296891"/>
                <a:gd name="connsiteX2" fmla="*/ 2436832 w 2993223"/>
                <a:gd name="connsiteY2" fmla="*/ 299967 h 5296891"/>
                <a:gd name="connsiteX3" fmla="*/ 2951816 w 2993223"/>
                <a:gd name="connsiteY3" fmla="*/ 1325414 h 5296891"/>
                <a:gd name="connsiteX4" fmla="*/ 2536170 w 2993223"/>
                <a:gd name="connsiteY4" fmla="*/ 2579719 h 5296891"/>
                <a:gd name="connsiteX5" fmla="*/ 2536170 w 2993223"/>
                <a:gd name="connsiteY5" fmla="*/ 3480440 h 5296891"/>
                <a:gd name="connsiteX6" fmla="*/ 1758236 w 2993223"/>
                <a:gd name="connsiteY6" fmla="*/ 3786382 h 5296891"/>
                <a:gd name="connsiteX7" fmla="*/ 1753088 w 2993223"/>
                <a:gd name="connsiteY7" fmla="*/ 5280175 h 5296891"/>
                <a:gd name="connsiteX8" fmla="*/ 1412369 w 2993223"/>
                <a:gd name="connsiteY8" fmla="*/ 5283247 h 5296891"/>
                <a:gd name="connsiteX9" fmla="*/ 1404539 w 2993223"/>
                <a:gd name="connsiteY9" fmla="*/ 5296891 h 5296891"/>
                <a:gd name="connsiteX10" fmla="*/ 1404887 w 2993223"/>
                <a:gd name="connsiteY10" fmla="*/ 3675589 h 5296891"/>
                <a:gd name="connsiteX11" fmla="*/ 1209799 w 2993223"/>
                <a:gd name="connsiteY11" fmla="*/ 3642707 h 5296891"/>
                <a:gd name="connsiteX12" fmla="*/ 555346 w 2993223"/>
                <a:gd name="connsiteY12" fmla="*/ 3160261 h 5296891"/>
                <a:gd name="connsiteX13" fmla="*/ 55612 w 2993223"/>
                <a:gd name="connsiteY13" fmla="*/ 2293115 h 5296891"/>
                <a:gd name="connsiteX14" fmla="*/ 631121 w 2993223"/>
                <a:gd name="connsiteY14" fmla="*/ 556391 h 5296891"/>
                <a:gd name="connsiteX15" fmla="*/ 1336708 w 2993223"/>
                <a:gd name="connsiteY15" fmla="*/ 2587 h 5296891"/>
                <a:gd name="connsiteX0" fmla="*/ 1336708 w 2993223"/>
                <a:gd name="connsiteY0" fmla="*/ 2587 h 5296891"/>
                <a:gd name="connsiteX1" fmla="*/ 1656568 w 2993223"/>
                <a:gd name="connsiteY1" fmla="*/ 41407 h 5296891"/>
                <a:gd name="connsiteX2" fmla="*/ 2436832 w 2993223"/>
                <a:gd name="connsiteY2" fmla="*/ 299967 h 5296891"/>
                <a:gd name="connsiteX3" fmla="*/ 2951816 w 2993223"/>
                <a:gd name="connsiteY3" fmla="*/ 1325414 h 5296891"/>
                <a:gd name="connsiteX4" fmla="*/ 2570187 w 2993223"/>
                <a:gd name="connsiteY4" fmla="*/ 2496525 h 5296891"/>
                <a:gd name="connsiteX5" fmla="*/ 2536170 w 2993223"/>
                <a:gd name="connsiteY5" fmla="*/ 3480440 h 5296891"/>
                <a:gd name="connsiteX6" fmla="*/ 1758236 w 2993223"/>
                <a:gd name="connsiteY6" fmla="*/ 3786382 h 5296891"/>
                <a:gd name="connsiteX7" fmla="*/ 1753088 w 2993223"/>
                <a:gd name="connsiteY7" fmla="*/ 5280175 h 5296891"/>
                <a:gd name="connsiteX8" fmla="*/ 1412369 w 2993223"/>
                <a:gd name="connsiteY8" fmla="*/ 5283247 h 5296891"/>
                <a:gd name="connsiteX9" fmla="*/ 1404539 w 2993223"/>
                <a:gd name="connsiteY9" fmla="*/ 5296891 h 5296891"/>
                <a:gd name="connsiteX10" fmla="*/ 1404887 w 2993223"/>
                <a:gd name="connsiteY10" fmla="*/ 3675589 h 5296891"/>
                <a:gd name="connsiteX11" fmla="*/ 1209799 w 2993223"/>
                <a:gd name="connsiteY11" fmla="*/ 3642707 h 5296891"/>
                <a:gd name="connsiteX12" fmla="*/ 555346 w 2993223"/>
                <a:gd name="connsiteY12" fmla="*/ 3160261 h 5296891"/>
                <a:gd name="connsiteX13" fmla="*/ 55612 w 2993223"/>
                <a:gd name="connsiteY13" fmla="*/ 2293115 h 5296891"/>
                <a:gd name="connsiteX14" fmla="*/ 631121 w 2993223"/>
                <a:gd name="connsiteY14" fmla="*/ 556391 h 5296891"/>
                <a:gd name="connsiteX15" fmla="*/ 1336708 w 2993223"/>
                <a:gd name="connsiteY15" fmla="*/ 2587 h 5296891"/>
                <a:gd name="connsiteX0" fmla="*/ 1336708 w 2993223"/>
                <a:gd name="connsiteY0" fmla="*/ 2587 h 5296891"/>
                <a:gd name="connsiteX1" fmla="*/ 1656568 w 2993223"/>
                <a:gd name="connsiteY1" fmla="*/ 41407 h 5296891"/>
                <a:gd name="connsiteX2" fmla="*/ 2436832 w 2993223"/>
                <a:gd name="connsiteY2" fmla="*/ 299967 h 5296891"/>
                <a:gd name="connsiteX3" fmla="*/ 2951816 w 2993223"/>
                <a:gd name="connsiteY3" fmla="*/ 1325414 h 5296891"/>
                <a:gd name="connsiteX4" fmla="*/ 2560910 w 2993223"/>
                <a:gd name="connsiteY4" fmla="*/ 2496525 h 5296891"/>
                <a:gd name="connsiteX5" fmla="*/ 2536170 w 2993223"/>
                <a:gd name="connsiteY5" fmla="*/ 3480440 h 5296891"/>
                <a:gd name="connsiteX6" fmla="*/ 1758236 w 2993223"/>
                <a:gd name="connsiteY6" fmla="*/ 3786382 h 5296891"/>
                <a:gd name="connsiteX7" fmla="*/ 1753088 w 2993223"/>
                <a:gd name="connsiteY7" fmla="*/ 5280175 h 5296891"/>
                <a:gd name="connsiteX8" fmla="*/ 1412369 w 2993223"/>
                <a:gd name="connsiteY8" fmla="*/ 5283247 h 5296891"/>
                <a:gd name="connsiteX9" fmla="*/ 1404539 w 2993223"/>
                <a:gd name="connsiteY9" fmla="*/ 5296891 h 5296891"/>
                <a:gd name="connsiteX10" fmla="*/ 1404887 w 2993223"/>
                <a:gd name="connsiteY10" fmla="*/ 3675589 h 5296891"/>
                <a:gd name="connsiteX11" fmla="*/ 1209799 w 2993223"/>
                <a:gd name="connsiteY11" fmla="*/ 3642707 h 5296891"/>
                <a:gd name="connsiteX12" fmla="*/ 555346 w 2993223"/>
                <a:gd name="connsiteY12" fmla="*/ 3160261 h 5296891"/>
                <a:gd name="connsiteX13" fmla="*/ 55612 w 2993223"/>
                <a:gd name="connsiteY13" fmla="*/ 2293115 h 5296891"/>
                <a:gd name="connsiteX14" fmla="*/ 631121 w 2993223"/>
                <a:gd name="connsiteY14" fmla="*/ 556391 h 5296891"/>
                <a:gd name="connsiteX15" fmla="*/ 1336708 w 2993223"/>
                <a:gd name="connsiteY15" fmla="*/ 2587 h 529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223" h="5296891">
                  <a:moveTo>
                    <a:pt x="1336708" y="2587"/>
                  </a:moveTo>
                  <a:cubicBezTo>
                    <a:pt x="1441770" y="-5853"/>
                    <a:pt x="1550223" y="6167"/>
                    <a:pt x="1656568" y="41407"/>
                  </a:cubicBezTo>
                  <a:lnTo>
                    <a:pt x="2436832" y="299967"/>
                  </a:lnTo>
                  <a:cubicBezTo>
                    <a:pt x="2862210" y="440928"/>
                    <a:pt x="3092777" y="900035"/>
                    <a:pt x="2951816" y="1325414"/>
                  </a:cubicBezTo>
                  <a:lnTo>
                    <a:pt x="2560910" y="2496525"/>
                  </a:lnTo>
                  <a:lnTo>
                    <a:pt x="2536170" y="3480440"/>
                  </a:lnTo>
                  <a:cubicBezTo>
                    <a:pt x="2520028" y="3632433"/>
                    <a:pt x="2280890" y="3928152"/>
                    <a:pt x="1758236" y="3786382"/>
                  </a:cubicBezTo>
                  <a:lnTo>
                    <a:pt x="1753088" y="5280175"/>
                  </a:lnTo>
                  <a:cubicBezTo>
                    <a:pt x="1641805" y="5285464"/>
                    <a:pt x="1523652" y="5277958"/>
                    <a:pt x="1412369" y="5283247"/>
                  </a:cubicBezTo>
                  <a:lnTo>
                    <a:pt x="1404539" y="5296891"/>
                  </a:lnTo>
                  <a:lnTo>
                    <a:pt x="1404887" y="3675589"/>
                  </a:lnTo>
                  <a:lnTo>
                    <a:pt x="1209799" y="3642707"/>
                  </a:lnTo>
                  <a:cubicBezTo>
                    <a:pt x="1068209" y="3556819"/>
                    <a:pt x="747710" y="3385193"/>
                    <a:pt x="555346" y="3160261"/>
                  </a:cubicBezTo>
                  <a:cubicBezTo>
                    <a:pt x="27775" y="2828290"/>
                    <a:pt x="-85348" y="2718494"/>
                    <a:pt x="55612" y="2293115"/>
                  </a:cubicBezTo>
                  <a:lnTo>
                    <a:pt x="631121" y="556391"/>
                  </a:lnTo>
                  <a:cubicBezTo>
                    <a:pt x="736841" y="237357"/>
                    <a:pt x="1021519" y="27905"/>
                    <a:pt x="1336708" y="258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7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94465A3-2A2C-45C3-BBDA-0BA4C6F1EB72}"/>
                </a:ext>
              </a:extLst>
            </p:cNvPr>
            <p:cNvGrpSpPr/>
            <p:nvPr userDrawn="1"/>
          </p:nvGrpSpPr>
          <p:grpSpPr>
            <a:xfrm>
              <a:off x="6423564" y="2650779"/>
              <a:ext cx="2884836" cy="5121621"/>
              <a:chOff x="9996003" y="4260289"/>
              <a:chExt cx="3118154" cy="5514674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ABEC690-9715-45AC-8272-E81D1D234D29}"/>
                  </a:ext>
                </a:extLst>
              </p:cNvPr>
              <p:cNvSpPr/>
              <p:nvPr userDrawn="1"/>
            </p:nvSpPr>
            <p:spPr>
              <a:xfrm flipH="1">
                <a:off x="10017671" y="4334966"/>
                <a:ext cx="3055412" cy="5439997"/>
              </a:xfrm>
              <a:custGeom>
                <a:avLst/>
                <a:gdLst>
                  <a:gd name="connsiteX0" fmla="*/ 1524861 w 3135562"/>
                  <a:gd name="connsiteY0" fmla="*/ 75 h 4792899"/>
                  <a:gd name="connsiteX1" fmla="*/ 1430023 w 3135562"/>
                  <a:gd name="connsiteY1" fmla="*/ 7045 h 4792899"/>
                  <a:gd name="connsiteX2" fmla="*/ 716818 w 3135562"/>
                  <a:gd name="connsiteY2" fmla="*/ 265101 h 4792899"/>
                  <a:gd name="connsiteX3" fmla="*/ 6458 w 3135562"/>
                  <a:gd name="connsiteY3" fmla="*/ 967075 h 4792899"/>
                  <a:gd name="connsiteX4" fmla="*/ 517897 w 3135562"/>
                  <a:gd name="connsiteY4" fmla="*/ 2545941 h 4792899"/>
                  <a:gd name="connsiteX5" fmla="*/ 559413 w 3135562"/>
                  <a:gd name="connsiteY5" fmla="*/ 3736164 h 4792899"/>
                  <a:gd name="connsiteX6" fmla="*/ 701999 w 3135562"/>
                  <a:gd name="connsiteY6" fmla="*/ 3941468 h 4792899"/>
                  <a:gd name="connsiteX7" fmla="*/ 827520 w 3135562"/>
                  <a:gd name="connsiteY7" fmla="*/ 4000057 h 4792899"/>
                  <a:gd name="connsiteX8" fmla="*/ 943438 w 3135562"/>
                  <a:gd name="connsiteY8" fmla="*/ 4025676 h 4792899"/>
                  <a:gd name="connsiteX9" fmla="*/ 1066183 w 3135562"/>
                  <a:gd name="connsiteY9" fmla="*/ 4018221 h 4792899"/>
                  <a:gd name="connsiteX10" fmla="*/ 1371399 w 3135562"/>
                  <a:gd name="connsiteY10" fmla="*/ 4000954 h 4792899"/>
                  <a:gd name="connsiteX11" fmla="*/ 1402808 w 3135562"/>
                  <a:gd name="connsiteY11" fmla="*/ 3997872 h 4792899"/>
                  <a:gd name="connsiteX12" fmla="*/ 1404567 w 3135562"/>
                  <a:gd name="connsiteY12" fmla="*/ 4792899 h 4792899"/>
                  <a:gd name="connsiteX13" fmla="*/ 1868469 w 3135562"/>
                  <a:gd name="connsiteY13" fmla="*/ 4792899 h 4792899"/>
                  <a:gd name="connsiteX14" fmla="*/ 1860691 w 3135562"/>
                  <a:gd name="connsiteY14" fmla="*/ 3862161 h 4792899"/>
                  <a:gd name="connsiteX15" fmla="*/ 1941468 w 3135562"/>
                  <a:gd name="connsiteY15" fmla="*/ 3840894 h 4792899"/>
                  <a:gd name="connsiteX16" fmla="*/ 2253745 w 3135562"/>
                  <a:gd name="connsiteY16" fmla="*/ 3769170 h 4792899"/>
                  <a:gd name="connsiteX17" fmla="*/ 2525111 w 3135562"/>
                  <a:gd name="connsiteY17" fmla="*/ 3407992 h 4792899"/>
                  <a:gd name="connsiteX18" fmla="*/ 2580965 w 3135562"/>
                  <a:gd name="connsiteY18" fmla="*/ 3347465 h 4792899"/>
                  <a:gd name="connsiteX19" fmla="*/ 2746549 w 3135562"/>
                  <a:gd name="connsiteY19" fmla="*/ 3254687 h 4792899"/>
                  <a:gd name="connsiteX20" fmla="*/ 3121594 w 3135562"/>
                  <a:gd name="connsiteY20" fmla="*/ 2598707 h 4792899"/>
                  <a:gd name="connsiteX21" fmla="*/ 2357348 w 3135562"/>
                  <a:gd name="connsiteY21" fmla="*/ 326995 h 4792899"/>
                  <a:gd name="connsiteX22" fmla="*/ 1967389 w 3135562"/>
                  <a:gd name="connsiteY22" fmla="*/ 20934 h 4792899"/>
                  <a:gd name="connsiteX23" fmla="*/ 1718969 w 3135562"/>
                  <a:gd name="connsiteY23" fmla="*/ 3513 h 4792899"/>
                  <a:gd name="connsiteX24" fmla="*/ 1524861 w 3135562"/>
                  <a:gd name="connsiteY24" fmla="*/ 75 h 4792899"/>
                  <a:gd name="connsiteX25" fmla="*/ 2407698 w 3135562"/>
                  <a:gd name="connsiteY25" fmla="*/ 3503414 h 4792899"/>
                  <a:gd name="connsiteX26" fmla="*/ 2090109 w 3135562"/>
                  <a:gd name="connsiteY26" fmla="*/ 3728821 h 4792899"/>
                  <a:gd name="connsiteX27" fmla="*/ 910145 w 3135562"/>
                  <a:gd name="connsiteY27" fmla="*/ 3705375 h 4792899"/>
                  <a:gd name="connsiteX28" fmla="*/ 1105098 w 3135562"/>
                  <a:gd name="connsiteY28" fmla="*/ 3739746 h 4792899"/>
                  <a:gd name="connsiteX29" fmla="*/ 2062140 w 3135562"/>
                  <a:gd name="connsiteY29" fmla="*/ 3588641 h 4792899"/>
                  <a:gd name="connsiteX30" fmla="*/ 2407698 w 3135562"/>
                  <a:gd name="connsiteY30" fmla="*/ 3503414 h 4792899"/>
                  <a:gd name="connsiteX0" fmla="*/ 1524861 w 3135562"/>
                  <a:gd name="connsiteY0" fmla="*/ 75 h 4792899"/>
                  <a:gd name="connsiteX1" fmla="*/ 1430023 w 3135562"/>
                  <a:gd name="connsiteY1" fmla="*/ 7045 h 4792899"/>
                  <a:gd name="connsiteX2" fmla="*/ 716818 w 3135562"/>
                  <a:gd name="connsiteY2" fmla="*/ 265101 h 4792899"/>
                  <a:gd name="connsiteX3" fmla="*/ 6458 w 3135562"/>
                  <a:gd name="connsiteY3" fmla="*/ 967075 h 4792899"/>
                  <a:gd name="connsiteX4" fmla="*/ 517897 w 3135562"/>
                  <a:gd name="connsiteY4" fmla="*/ 2545941 h 4792899"/>
                  <a:gd name="connsiteX5" fmla="*/ 559413 w 3135562"/>
                  <a:gd name="connsiteY5" fmla="*/ 3736164 h 4792899"/>
                  <a:gd name="connsiteX6" fmla="*/ 701999 w 3135562"/>
                  <a:gd name="connsiteY6" fmla="*/ 3941468 h 4792899"/>
                  <a:gd name="connsiteX7" fmla="*/ 827520 w 3135562"/>
                  <a:gd name="connsiteY7" fmla="*/ 4000057 h 4792899"/>
                  <a:gd name="connsiteX8" fmla="*/ 943438 w 3135562"/>
                  <a:gd name="connsiteY8" fmla="*/ 4025676 h 4792899"/>
                  <a:gd name="connsiteX9" fmla="*/ 1066183 w 3135562"/>
                  <a:gd name="connsiteY9" fmla="*/ 4018221 h 4792899"/>
                  <a:gd name="connsiteX10" fmla="*/ 1371399 w 3135562"/>
                  <a:gd name="connsiteY10" fmla="*/ 4000954 h 4792899"/>
                  <a:gd name="connsiteX11" fmla="*/ 1402808 w 3135562"/>
                  <a:gd name="connsiteY11" fmla="*/ 3997872 h 4792899"/>
                  <a:gd name="connsiteX12" fmla="*/ 1404567 w 3135562"/>
                  <a:gd name="connsiteY12" fmla="*/ 4792899 h 4792899"/>
                  <a:gd name="connsiteX13" fmla="*/ 1868469 w 3135562"/>
                  <a:gd name="connsiteY13" fmla="*/ 4792899 h 4792899"/>
                  <a:gd name="connsiteX14" fmla="*/ 1860691 w 3135562"/>
                  <a:gd name="connsiteY14" fmla="*/ 3862161 h 4792899"/>
                  <a:gd name="connsiteX15" fmla="*/ 1941468 w 3135562"/>
                  <a:gd name="connsiteY15" fmla="*/ 3840894 h 4792899"/>
                  <a:gd name="connsiteX16" fmla="*/ 2253745 w 3135562"/>
                  <a:gd name="connsiteY16" fmla="*/ 3769170 h 4792899"/>
                  <a:gd name="connsiteX17" fmla="*/ 2525111 w 3135562"/>
                  <a:gd name="connsiteY17" fmla="*/ 3407992 h 4792899"/>
                  <a:gd name="connsiteX18" fmla="*/ 2580965 w 3135562"/>
                  <a:gd name="connsiteY18" fmla="*/ 3347465 h 4792899"/>
                  <a:gd name="connsiteX19" fmla="*/ 2746549 w 3135562"/>
                  <a:gd name="connsiteY19" fmla="*/ 3254687 h 4792899"/>
                  <a:gd name="connsiteX20" fmla="*/ 3121594 w 3135562"/>
                  <a:gd name="connsiteY20" fmla="*/ 2598707 h 4792899"/>
                  <a:gd name="connsiteX21" fmla="*/ 2357348 w 3135562"/>
                  <a:gd name="connsiteY21" fmla="*/ 326995 h 4792899"/>
                  <a:gd name="connsiteX22" fmla="*/ 1967389 w 3135562"/>
                  <a:gd name="connsiteY22" fmla="*/ 20934 h 4792899"/>
                  <a:gd name="connsiteX23" fmla="*/ 1718969 w 3135562"/>
                  <a:gd name="connsiteY23" fmla="*/ 3513 h 4792899"/>
                  <a:gd name="connsiteX24" fmla="*/ 1524861 w 3135562"/>
                  <a:gd name="connsiteY24" fmla="*/ 75 h 4792899"/>
                  <a:gd name="connsiteX25" fmla="*/ 2407698 w 3135562"/>
                  <a:gd name="connsiteY25" fmla="*/ 3503414 h 4792899"/>
                  <a:gd name="connsiteX26" fmla="*/ 2090109 w 3135562"/>
                  <a:gd name="connsiteY26" fmla="*/ 3728821 h 4792899"/>
                  <a:gd name="connsiteX27" fmla="*/ 910145 w 3135562"/>
                  <a:gd name="connsiteY27" fmla="*/ 3705375 h 4792899"/>
                  <a:gd name="connsiteX28" fmla="*/ 1105098 w 3135562"/>
                  <a:gd name="connsiteY28" fmla="*/ 3739746 h 4792899"/>
                  <a:gd name="connsiteX29" fmla="*/ 2062140 w 3135562"/>
                  <a:gd name="connsiteY29" fmla="*/ 3588641 h 4792899"/>
                  <a:gd name="connsiteX30" fmla="*/ 2407698 w 3135562"/>
                  <a:gd name="connsiteY30" fmla="*/ 3503414 h 4792899"/>
                  <a:gd name="connsiteX0" fmla="*/ 1524861 w 3135562"/>
                  <a:gd name="connsiteY0" fmla="*/ 0 h 4792824"/>
                  <a:gd name="connsiteX1" fmla="*/ 716818 w 3135562"/>
                  <a:gd name="connsiteY1" fmla="*/ 265026 h 4792824"/>
                  <a:gd name="connsiteX2" fmla="*/ 6458 w 3135562"/>
                  <a:gd name="connsiteY2" fmla="*/ 967000 h 4792824"/>
                  <a:gd name="connsiteX3" fmla="*/ 517897 w 3135562"/>
                  <a:gd name="connsiteY3" fmla="*/ 2545866 h 4792824"/>
                  <a:gd name="connsiteX4" fmla="*/ 559413 w 3135562"/>
                  <a:gd name="connsiteY4" fmla="*/ 3736089 h 4792824"/>
                  <a:gd name="connsiteX5" fmla="*/ 701999 w 3135562"/>
                  <a:gd name="connsiteY5" fmla="*/ 3941393 h 4792824"/>
                  <a:gd name="connsiteX6" fmla="*/ 827520 w 3135562"/>
                  <a:gd name="connsiteY6" fmla="*/ 3999982 h 4792824"/>
                  <a:gd name="connsiteX7" fmla="*/ 943438 w 3135562"/>
                  <a:gd name="connsiteY7" fmla="*/ 4025601 h 4792824"/>
                  <a:gd name="connsiteX8" fmla="*/ 1066183 w 3135562"/>
                  <a:gd name="connsiteY8" fmla="*/ 4018146 h 4792824"/>
                  <a:gd name="connsiteX9" fmla="*/ 1371399 w 3135562"/>
                  <a:gd name="connsiteY9" fmla="*/ 4000879 h 4792824"/>
                  <a:gd name="connsiteX10" fmla="*/ 1402808 w 3135562"/>
                  <a:gd name="connsiteY10" fmla="*/ 3997797 h 4792824"/>
                  <a:gd name="connsiteX11" fmla="*/ 1404567 w 3135562"/>
                  <a:gd name="connsiteY11" fmla="*/ 4792824 h 4792824"/>
                  <a:gd name="connsiteX12" fmla="*/ 1868469 w 3135562"/>
                  <a:gd name="connsiteY12" fmla="*/ 4792824 h 4792824"/>
                  <a:gd name="connsiteX13" fmla="*/ 1860691 w 3135562"/>
                  <a:gd name="connsiteY13" fmla="*/ 3862086 h 4792824"/>
                  <a:gd name="connsiteX14" fmla="*/ 1941468 w 3135562"/>
                  <a:gd name="connsiteY14" fmla="*/ 3840819 h 4792824"/>
                  <a:gd name="connsiteX15" fmla="*/ 2253745 w 3135562"/>
                  <a:gd name="connsiteY15" fmla="*/ 3769095 h 4792824"/>
                  <a:gd name="connsiteX16" fmla="*/ 2525111 w 3135562"/>
                  <a:gd name="connsiteY16" fmla="*/ 3407917 h 4792824"/>
                  <a:gd name="connsiteX17" fmla="*/ 2580965 w 3135562"/>
                  <a:gd name="connsiteY17" fmla="*/ 3347390 h 4792824"/>
                  <a:gd name="connsiteX18" fmla="*/ 2746549 w 3135562"/>
                  <a:gd name="connsiteY18" fmla="*/ 3254612 h 4792824"/>
                  <a:gd name="connsiteX19" fmla="*/ 3121594 w 3135562"/>
                  <a:gd name="connsiteY19" fmla="*/ 2598632 h 4792824"/>
                  <a:gd name="connsiteX20" fmla="*/ 2357348 w 3135562"/>
                  <a:gd name="connsiteY20" fmla="*/ 326920 h 4792824"/>
                  <a:gd name="connsiteX21" fmla="*/ 1967389 w 3135562"/>
                  <a:gd name="connsiteY21" fmla="*/ 20859 h 4792824"/>
                  <a:gd name="connsiteX22" fmla="*/ 1718969 w 3135562"/>
                  <a:gd name="connsiteY22" fmla="*/ 3438 h 4792824"/>
                  <a:gd name="connsiteX23" fmla="*/ 1524861 w 3135562"/>
                  <a:gd name="connsiteY23" fmla="*/ 0 h 4792824"/>
                  <a:gd name="connsiteX24" fmla="*/ 2407698 w 3135562"/>
                  <a:gd name="connsiteY24" fmla="*/ 3503339 h 4792824"/>
                  <a:gd name="connsiteX25" fmla="*/ 2090109 w 3135562"/>
                  <a:gd name="connsiteY25" fmla="*/ 3728746 h 4792824"/>
                  <a:gd name="connsiteX26" fmla="*/ 910145 w 3135562"/>
                  <a:gd name="connsiteY26" fmla="*/ 3705300 h 4792824"/>
                  <a:gd name="connsiteX27" fmla="*/ 1105098 w 3135562"/>
                  <a:gd name="connsiteY27" fmla="*/ 3739671 h 4792824"/>
                  <a:gd name="connsiteX28" fmla="*/ 2062140 w 3135562"/>
                  <a:gd name="connsiteY28" fmla="*/ 3588566 h 4792824"/>
                  <a:gd name="connsiteX29" fmla="*/ 2407698 w 3135562"/>
                  <a:gd name="connsiteY29" fmla="*/ 3503339 h 4792824"/>
                  <a:gd name="connsiteX0" fmla="*/ 1718969 w 3135562"/>
                  <a:gd name="connsiteY0" fmla="*/ 14984 h 4804370"/>
                  <a:gd name="connsiteX1" fmla="*/ 716818 w 3135562"/>
                  <a:gd name="connsiteY1" fmla="*/ 276572 h 4804370"/>
                  <a:gd name="connsiteX2" fmla="*/ 6458 w 3135562"/>
                  <a:gd name="connsiteY2" fmla="*/ 978546 h 4804370"/>
                  <a:gd name="connsiteX3" fmla="*/ 517897 w 3135562"/>
                  <a:gd name="connsiteY3" fmla="*/ 2557412 h 4804370"/>
                  <a:gd name="connsiteX4" fmla="*/ 559413 w 3135562"/>
                  <a:gd name="connsiteY4" fmla="*/ 3747635 h 4804370"/>
                  <a:gd name="connsiteX5" fmla="*/ 701999 w 3135562"/>
                  <a:gd name="connsiteY5" fmla="*/ 3952939 h 4804370"/>
                  <a:gd name="connsiteX6" fmla="*/ 827520 w 3135562"/>
                  <a:gd name="connsiteY6" fmla="*/ 4011528 h 4804370"/>
                  <a:gd name="connsiteX7" fmla="*/ 943438 w 3135562"/>
                  <a:gd name="connsiteY7" fmla="*/ 4037147 h 4804370"/>
                  <a:gd name="connsiteX8" fmla="*/ 1066183 w 3135562"/>
                  <a:gd name="connsiteY8" fmla="*/ 4029692 h 4804370"/>
                  <a:gd name="connsiteX9" fmla="*/ 1371399 w 3135562"/>
                  <a:gd name="connsiteY9" fmla="*/ 4012425 h 4804370"/>
                  <a:gd name="connsiteX10" fmla="*/ 1402808 w 3135562"/>
                  <a:gd name="connsiteY10" fmla="*/ 4009343 h 4804370"/>
                  <a:gd name="connsiteX11" fmla="*/ 1404567 w 3135562"/>
                  <a:gd name="connsiteY11" fmla="*/ 4804370 h 4804370"/>
                  <a:gd name="connsiteX12" fmla="*/ 1868469 w 3135562"/>
                  <a:gd name="connsiteY12" fmla="*/ 4804370 h 4804370"/>
                  <a:gd name="connsiteX13" fmla="*/ 1860691 w 3135562"/>
                  <a:gd name="connsiteY13" fmla="*/ 3873632 h 4804370"/>
                  <a:gd name="connsiteX14" fmla="*/ 1941468 w 3135562"/>
                  <a:gd name="connsiteY14" fmla="*/ 3852365 h 4804370"/>
                  <a:gd name="connsiteX15" fmla="*/ 2253745 w 3135562"/>
                  <a:gd name="connsiteY15" fmla="*/ 3780641 h 4804370"/>
                  <a:gd name="connsiteX16" fmla="*/ 2525111 w 3135562"/>
                  <a:gd name="connsiteY16" fmla="*/ 3419463 h 4804370"/>
                  <a:gd name="connsiteX17" fmla="*/ 2580965 w 3135562"/>
                  <a:gd name="connsiteY17" fmla="*/ 3358936 h 4804370"/>
                  <a:gd name="connsiteX18" fmla="*/ 2746549 w 3135562"/>
                  <a:gd name="connsiteY18" fmla="*/ 3266158 h 4804370"/>
                  <a:gd name="connsiteX19" fmla="*/ 3121594 w 3135562"/>
                  <a:gd name="connsiteY19" fmla="*/ 2610178 h 4804370"/>
                  <a:gd name="connsiteX20" fmla="*/ 2357348 w 3135562"/>
                  <a:gd name="connsiteY20" fmla="*/ 338466 h 4804370"/>
                  <a:gd name="connsiteX21" fmla="*/ 1967389 w 3135562"/>
                  <a:gd name="connsiteY21" fmla="*/ 32405 h 4804370"/>
                  <a:gd name="connsiteX22" fmla="*/ 1718969 w 3135562"/>
                  <a:gd name="connsiteY22" fmla="*/ 14984 h 4804370"/>
                  <a:gd name="connsiteX23" fmla="*/ 2407698 w 3135562"/>
                  <a:gd name="connsiteY23" fmla="*/ 3514885 h 4804370"/>
                  <a:gd name="connsiteX24" fmla="*/ 2090109 w 3135562"/>
                  <a:gd name="connsiteY24" fmla="*/ 3740292 h 4804370"/>
                  <a:gd name="connsiteX25" fmla="*/ 910145 w 3135562"/>
                  <a:gd name="connsiteY25" fmla="*/ 3716846 h 4804370"/>
                  <a:gd name="connsiteX26" fmla="*/ 1105098 w 3135562"/>
                  <a:gd name="connsiteY26" fmla="*/ 3751217 h 4804370"/>
                  <a:gd name="connsiteX27" fmla="*/ 2062140 w 3135562"/>
                  <a:gd name="connsiteY27" fmla="*/ 3600112 h 4804370"/>
                  <a:gd name="connsiteX28" fmla="*/ 2407698 w 3135562"/>
                  <a:gd name="connsiteY28" fmla="*/ 3514885 h 4804370"/>
                  <a:gd name="connsiteX0" fmla="*/ 1967389 w 3135562"/>
                  <a:gd name="connsiteY0" fmla="*/ 751 h 4772716"/>
                  <a:gd name="connsiteX1" fmla="*/ 716818 w 3135562"/>
                  <a:gd name="connsiteY1" fmla="*/ 244918 h 4772716"/>
                  <a:gd name="connsiteX2" fmla="*/ 6458 w 3135562"/>
                  <a:gd name="connsiteY2" fmla="*/ 946892 h 4772716"/>
                  <a:gd name="connsiteX3" fmla="*/ 517897 w 3135562"/>
                  <a:gd name="connsiteY3" fmla="*/ 2525758 h 4772716"/>
                  <a:gd name="connsiteX4" fmla="*/ 559413 w 3135562"/>
                  <a:gd name="connsiteY4" fmla="*/ 3715981 h 4772716"/>
                  <a:gd name="connsiteX5" fmla="*/ 701999 w 3135562"/>
                  <a:gd name="connsiteY5" fmla="*/ 3921285 h 4772716"/>
                  <a:gd name="connsiteX6" fmla="*/ 827520 w 3135562"/>
                  <a:gd name="connsiteY6" fmla="*/ 3979874 h 4772716"/>
                  <a:gd name="connsiteX7" fmla="*/ 943438 w 3135562"/>
                  <a:gd name="connsiteY7" fmla="*/ 4005493 h 4772716"/>
                  <a:gd name="connsiteX8" fmla="*/ 1066183 w 3135562"/>
                  <a:gd name="connsiteY8" fmla="*/ 3998038 h 4772716"/>
                  <a:gd name="connsiteX9" fmla="*/ 1371399 w 3135562"/>
                  <a:gd name="connsiteY9" fmla="*/ 3980771 h 4772716"/>
                  <a:gd name="connsiteX10" fmla="*/ 1402808 w 3135562"/>
                  <a:gd name="connsiteY10" fmla="*/ 3977689 h 4772716"/>
                  <a:gd name="connsiteX11" fmla="*/ 1404567 w 3135562"/>
                  <a:gd name="connsiteY11" fmla="*/ 4772716 h 4772716"/>
                  <a:gd name="connsiteX12" fmla="*/ 1868469 w 3135562"/>
                  <a:gd name="connsiteY12" fmla="*/ 4772716 h 4772716"/>
                  <a:gd name="connsiteX13" fmla="*/ 1860691 w 3135562"/>
                  <a:gd name="connsiteY13" fmla="*/ 3841978 h 4772716"/>
                  <a:gd name="connsiteX14" fmla="*/ 1941468 w 3135562"/>
                  <a:gd name="connsiteY14" fmla="*/ 3820711 h 4772716"/>
                  <a:gd name="connsiteX15" fmla="*/ 2253745 w 3135562"/>
                  <a:gd name="connsiteY15" fmla="*/ 3748987 h 4772716"/>
                  <a:gd name="connsiteX16" fmla="*/ 2525111 w 3135562"/>
                  <a:gd name="connsiteY16" fmla="*/ 3387809 h 4772716"/>
                  <a:gd name="connsiteX17" fmla="*/ 2580965 w 3135562"/>
                  <a:gd name="connsiteY17" fmla="*/ 3327282 h 4772716"/>
                  <a:gd name="connsiteX18" fmla="*/ 2746549 w 3135562"/>
                  <a:gd name="connsiteY18" fmla="*/ 3234504 h 4772716"/>
                  <a:gd name="connsiteX19" fmla="*/ 3121594 w 3135562"/>
                  <a:gd name="connsiteY19" fmla="*/ 2578524 h 4772716"/>
                  <a:gd name="connsiteX20" fmla="*/ 2357348 w 3135562"/>
                  <a:gd name="connsiteY20" fmla="*/ 306812 h 4772716"/>
                  <a:gd name="connsiteX21" fmla="*/ 1967389 w 3135562"/>
                  <a:gd name="connsiteY21" fmla="*/ 751 h 4772716"/>
                  <a:gd name="connsiteX22" fmla="*/ 2407698 w 3135562"/>
                  <a:gd name="connsiteY22" fmla="*/ 3483231 h 4772716"/>
                  <a:gd name="connsiteX23" fmla="*/ 2090109 w 3135562"/>
                  <a:gd name="connsiteY23" fmla="*/ 3708638 h 4772716"/>
                  <a:gd name="connsiteX24" fmla="*/ 910145 w 3135562"/>
                  <a:gd name="connsiteY24" fmla="*/ 3685192 h 4772716"/>
                  <a:gd name="connsiteX25" fmla="*/ 1105098 w 3135562"/>
                  <a:gd name="connsiteY25" fmla="*/ 3719563 h 4772716"/>
                  <a:gd name="connsiteX26" fmla="*/ 2062140 w 3135562"/>
                  <a:gd name="connsiteY26" fmla="*/ 3568458 h 4772716"/>
                  <a:gd name="connsiteX27" fmla="*/ 2407698 w 3135562"/>
                  <a:gd name="connsiteY27" fmla="*/ 3483231 h 4772716"/>
                  <a:gd name="connsiteX0" fmla="*/ 1855748 w 3135562"/>
                  <a:gd name="connsiteY0" fmla="*/ 12613 h 4646355"/>
                  <a:gd name="connsiteX1" fmla="*/ 716818 w 3135562"/>
                  <a:gd name="connsiteY1" fmla="*/ 118557 h 4646355"/>
                  <a:gd name="connsiteX2" fmla="*/ 6458 w 3135562"/>
                  <a:gd name="connsiteY2" fmla="*/ 820531 h 4646355"/>
                  <a:gd name="connsiteX3" fmla="*/ 517897 w 3135562"/>
                  <a:gd name="connsiteY3" fmla="*/ 2399397 h 4646355"/>
                  <a:gd name="connsiteX4" fmla="*/ 559413 w 3135562"/>
                  <a:gd name="connsiteY4" fmla="*/ 3589620 h 4646355"/>
                  <a:gd name="connsiteX5" fmla="*/ 701999 w 3135562"/>
                  <a:gd name="connsiteY5" fmla="*/ 3794924 h 4646355"/>
                  <a:gd name="connsiteX6" fmla="*/ 827520 w 3135562"/>
                  <a:gd name="connsiteY6" fmla="*/ 3853513 h 4646355"/>
                  <a:gd name="connsiteX7" fmla="*/ 943438 w 3135562"/>
                  <a:gd name="connsiteY7" fmla="*/ 3879132 h 4646355"/>
                  <a:gd name="connsiteX8" fmla="*/ 1066183 w 3135562"/>
                  <a:gd name="connsiteY8" fmla="*/ 3871677 h 4646355"/>
                  <a:gd name="connsiteX9" fmla="*/ 1371399 w 3135562"/>
                  <a:gd name="connsiteY9" fmla="*/ 3854410 h 4646355"/>
                  <a:gd name="connsiteX10" fmla="*/ 1402808 w 3135562"/>
                  <a:gd name="connsiteY10" fmla="*/ 3851328 h 4646355"/>
                  <a:gd name="connsiteX11" fmla="*/ 1404567 w 3135562"/>
                  <a:gd name="connsiteY11" fmla="*/ 4646355 h 4646355"/>
                  <a:gd name="connsiteX12" fmla="*/ 1868469 w 3135562"/>
                  <a:gd name="connsiteY12" fmla="*/ 4646355 h 4646355"/>
                  <a:gd name="connsiteX13" fmla="*/ 1860691 w 3135562"/>
                  <a:gd name="connsiteY13" fmla="*/ 3715617 h 4646355"/>
                  <a:gd name="connsiteX14" fmla="*/ 1941468 w 3135562"/>
                  <a:gd name="connsiteY14" fmla="*/ 3694350 h 4646355"/>
                  <a:gd name="connsiteX15" fmla="*/ 2253745 w 3135562"/>
                  <a:gd name="connsiteY15" fmla="*/ 3622626 h 4646355"/>
                  <a:gd name="connsiteX16" fmla="*/ 2525111 w 3135562"/>
                  <a:gd name="connsiteY16" fmla="*/ 3261448 h 4646355"/>
                  <a:gd name="connsiteX17" fmla="*/ 2580965 w 3135562"/>
                  <a:gd name="connsiteY17" fmla="*/ 3200921 h 4646355"/>
                  <a:gd name="connsiteX18" fmla="*/ 2746549 w 3135562"/>
                  <a:gd name="connsiteY18" fmla="*/ 3108143 h 4646355"/>
                  <a:gd name="connsiteX19" fmla="*/ 3121594 w 3135562"/>
                  <a:gd name="connsiteY19" fmla="*/ 2452163 h 4646355"/>
                  <a:gd name="connsiteX20" fmla="*/ 2357348 w 3135562"/>
                  <a:gd name="connsiteY20" fmla="*/ 180451 h 4646355"/>
                  <a:gd name="connsiteX21" fmla="*/ 1855748 w 3135562"/>
                  <a:gd name="connsiteY21" fmla="*/ 12613 h 4646355"/>
                  <a:gd name="connsiteX22" fmla="*/ 2407698 w 3135562"/>
                  <a:gd name="connsiteY22" fmla="*/ 3356870 h 4646355"/>
                  <a:gd name="connsiteX23" fmla="*/ 2090109 w 3135562"/>
                  <a:gd name="connsiteY23" fmla="*/ 3582277 h 4646355"/>
                  <a:gd name="connsiteX24" fmla="*/ 910145 w 3135562"/>
                  <a:gd name="connsiteY24" fmla="*/ 3558831 h 4646355"/>
                  <a:gd name="connsiteX25" fmla="*/ 1105098 w 3135562"/>
                  <a:gd name="connsiteY25" fmla="*/ 3593202 h 4646355"/>
                  <a:gd name="connsiteX26" fmla="*/ 2062140 w 3135562"/>
                  <a:gd name="connsiteY26" fmla="*/ 3442097 h 4646355"/>
                  <a:gd name="connsiteX27" fmla="*/ 2407698 w 3135562"/>
                  <a:gd name="connsiteY27" fmla="*/ 3356870 h 4646355"/>
                  <a:gd name="connsiteX0" fmla="*/ 1855748 w 3135562"/>
                  <a:gd name="connsiteY0" fmla="*/ 19526 h 4653268"/>
                  <a:gd name="connsiteX1" fmla="*/ 716818 w 3135562"/>
                  <a:gd name="connsiteY1" fmla="*/ 125470 h 4653268"/>
                  <a:gd name="connsiteX2" fmla="*/ 6458 w 3135562"/>
                  <a:gd name="connsiteY2" fmla="*/ 827444 h 4653268"/>
                  <a:gd name="connsiteX3" fmla="*/ 517897 w 3135562"/>
                  <a:gd name="connsiteY3" fmla="*/ 2406310 h 4653268"/>
                  <a:gd name="connsiteX4" fmla="*/ 559413 w 3135562"/>
                  <a:gd name="connsiteY4" fmla="*/ 3596533 h 4653268"/>
                  <a:gd name="connsiteX5" fmla="*/ 701999 w 3135562"/>
                  <a:gd name="connsiteY5" fmla="*/ 3801837 h 4653268"/>
                  <a:gd name="connsiteX6" fmla="*/ 827520 w 3135562"/>
                  <a:gd name="connsiteY6" fmla="*/ 3860426 h 4653268"/>
                  <a:gd name="connsiteX7" fmla="*/ 943438 w 3135562"/>
                  <a:gd name="connsiteY7" fmla="*/ 3886045 h 4653268"/>
                  <a:gd name="connsiteX8" fmla="*/ 1066183 w 3135562"/>
                  <a:gd name="connsiteY8" fmla="*/ 3878590 h 4653268"/>
                  <a:gd name="connsiteX9" fmla="*/ 1371399 w 3135562"/>
                  <a:gd name="connsiteY9" fmla="*/ 3861323 h 4653268"/>
                  <a:gd name="connsiteX10" fmla="*/ 1402808 w 3135562"/>
                  <a:gd name="connsiteY10" fmla="*/ 3858241 h 4653268"/>
                  <a:gd name="connsiteX11" fmla="*/ 1404567 w 3135562"/>
                  <a:gd name="connsiteY11" fmla="*/ 4653268 h 4653268"/>
                  <a:gd name="connsiteX12" fmla="*/ 1868469 w 3135562"/>
                  <a:gd name="connsiteY12" fmla="*/ 4653268 h 4653268"/>
                  <a:gd name="connsiteX13" fmla="*/ 1860691 w 3135562"/>
                  <a:gd name="connsiteY13" fmla="*/ 3722530 h 4653268"/>
                  <a:gd name="connsiteX14" fmla="*/ 1941468 w 3135562"/>
                  <a:gd name="connsiteY14" fmla="*/ 3701263 h 4653268"/>
                  <a:gd name="connsiteX15" fmla="*/ 2253745 w 3135562"/>
                  <a:gd name="connsiteY15" fmla="*/ 3629539 h 4653268"/>
                  <a:gd name="connsiteX16" fmla="*/ 2525111 w 3135562"/>
                  <a:gd name="connsiteY16" fmla="*/ 3268361 h 4653268"/>
                  <a:gd name="connsiteX17" fmla="*/ 2580965 w 3135562"/>
                  <a:gd name="connsiteY17" fmla="*/ 3207834 h 4653268"/>
                  <a:gd name="connsiteX18" fmla="*/ 2746549 w 3135562"/>
                  <a:gd name="connsiteY18" fmla="*/ 3115056 h 4653268"/>
                  <a:gd name="connsiteX19" fmla="*/ 3121594 w 3135562"/>
                  <a:gd name="connsiteY19" fmla="*/ 2459076 h 4653268"/>
                  <a:gd name="connsiteX20" fmla="*/ 2357348 w 3135562"/>
                  <a:gd name="connsiteY20" fmla="*/ 187364 h 4653268"/>
                  <a:gd name="connsiteX21" fmla="*/ 1855748 w 3135562"/>
                  <a:gd name="connsiteY21" fmla="*/ 19526 h 4653268"/>
                  <a:gd name="connsiteX22" fmla="*/ 2407698 w 3135562"/>
                  <a:gd name="connsiteY22" fmla="*/ 3363783 h 4653268"/>
                  <a:gd name="connsiteX23" fmla="*/ 2090109 w 3135562"/>
                  <a:gd name="connsiteY23" fmla="*/ 3589190 h 4653268"/>
                  <a:gd name="connsiteX24" fmla="*/ 910145 w 3135562"/>
                  <a:gd name="connsiteY24" fmla="*/ 3565744 h 4653268"/>
                  <a:gd name="connsiteX25" fmla="*/ 1105098 w 3135562"/>
                  <a:gd name="connsiteY25" fmla="*/ 3600115 h 4653268"/>
                  <a:gd name="connsiteX26" fmla="*/ 2062140 w 3135562"/>
                  <a:gd name="connsiteY26" fmla="*/ 3449010 h 4653268"/>
                  <a:gd name="connsiteX27" fmla="*/ 2407698 w 3135562"/>
                  <a:gd name="connsiteY27" fmla="*/ 3363783 h 4653268"/>
                  <a:gd name="connsiteX0" fmla="*/ 1855748 w 3135562"/>
                  <a:gd name="connsiteY0" fmla="*/ 21547 h 4655289"/>
                  <a:gd name="connsiteX1" fmla="*/ 716818 w 3135562"/>
                  <a:gd name="connsiteY1" fmla="*/ 127491 h 4655289"/>
                  <a:gd name="connsiteX2" fmla="*/ 6458 w 3135562"/>
                  <a:gd name="connsiteY2" fmla="*/ 829465 h 4655289"/>
                  <a:gd name="connsiteX3" fmla="*/ 517897 w 3135562"/>
                  <a:gd name="connsiteY3" fmla="*/ 2408331 h 4655289"/>
                  <a:gd name="connsiteX4" fmla="*/ 559413 w 3135562"/>
                  <a:gd name="connsiteY4" fmla="*/ 3598554 h 4655289"/>
                  <a:gd name="connsiteX5" fmla="*/ 701999 w 3135562"/>
                  <a:gd name="connsiteY5" fmla="*/ 3803858 h 4655289"/>
                  <a:gd name="connsiteX6" fmla="*/ 827520 w 3135562"/>
                  <a:gd name="connsiteY6" fmla="*/ 3862447 h 4655289"/>
                  <a:gd name="connsiteX7" fmla="*/ 943438 w 3135562"/>
                  <a:gd name="connsiteY7" fmla="*/ 3888066 h 4655289"/>
                  <a:gd name="connsiteX8" fmla="*/ 1066183 w 3135562"/>
                  <a:gd name="connsiteY8" fmla="*/ 3880611 h 4655289"/>
                  <a:gd name="connsiteX9" fmla="*/ 1371399 w 3135562"/>
                  <a:gd name="connsiteY9" fmla="*/ 3863344 h 4655289"/>
                  <a:gd name="connsiteX10" fmla="*/ 1402808 w 3135562"/>
                  <a:gd name="connsiteY10" fmla="*/ 3860262 h 4655289"/>
                  <a:gd name="connsiteX11" fmla="*/ 1404567 w 3135562"/>
                  <a:gd name="connsiteY11" fmla="*/ 4655289 h 4655289"/>
                  <a:gd name="connsiteX12" fmla="*/ 1868469 w 3135562"/>
                  <a:gd name="connsiteY12" fmla="*/ 4655289 h 4655289"/>
                  <a:gd name="connsiteX13" fmla="*/ 1860691 w 3135562"/>
                  <a:gd name="connsiteY13" fmla="*/ 3724551 h 4655289"/>
                  <a:gd name="connsiteX14" fmla="*/ 1941468 w 3135562"/>
                  <a:gd name="connsiteY14" fmla="*/ 3703284 h 4655289"/>
                  <a:gd name="connsiteX15" fmla="*/ 2253745 w 3135562"/>
                  <a:gd name="connsiteY15" fmla="*/ 3631560 h 4655289"/>
                  <a:gd name="connsiteX16" fmla="*/ 2525111 w 3135562"/>
                  <a:gd name="connsiteY16" fmla="*/ 3270382 h 4655289"/>
                  <a:gd name="connsiteX17" fmla="*/ 2580965 w 3135562"/>
                  <a:gd name="connsiteY17" fmla="*/ 3209855 h 4655289"/>
                  <a:gd name="connsiteX18" fmla="*/ 2746549 w 3135562"/>
                  <a:gd name="connsiteY18" fmla="*/ 3117077 h 4655289"/>
                  <a:gd name="connsiteX19" fmla="*/ 3121594 w 3135562"/>
                  <a:gd name="connsiteY19" fmla="*/ 2461097 h 4655289"/>
                  <a:gd name="connsiteX20" fmla="*/ 2383930 w 3135562"/>
                  <a:gd name="connsiteY20" fmla="*/ 311659 h 4655289"/>
                  <a:gd name="connsiteX21" fmla="*/ 1855748 w 3135562"/>
                  <a:gd name="connsiteY21" fmla="*/ 21547 h 4655289"/>
                  <a:gd name="connsiteX22" fmla="*/ 2407698 w 3135562"/>
                  <a:gd name="connsiteY22" fmla="*/ 3365804 h 4655289"/>
                  <a:gd name="connsiteX23" fmla="*/ 2090109 w 3135562"/>
                  <a:gd name="connsiteY23" fmla="*/ 3591211 h 4655289"/>
                  <a:gd name="connsiteX24" fmla="*/ 910145 w 3135562"/>
                  <a:gd name="connsiteY24" fmla="*/ 3567765 h 4655289"/>
                  <a:gd name="connsiteX25" fmla="*/ 1105098 w 3135562"/>
                  <a:gd name="connsiteY25" fmla="*/ 3602136 h 4655289"/>
                  <a:gd name="connsiteX26" fmla="*/ 2062140 w 3135562"/>
                  <a:gd name="connsiteY26" fmla="*/ 3451031 h 4655289"/>
                  <a:gd name="connsiteX27" fmla="*/ 2407698 w 3135562"/>
                  <a:gd name="connsiteY27" fmla="*/ 3365804 h 4655289"/>
                  <a:gd name="connsiteX0" fmla="*/ 1854528 w 3134342"/>
                  <a:gd name="connsiteY0" fmla="*/ 3496 h 4637238"/>
                  <a:gd name="connsiteX1" fmla="*/ 859137 w 3134342"/>
                  <a:gd name="connsiteY1" fmla="*/ 189184 h 4637238"/>
                  <a:gd name="connsiteX2" fmla="*/ 5238 w 3134342"/>
                  <a:gd name="connsiteY2" fmla="*/ 811414 h 4637238"/>
                  <a:gd name="connsiteX3" fmla="*/ 516677 w 3134342"/>
                  <a:gd name="connsiteY3" fmla="*/ 2390280 h 4637238"/>
                  <a:gd name="connsiteX4" fmla="*/ 558193 w 3134342"/>
                  <a:gd name="connsiteY4" fmla="*/ 3580503 h 4637238"/>
                  <a:gd name="connsiteX5" fmla="*/ 700779 w 3134342"/>
                  <a:gd name="connsiteY5" fmla="*/ 3785807 h 4637238"/>
                  <a:gd name="connsiteX6" fmla="*/ 826300 w 3134342"/>
                  <a:gd name="connsiteY6" fmla="*/ 3844396 h 4637238"/>
                  <a:gd name="connsiteX7" fmla="*/ 942218 w 3134342"/>
                  <a:gd name="connsiteY7" fmla="*/ 3870015 h 4637238"/>
                  <a:gd name="connsiteX8" fmla="*/ 1064963 w 3134342"/>
                  <a:gd name="connsiteY8" fmla="*/ 3862560 h 4637238"/>
                  <a:gd name="connsiteX9" fmla="*/ 1370179 w 3134342"/>
                  <a:gd name="connsiteY9" fmla="*/ 3845293 h 4637238"/>
                  <a:gd name="connsiteX10" fmla="*/ 1401588 w 3134342"/>
                  <a:gd name="connsiteY10" fmla="*/ 3842211 h 4637238"/>
                  <a:gd name="connsiteX11" fmla="*/ 1403347 w 3134342"/>
                  <a:gd name="connsiteY11" fmla="*/ 4637238 h 4637238"/>
                  <a:gd name="connsiteX12" fmla="*/ 1867249 w 3134342"/>
                  <a:gd name="connsiteY12" fmla="*/ 4637238 h 4637238"/>
                  <a:gd name="connsiteX13" fmla="*/ 1859471 w 3134342"/>
                  <a:gd name="connsiteY13" fmla="*/ 3706500 h 4637238"/>
                  <a:gd name="connsiteX14" fmla="*/ 1940248 w 3134342"/>
                  <a:gd name="connsiteY14" fmla="*/ 3685233 h 4637238"/>
                  <a:gd name="connsiteX15" fmla="*/ 2252525 w 3134342"/>
                  <a:gd name="connsiteY15" fmla="*/ 3613509 h 4637238"/>
                  <a:gd name="connsiteX16" fmla="*/ 2523891 w 3134342"/>
                  <a:gd name="connsiteY16" fmla="*/ 3252331 h 4637238"/>
                  <a:gd name="connsiteX17" fmla="*/ 2579745 w 3134342"/>
                  <a:gd name="connsiteY17" fmla="*/ 3191804 h 4637238"/>
                  <a:gd name="connsiteX18" fmla="*/ 2745329 w 3134342"/>
                  <a:gd name="connsiteY18" fmla="*/ 3099026 h 4637238"/>
                  <a:gd name="connsiteX19" fmla="*/ 3120374 w 3134342"/>
                  <a:gd name="connsiteY19" fmla="*/ 2443046 h 4637238"/>
                  <a:gd name="connsiteX20" fmla="*/ 2382710 w 3134342"/>
                  <a:gd name="connsiteY20" fmla="*/ 293608 h 4637238"/>
                  <a:gd name="connsiteX21" fmla="*/ 1854528 w 3134342"/>
                  <a:gd name="connsiteY21" fmla="*/ 3496 h 4637238"/>
                  <a:gd name="connsiteX22" fmla="*/ 2406478 w 3134342"/>
                  <a:gd name="connsiteY22" fmla="*/ 3347753 h 4637238"/>
                  <a:gd name="connsiteX23" fmla="*/ 2088889 w 3134342"/>
                  <a:gd name="connsiteY23" fmla="*/ 3573160 h 4637238"/>
                  <a:gd name="connsiteX24" fmla="*/ 908925 w 3134342"/>
                  <a:gd name="connsiteY24" fmla="*/ 3549714 h 4637238"/>
                  <a:gd name="connsiteX25" fmla="*/ 1103878 w 3134342"/>
                  <a:gd name="connsiteY25" fmla="*/ 3584085 h 4637238"/>
                  <a:gd name="connsiteX26" fmla="*/ 2060920 w 3134342"/>
                  <a:gd name="connsiteY26" fmla="*/ 3432980 h 4637238"/>
                  <a:gd name="connsiteX27" fmla="*/ 2406478 w 3134342"/>
                  <a:gd name="connsiteY27" fmla="*/ 3347753 h 4637238"/>
                  <a:gd name="connsiteX0" fmla="*/ 1712209 w 2992023"/>
                  <a:gd name="connsiteY0" fmla="*/ 3496 h 4637238"/>
                  <a:gd name="connsiteX1" fmla="*/ 716818 w 2992023"/>
                  <a:gd name="connsiteY1" fmla="*/ 189184 h 4637238"/>
                  <a:gd name="connsiteX2" fmla="*/ 6459 w 2992023"/>
                  <a:gd name="connsiteY2" fmla="*/ 736986 h 4637238"/>
                  <a:gd name="connsiteX3" fmla="*/ 374358 w 2992023"/>
                  <a:gd name="connsiteY3" fmla="*/ 2390280 h 4637238"/>
                  <a:gd name="connsiteX4" fmla="*/ 415874 w 2992023"/>
                  <a:gd name="connsiteY4" fmla="*/ 3580503 h 4637238"/>
                  <a:gd name="connsiteX5" fmla="*/ 558460 w 2992023"/>
                  <a:gd name="connsiteY5" fmla="*/ 3785807 h 4637238"/>
                  <a:gd name="connsiteX6" fmla="*/ 683981 w 2992023"/>
                  <a:gd name="connsiteY6" fmla="*/ 3844396 h 4637238"/>
                  <a:gd name="connsiteX7" fmla="*/ 799899 w 2992023"/>
                  <a:gd name="connsiteY7" fmla="*/ 3870015 h 4637238"/>
                  <a:gd name="connsiteX8" fmla="*/ 922644 w 2992023"/>
                  <a:gd name="connsiteY8" fmla="*/ 3862560 h 4637238"/>
                  <a:gd name="connsiteX9" fmla="*/ 1227860 w 2992023"/>
                  <a:gd name="connsiteY9" fmla="*/ 3845293 h 4637238"/>
                  <a:gd name="connsiteX10" fmla="*/ 1259269 w 2992023"/>
                  <a:gd name="connsiteY10" fmla="*/ 3842211 h 4637238"/>
                  <a:gd name="connsiteX11" fmla="*/ 1261028 w 2992023"/>
                  <a:gd name="connsiteY11" fmla="*/ 4637238 h 4637238"/>
                  <a:gd name="connsiteX12" fmla="*/ 1724930 w 2992023"/>
                  <a:gd name="connsiteY12" fmla="*/ 4637238 h 4637238"/>
                  <a:gd name="connsiteX13" fmla="*/ 1717152 w 2992023"/>
                  <a:gd name="connsiteY13" fmla="*/ 3706500 h 4637238"/>
                  <a:gd name="connsiteX14" fmla="*/ 1797929 w 2992023"/>
                  <a:gd name="connsiteY14" fmla="*/ 3685233 h 4637238"/>
                  <a:gd name="connsiteX15" fmla="*/ 2110206 w 2992023"/>
                  <a:gd name="connsiteY15" fmla="*/ 3613509 h 4637238"/>
                  <a:gd name="connsiteX16" fmla="*/ 2381572 w 2992023"/>
                  <a:gd name="connsiteY16" fmla="*/ 3252331 h 4637238"/>
                  <a:gd name="connsiteX17" fmla="*/ 2437426 w 2992023"/>
                  <a:gd name="connsiteY17" fmla="*/ 3191804 h 4637238"/>
                  <a:gd name="connsiteX18" fmla="*/ 2603010 w 2992023"/>
                  <a:gd name="connsiteY18" fmla="*/ 3099026 h 4637238"/>
                  <a:gd name="connsiteX19" fmla="*/ 2978055 w 2992023"/>
                  <a:gd name="connsiteY19" fmla="*/ 2443046 h 4637238"/>
                  <a:gd name="connsiteX20" fmla="*/ 2240391 w 2992023"/>
                  <a:gd name="connsiteY20" fmla="*/ 293608 h 4637238"/>
                  <a:gd name="connsiteX21" fmla="*/ 1712209 w 2992023"/>
                  <a:gd name="connsiteY21" fmla="*/ 3496 h 4637238"/>
                  <a:gd name="connsiteX22" fmla="*/ 2264159 w 2992023"/>
                  <a:gd name="connsiteY22" fmla="*/ 3347753 h 4637238"/>
                  <a:gd name="connsiteX23" fmla="*/ 1946570 w 2992023"/>
                  <a:gd name="connsiteY23" fmla="*/ 3573160 h 4637238"/>
                  <a:gd name="connsiteX24" fmla="*/ 766606 w 2992023"/>
                  <a:gd name="connsiteY24" fmla="*/ 3549714 h 4637238"/>
                  <a:gd name="connsiteX25" fmla="*/ 961559 w 2992023"/>
                  <a:gd name="connsiteY25" fmla="*/ 3584085 h 4637238"/>
                  <a:gd name="connsiteX26" fmla="*/ 1918601 w 2992023"/>
                  <a:gd name="connsiteY26" fmla="*/ 3432980 h 4637238"/>
                  <a:gd name="connsiteX27" fmla="*/ 2264159 w 2992023"/>
                  <a:gd name="connsiteY27" fmla="*/ 3347753 h 4637238"/>
                  <a:gd name="connsiteX0" fmla="*/ 1730209 w 3010023"/>
                  <a:gd name="connsiteY0" fmla="*/ 3496 h 4637238"/>
                  <a:gd name="connsiteX1" fmla="*/ 734818 w 3010023"/>
                  <a:gd name="connsiteY1" fmla="*/ 189184 h 4637238"/>
                  <a:gd name="connsiteX2" fmla="*/ 24459 w 3010023"/>
                  <a:gd name="connsiteY2" fmla="*/ 736986 h 4637238"/>
                  <a:gd name="connsiteX3" fmla="*/ 392358 w 3010023"/>
                  <a:gd name="connsiteY3" fmla="*/ 2390280 h 4637238"/>
                  <a:gd name="connsiteX4" fmla="*/ 433874 w 3010023"/>
                  <a:gd name="connsiteY4" fmla="*/ 3580503 h 4637238"/>
                  <a:gd name="connsiteX5" fmla="*/ 576460 w 3010023"/>
                  <a:gd name="connsiteY5" fmla="*/ 3785807 h 4637238"/>
                  <a:gd name="connsiteX6" fmla="*/ 701981 w 3010023"/>
                  <a:gd name="connsiteY6" fmla="*/ 3844396 h 4637238"/>
                  <a:gd name="connsiteX7" fmla="*/ 817899 w 3010023"/>
                  <a:gd name="connsiteY7" fmla="*/ 3870015 h 4637238"/>
                  <a:gd name="connsiteX8" fmla="*/ 940644 w 3010023"/>
                  <a:gd name="connsiteY8" fmla="*/ 3862560 h 4637238"/>
                  <a:gd name="connsiteX9" fmla="*/ 1245860 w 3010023"/>
                  <a:gd name="connsiteY9" fmla="*/ 3845293 h 4637238"/>
                  <a:gd name="connsiteX10" fmla="*/ 1277269 w 3010023"/>
                  <a:gd name="connsiteY10" fmla="*/ 3842211 h 4637238"/>
                  <a:gd name="connsiteX11" fmla="*/ 1279028 w 3010023"/>
                  <a:gd name="connsiteY11" fmla="*/ 4637238 h 4637238"/>
                  <a:gd name="connsiteX12" fmla="*/ 1742930 w 3010023"/>
                  <a:gd name="connsiteY12" fmla="*/ 4637238 h 4637238"/>
                  <a:gd name="connsiteX13" fmla="*/ 1735152 w 3010023"/>
                  <a:gd name="connsiteY13" fmla="*/ 3706500 h 4637238"/>
                  <a:gd name="connsiteX14" fmla="*/ 1815929 w 3010023"/>
                  <a:gd name="connsiteY14" fmla="*/ 3685233 h 4637238"/>
                  <a:gd name="connsiteX15" fmla="*/ 2128206 w 3010023"/>
                  <a:gd name="connsiteY15" fmla="*/ 3613509 h 4637238"/>
                  <a:gd name="connsiteX16" fmla="*/ 2399572 w 3010023"/>
                  <a:gd name="connsiteY16" fmla="*/ 3252331 h 4637238"/>
                  <a:gd name="connsiteX17" fmla="*/ 2455426 w 3010023"/>
                  <a:gd name="connsiteY17" fmla="*/ 3191804 h 4637238"/>
                  <a:gd name="connsiteX18" fmla="*/ 2621010 w 3010023"/>
                  <a:gd name="connsiteY18" fmla="*/ 3099026 h 4637238"/>
                  <a:gd name="connsiteX19" fmla="*/ 2996055 w 3010023"/>
                  <a:gd name="connsiteY19" fmla="*/ 2443046 h 4637238"/>
                  <a:gd name="connsiteX20" fmla="*/ 2258391 w 3010023"/>
                  <a:gd name="connsiteY20" fmla="*/ 293608 h 4637238"/>
                  <a:gd name="connsiteX21" fmla="*/ 1730209 w 3010023"/>
                  <a:gd name="connsiteY21" fmla="*/ 3496 h 4637238"/>
                  <a:gd name="connsiteX22" fmla="*/ 2282159 w 3010023"/>
                  <a:gd name="connsiteY22" fmla="*/ 3347753 h 4637238"/>
                  <a:gd name="connsiteX23" fmla="*/ 1964570 w 3010023"/>
                  <a:gd name="connsiteY23" fmla="*/ 3573160 h 4637238"/>
                  <a:gd name="connsiteX24" fmla="*/ 784606 w 3010023"/>
                  <a:gd name="connsiteY24" fmla="*/ 3549714 h 4637238"/>
                  <a:gd name="connsiteX25" fmla="*/ 979559 w 3010023"/>
                  <a:gd name="connsiteY25" fmla="*/ 3584085 h 4637238"/>
                  <a:gd name="connsiteX26" fmla="*/ 1936601 w 3010023"/>
                  <a:gd name="connsiteY26" fmla="*/ 3432980 h 4637238"/>
                  <a:gd name="connsiteX27" fmla="*/ 2282159 w 3010023"/>
                  <a:gd name="connsiteY27" fmla="*/ 3347753 h 4637238"/>
                  <a:gd name="connsiteX0" fmla="*/ 1730209 w 3010023"/>
                  <a:gd name="connsiteY0" fmla="*/ 3496 h 4637238"/>
                  <a:gd name="connsiteX1" fmla="*/ 734818 w 3010023"/>
                  <a:gd name="connsiteY1" fmla="*/ 189184 h 4637238"/>
                  <a:gd name="connsiteX2" fmla="*/ 24459 w 3010023"/>
                  <a:gd name="connsiteY2" fmla="*/ 736986 h 4637238"/>
                  <a:gd name="connsiteX3" fmla="*/ 392358 w 3010023"/>
                  <a:gd name="connsiteY3" fmla="*/ 2390280 h 4637238"/>
                  <a:gd name="connsiteX4" fmla="*/ 433874 w 3010023"/>
                  <a:gd name="connsiteY4" fmla="*/ 3580503 h 4637238"/>
                  <a:gd name="connsiteX5" fmla="*/ 576460 w 3010023"/>
                  <a:gd name="connsiteY5" fmla="*/ 3785807 h 4637238"/>
                  <a:gd name="connsiteX6" fmla="*/ 701981 w 3010023"/>
                  <a:gd name="connsiteY6" fmla="*/ 3844396 h 4637238"/>
                  <a:gd name="connsiteX7" fmla="*/ 817899 w 3010023"/>
                  <a:gd name="connsiteY7" fmla="*/ 3870015 h 4637238"/>
                  <a:gd name="connsiteX8" fmla="*/ 940644 w 3010023"/>
                  <a:gd name="connsiteY8" fmla="*/ 3862560 h 4637238"/>
                  <a:gd name="connsiteX9" fmla="*/ 1245860 w 3010023"/>
                  <a:gd name="connsiteY9" fmla="*/ 3845293 h 4637238"/>
                  <a:gd name="connsiteX10" fmla="*/ 1277269 w 3010023"/>
                  <a:gd name="connsiteY10" fmla="*/ 3842211 h 4637238"/>
                  <a:gd name="connsiteX11" fmla="*/ 1279028 w 3010023"/>
                  <a:gd name="connsiteY11" fmla="*/ 4637238 h 4637238"/>
                  <a:gd name="connsiteX12" fmla="*/ 1742930 w 3010023"/>
                  <a:gd name="connsiteY12" fmla="*/ 4637238 h 4637238"/>
                  <a:gd name="connsiteX13" fmla="*/ 1735152 w 3010023"/>
                  <a:gd name="connsiteY13" fmla="*/ 3706500 h 4637238"/>
                  <a:gd name="connsiteX14" fmla="*/ 1815929 w 3010023"/>
                  <a:gd name="connsiteY14" fmla="*/ 3685233 h 4637238"/>
                  <a:gd name="connsiteX15" fmla="*/ 2128206 w 3010023"/>
                  <a:gd name="connsiteY15" fmla="*/ 3613509 h 4637238"/>
                  <a:gd name="connsiteX16" fmla="*/ 2399572 w 3010023"/>
                  <a:gd name="connsiteY16" fmla="*/ 3252331 h 4637238"/>
                  <a:gd name="connsiteX17" fmla="*/ 2455426 w 3010023"/>
                  <a:gd name="connsiteY17" fmla="*/ 3191804 h 4637238"/>
                  <a:gd name="connsiteX18" fmla="*/ 2621010 w 3010023"/>
                  <a:gd name="connsiteY18" fmla="*/ 3099026 h 4637238"/>
                  <a:gd name="connsiteX19" fmla="*/ 2996055 w 3010023"/>
                  <a:gd name="connsiteY19" fmla="*/ 2443046 h 4637238"/>
                  <a:gd name="connsiteX20" fmla="*/ 2258391 w 3010023"/>
                  <a:gd name="connsiteY20" fmla="*/ 293608 h 4637238"/>
                  <a:gd name="connsiteX21" fmla="*/ 1730209 w 3010023"/>
                  <a:gd name="connsiteY21" fmla="*/ 3496 h 4637238"/>
                  <a:gd name="connsiteX22" fmla="*/ 2282159 w 3010023"/>
                  <a:gd name="connsiteY22" fmla="*/ 3347753 h 4637238"/>
                  <a:gd name="connsiteX23" fmla="*/ 1964570 w 3010023"/>
                  <a:gd name="connsiteY23" fmla="*/ 3573160 h 4637238"/>
                  <a:gd name="connsiteX24" fmla="*/ 784606 w 3010023"/>
                  <a:gd name="connsiteY24" fmla="*/ 3549714 h 4637238"/>
                  <a:gd name="connsiteX25" fmla="*/ 979559 w 3010023"/>
                  <a:gd name="connsiteY25" fmla="*/ 3584085 h 4637238"/>
                  <a:gd name="connsiteX26" fmla="*/ 1936601 w 3010023"/>
                  <a:gd name="connsiteY26" fmla="*/ 3432980 h 4637238"/>
                  <a:gd name="connsiteX27" fmla="*/ 2282159 w 3010023"/>
                  <a:gd name="connsiteY27" fmla="*/ 3347753 h 4637238"/>
                  <a:gd name="connsiteX0" fmla="*/ 1775598 w 3055412"/>
                  <a:gd name="connsiteY0" fmla="*/ 3496 h 4637238"/>
                  <a:gd name="connsiteX1" fmla="*/ 780207 w 3055412"/>
                  <a:gd name="connsiteY1" fmla="*/ 189184 h 4637238"/>
                  <a:gd name="connsiteX2" fmla="*/ 22177 w 3055412"/>
                  <a:gd name="connsiteY2" fmla="*/ 853995 h 4637238"/>
                  <a:gd name="connsiteX3" fmla="*/ 437747 w 3055412"/>
                  <a:gd name="connsiteY3" fmla="*/ 2390280 h 4637238"/>
                  <a:gd name="connsiteX4" fmla="*/ 479263 w 3055412"/>
                  <a:gd name="connsiteY4" fmla="*/ 3580503 h 4637238"/>
                  <a:gd name="connsiteX5" fmla="*/ 621849 w 3055412"/>
                  <a:gd name="connsiteY5" fmla="*/ 3785807 h 4637238"/>
                  <a:gd name="connsiteX6" fmla="*/ 747370 w 3055412"/>
                  <a:gd name="connsiteY6" fmla="*/ 3844396 h 4637238"/>
                  <a:gd name="connsiteX7" fmla="*/ 863288 w 3055412"/>
                  <a:gd name="connsiteY7" fmla="*/ 3870015 h 4637238"/>
                  <a:gd name="connsiteX8" fmla="*/ 986033 w 3055412"/>
                  <a:gd name="connsiteY8" fmla="*/ 3862560 h 4637238"/>
                  <a:gd name="connsiteX9" fmla="*/ 1291249 w 3055412"/>
                  <a:gd name="connsiteY9" fmla="*/ 3845293 h 4637238"/>
                  <a:gd name="connsiteX10" fmla="*/ 1322658 w 3055412"/>
                  <a:gd name="connsiteY10" fmla="*/ 3842211 h 4637238"/>
                  <a:gd name="connsiteX11" fmla="*/ 1324417 w 3055412"/>
                  <a:gd name="connsiteY11" fmla="*/ 4637238 h 4637238"/>
                  <a:gd name="connsiteX12" fmla="*/ 1788319 w 3055412"/>
                  <a:gd name="connsiteY12" fmla="*/ 4637238 h 4637238"/>
                  <a:gd name="connsiteX13" fmla="*/ 1780541 w 3055412"/>
                  <a:gd name="connsiteY13" fmla="*/ 3706500 h 4637238"/>
                  <a:gd name="connsiteX14" fmla="*/ 1861318 w 3055412"/>
                  <a:gd name="connsiteY14" fmla="*/ 3685233 h 4637238"/>
                  <a:gd name="connsiteX15" fmla="*/ 2173595 w 3055412"/>
                  <a:gd name="connsiteY15" fmla="*/ 3613509 h 4637238"/>
                  <a:gd name="connsiteX16" fmla="*/ 2444961 w 3055412"/>
                  <a:gd name="connsiteY16" fmla="*/ 3252331 h 4637238"/>
                  <a:gd name="connsiteX17" fmla="*/ 2500815 w 3055412"/>
                  <a:gd name="connsiteY17" fmla="*/ 3191804 h 4637238"/>
                  <a:gd name="connsiteX18" fmla="*/ 2666399 w 3055412"/>
                  <a:gd name="connsiteY18" fmla="*/ 3099026 h 4637238"/>
                  <a:gd name="connsiteX19" fmla="*/ 3041444 w 3055412"/>
                  <a:gd name="connsiteY19" fmla="*/ 2443046 h 4637238"/>
                  <a:gd name="connsiteX20" fmla="*/ 2303780 w 3055412"/>
                  <a:gd name="connsiteY20" fmla="*/ 293608 h 4637238"/>
                  <a:gd name="connsiteX21" fmla="*/ 1775598 w 3055412"/>
                  <a:gd name="connsiteY21" fmla="*/ 3496 h 4637238"/>
                  <a:gd name="connsiteX22" fmla="*/ 2327548 w 3055412"/>
                  <a:gd name="connsiteY22" fmla="*/ 3347753 h 4637238"/>
                  <a:gd name="connsiteX23" fmla="*/ 2009959 w 3055412"/>
                  <a:gd name="connsiteY23" fmla="*/ 3573160 h 4637238"/>
                  <a:gd name="connsiteX24" fmla="*/ 829995 w 3055412"/>
                  <a:gd name="connsiteY24" fmla="*/ 3549714 h 4637238"/>
                  <a:gd name="connsiteX25" fmla="*/ 1024948 w 3055412"/>
                  <a:gd name="connsiteY25" fmla="*/ 3584085 h 4637238"/>
                  <a:gd name="connsiteX26" fmla="*/ 1981990 w 3055412"/>
                  <a:gd name="connsiteY26" fmla="*/ 3432980 h 4637238"/>
                  <a:gd name="connsiteX27" fmla="*/ 2327548 w 3055412"/>
                  <a:gd name="connsiteY27" fmla="*/ 3347753 h 4637238"/>
                  <a:gd name="connsiteX0" fmla="*/ 1775598 w 3055412"/>
                  <a:gd name="connsiteY0" fmla="*/ 3496 h 4637238"/>
                  <a:gd name="connsiteX1" fmla="*/ 780207 w 3055412"/>
                  <a:gd name="connsiteY1" fmla="*/ 189184 h 4637238"/>
                  <a:gd name="connsiteX2" fmla="*/ 22177 w 3055412"/>
                  <a:gd name="connsiteY2" fmla="*/ 853995 h 4637238"/>
                  <a:gd name="connsiteX3" fmla="*/ 437747 w 3055412"/>
                  <a:gd name="connsiteY3" fmla="*/ 2390280 h 4637238"/>
                  <a:gd name="connsiteX4" fmla="*/ 479263 w 3055412"/>
                  <a:gd name="connsiteY4" fmla="*/ 3580503 h 4637238"/>
                  <a:gd name="connsiteX5" fmla="*/ 621849 w 3055412"/>
                  <a:gd name="connsiteY5" fmla="*/ 3785807 h 4637238"/>
                  <a:gd name="connsiteX6" fmla="*/ 747370 w 3055412"/>
                  <a:gd name="connsiteY6" fmla="*/ 3844396 h 4637238"/>
                  <a:gd name="connsiteX7" fmla="*/ 863288 w 3055412"/>
                  <a:gd name="connsiteY7" fmla="*/ 3870015 h 4637238"/>
                  <a:gd name="connsiteX8" fmla="*/ 986033 w 3055412"/>
                  <a:gd name="connsiteY8" fmla="*/ 3862560 h 4637238"/>
                  <a:gd name="connsiteX9" fmla="*/ 1291249 w 3055412"/>
                  <a:gd name="connsiteY9" fmla="*/ 3845293 h 4637238"/>
                  <a:gd name="connsiteX10" fmla="*/ 1322658 w 3055412"/>
                  <a:gd name="connsiteY10" fmla="*/ 3842211 h 4637238"/>
                  <a:gd name="connsiteX11" fmla="*/ 1324417 w 3055412"/>
                  <a:gd name="connsiteY11" fmla="*/ 4637238 h 4637238"/>
                  <a:gd name="connsiteX12" fmla="*/ 1788319 w 3055412"/>
                  <a:gd name="connsiteY12" fmla="*/ 4637238 h 4637238"/>
                  <a:gd name="connsiteX13" fmla="*/ 1780541 w 3055412"/>
                  <a:gd name="connsiteY13" fmla="*/ 3706500 h 4637238"/>
                  <a:gd name="connsiteX14" fmla="*/ 1861318 w 3055412"/>
                  <a:gd name="connsiteY14" fmla="*/ 3685233 h 4637238"/>
                  <a:gd name="connsiteX15" fmla="*/ 2173595 w 3055412"/>
                  <a:gd name="connsiteY15" fmla="*/ 3613509 h 4637238"/>
                  <a:gd name="connsiteX16" fmla="*/ 2444961 w 3055412"/>
                  <a:gd name="connsiteY16" fmla="*/ 3252331 h 4637238"/>
                  <a:gd name="connsiteX17" fmla="*/ 2500815 w 3055412"/>
                  <a:gd name="connsiteY17" fmla="*/ 3191804 h 4637238"/>
                  <a:gd name="connsiteX18" fmla="*/ 2666399 w 3055412"/>
                  <a:gd name="connsiteY18" fmla="*/ 3099026 h 4637238"/>
                  <a:gd name="connsiteX19" fmla="*/ 3041444 w 3055412"/>
                  <a:gd name="connsiteY19" fmla="*/ 2443046 h 4637238"/>
                  <a:gd name="connsiteX20" fmla="*/ 2303780 w 3055412"/>
                  <a:gd name="connsiteY20" fmla="*/ 293608 h 4637238"/>
                  <a:gd name="connsiteX21" fmla="*/ 1775598 w 3055412"/>
                  <a:gd name="connsiteY21" fmla="*/ 3496 h 4637238"/>
                  <a:gd name="connsiteX22" fmla="*/ 2327548 w 3055412"/>
                  <a:gd name="connsiteY22" fmla="*/ 3347753 h 4637238"/>
                  <a:gd name="connsiteX23" fmla="*/ 2009959 w 3055412"/>
                  <a:gd name="connsiteY23" fmla="*/ 3573160 h 4637238"/>
                  <a:gd name="connsiteX24" fmla="*/ 829995 w 3055412"/>
                  <a:gd name="connsiteY24" fmla="*/ 3549714 h 4637238"/>
                  <a:gd name="connsiteX25" fmla="*/ 1024948 w 3055412"/>
                  <a:gd name="connsiteY25" fmla="*/ 3584085 h 4637238"/>
                  <a:gd name="connsiteX26" fmla="*/ 1981990 w 3055412"/>
                  <a:gd name="connsiteY26" fmla="*/ 3432980 h 4637238"/>
                  <a:gd name="connsiteX27" fmla="*/ 2327548 w 3055412"/>
                  <a:gd name="connsiteY27" fmla="*/ 3347753 h 4637238"/>
                  <a:gd name="connsiteX0" fmla="*/ 1775598 w 3055412"/>
                  <a:gd name="connsiteY0" fmla="*/ 3496 h 4637238"/>
                  <a:gd name="connsiteX1" fmla="*/ 780207 w 3055412"/>
                  <a:gd name="connsiteY1" fmla="*/ 189184 h 4637238"/>
                  <a:gd name="connsiteX2" fmla="*/ 22177 w 3055412"/>
                  <a:gd name="connsiteY2" fmla="*/ 853995 h 4637238"/>
                  <a:gd name="connsiteX3" fmla="*/ 437747 w 3055412"/>
                  <a:gd name="connsiteY3" fmla="*/ 2390280 h 4637238"/>
                  <a:gd name="connsiteX4" fmla="*/ 479263 w 3055412"/>
                  <a:gd name="connsiteY4" fmla="*/ 3580503 h 4637238"/>
                  <a:gd name="connsiteX5" fmla="*/ 621849 w 3055412"/>
                  <a:gd name="connsiteY5" fmla="*/ 3785807 h 4637238"/>
                  <a:gd name="connsiteX6" fmla="*/ 747370 w 3055412"/>
                  <a:gd name="connsiteY6" fmla="*/ 3844396 h 4637238"/>
                  <a:gd name="connsiteX7" fmla="*/ 863288 w 3055412"/>
                  <a:gd name="connsiteY7" fmla="*/ 3870015 h 4637238"/>
                  <a:gd name="connsiteX8" fmla="*/ 986033 w 3055412"/>
                  <a:gd name="connsiteY8" fmla="*/ 3862560 h 4637238"/>
                  <a:gd name="connsiteX9" fmla="*/ 1291249 w 3055412"/>
                  <a:gd name="connsiteY9" fmla="*/ 3845293 h 4637238"/>
                  <a:gd name="connsiteX10" fmla="*/ 1322658 w 3055412"/>
                  <a:gd name="connsiteY10" fmla="*/ 3842211 h 4637238"/>
                  <a:gd name="connsiteX11" fmla="*/ 1324417 w 3055412"/>
                  <a:gd name="connsiteY11" fmla="*/ 4637238 h 4637238"/>
                  <a:gd name="connsiteX12" fmla="*/ 1788319 w 3055412"/>
                  <a:gd name="connsiteY12" fmla="*/ 4637238 h 4637238"/>
                  <a:gd name="connsiteX13" fmla="*/ 1780541 w 3055412"/>
                  <a:gd name="connsiteY13" fmla="*/ 3706500 h 4637238"/>
                  <a:gd name="connsiteX14" fmla="*/ 1891653 w 3055412"/>
                  <a:gd name="connsiteY14" fmla="*/ 3680899 h 4637238"/>
                  <a:gd name="connsiteX15" fmla="*/ 2173595 w 3055412"/>
                  <a:gd name="connsiteY15" fmla="*/ 3613509 h 4637238"/>
                  <a:gd name="connsiteX16" fmla="*/ 2444961 w 3055412"/>
                  <a:gd name="connsiteY16" fmla="*/ 3252331 h 4637238"/>
                  <a:gd name="connsiteX17" fmla="*/ 2500815 w 3055412"/>
                  <a:gd name="connsiteY17" fmla="*/ 3191804 h 4637238"/>
                  <a:gd name="connsiteX18" fmla="*/ 2666399 w 3055412"/>
                  <a:gd name="connsiteY18" fmla="*/ 3099026 h 4637238"/>
                  <a:gd name="connsiteX19" fmla="*/ 3041444 w 3055412"/>
                  <a:gd name="connsiteY19" fmla="*/ 2443046 h 4637238"/>
                  <a:gd name="connsiteX20" fmla="*/ 2303780 w 3055412"/>
                  <a:gd name="connsiteY20" fmla="*/ 293608 h 4637238"/>
                  <a:gd name="connsiteX21" fmla="*/ 1775598 w 3055412"/>
                  <a:gd name="connsiteY21" fmla="*/ 3496 h 4637238"/>
                  <a:gd name="connsiteX22" fmla="*/ 2327548 w 3055412"/>
                  <a:gd name="connsiteY22" fmla="*/ 3347753 h 4637238"/>
                  <a:gd name="connsiteX23" fmla="*/ 2009959 w 3055412"/>
                  <a:gd name="connsiteY23" fmla="*/ 3573160 h 4637238"/>
                  <a:gd name="connsiteX24" fmla="*/ 829995 w 3055412"/>
                  <a:gd name="connsiteY24" fmla="*/ 3549714 h 4637238"/>
                  <a:gd name="connsiteX25" fmla="*/ 1024948 w 3055412"/>
                  <a:gd name="connsiteY25" fmla="*/ 3584085 h 4637238"/>
                  <a:gd name="connsiteX26" fmla="*/ 1981990 w 3055412"/>
                  <a:gd name="connsiteY26" fmla="*/ 3432980 h 4637238"/>
                  <a:gd name="connsiteX27" fmla="*/ 2327548 w 3055412"/>
                  <a:gd name="connsiteY27" fmla="*/ 3347753 h 4637238"/>
                  <a:gd name="connsiteX0" fmla="*/ 1775598 w 3055412"/>
                  <a:gd name="connsiteY0" fmla="*/ 3496 h 5386959"/>
                  <a:gd name="connsiteX1" fmla="*/ 780207 w 3055412"/>
                  <a:gd name="connsiteY1" fmla="*/ 189184 h 5386959"/>
                  <a:gd name="connsiteX2" fmla="*/ 22177 w 3055412"/>
                  <a:gd name="connsiteY2" fmla="*/ 853995 h 5386959"/>
                  <a:gd name="connsiteX3" fmla="*/ 437747 w 3055412"/>
                  <a:gd name="connsiteY3" fmla="*/ 2390280 h 5386959"/>
                  <a:gd name="connsiteX4" fmla="*/ 479263 w 3055412"/>
                  <a:gd name="connsiteY4" fmla="*/ 3580503 h 5386959"/>
                  <a:gd name="connsiteX5" fmla="*/ 621849 w 3055412"/>
                  <a:gd name="connsiteY5" fmla="*/ 3785807 h 5386959"/>
                  <a:gd name="connsiteX6" fmla="*/ 747370 w 3055412"/>
                  <a:gd name="connsiteY6" fmla="*/ 3844396 h 5386959"/>
                  <a:gd name="connsiteX7" fmla="*/ 863288 w 3055412"/>
                  <a:gd name="connsiteY7" fmla="*/ 3870015 h 5386959"/>
                  <a:gd name="connsiteX8" fmla="*/ 986033 w 3055412"/>
                  <a:gd name="connsiteY8" fmla="*/ 3862560 h 5386959"/>
                  <a:gd name="connsiteX9" fmla="*/ 1291249 w 3055412"/>
                  <a:gd name="connsiteY9" fmla="*/ 3845293 h 5386959"/>
                  <a:gd name="connsiteX10" fmla="*/ 1322658 w 3055412"/>
                  <a:gd name="connsiteY10" fmla="*/ 3842211 h 5386959"/>
                  <a:gd name="connsiteX11" fmla="*/ 1324417 w 3055412"/>
                  <a:gd name="connsiteY11" fmla="*/ 4637238 h 5386959"/>
                  <a:gd name="connsiteX12" fmla="*/ 1783985 w 3055412"/>
                  <a:gd name="connsiteY12" fmla="*/ 5386959 h 5386959"/>
                  <a:gd name="connsiteX13" fmla="*/ 1780541 w 3055412"/>
                  <a:gd name="connsiteY13" fmla="*/ 3706500 h 5386959"/>
                  <a:gd name="connsiteX14" fmla="*/ 1891653 w 3055412"/>
                  <a:gd name="connsiteY14" fmla="*/ 3680899 h 5386959"/>
                  <a:gd name="connsiteX15" fmla="*/ 2173595 w 3055412"/>
                  <a:gd name="connsiteY15" fmla="*/ 3613509 h 5386959"/>
                  <a:gd name="connsiteX16" fmla="*/ 2444961 w 3055412"/>
                  <a:gd name="connsiteY16" fmla="*/ 3252331 h 5386959"/>
                  <a:gd name="connsiteX17" fmla="*/ 2500815 w 3055412"/>
                  <a:gd name="connsiteY17" fmla="*/ 3191804 h 5386959"/>
                  <a:gd name="connsiteX18" fmla="*/ 2666399 w 3055412"/>
                  <a:gd name="connsiteY18" fmla="*/ 3099026 h 5386959"/>
                  <a:gd name="connsiteX19" fmla="*/ 3041444 w 3055412"/>
                  <a:gd name="connsiteY19" fmla="*/ 2443046 h 5386959"/>
                  <a:gd name="connsiteX20" fmla="*/ 2303780 w 3055412"/>
                  <a:gd name="connsiteY20" fmla="*/ 293608 h 5386959"/>
                  <a:gd name="connsiteX21" fmla="*/ 1775598 w 3055412"/>
                  <a:gd name="connsiteY21" fmla="*/ 3496 h 5386959"/>
                  <a:gd name="connsiteX22" fmla="*/ 2327548 w 3055412"/>
                  <a:gd name="connsiteY22" fmla="*/ 3347753 h 5386959"/>
                  <a:gd name="connsiteX23" fmla="*/ 2009959 w 3055412"/>
                  <a:gd name="connsiteY23" fmla="*/ 3573160 h 5386959"/>
                  <a:gd name="connsiteX24" fmla="*/ 829995 w 3055412"/>
                  <a:gd name="connsiteY24" fmla="*/ 3549714 h 5386959"/>
                  <a:gd name="connsiteX25" fmla="*/ 1024948 w 3055412"/>
                  <a:gd name="connsiteY25" fmla="*/ 3584085 h 5386959"/>
                  <a:gd name="connsiteX26" fmla="*/ 1981990 w 3055412"/>
                  <a:gd name="connsiteY26" fmla="*/ 3432980 h 5386959"/>
                  <a:gd name="connsiteX27" fmla="*/ 2327548 w 3055412"/>
                  <a:gd name="connsiteY27" fmla="*/ 3347753 h 5386959"/>
                  <a:gd name="connsiteX0" fmla="*/ 1775598 w 3055412"/>
                  <a:gd name="connsiteY0" fmla="*/ 3496 h 5386959"/>
                  <a:gd name="connsiteX1" fmla="*/ 780207 w 3055412"/>
                  <a:gd name="connsiteY1" fmla="*/ 189184 h 5386959"/>
                  <a:gd name="connsiteX2" fmla="*/ 22177 w 3055412"/>
                  <a:gd name="connsiteY2" fmla="*/ 853995 h 5386959"/>
                  <a:gd name="connsiteX3" fmla="*/ 437747 w 3055412"/>
                  <a:gd name="connsiteY3" fmla="*/ 2390280 h 5386959"/>
                  <a:gd name="connsiteX4" fmla="*/ 479263 w 3055412"/>
                  <a:gd name="connsiteY4" fmla="*/ 3580503 h 5386959"/>
                  <a:gd name="connsiteX5" fmla="*/ 621849 w 3055412"/>
                  <a:gd name="connsiteY5" fmla="*/ 3785807 h 5386959"/>
                  <a:gd name="connsiteX6" fmla="*/ 747370 w 3055412"/>
                  <a:gd name="connsiteY6" fmla="*/ 3844396 h 5386959"/>
                  <a:gd name="connsiteX7" fmla="*/ 863288 w 3055412"/>
                  <a:gd name="connsiteY7" fmla="*/ 3870015 h 5386959"/>
                  <a:gd name="connsiteX8" fmla="*/ 986033 w 3055412"/>
                  <a:gd name="connsiteY8" fmla="*/ 3862560 h 5386959"/>
                  <a:gd name="connsiteX9" fmla="*/ 1291249 w 3055412"/>
                  <a:gd name="connsiteY9" fmla="*/ 3845293 h 5386959"/>
                  <a:gd name="connsiteX10" fmla="*/ 1322658 w 3055412"/>
                  <a:gd name="connsiteY10" fmla="*/ 3842211 h 5386959"/>
                  <a:gd name="connsiteX11" fmla="*/ 1311416 w 3055412"/>
                  <a:gd name="connsiteY11" fmla="*/ 5378292 h 5386959"/>
                  <a:gd name="connsiteX12" fmla="*/ 1783985 w 3055412"/>
                  <a:gd name="connsiteY12" fmla="*/ 5386959 h 5386959"/>
                  <a:gd name="connsiteX13" fmla="*/ 1780541 w 3055412"/>
                  <a:gd name="connsiteY13" fmla="*/ 3706500 h 5386959"/>
                  <a:gd name="connsiteX14" fmla="*/ 1891653 w 3055412"/>
                  <a:gd name="connsiteY14" fmla="*/ 3680899 h 5386959"/>
                  <a:gd name="connsiteX15" fmla="*/ 2173595 w 3055412"/>
                  <a:gd name="connsiteY15" fmla="*/ 3613509 h 5386959"/>
                  <a:gd name="connsiteX16" fmla="*/ 2444961 w 3055412"/>
                  <a:gd name="connsiteY16" fmla="*/ 3252331 h 5386959"/>
                  <a:gd name="connsiteX17" fmla="*/ 2500815 w 3055412"/>
                  <a:gd name="connsiteY17" fmla="*/ 3191804 h 5386959"/>
                  <a:gd name="connsiteX18" fmla="*/ 2666399 w 3055412"/>
                  <a:gd name="connsiteY18" fmla="*/ 3099026 h 5386959"/>
                  <a:gd name="connsiteX19" fmla="*/ 3041444 w 3055412"/>
                  <a:gd name="connsiteY19" fmla="*/ 2443046 h 5386959"/>
                  <a:gd name="connsiteX20" fmla="*/ 2303780 w 3055412"/>
                  <a:gd name="connsiteY20" fmla="*/ 293608 h 5386959"/>
                  <a:gd name="connsiteX21" fmla="*/ 1775598 w 3055412"/>
                  <a:gd name="connsiteY21" fmla="*/ 3496 h 5386959"/>
                  <a:gd name="connsiteX22" fmla="*/ 2327548 w 3055412"/>
                  <a:gd name="connsiteY22" fmla="*/ 3347753 h 5386959"/>
                  <a:gd name="connsiteX23" fmla="*/ 2009959 w 3055412"/>
                  <a:gd name="connsiteY23" fmla="*/ 3573160 h 5386959"/>
                  <a:gd name="connsiteX24" fmla="*/ 829995 w 3055412"/>
                  <a:gd name="connsiteY24" fmla="*/ 3549714 h 5386959"/>
                  <a:gd name="connsiteX25" fmla="*/ 1024948 w 3055412"/>
                  <a:gd name="connsiteY25" fmla="*/ 3584085 h 5386959"/>
                  <a:gd name="connsiteX26" fmla="*/ 1981990 w 3055412"/>
                  <a:gd name="connsiteY26" fmla="*/ 3432980 h 5386959"/>
                  <a:gd name="connsiteX27" fmla="*/ 2327548 w 3055412"/>
                  <a:gd name="connsiteY27" fmla="*/ 3347753 h 5386959"/>
                  <a:gd name="connsiteX0" fmla="*/ 1775598 w 3055412"/>
                  <a:gd name="connsiteY0" fmla="*/ 3496 h 5442638"/>
                  <a:gd name="connsiteX1" fmla="*/ 780207 w 3055412"/>
                  <a:gd name="connsiteY1" fmla="*/ 189184 h 5442638"/>
                  <a:gd name="connsiteX2" fmla="*/ 22177 w 3055412"/>
                  <a:gd name="connsiteY2" fmla="*/ 853995 h 5442638"/>
                  <a:gd name="connsiteX3" fmla="*/ 437747 w 3055412"/>
                  <a:gd name="connsiteY3" fmla="*/ 2390280 h 5442638"/>
                  <a:gd name="connsiteX4" fmla="*/ 479263 w 3055412"/>
                  <a:gd name="connsiteY4" fmla="*/ 3580503 h 5442638"/>
                  <a:gd name="connsiteX5" fmla="*/ 621849 w 3055412"/>
                  <a:gd name="connsiteY5" fmla="*/ 3785807 h 5442638"/>
                  <a:gd name="connsiteX6" fmla="*/ 747370 w 3055412"/>
                  <a:gd name="connsiteY6" fmla="*/ 3844396 h 5442638"/>
                  <a:gd name="connsiteX7" fmla="*/ 863288 w 3055412"/>
                  <a:gd name="connsiteY7" fmla="*/ 3870015 h 5442638"/>
                  <a:gd name="connsiteX8" fmla="*/ 986033 w 3055412"/>
                  <a:gd name="connsiteY8" fmla="*/ 3862560 h 5442638"/>
                  <a:gd name="connsiteX9" fmla="*/ 1291249 w 3055412"/>
                  <a:gd name="connsiteY9" fmla="*/ 3845293 h 5442638"/>
                  <a:gd name="connsiteX10" fmla="*/ 1322658 w 3055412"/>
                  <a:gd name="connsiteY10" fmla="*/ 3842211 h 5442638"/>
                  <a:gd name="connsiteX11" fmla="*/ 1310129 w 3055412"/>
                  <a:gd name="connsiteY11" fmla="*/ 5442638 h 5442638"/>
                  <a:gd name="connsiteX12" fmla="*/ 1783985 w 3055412"/>
                  <a:gd name="connsiteY12" fmla="*/ 5386959 h 5442638"/>
                  <a:gd name="connsiteX13" fmla="*/ 1780541 w 3055412"/>
                  <a:gd name="connsiteY13" fmla="*/ 3706500 h 5442638"/>
                  <a:gd name="connsiteX14" fmla="*/ 1891653 w 3055412"/>
                  <a:gd name="connsiteY14" fmla="*/ 3680899 h 5442638"/>
                  <a:gd name="connsiteX15" fmla="*/ 2173595 w 3055412"/>
                  <a:gd name="connsiteY15" fmla="*/ 3613509 h 5442638"/>
                  <a:gd name="connsiteX16" fmla="*/ 2444961 w 3055412"/>
                  <a:gd name="connsiteY16" fmla="*/ 3252331 h 5442638"/>
                  <a:gd name="connsiteX17" fmla="*/ 2500815 w 3055412"/>
                  <a:gd name="connsiteY17" fmla="*/ 3191804 h 5442638"/>
                  <a:gd name="connsiteX18" fmla="*/ 2666399 w 3055412"/>
                  <a:gd name="connsiteY18" fmla="*/ 3099026 h 5442638"/>
                  <a:gd name="connsiteX19" fmla="*/ 3041444 w 3055412"/>
                  <a:gd name="connsiteY19" fmla="*/ 2443046 h 5442638"/>
                  <a:gd name="connsiteX20" fmla="*/ 2303780 w 3055412"/>
                  <a:gd name="connsiteY20" fmla="*/ 293608 h 5442638"/>
                  <a:gd name="connsiteX21" fmla="*/ 1775598 w 3055412"/>
                  <a:gd name="connsiteY21" fmla="*/ 3496 h 5442638"/>
                  <a:gd name="connsiteX22" fmla="*/ 2327548 w 3055412"/>
                  <a:gd name="connsiteY22" fmla="*/ 3347753 h 5442638"/>
                  <a:gd name="connsiteX23" fmla="*/ 2009959 w 3055412"/>
                  <a:gd name="connsiteY23" fmla="*/ 3573160 h 5442638"/>
                  <a:gd name="connsiteX24" fmla="*/ 829995 w 3055412"/>
                  <a:gd name="connsiteY24" fmla="*/ 3549714 h 5442638"/>
                  <a:gd name="connsiteX25" fmla="*/ 1024948 w 3055412"/>
                  <a:gd name="connsiteY25" fmla="*/ 3584085 h 5442638"/>
                  <a:gd name="connsiteX26" fmla="*/ 1981990 w 3055412"/>
                  <a:gd name="connsiteY26" fmla="*/ 3432980 h 5442638"/>
                  <a:gd name="connsiteX27" fmla="*/ 2327548 w 3055412"/>
                  <a:gd name="connsiteY27" fmla="*/ 3347753 h 5442638"/>
                  <a:gd name="connsiteX0" fmla="*/ 1775598 w 3055412"/>
                  <a:gd name="connsiteY0" fmla="*/ 3496 h 5446157"/>
                  <a:gd name="connsiteX1" fmla="*/ 780207 w 3055412"/>
                  <a:gd name="connsiteY1" fmla="*/ 189184 h 5446157"/>
                  <a:gd name="connsiteX2" fmla="*/ 22177 w 3055412"/>
                  <a:gd name="connsiteY2" fmla="*/ 853995 h 5446157"/>
                  <a:gd name="connsiteX3" fmla="*/ 437747 w 3055412"/>
                  <a:gd name="connsiteY3" fmla="*/ 2390280 h 5446157"/>
                  <a:gd name="connsiteX4" fmla="*/ 479263 w 3055412"/>
                  <a:gd name="connsiteY4" fmla="*/ 3580503 h 5446157"/>
                  <a:gd name="connsiteX5" fmla="*/ 621849 w 3055412"/>
                  <a:gd name="connsiteY5" fmla="*/ 3785807 h 5446157"/>
                  <a:gd name="connsiteX6" fmla="*/ 747370 w 3055412"/>
                  <a:gd name="connsiteY6" fmla="*/ 3844396 h 5446157"/>
                  <a:gd name="connsiteX7" fmla="*/ 863288 w 3055412"/>
                  <a:gd name="connsiteY7" fmla="*/ 3870015 h 5446157"/>
                  <a:gd name="connsiteX8" fmla="*/ 986033 w 3055412"/>
                  <a:gd name="connsiteY8" fmla="*/ 3862560 h 5446157"/>
                  <a:gd name="connsiteX9" fmla="*/ 1291249 w 3055412"/>
                  <a:gd name="connsiteY9" fmla="*/ 3845293 h 5446157"/>
                  <a:gd name="connsiteX10" fmla="*/ 1322658 w 3055412"/>
                  <a:gd name="connsiteY10" fmla="*/ 3842211 h 5446157"/>
                  <a:gd name="connsiteX11" fmla="*/ 1310129 w 3055412"/>
                  <a:gd name="connsiteY11" fmla="*/ 5442638 h 5446157"/>
                  <a:gd name="connsiteX12" fmla="*/ 1786559 w 3055412"/>
                  <a:gd name="connsiteY12" fmla="*/ 5446157 h 5446157"/>
                  <a:gd name="connsiteX13" fmla="*/ 1780541 w 3055412"/>
                  <a:gd name="connsiteY13" fmla="*/ 3706500 h 5446157"/>
                  <a:gd name="connsiteX14" fmla="*/ 1891653 w 3055412"/>
                  <a:gd name="connsiteY14" fmla="*/ 3680899 h 5446157"/>
                  <a:gd name="connsiteX15" fmla="*/ 2173595 w 3055412"/>
                  <a:gd name="connsiteY15" fmla="*/ 3613509 h 5446157"/>
                  <a:gd name="connsiteX16" fmla="*/ 2444961 w 3055412"/>
                  <a:gd name="connsiteY16" fmla="*/ 3252331 h 5446157"/>
                  <a:gd name="connsiteX17" fmla="*/ 2500815 w 3055412"/>
                  <a:gd name="connsiteY17" fmla="*/ 3191804 h 5446157"/>
                  <a:gd name="connsiteX18" fmla="*/ 2666399 w 3055412"/>
                  <a:gd name="connsiteY18" fmla="*/ 3099026 h 5446157"/>
                  <a:gd name="connsiteX19" fmla="*/ 3041444 w 3055412"/>
                  <a:gd name="connsiteY19" fmla="*/ 2443046 h 5446157"/>
                  <a:gd name="connsiteX20" fmla="*/ 2303780 w 3055412"/>
                  <a:gd name="connsiteY20" fmla="*/ 293608 h 5446157"/>
                  <a:gd name="connsiteX21" fmla="*/ 1775598 w 3055412"/>
                  <a:gd name="connsiteY21" fmla="*/ 3496 h 5446157"/>
                  <a:gd name="connsiteX22" fmla="*/ 2327548 w 3055412"/>
                  <a:gd name="connsiteY22" fmla="*/ 3347753 h 5446157"/>
                  <a:gd name="connsiteX23" fmla="*/ 2009959 w 3055412"/>
                  <a:gd name="connsiteY23" fmla="*/ 3573160 h 5446157"/>
                  <a:gd name="connsiteX24" fmla="*/ 829995 w 3055412"/>
                  <a:gd name="connsiteY24" fmla="*/ 3549714 h 5446157"/>
                  <a:gd name="connsiteX25" fmla="*/ 1024948 w 3055412"/>
                  <a:gd name="connsiteY25" fmla="*/ 3584085 h 5446157"/>
                  <a:gd name="connsiteX26" fmla="*/ 1981990 w 3055412"/>
                  <a:gd name="connsiteY26" fmla="*/ 3432980 h 5446157"/>
                  <a:gd name="connsiteX27" fmla="*/ 2327548 w 3055412"/>
                  <a:gd name="connsiteY27" fmla="*/ 3347753 h 5446157"/>
                  <a:gd name="connsiteX0" fmla="*/ 1775598 w 3055412"/>
                  <a:gd name="connsiteY0" fmla="*/ 3496 h 5442638"/>
                  <a:gd name="connsiteX1" fmla="*/ 780207 w 3055412"/>
                  <a:gd name="connsiteY1" fmla="*/ 189184 h 5442638"/>
                  <a:gd name="connsiteX2" fmla="*/ 22177 w 3055412"/>
                  <a:gd name="connsiteY2" fmla="*/ 853995 h 5442638"/>
                  <a:gd name="connsiteX3" fmla="*/ 437747 w 3055412"/>
                  <a:gd name="connsiteY3" fmla="*/ 2390280 h 5442638"/>
                  <a:gd name="connsiteX4" fmla="*/ 479263 w 3055412"/>
                  <a:gd name="connsiteY4" fmla="*/ 3580503 h 5442638"/>
                  <a:gd name="connsiteX5" fmla="*/ 621849 w 3055412"/>
                  <a:gd name="connsiteY5" fmla="*/ 3785807 h 5442638"/>
                  <a:gd name="connsiteX6" fmla="*/ 747370 w 3055412"/>
                  <a:gd name="connsiteY6" fmla="*/ 3844396 h 5442638"/>
                  <a:gd name="connsiteX7" fmla="*/ 863288 w 3055412"/>
                  <a:gd name="connsiteY7" fmla="*/ 3870015 h 5442638"/>
                  <a:gd name="connsiteX8" fmla="*/ 986033 w 3055412"/>
                  <a:gd name="connsiteY8" fmla="*/ 3862560 h 5442638"/>
                  <a:gd name="connsiteX9" fmla="*/ 1291249 w 3055412"/>
                  <a:gd name="connsiteY9" fmla="*/ 3845293 h 5442638"/>
                  <a:gd name="connsiteX10" fmla="*/ 1322658 w 3055412"/>
                  <a:gd name="connsiteY10" fmla="*/ 3842211 h 5442638"/>
                  <a:gd name="connsiteX11" fmla="*/ 1310129 w 3055412"/>
                  <a:gd name="connsiteY11" fmla="*/ 5442638 h 5442638"/>
                  <a:gd name="connsiteX12" fmla="*/ 1787881 w 3055412"/>
                  <a:gd name="connsiteY12" fmla="*/ 5425016 h 5442638"/>
                  <a:gd name="connsiteX13" fmla="*/ 1780541 w 3055412"/>
                  <a:gd name="connsiteY13" fmla="*/ 3706500 h 5442638"/>
                  <a:gd name="connsiteX14" fmla="*/ 1891653 w 3055412"/>
                  <a:gd name="connsiteY14" fmla="*/ 3680899 h 5442638"/>
                  <a:gd name="connsiteX15" fmla="*/ 2173595 w 3055412"/>
                  <a:gd name="connsiteY15" fmla="*/ 3613509 h 5442638"/>
                  <a:gd name="connsiteX16" fmla="*/ 2444961 w 3055412"/>
                  <a:gd name="connsiteY16" fmla="*/ 3252331 h 5442638"/>
                  <a:gd name="connsiteX17" fmla="*/ 2500815 w 3055412"/>
                  <a:gd name="connsiteY17" fmla="*/ 3191804 h 5442638"/>
                  <a:gd name="connsiteX18" fmla="*/ 2666399 w 3055412"/>
                  <a:gd name="connsiteY18" fmla="*/ 3099026 h 5442638"/>
                  <a:gd name="connsiteX19" fmla="*/ 3041444 w 3055412"/>
                  <a:gd name="connsiteY19" fmla="*/ 2443046 h 5442638"/>
                  <a:gd name="connsiteX20" fmla="*/ 2303780 w 3055412"/>
                  <a:gd name="connsiteY20" fmla="*/ 293608 h 5442638"/>
                  <a:gd name="connsiteX21" fmla="*/ 1775598 w 3055412"/>
                  <a:gd name="connsiteY21" fmla="*/ 3496 h 5442638"/>
                  <a:gd name="connsiteX22" fmla="*/ 2327548 w 3055412"/>
                  <a:gd name="connsiteY22" fmla="*/ 3347753 h 5442638"/>
                  <a:gd name="connsiteX23" fmla="*/ 2009959 w 3055412"/>
                  <a:gd name="connsiteY23" fmla="*/ 3573160 h 5442638"/>
                  <a:gd name="connsiteX24" fmla="*/ 829995 w 3055412"/>
                  <a:gd name="connsiteY24" fmla="*/ 3549714 h 5442638"/>
                  <a:gd name="connsiteX25" fmla="*/ 1024948 w 3055412"/>
                  <a:gd name="connsiteY25" fmla="*/ 3584085 h 5442638"/>
                  <a:gd name="connsiteX26" fmla="*/ 1981990 w 3055412"/>
                  <a:gd name="connsiteY26" fmla="*/ 3432980 h 5442638"/>
                  <a:gd name="connsiteX27" fmla="*/ 2327548 w 3055412"/>
                  <a:gd name="connsiteY27" fmla="*/ 3347753 h 5442638"/>
                  <a:gd name="connsiteX0" fmla="*/ 1775598 w 3055412"/>
                  <a:gd name="connsiteY0" fmla="*/ 3496 h 5425461"/>
                  <a:gd name="connsiteX1" fmla="*/ 780207 w 3055412"/>
                  <a:gd name="connsiteY1" fmla="*/ 189184 h 5425461"/>
                  <a:gd name="connsiteX2" fmla="*/ 22177 w 3055412"/>
                  <a:gd name="connsiteY2" fmla="*/ 853995 h 5425461"/>
                  <a:gd name="connsiteX3" fmla="*/ 437747 w 3055412"/>
                  <a:gd name="connsiteY3" fmla="*/ 2390280 h 5425461"/>
                  <a:gd name="connsiteX4" fmla="*/ 479263 w 3055412"/>
                  <a:gd name="connsiteY4" fmla="*/ 3580503 h 5425461"/>
                  <a:gd name="connsiteX5" fmla="*/ 621849 w 3055412"/>
                  <a:gd name="connsiteY5" fmla="*/ 3785807 h 5425461"/>
                  <a:gd name="connsiteX6" fmla="*/ 747370 w 3055412"/>
                  <a:gd name="connsiteY6" fmla="*/ 3844396 h 5425461"/>
                  <a:gd name="connsiteX7" fmla="*/ 863288 w 3055412"/>
                  <a:gd name="connsiteY7" fmla="*/ 3870015 h 5425461"/>
                  <a:gd name="connsiteX8" fmla="*/ 986033 w 3055412"/>
                  <a:gd name="connsiteY8" fmla="*/ 3862560 h 5425461"/>
                  <a:gd name="connsiteX9" fmla="*/ 1291249 w 3055412"/>
                  <a:gd name="connsiteY9" fmla="*/ 3845293 h 5425461"/>
                  <a:gd name="connsiteX10" fmla="*/ 1322658 w 3055412"/>
                  <a:gd name="connsiteY10" fmla="*/ 3842211 h 5425461"/>
                  <a:gd name="connsiteX11" fmla="*/ 1307486 w 3055412"/>
                  <a:gd name="connsiteY11" fmla="*/ 5425461 h 5425461"/>
                  <a:gd name="connsiteX12" fmla="*/ 1787881 w 3055412"/>
                  <a:gd name="connsiteY12" fmla="*/ 5425016 h 5425461"/>
                  <a:gd name="connsiteX13" fmla="*/ 1780541 w 3055412"/>
                  <a:gd name="connsiteY13" fmla="*/ 3706500 h 5425461"/>
                  <a:gd name="connsiteX14" fmla="*/ 1891653 w 3055412"/>
                  <a:gd name="connsiteY14" fmla="*/ 3680899 h 5425461"/>
                  <a:gd name="connsiteX15" fmla="*/ 2173595 w 3055412"/>
                  <a:gd name="connsiteY15" fmla="*/ 3613509 h 5425461"/>
                  <a:gd name="connsiteX16" fmla="*/ 2444961 w 3055412"/>
                  <a:gd name="connsiteY16" fmla="*/ 3252331 h 5425461"/>
                  <a:gd name="connsiteX17" fmla="*/ 2500815 w 3055412"/>
                  <a:gd name="connsiteY17" fmla="*/ 3191804 h 5425461"/>
                  <a:gd name="connsiteX18" fmla="*/ 2666399 w 3055412"/>
                  <a:gd name="connsiteY18" fmla="*/ 3099026 h 5425461"/>
                  <a:gd name="connsiteX19" fmla="*/ 3041444 w 3055412"/>
                  <a:gd name="connsiteY19" fmla="*/ 2443046 h 5425461"/>
                  <a:gd name="connsiteX20" fmla="*/ 2303780 w 3055412"/>
                  <a:gd name="connsiteY20" fmla="*/ 293608 h 5425461"/>
                  <a:gd name="connsiteX21" fmla="*/ 1775598 w 3055412"/>
                  <a:gd name="connsiteY21" fmla="*/ 3496 h 5425461"/>
                  <a:gd name="connsiteX22" fmla="*/ 2327548 w 3055412"/>
                  <a:gd name="connsiteY22" fmla="*/ 3347753 h 5425461"/>
                  <a:gd name="connsiteX23" fmla="*/ 2009959 w 3055412"/>
                  <a:gd name="connsiteY23" fmla="*/ 3573160 h 5425461"/>
                  <a:gd name="connsiteX24" fmla="*/ 829995 w 3055412"/>
                  <a:gd name="connsiteY24" fmla="*/ 3549714 h 5425461"/>
                  <a:gd name="connsiteX25" fmla="*/ 1024948 w 3055412"/>
                  <a:gd name="connsiteY25" fmla="*/ 3584085 h 5425461"/>
                  <a:gd name="connsiteX26" fmla="*/ 1981990 w 3055412"/>
                  <a:gd name="connsiteY26" fmla="*/ 3432980 h 5425461"/>
                  <a:gd name="connsiteX27" fmla="*/ 2327548 w 3055412"/>
                  <a:gd name="connsiteY27" fmla="*/ 3347753 h 5425461"/>
                  <a:gd name="connsiteX0" fmla="*/ 1775598 w 3055412"/>
                  <a:gd name="connsiteY0" fmla="*/ 3496 h 5439996"/>
                  <a:gd name="connsiteX1" fmla="*/ 780207 w 3055412"/>
                  <a:gd name="connsiteY1" fmla="*/ 189184 h 5439996"/>
                  <a:gd name="connsiteX2" fmla="*/ 22177 w 3055412"/>
                  <a:gd name="connsiteY2" fmla="*/ 853995 h 5439996"/>
                  <a:gd name="connsiteX3" fmla="*/ 437747 w 3055412"/>
                  <a:gd name="connsiteY3" fmla="*/ 2390280 h 5439996"/>
                  <a:gd name="connsiteX4" fmla="*/ 479263 w 3055412"/>
                  <a:gd name="connsiteY4" fmla="*/ 3580503 h 5439996"/>
                  <a:gd name="connsiteX5" fmla="*/ 621849 w 3055412"/>
                  <a:gd name="connsiteY5" fmla="*/ 3785807 h 5439996"/>
                  <a:gd name="connsiteX6" fmla="*/ 747370 w 3055412"/>
                  <a:gd name="connsiteY6" fmla="*/ 3844396 h 5439996"/>
                  <a:gd name="connsiteX7" fmla="*/ 863288 w 3055412"/>
                  <a:gd name="connsiteY7" fmla="*/ 3870015 h 5439996"/>
                  <a:gd name="connsiteX8" fmla="*/ 986033 w 3055412"/>
                  <a:gd name="connsiteY8" fmla="*/ 3862560 h 5439996"/>
                  <a:gd name="connsiteX9" fmla="*/ 1291249 w 3055412"/>
                  <a:gd name="connsiteY9" fmla="*/ 3845293 h 5439996"/>
                  <a:gd name="connsiteX10" fmla="*/ 1322658 w 3055412"/>
                  <a:gd name="connsiteY10" fmla="*/ 3842211 h 5439996"/>
                  <a:gd name="connsiteX11" fmla="*/ 1304843 w 3055412"/>
                  <a:gd name="connsiteY11" fmla="*/ 5439996 h 5439996"/>
                  <a:gd name="connsiteX12" fmla="*/ 1787881 w 3055412"/>
                  <a:gd name="connsiteY12" fmla="*/ 5425016 h 5439996"/>
                  <a:gd name="connsiteX13" fmla="*/ 1780541 w 3055412"/>
                  <a:gd name="connsiteY13" fmla="*/ 3706500 h 5439996"/>
                  <a:gd name="connsiteX14" fmla="*/ 1891653 w 3055412"/>
                  <a:gd name="connsiteY14" fmla="*/ 3680899 h 5439996"/>
                  <a:gd name="connsiteX15" fmla="*/ 2173595 w 3055412"/>
                  <a:gd name="connsiteY15" fmla="*/ 3613509 h 5439996"/>
                  <a:gd name="connsiteX16" fmla="*/ 2444961 w 3055412"/>
                  <a:gd name="connsiteY16" fmla="*/ 3252331 h 5439996"/>
                  <a:gd name="connsiteX17" fmla="*/ 2500815 w 3055412"/>
                  <a:gd name="connsiteY17" fmla="*/ 3191804 h 5439996"/>
                  <a:gd name="connsiteX18" fmla="*/ 2666399 w 3055412"/>
                  <a:gd name="connsiteY18" fmla="*/ 3099026 h 5439996"/>
                  <a:gd name="connsiteX19" fmla="*/ 3041444 w 3055412"/>
                  <a:gd name="connsiteY19" fmla="*/ 2443046 h 5439996"/>
                  <a:gd name="connsiteX20" fmla="*/ 2303780 w 3055412"/>
                  <a:gd name="connsiteY20" fmla="*/ 293608 h 5439996"/>
                  <a:gd name="connsiteX21" fmla="*/ 1775598 w 3055412"/>
                  <a:gd name="connsiteY21" fmla="*/ 3496 h 5439996"/>
                  <a:gd name="connsiteX22" fmla="*/ 2327548 w 3055412"/>
                  <a:gd name="connsiteY22" fmla="*/ 3347753 h 5439996"/>
                  <a:gd name="connsiteX23" fmla="*/ 2009959 w 3055412"/>
                  <a:gd name="connsiteY23" fmla="*/ 3573160 h 5439996"/>
                  <a:gd name="connsiteX24" fmla="*/ 829995 w 3055412"/>
                  <a:gd name="connsiteY24" fmla="*/ 3549714 h 5439996"/>
                  <a:gd name="connsiteX25" fmla="*/ 1024948 w 3055412"/>
                  <a:gd name="connsiteY25" fmla="*/ 3584085 h 5439996"/>
                  <a:gd name="connsiteX26" fmla="*/ 1981990 w 3055412"/>
                  <a:gd name="connsiteY26" fmla="*/ 3432980 h 5439996"/>
                  <a:gd name="connsiteX27" fmla="*/ 2327548 w 3055412"/>
                  <a:gd name="connsiteY27" fmla="*/ 3347753 h 5439996"/>
                  <a:gd name="connsiteX0" fmla="*/ 1775598 w 3055412"/>
                  <a:gd name="connsiteY0" fmla="*/ 3496 h 5481834"/>
                  <a:gd name="connsiteX1" fmla="*/ 780207 w 3055412"/>
                  <a:gd name="connsiteY1" fmla="*/ 189184 h 5481834"/>
                  <a:gd name="connsiteX2" fmla="*/ 22177 w 3055412"/>
                  <a:gd name="connsiteY2" fmla="*/ 853995 h 5481834"/>
                  <a:gd name="connsiteX3" fmla="*/ 437747 w 3055412"/>
                  <a:gd name="connsiteY3" fmla="*/ 2390280 h 5481834"/>
                  <a:gd name="connsiteX4" fmla="*/ 479263 w 3055412"/>
                  <a:gd name="connsiteY4" fmla="*/ 3580503 h 5481834"/>
                  <a:gd name="connsiteX5" fmla="*/ 621849 w 3055412"/>
                  <a:gd name="connsiteY5" fmla="*/ 3785807 h 5481834"/>
                  <a:gd name="connsiteX6" fmla="*/ 747370 w 3055412"/>
                  <a:gd name="connsiteY6" fmla="*/ 3844396 h 5481834"/>
                  <a:gd name="connsiteX7" fmla="*/ 863288 w 3055412"/>
                  <a:gd name="connsiteY7" fmla="*/ 3870015 h 5481834"/>
                  <a:gd name="connsiteX8" fmla="*/ 986033 w 3055412"/>
                  <a:gd name="connsiteY8" fmla="*/ 3862560 h 5481834"/>
                  <a:gd name="connsiteX9" fmla="*/ 1291249 w 3055412"/>
                  <a:gd name="connsiteY9" fmla="*/ 3845293 h 5481834"/>
                  <a:gd name="connsiteX10" fmla="*/ 1322658 w 3055412"/>
                  <a:gd name="connsiteY10" fmla="*/ 3842211 h 5481834"/>
                  <a:gd name="connsiteX11" fmla="*/ 1304843 w 3055412"/>
                  <a:gd name="connsiteY11" fmla="*/ 5439996 h 5481834"/>
                  <a:gd name="connsiteX12" fmla="*/ 1777310 w 3055412"/>
                  <a:gd name="connsiteY12" fmla="*/ 5481834 h 5481834"/>
                  <a:gd name="connsiteX13" fmla="*/ 1780541 w 3055412"/>
                  <a:gd name="connsiteY13" fmla="*/ 3706500 h 5481834"/>
                  <a:gd name="connsiteX14" fmla="*/ 1891653 w 3055412"/>
                  <a:gd name="connsiteY14" fmla="*/ 3680899 h 5481834"/>
                  <a:gd name="connsiteX15" fmla="*/ 2173595 w 3055412"/>
                  <a:gd name="connsiteY15" fmla="*/ 3613509 h 5481834"/>
                  <a:gd name="connsiteX16" fmla="*/ 2444961 w 3055412"/>
                  <a:gd name="connsiteY16" fmla="*/ 3252331 h 5481834"/>
                  <a:gd name="connsiteX17" fmla="*/ 2500815 w 3055412"/>
                  <a:gd name="connsiteY17" fmla="*/ 3191804 h 5481834"/>
                  <a:gd name="connsiteX18" fmla="*/ 2666399 w 3055412"/>
                  <a:gd name="connsiteY18" fmla="*/ 3099026 h 5481834"/>
                  <a:gd name="connsiteX19" fmla="*/ 3041444 w 3055412"/>
                  <a:gd name="connsiteY19" fmla="*/ 2443046 h 5481834"/>
                  <a:gd name="connsiteX20" fmla="*/ 2303780 w 3055412"/>
                  <a:gd name="connsiteY20" fmla="*/ 293608 h 5481834"/>
                  <a:gd name="connsiteX21" fmla="*/ 1775598 w 3055412"/>
                  <a:gd name="connsiteY21" fmla="*/ 3496 h 5481834"/>
                  <a:gd name="connsiteX22" fmla="*/ 2327548 w 3055412"/>
                  <a:gd name="connsiteY22" fmla="*/ 3347753 h 5481834"/>
                  <a:gd name="connsiteX23" fmla="*/ 2009959 w 3055412"/>
                  <a:gd name="connsiteY23" fmla="*/ 3573160 h 5481834"/>
                  <a:gd name="connsiteX24" fmla="*/ 829995 w 3055412"/>
                  <a:gd name="connsiteY24" fmla="*/ 3549714 h 5481834"/>
                  <a:gd name="connsiteX25" fmla="*/ 1024948 w 3055412"/>
                  <a:gd name="connsiteY25" fmla="*/ 3584085 h 5481834"/>
                  <a:gd name="connsiteX26" fmla="*/ 1981990 w 3055412"/>
                  <a:gd name="connsiteY26" fmla="*/ 3432980 h 5481834"/>
                  <a:gd name="connsiteX27" fmla="*/ 2327548 w 3055412"/>
                  <a:gd name="connsiteY27" fmla="*/ 3347753 h 5481834"/>
                  <a:gd name="connsiteX0" fmla="*/ 1775598 w 3055412"/>
                  <a:gd name="connsiteY0" fmla="*/ 3496 h 5439996"/>
                  <a:gd name="connsiteX1" fmla="*/ 780207 w 3055412"/>
                  <a:gd name="connsiteY1" fmla="*/ 189184 h 5439996"/>
                  <a:gd name="connsiteX2" fmla="*/ 22177 w 3055412"/>
                  <a:gd name="connsiteY2" fmla="*/ 853995 h 5439996"/>
                  <a:gd name="connsiteX3" fmla="*/ 437747 w 3055412"/>
                  <a:gd name="connsiteY3" fmla="*/ 2390280 h 5439996"/>
                  <a:gd name="connsiteX4" fmla="*/ 479263 w 3055412"/>
                  <a:gd name="connsiteY4" fmla="*/ 3580503 h 5439996"/>
                  <a:gd name="connsiteX5" fmla="*/ 621849 w 3055412"/>
                  <a:gd name="connsiteY5" fmla="*/ 3785807 h 5439996"/>
                  <a:gd name="connsiteX6" fmla="*/ 747370 w 3055412"/>
                  <a:gd name="connsiteY6" fmla="*/ 3844396 h 5439996"/>
                  <a:gd name="connsiteX7" fmla="*/ 863288 w 3055412"/>
                  <a:gd name="connsiteY7" fmla="*/ 3870015 h 5439996"/>
                  <a:gd name="connsiteX8" fmla="*/ 986033 w 3055412"/>
                  <a:gd name="connsiteY8" fmla="*/ 3862560 h 5439996"/>
                  <a:gd name="connsiteX9" fmla="*/ 1291249 w 3055412"/>
                  <a:gd name="connsiteY9" fmla="*/ 3845293 h 5439996"/>
                  <a:gd name="connsiteX10" fmla="*/ 1322658 w 3055412"/>
                  <a:gd name="connsiteY10" fmla="*/ 3842211 h 5439996"/>
                  <a:gd name="connsiteX11" fmla="*/ 1304843 w 3055412"/>
                  <a:gd name="connsiteY11" fmla="*/ 5439996 h 5439996"/>
                  <a:gd name="connsiteX12" fmla="*/ 1783917 w 3055412"/>
                  <a:gd name="connsiteY12" fmla="*/ 5435586 h 5439996"/>
                  <a:gd name="connsiteX13" fmla="*/ 1780541 w 3055412"/>
                  <a:gd name="connsiteY13" fmla="*/ 3706500 h 5439996"/>
                  <a:gd name="connsiteX14" fmla="*/ 1891653 w 3055412"/>
                  <a:gd name="connsiteY14" fmla="*/ 3680899 h 5439996"/>
                  <a:gd name="connsiteX15" fmla="*/ 2173595 w 3055412"/>
                  <a:gd name="connsiteY15" fmla="*/ 3613509 h 5439996"/>
                  <a:gd name="connsiteX16" fmla="*/ 2444961 w 3055412"/>
                  <a:gd name="connsiteY16" fmla="*/ 3252331 h 5439996"/>
                  <a:gd name="connsiteX17" fmla="*/ 2500815 w 3055412"/>
                  <a:gd name="connsiteY17" fmla="*/ 3191804 h 5439996"/>
                  <a:gd name="connsiteX18" fmla="*/ 2666399 w 3055412"/>
                  <a:gd name="connsiteY18" fmla="*/ 3099026 h 5439996"/>
                  <a:gd name="connsiteX19" fmla="*/ 3041444 w 3055412"/>
                  <a:gd name="connsiteY19" fmla="*/ 2443046 h 5439996"/>
                  <a:gd name="connsiteX20" fmla="*/ 2303780 w 3055412"/>
                  <a:gd name="connsiteY20" fmla="*/ 293608 h 5439996"/>
                  <a:gd name="connsiteX21" fmla="*/ 1775598 w 3055412"/>
                  <a:gd name="connsiteY21" fmla="*/ 3496 h 5439996"/>
                  <a:gd name="connsiteX22" fmla="*/ 2327548 w 3055412"/>
                  <a:gd name="connsiteY22" fmla="*/ 3347753 h 5439996"/>
                  <a:gd name="connsiteX23" fmla="*/ 2009959 w 3055412"/>
                  <a:gd name="connsiteY23" fmla="*/ 3573160 h 5439996"/>
                  <a:gd name="connsiteX24" fmla="*/ 829995 w 3055412"/>
                  <a:gd name="connsiteY24" fmla="*/ 3549714 h 5439996"/>
                  <a:gd name="connsiteX25" fmla="*/ 1024948 w 3055412"/>
                  <a:gd name="connsiteY25" fmla="*/ 3584085 h 5439996"/>
                  <a:gd name="connsiteX26" fmla="*/ 1981990 w 3055412"/>
                  <a:gd name="connsiteY26" fmla="*/ 3432980 h 5439996"/>
                  <a:gd name="connsiteX27" fmla="*/ 2327548 w 3055412"/>
                  <a:gd name="connsiteY27" fmla="*/ 3347753 h 543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5412" h="5439996">
                    <a:moveTo>
                      <a:pt x="1775598" y="3496"/>
                    </a:moveTo>
                    <a:cubicBezTo>
                      <a:pt x="1521669" y="-13908"/>
                      <a:pt x="1107029" y="31494"/>
                      <a:pt x="780207" y="189184"/>
                    </a:cubicBezTo>
                    <a:cubicBezTo>
                      <a:pt x="555506" y="260877"/>
                      <a:pt x="52755" y="579437"/>
                      <a:pt x="22177" y="853995"/>
                    </a:cubicBezTo>
                    <a:cubicBezTo>
                      <a:pt x="-99739" y="1086116"/>
                      <a:pt x="315114" y="1839182"/>
                      <a:pt x="437747" y="2390280"/>
                    </a:cubicBezTo>
                    <a:cubicBezTo>
                      <a:pt x="435770" y="2895410"/>
                      <a:pt x="439724" y="3221845"/>
                      <a:pt x="479263" y="3580503"/>
                    </a:cubicBezTo>
                    <a:cubicBezTo>
                      <a:pt x="479264" y="3609759"/>
                      <a:pt x="592231" y="3785807"/>
                      <a:pt x="621849" y="3785807"/>
                    </a:cubicBezTo>
                    <a:lnTo>
                      <a:pt x="747370" y="3844396"/>
                    </a:lnTo>
                    <a:lnTo>
                      <a:pt x="863288" y="3870015"/>
                    </a:lnTo>
                    <a:cubicBezTo>
                      <a:pt x="869485" y="3897972"/>
                      <a:pt x="957732" y="3868682"/>
                      <a:pt x="986033" y="3862560"/>
                    </a:cubicBezTo>
                    <a:cubicBezTo>
                      <a:pt x="1128889" y="3856035"/>
                      <a:pt x="1224109" y="3850848"/>
                      <a:pt x="1291249" y="3845293"/>
                    </a:cubicBezTo>
                    <a:lnTo>
                      <a:pt x="1322658" y="3842211"/>
                    </a:lnTo>
                    <a:cubicBezTo>
                      <a:pt x="1323244" y="4107220"/>
                      <a:pt x="1304257" y="5174987"/>
                      <a:pt x="1304843" y="5439996"/>
                    </a:cubicBezTo>
                    <a:lnTo>
                      <a:pt x="1783917" y="5435586"/>
                    </a:lnTo>
                    <a:cubicBezTo>
                      <a:pt x="1781324" y="5125340"/>
                      <a:pt x="1783134" y="4016746"/>
                      <a:pt x="1780541" y="3706500"/>
                    </a:cubicBezTo>
                    <a:lnTo>
                      <a:pt x="1891653" y="3680899"/>
                    </a:lnTo>
                    <a:cubicBezTo>
                      <a:pt x="1974423" y="3660104"/>
                      <a:pt x="2081377" y="3684937"/>
                      <a:pt x="2173595" y="3613509"/>
                    </a:cubicBezTo>
                    <a:cubicBezTo>
                      <a:pt x="2265813" y="3542081"/>
                      <a:pt x="2451159" y="3280288"/>
                      <a:pt x="2444961" y="3252331"/>
                    </a:cubicBezTo>
                    <a:lnTo>
                      <a:pt x="2500815" y="3191804"/>
                    </a:lnTo>
                    <a:lnTo>
                      <a:pt x="2666399" y="3099026"/>
                    </a:lnTo>
                    <a:cubicBezTo>
                      <a:pt x="2891099" y="3027333"/>
                      <a:pt x="3114017" y="2665021"/>
                      <a:pt x="3041444" y="2443046"/>
                    </a:cubicBezTo>
                    <a:cubicBezTo>
                      <a:pt x="2798557" y="1724867"/>
                      <a:pt x="2546667" y="1011787"/>
                      <a:pt x="2303780" y="293608"/>
                    </a:cubicBezTo>
                    <a:cubicBezTo>
                      <a:pt x="2248215" y="123658"/>
                      <a:pt x="2029527" y="20900"/>
                      <a:pt x="1775598" y="3496"/>
                    </a:cubicBezTo>
                    <a:close/>
                    <a:moveTo>
                      <a:pt x="2327548" y="3347753"/>
                    </a:moveTo>
                    <a:cubicBezTo>
                      <a:pt x="2229189" y="3526658"/>
                      <a:pt x="2115822" y="3498024"/>
                      <a:pt x="2009959" y="3573160"/>
                    </a:cubicBezTo>
                    <a:cubicBezTo>
                      <a:pt x="1772640" y="3662532"/>
                      <a:pt x="865135" y="3863165"/>
                      <a:pt x="829995" y="3549714"/>
                    </a:cubicBezTo>
                    <a:lnTo>
                      <a:pt x="1024948" y="3584085"/>
                    </a:lnTo>
                    <a:cubicBezTo>
                      <a:pt x="1327379" y="3672805"/>
                      <a:pt x="1676520" y="3548548"/>
                      <a:pt x="1981990" y="3432980"/>
                    </a:cubicBezTo>
                    <a:lnTo>
                      <a:pt x="2327548" y="33477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770"/>
              </a:p>
            </p:txBody>
          </p:sp>
          <p:pic>
            <p:nvPicPr>
              <p:cNvPr id="104" name="Graphic 103">
                <a:extLst>
                  <a:ext uri="{FF2B5EF4-FFF2-40B4-BE49-F238E27FC236}">
                    <a16:creationId xmlns:a16="http://schemas.microsoft.com/office/drawing/2014/main" id="{A155CB7D-87E1-469E-8E23-715837AC31E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96003" y="4260289"/>
                <a:ext cx="3118154" cy="55067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618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E376E-B49F-48D6-AE57-3A8A6AFB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C2D6-79C9-4EEA-B943-A7D2E0A6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086F-6439-4061-83AD-79942F5B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09E2-6FCF-4174-9945-0C07193134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F9A2-C870-423B-9E2F-96D8037F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73C9-F8E1-43D4-9150-CF908A51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697B-C9EF-48AE-8744-B1109644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0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806875" rtl="0" eaLnBrk="1" latinLnBrk="0" hangingPunct="1">
        <a:lnSpc>
          <a:spcPct val="90000"/>
        </a:lnSpc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718" indent="-201718" algn="l" defTabSz="806875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71" kern="1200">
          <a:solidFill>
            <a:schemeClr val="tx1"/>
          </a:solidFill>
          <a:latin typeface="+mn-lt"/>
          <a:ea typeface="+mn-ea"/>
          <a:cs typeface="+mn-cs"/>
        </a:defRPr>
      </a:lvl1pPr>
      <a:lvl2pPr marL="605156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08593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12031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815468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218905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43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80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217" indent="-201718" algn="l" defTabSz="806875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8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75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12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49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87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24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61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99" algn="l" defTabSz="806875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04D04-940C-4482-9A33-12B789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4061" cy="13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C059-47DD-4C2F-9004-76BF7B73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70" y="1825159"/>
            <a:ext cx="10514061" cy="435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3226-EF39-4D1E-8A73-5D9124BA7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970" y="6356537"/>
            <a:ext cx="2742046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8AB5-3CC1-4C49-9D1E-18EFC04BA97C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40C7-4D31-46F3-B46C-993E4024B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986" y="6356537"/>
            <a:ext cx="4114030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E4FC-D6F6-442A-8865-986E1140A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86" y="6356537"/>
            <a:ext cx="2742045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9B8-A21B-4F79-B28C-F0AC5809B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806867" rtl="0" eaLnBrk="1" latinLnBrk="0" hangingPunct="1">
        <a:lnSpc>
          <a:spcPct val="90000"/>
        </a:lnSpc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717" indent="-201717" algn="l" defTabSz="806867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71" kern="1200">
          <a:solidFill>
            <a:schemeClr val="tx1"/>
          </a:solidFill>
          <a:latin typeface="+mn-lt"/>
          <a:ea typeface="+mn-ea"/>
          <a:cs typeface="+mn-cs"/>
        </a:defRPr>
      </a:lvl1pPr>
      <a:lvl2pPr marL="6051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F26B43"/>
          </p15:clr>
        </p15:guide>
        <p15:guide id="2" orient="horz" pos="4344">
          <p15:clr>
            <a:srgbClr val="F26B43"/>
          </p15:clr>
        </p15:guide>
        <p15:guide id="3" pos="288">
          <p15:clr>
            <a:srgbClr val="F26B43"/>
          </p15:clr>
        </p15:guide>
        <p15:guide id="4" pos="60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F1C05-6A3B-4A02-A28C-54F3C9B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4061" cy="13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4C27-48A4-4C5E-A2A7-5EF99529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70" y="1825159"/>
            <a:ext cx="10514061" cy="435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FC2E-B675-4A69-8BE6-655B8602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970" y="6356537"/>
            <a:ext cx="2742046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2B48-AFC8-4E64-AB15-02E327B56314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435E-02F2-41BA-80B9-D355EB0B1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986" y="6356537"/>
            <a:ext cx="4114030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817-874D-42D8-9CAA-3B76F31A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86" y="6356537"/>
            <a:ext cx="2742045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1A17-E614-45AE-BD35-14AD36EA5C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806867" rtl="0" eaLnBrk="1" latinLnBrk="0" hangingPunct="1">
        <a:lnSpc>
          <a:spcPct val="90000"/>
        </a:lnSpc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717" indent="-201717" algn="l" defTabSz="806867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71" kern="1200">
          <a:solidFill>
            <a:schemeClr val="tx1"/>
          </a:solidFill>
          <a:latin typeface="+mn-lt"/>
          <a:ea typeface="+mn-ea"/>
          <a:cs typeface="+mn-cs"/>
        </a:defRPr>
      </a:lvl1pPr>
      <a:lvl2pPr marL="6051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904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D34-04BE-8CFD-45E2-CEC223C3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96" y="2654450"/>
            <a:ext cx="5632704" cy="154910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TELEPHONE ETIQUETTE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31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EB72-3ECB-62D7-109B-1C792E4A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ANSWERING THE PHONE</a:t>
            </a:r>
            <a:endParaRPr lang="en-IN" sz="4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778EE0-18F3-3FFE-D4BD-904A66207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16" y="3810120"/>
            <a:ext cx="8182655" cy="23805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Pickup the phone in three rings.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Greet the caller to show your respect.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Give your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Ask the customer if or how you can help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53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FFC2-0369-7B91-3AAB-0A5D3F8B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191" y="1529481"/>
            <a:ext cx="8913618" cy="1325096"/>
          </a:xfrm>
        </p:spPr>
        <p:txBody>
          <a:bodyPr/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USAGE OF TONE AND </a:t>
            </a:r>
            <a:b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LANGUAGE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2CB9-0AA6-0645-D0F6-1A62C2BA7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15" y="3858283"/>
            <a:ext cx="10504914" cy="22232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normal tone of voice when answering a 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case if you have a tendency to speak loud avoid doing it on the telephone.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Speak in a normal and effective manner.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Never use harsh 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Words delivered should be clear &amp; understood to the caller.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9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8DA8-9E1E-6147-79E6-990E1AFB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00" y="1528142"/>
            <a:ext cx="10524704" cy="1325096"/>
          </a:xfrm>
        </p:spPr>
        <p:txBody>
          <a:bodyPr/>
          <a:lstStyle/>
          <a:p>
            <a:r>
              <a:rPr lang="en-IN" sz="5400" dirty="0">
                <a:latin typeface="Aharoni" panose="02010803020104030203" pitchFamily="2" charset="-79"/>
                <a:cs typeface="Aharoni" panose="02010803020104030203" pitchFamily="2" charset="-79"/>
              </a:rPr>
              <a:t>FORBIDDEN PHRASES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D84B-7756-A2D6-72B1-7E7611F11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3830" y="3585625"/>
            <a:ext cx="5903883" cy="21765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 don't know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 can't do that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 won't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No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07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E1A-D315-0E68-FAAB-759AADB0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>
                <a:latin typeface="Aharoni" panose="02010803020104030203" pitchFamily="2" charset="-79"/>
                <a:cs typeface="Aharoni" panose="02010803020104030203" pitchFamily="2" charset="-79"/>
              </a:rPr>
              <a:t>DO'S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A647-F893-B824-94A5-39F64E9EE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15" y="3429000"/>
            <a:ext cx="10524703" cy="25860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/>
              <a:t>Be patient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Respond clearly when speaking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Always remember if speaking in behalf of someone please mention it to the caller.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Else note down the caller's number so that a concerned user can make a call back on the 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Address properly by their title.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Always ask if you can put the caller on 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68E0-8FFF-A0E4-18E4-6A2E7C24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>
                <a:latin typeface="Aharoni" panose="02010803020104030203" pitchFamily="2" charset="-79"/>
                <a:cs typeface="Aharoni" panose="02010803020104030203" pitchFamily="2" charset="-79"/>
              </a:rPr>
              <a:t>DON'TS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A691-5F78-56C5-E358-9A55A73A1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15" y="3660045"/>
            <a:ext cx="9880799" cy="25810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Do not eat or drink while speaking.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not use poor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Never address an unfamiliar caller by their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Never talk back or act rude.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Never leave the caller on hold for more than 20 second.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43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229-83B3-1DCE-DBD1-AE10DD1D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65" y="750345"/>
            <a:ext cx="10451869" cy="943984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 PHASES OF A CALL</a:t>
            </a:r>
            <a:endParaRPr lang="en-IN" sz="4400" dirty="0"/>
          </a:p>
        </p:txBody>
      </p:sp>
      <p:pic>
        <p:nvPicPr>
          <p:cNvPr id="8" name="Picture 2" descr="Telephone Etiquettes in Front Office Operations. | PPT">
            <a:extLst>
              <a:ext uri="{FF2B5EF4-FFF2-40B4-BE49-F238E27FC236}">
                <a16:creationId xmlns:a16="http://schemas.microsoft.com/office/drawing/2014/main" id="{F8832215-D3EE-8159-762E-5DB92D5CF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 b="14578"/>
          <a:stretch/>
        </p:blipFill>
        <p:spPr bwMode="auto">
          <a:xfrm>
            <a:off x="2853335" y="1810653"/>
            <a:ext cx="6485327" cy="36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6352-A41D-CB7C-541A-31A69486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2957008"/>
            <a:ext cx="5530735" cy="94398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42900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FC2"/>
      </a:accent1>
      <a:accent2>
        <a:srgbClr val="D9A139"/>
      </a:accent2>
      <a:accent3>
        <a:srgbClr val="80BFB9"/>
      </a:accent3>
      <a:accent4>
        <a:srgbClr val="2A2D40"/>
      </a:accent4>
      <a:accent5>
        <a:srgbClr val="47868C"/>
      </a:accent5>
      <a:accent6>
        <a:srgbClr val="831618"/>
      </a:accent6>
      <a:hlink>
        <a:srgbClr val="0563C1"/>
      </a:hlink>
      <a:folHlink>
        <a:srgbClr val="954F72"/>
      </a:folHlink>
    </a:clrScheme>
    <a:fontScheme name="Custom 89">
      <a:majorFont>
        <a:latin typeface="Source Sans Pro Black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or Certificates_Win32_JB_SL_v2" id="{11A1B307-FBF7-44AF-992C-71E662CB0955}" vid="{0C84230C-7924-48D1-870C-74659EF08E61}"/>
    </a:ext>
  </a:extLst>
</a:theme>
</file>

<file path=ppt/theme/theme2.xml><?xml version="1.0" encoding="utf-8"?>
<a:theme xmlns:a="http://schemas.openxmlformats.org/drawingml/2006/main" name="1_Custom Design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FC2"/>
      </a:accent1>
      <a:accent2>
        <a:srgbClr val="47868C"/>
      </a:accent2>
      <a:accent3>
        <a:srgbClr val="C1543B"/>
      </a:accent3>
      <a:accent4>
        <a:srgbClr val="80BFB9"/>
      </a:accent4>
      <a:accent5>
        <a:srgbClr val="2A2D40"/>
      </a:accent5>
      <a:accent6>
        <a:srgbClr val="D9A139"/>
      </a:accent6>
      <a:hlink>
        <a:srgbClr val="0563C1"/>
      </a:hlink>
      <a:folHlink>
        <a:srgbClr val="954F72"/>
      </a:folHlink>
    </a:clrScheme>
    <a:fontScheme name="Custom 89">
      <a:majorFont>
        <a:latin typeface="Source Sans Pro Black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or Certificates_Win32_JB_SL_v2" id="{11A1B307-FBF7-44AF-992C-71E662CB0955}" vid="{28C24C79-DAE8-4936-B6CD-451B44534895}"/>
    </a:ext>
  </a:extLst>
</a:theme>
</file>

<file path=ppt/theme/theme3.xml><?xml version="1.0" encoding="utf-8"?>
<a:theme xmlns:a="http://schemas.openxmlformats.org/drawingml/2006/main" name="2_Custom Design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FC2"/>
      </a:accent1>
      <a:accent2>
        <a:srgbClr val="47868C"/>
      </a:accent2>
      <a:accent3>
        <a:srgbClr val="C1543B"/>
      </a:accent3>
      <a:accent4>
        <a:srgbClr val="80BFB9"/>
      </a:accent4>
      <a:accent5>
        <a:srgbClr val="2A2D40"/>
      </a:accent5>
      <a:accent6>
        <a:srgbClr val="D9A139"/>
      </a:accent6>
      <a:hlink>
        <a:srgbClr val="0563C1"/>
      </a:hlink>
      <a:folHlink>
        <a:srgbClr val="954F72"/>
      </a:folHlink>
    </a:clrScheme>
    <a:fontScheme name="Custom 89">
      <a:majorFont>
        <a:latin typeface="Source Sans Pro Black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or Certificates_Win32_JB_SL_v2" id="{11A1B307-FBF7-44AF-992C-71E662CB0955}" vid="{275C071A-0F63-4DC3-BA25-360F2D626B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 meeting funny certificates</Template>
  <TotalTime>185</TotalTime>
  <Words>212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Arial Black</vt:lpstr>
      <vt:lpstr>Source Sans Pro Black</vt:lpstr>
      <vt:lpstr>Univers Condensed</vt:lpstr>
      <vt:lpstr>Custom Design</vt:lpstr>
      <vt:lpstr>1_Custom Design</vt:lpstr>
      <vt:lpstr>2_Custom Design</vt:lpstr>
      <vt:lpstr>TELEPHONE ETIQUETTE</vt:lpstr>
      <vt:lpstr>ANSWERING THE PHONE</vt:lpstr>
      <vt:lpstr>USAGE OF TONE AND  LANGUAGE</vt:lpstr>
      <vt:lpstr>FORBIDDEN PHRASES</vt:lpstr>
      <vt:lpstr>DO'S</vt:lpstr>
      <vt:lpstr>DON'TS</vt:lpstr>
      <vt:lpstr>5 PHASES OF A CALL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TELEPHONE ETIQUETTE</dc:title>
  <dc:creator>THIANESH GOVINDASAMY</dc:creator>
  <cp:lastModifiedBy>THIANESH GOVINDASAMY</cp:lastModifiedBy>
  <cp:revision>3</cp:revision>
  <dcterms:created xsi:type="dcterms:W3CDTF">2024-05-20T05:46:52Z</dcterms:created>
  <dcterms:modified xsi:type="dcterms:W3CDTF">2024-05-20T09:21:22Z</dcterms:modified>
</cp:coreProperties>
</file>