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01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9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5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8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20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7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34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34EE-8B66-43E6-8728-650028101040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BA00-81D3-420F-A769-F30DF9C7C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91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530"/>
            <a:ext cx="9144000" cy="45565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2090"/>
            <a:ext cx="9144000" cy="39819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529"/>
            <a:ext cx="9144000" cy="6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子庭 曾</dc:creator>
  <cp:lastModifiedBy>子庭 曾</cp:lastModifiedBy>
  <cp:revision>1</cp:revision>
  <dcterms:created xsi:type="dcterms:W3CDTF">2018-04-26T04:27:22Z</dcterms:created>
  <dcterms:modified xsi:type="dcterms:W3CDTF">2018-04-26T04:34:10Z</dcterms:modified>
</cp:coreProperties>
</file>