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472113"/>
  <p:notesSz cx="6858000" cy="9144000"/>
  <p:defaultTextStyle>
    <a:defPPr>
      <a:defRPr lang="zh-TW"/>
    </a:defPPr>
    <a:lvl1pPr marL="0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1pPr>
    <a:lvl2pPr marL="350764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2pPr>
    <a:lvl3pPr marL="701528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3pPr>
    <a:lvl4pPr marL="1052292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4pPr>
    <a:lvl5pPr marL="1403055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5pPr>
    <a:lvl6pPr marL="1753819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6pPr>
    <a:lvl7pPr marL="2104583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7pPr>
    <a:lvl8pPr marL="2455347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8pPr>
    <a:lvl9pPr marL="2806111" algn="l" defTabSz="701528" rtl="0" eaLnBrk="1" latinLnBrk="0" hangingPunct="1">
      <a:defRPr sz="13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5552"/>
            <a:ext cx="6858000" cy="190510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4127"/>
            <a:ext cx="6858000" cy="132116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4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28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1339"/>
            <a:ext cx="1971675" cy="4637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1339"/>
            <a:ext cx="5800725" cy="46373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6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4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4229"/>
            <a:ext cx="7886700" cy="227624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62010"/>
            <a:ext cx="7886700" cy="11970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49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56697"/>
            <a:ext cx="3886200" cy="347200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56697"/>
            <a:ext cx="3886200" cy="347200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3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1340"/>
            <a:ext cx="7886700" cy="105768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1428"/>
            <a:ext cx="3868340" cy="6574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98841"/>
            <a:ext cx="3868340" cy="29399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1428"/>
            <a:ext cx="3887391" cy="6574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98841"/>
            <a:ext cx="3887391" cy="29399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87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808"/>
            <a:ext cx="2949178" cy="127682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7883"/>
            <a:ext cx="4629150" cy="38887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1634"/>
            <a:ext cx="2949178" cy="304133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808"/>
            <a:ext cx="2949178" cy="127682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7883"/>
            <a:ext cx="4629150" cy="38887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1634"/>
            <a:ext cx="2949178" cy="304133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1340"/>
            <a:ext cx="7886700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6697"/>
            <a:ext cx="7886700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71839"/>
            <a:ext cx="2057400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FE4F-D11D-4B23-B2AB-B60BF94F9246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71839"/>
            <a:ext cx="3086100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71839"/>
            <a:ext cx="2057400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A7D6-6D58-48B9-A605-936CB3E58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5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1" y="0"/>
            <a:ext cx="9212177" cy="54721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1" y="656589"/>
            <a:ext cx="9212177" cy="48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6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子庭 曾</dc:creator>
  <cp:lastModifiedBy>子庭 曾</cp:lastModifiedBy>
  <cp:revision>1</cp:revision>
  <dcterms:created xsi:type="dcterms:W3CDTF">2018-04-26T04:34:36Z</dcterms:created>
  <dcterms:modified xsi:type="dcterms:W3CDTF">2018-04-26T04:37:33Z</dcterms:modified>
</cp:coreProperties>
</file>