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0"/>
  </p:notesMasterIdLst>
  <p:handoutMasterIdLst>
    <p:handoutMasterId r:id="rId21"/>
  </p:handoutMasterIdLst>
  <p:sldIdLst>
    <p:sldId id="256" r:id="rId5"/>
    <p:sldId id="268" r:id="rId6"/>
    <p:sldId id="257" r:id="rId7"/>
    <p:sldId id="259" r:id="rId8"/>
    <p:sldId id="258" r:id="rId9"/>
    <p:sldId id="263" r:id="rId10"/>
    <p:sldId id="270" r:id="rId11"/>
    <p:sldId id="260" r:id="rId12"/>
    <p:sldId id="261" r:id="rId13"/>
    <p:sldId id="262" r:id="rId14"/>
    <p:sldId id="264" r:id="rId15"/>
    <p:sldId id="265" r:id="rId16"/>
    <p:sldId id="266" r:id="rId17"/>
    <p:sldId id="267" r:id="rId18"/>
    <p:sldId id="26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08B0D3-A4B5-272B-B1D7-D013416AD19D}" v="234" dt="2021-12-11T06:09:54.830"/>
    <p1510:client id="{367C07A2-2A77-4557-9DF2-E8F0DC87BD2E}" v="316" dt="2021-12-05T04:03:05.814"/>
    <p1510:client id="{9D394D07-4AEB-9E21-6FCB-9903511E56FB}" v="1" dt="2021-12-11T05:52:36.932"/>
    <p1510:client id="{B36A50DA-3D43-8FFC-1338-F62D71436217}" v="185" dt="2021-12-05T05:42:16.229"/>
    <p1510:client id="{FDD35F9B-A63A-B231-F03B-698ABFB80F87}" v="41" dt="2021-12-11T06:14:05.4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hao, Benjamin" userId="S::bjzhao@marshall.usc.edu::d84f8359-fc7f-4ea7-be50-1372913da2ec" providerId="AD" clId="Web-{3108B0D3-A4B5-272B-B1D7-D013416AD19D}"/>
    <pc:docChg chg="addSld modSld sldOrd">
      <pc:chgData name="Zhao, Benjamin" userId="S::bjzhao@marshall.usc.edu::d84f8359-fc7f-4ea7-be50-1372913da2ec" providerId="AD" clId="Web-{3108B0D3-A4B5-272B-B1D7-D013416AD19D}" dt="2021-12-11T06:09:54.830" v="237"/>
      <pc:docMkLst>
        <pc:docMk/>
      </pc:docMkLst>
      <pc:sldChg chg="modSp ord">
        <pc:chgData name="Zhao, Benjamin" userId="S::bjzhao@marshall.usc.edu::d84f8359-fc7f-4ea7-be50-1372913da2ec" providerId="AD" clId="Web-{3108B0D3-A4B5-272B-B1D7-D013416AD19D}" dt="2021-12-11T06:09:54.830" v="237"/>
        <pc:sldMkLst>
          <pc:docMk/>
          <pc:sldMk cId="1619684322" sldId="257"/>
        </pc:sldMkLst>
        <pc:spChg chg="mod">
          <ac:chgData name="Zhao, Benjamin" userId="S::bjzhao@marshall.usc.edu::d84f8359-fc7f-4ea7-be50-1372913da2ec" providerId="AD" clId="Web-{3108B0D3-A4B5-272B-B1D7-D013416AD19D}" dt="2021-12-11T05:50:00.348" v="104" actId="20577"/>
          <ac:spMkLst>
            <pc:docMk/>
            <pc:sldMk cId="1619684322" sldId="257"/>
            <ac:spMk id="3" creationId="{E9C76B51-BA87-4C2C-8CCA-6A356B20D81A}"/>
          </ac:spMkLst>
        </pc:spChg>
      </pc:sldChg>
      <pc:sldChg chg="addSp modSp new mod setBg">
        <pc:chgData name="Zhao, Benjamin" userId="S::bjzhao@marshall.usc.edu::d84f8359-fc7f-4ea7-be50-1372913da2ec" providerId="AD" clId="Web-{3108B0D3-A4B5-272B-B1D7-D013416AD19D}" dt="2021-12-11T06:08:45.609" v="236" actId="20577"/>
        <pc:sldMkLst>
          <pc:docMk/>
          <pc:sldMk cId="2967885827" sldId="268"/>
        </pc:sldMkLst>
        <pc:spChg chg="mod">
          <ac:chgData name="Zhao, Benjamin" userId="S::bjzhao@marshall.usc.edu::d84f8359-fc7f-4ea7-be50-1372913da2ec" providerId="AD" clId="Web-{3108B0D3-A4B5-272B-B1D7-D013416AD19D}" dt="2021-12-11T05:44:30.231" v="2" actId="14100"/>
          <ac:spMkLst>
            <pc:docMk/>
            <pc:sldMk cId="2967885827" sldId="268"/>
            <ac:spMk id="2" creationId="{A4602FF2-D5EF-44AE-857B-BF9E7EBBAFCE}"/>
          </ac:spMkLst>
        </pc:spChg>
        <pc:spChg chg="mod">
          <ac:chgData name="Zhao, Benjamin" userId="S::bjzhao@marshall.usc.edu::d84f8359-fc7f-4ea7-be50-1372913da2ec" providerId="AD" clId="Web-{3108B0D3-A4B5-272B-B1D7-D013416AD19D}" dt="2021-12-11T06:08:45.609" v="236" actId="20577"/>
          <ac:spMkLst>
            <pc:docMk/>
            <pc:sldMk cId="2967885827" sldId="268"/>
            <ac:spMk id="3" creationId="{0C4171E2-B5B3-488A-913B-4FDC225784FB}"/>
          </ac:spMkLst>
        </pc:spChg>
        <pc:spChg chg="add">
          <ac:chgData name="Zhao, Benjamin" userId="S::bjzhao@marshall.usc.edu::d84f8359-fc7f-4ea7-be50-1372913da2ec" providerId="AD" clId="Web-{3108B0D3-A4B5-272B-B1D7-D013416AD19D}" dt="2021-12-11T05:44:14.700" v="1"/>
          <ac:spMkLst>
            <pc:docMk/>
            <pc:sldMk cId="2967885827" sldId="268"/>
            <ac:spMk id="8" creationId="{EDB4298B-514D-4087-BFCF-5E0B7C9A9979}"/>
          </ac:spMkLst>
        </pc:spChg>
        <pc:grpChg chg="add">
          <ac:chgData name="Zhao, Benjamin" userId="S::bjzhao@marshall.usc.edu::d84f8359-fc7f-4ea7-be50-1372913da2ec" providerId="AD" clId="Web-{3108B0D3-A4B5-272B-B1D7-D013416AD19D}" dt="2021-12-11T05:44:14.700" v="1"/>
          <ac:grpSpMkLst>
            <pc:docMk/>
            <pc:sldMk cId="2967885827" sldId="268"/>
            <ac:grpSpMk id="10" creationId="{04250D78-05C1-41CC-8744-FF361296252F}"/>
          </ac:grpSpMkLst>
        </pc:grpChg>
      </pc:sldChg>
      <pc:sldChg chg="addSp modSp new mod setBg">
        <pc:chgData name="Zhao, Benjamin" userId="S::bjzhao@marshall.usc.edu::d84f8359-fc7f-4ea7-be50-1372913da2ec" providerId="AD" clId="Web-{3108B0D3-A4B5-272B-B1D7-D013416AD19D}" dt="2021-12-11T05:52:14.556" v="120" actId="20577"/>
        <pc:sldMkLst>
          <pc:docMk/>
          <pc:sldMk cId="523627218" sldId="269"/>
        </pc:sldMkLst>
        <pc:spChg chg="mod">
          <ac:chgData name="Zhao, Benjamin" userId="S::bjzhao@marshall.usc.edu::d84f8359-fc7f-4ea7-be50-1372913da2ec" providerId="AD" clId="Web-{3108B0D3-A4B5-272B-B1D7-D013416AD19D}" dt="2021-12-11T05:51:54.132" v="114" actId="20577"/>
          <ac:spMkLst>
            <pc:docMk/>
            <pc:sldMk cId="523627218" sldId="269"/>
            <ac:spMk id="2" creationId="{56661980-2843-4F4E-97F9-0CAC751DB414}"/>
          </ac:spMkLst>
        </pc:spChg>
        <pc:spChg chg="mod">
          <ac:chgData name="Zhao, Benjamin" userId="S::bjzhao@marshall.usc.edu::d84f8359-fc7f-4ea7-be50-1372913da2ec" providerId="AD" clId="Web-{3108B0D3-A4B5-272B-B1D7-D013416AD19D}" dt="2021-12-11T05:52:14.556" v="120" actId="20577"/>
          <ac:spMkLst>
            <pc:docMk/>
            <pc:sldMk cId="523627218" sldId="269"/>
            <ac:spMk id="3" creationId="{C4F00B6E-BFE4-47D3-8EE9-32C2729B94B7}"/>
          </ac:spMkLst>
        </pc:spChg>
        <pc:spChg chg="add">
          <ac:chgData name="Zhao, Benjamin" userId="S::bjzhao@marshall.usc.edu::d84f8359-fc7f-4ea7-be50-1372913da2ec" providerId="AD" clId="Web-{3108B0D3-A4B5-272B-B1D7-D013416AD19D}" dt="2021-12-11T05:51:48.631" v="106"/>
          <ac:spMkLst>
            <pc:docMk/>
            <pc:sldMk cId="523627218" sldId="269"/>
            <ac:spMk id="8" creationId="{EDB4298B-514D-4087-BFCF-5E0B7C9A9979}"/>
          </ac:spMkLst>
        </pc:spChg>
        <pc:grpChg chg="add">
          <ac:chgData name="Zhao, Benjamin" userId="S::bjzhao@marshall.usc.edu::d84f8359-fc7f-4ea7-be50-1372913da2ec" providerId="AD" clId="Web-{3108B0D3-A4B5-272B-B1D7-D013416AD19D}" dt="2021-12-11T05:51:48.631" v="106"/>
          <ac:grpSpMkLst>
            <pc:docMk/>
            <pc:sldMk cId="523627218" sldId="269"/>
            <ac:grpSpMk id="10" creationId="{04250D78-05C1-41CC-8744-FF361296252F}"/>
          </ac:grpSpMkLst>
        </pc:grpChg>
      </pc:sldChg>
    </pc:docChg>
  </pc:docChgLst>
  <pc:docChgLst>
    <pc:chgData name="Thianrungrot, Suwara" userId="S::thianrun@marshall.usc.edu::5009ae13-07a1-4743-b885-9b7b2a626bc8" providerId="AD" clId="Web-{FDD35F9B-A63A-B231-F03B-698ABFB80F87}"/>
    <pc:docChg chg="addSld delSld modSld sldOrd">
      <pc:chgData name="Thianrungrot, Suwara" userId="S::thianrun@marshall.usc.edu::5009ae13-07a1-4743-b885-9b7b2a626bc8" providerId="AD" clId="Web-{FDD35F9B-A63A-B231-F03B-698ABFB80F87}" dt="2021-12-11T06:14:05.398" v="41"/>
      <pc:docMkLst>
        <pc:docMk/>
      </pc:docMkLst>
      <pc:sldChg chg="ord">
        <pc:chgData name="Thianrungrot, Suwara" userId="S::thianrun@marshall.usc.edu::5009ae13-07a1-4743-b885-9b7b2a626bc8" providerId="AD" clId="Web-{FDD35F9B-A63A-B231-F03B-698ABFB80F87}" dt="2021-12-11T06:12:13.345" v="19"/>
        <pc:sldMkLst>
          <pc:docMk/>
          <pc:sldMk cId="3773657319" sldId="259"/>
        </pc:sldMkLst>
      </pc:sldChg>
      <pc:sldChg chg="delSp modSp ord">
        <pc:chgData name="Thianrungrot, Suwara" userId="S::thianrun@marshall.usc.edu::5009ae13-07a1-4743-b885-9b7b2a626bc8" providerId="AD" clId="Web-{FDD35F9B-A63A-B231-F03B-698ABFB80F87}" dt="2021-12-11T06:12:41.690" v="27"/>
        <pc:sldMkLst>
          <pc:docMk/>
          <pc:sldMk cId="2967885827" sldId="268"/>
        </pc:sldMkLst>
        <pc:spChg chg="del">
          <ac:chgData name="Thianrungrot, Suwara" userId="S::thianrun@marshall.usc.edu::5009ae13-07a1-4743-b885-9b7b2a626bc8" providerId="AD" clId="Web-{FDD35F9B-A63A-B231-F03B-698ABFB80F87}" dt="2021-12-11T06:12:41.690" v="27"/>
          <ac:spMkLst>
            <pc:docMk/>
            <pc:sldMk cId="2967885827" sldId="268"/>
            <ac:spMk id="2" creationId="{A4602FF2-D5EF-44AE-857B-BF9E7EBBAFCE}"/>
          </ac:spMkLst>
        </pc:spChg>
        <pc:spChg chg="mod">
          <ac:chgData name="Thianrungrot, Suwara" userId="S::thianrun@marshall.usc.edu::5009ae13-07a1-4743-b885-9b7b2a626bc8" providerId="AD" clId="Web-{FDD35F9B-A63A-B231-F03B-698ABFB80F87}" dt="2021-12-11T06:12:32.690" v="26" actId="14100"/>
          <ac:spMkLst>
            <pc:docMk/>
            <pc:sldMk cId="2967885827" sldId="268"/>
            <ac:spMk id="3" creationId="{0C4171E2-B5B3-488A-913B-4FDC225784FB}"/>
          </ac:spMkLst>
        </pc:spChg>
      </pc:sldChg>
      <pc:sldChg chg="delSp modSp add ord replId">
        <pc:chgData name="Thianrungrot, Suwara" userId="S::thianrun@marshall.usc.edu::5009ae13-07a1-4743-b885-9b7b2a626bc8" providerId="AD" clId="Web-{FDD35F9B-A63A-B231-F03B-698ABFB80F87}" dt="2021-12-11T06:14:05.398" v="41"/>
        <pc:sldMkLst>
          <pc:docMk/>
          <pc:sldMk cId="228777903" sldId="270"/>
        </pc:sldMkLst>
        <pc:spChg chg="del">
          <ac:chgData name="Thianrungrot, Suwara" userId="S::thianrun@marshall.usc.edu::5009ae13-07a1-4743-b885-9b7b2a626bc8" providerId="AD" clId="Web-{FDD35F9B-A63A-B231-F03B-698ABFB80F87}" dt="2021-12-11T06:13:02.879" v="32"/>
          <ac:spMkLst>
            <pc:docMk/>
            <pc:sldMk cId="228777903" sldId="270"/>
            <ac:spMk id="2" creationId="{A4602FF2-D5EF-44AE-857B-BF9E7EBBAFCE}"/>
          </ac:spMkLst>
        </pc:spChg>
        <pc:spChg chg="mod">
          <ac:chgData name="Thianrungrot, Suwara" userId="S::thianrun@marshall.usc.edu::5009ae13-07a1-4743-b885-9b7b2a626bc8" providerId="AD" clId="Web-{FDD35F9B-A63A-B231-F03B-698ABFB80F87}" dt="2021-12-11T06:14:05.398" v="41"/>
          <ac:spMkLst>
            <pc:docMk/>
            <pc:sldMk cId="228777903" sldId="270"/>
            <ac:spMk id="3" creationId="{0C4171E2-B5B3-488A-913B-4FDC225784FB}"/>
          </ac:spMkLst>
        </pc:spChg>
      </pc:sldChg>
      <pc:sldChg chg="new del">
        <pc:chgData name="Thianrungrot, Suwara" userId="S::thianrun@marshall.usc.edu::5009ae13-07a1-4743-b885-9b7b2a626bc8" providerId="AD" clId="Web-{FDD35F9B-A63A-B231-F03B-698ABFB80F87}" dt="2021-12-11T06:12:00.797" v="16"/>
        <pc:sldMkLst>
          <pc:docMk/>
          <pc:sldMk cId="3395877423" sldId="270"/>
        </pc:sldMkLst>
      </pc:sldChg>
    </pc:docChg>
  </pc:docChgLst>
  <pc:docChgLst>
    <pc:chgData name="Chiang, En-Ning" userId="S::enningc@marshall.usc.edu::134bed65-a819-491c-a8de-8a743a20f90c" providerId="AD" clId="Web-{9D394D07-4AEB-9E21-6FCB-9903511E56FB}"/>
    <pc:docChg chg="modSld">
      <pc:chgData name="Chiang, En-Ning" userId="S::enningc@marshall.usc.edu::134bed65-a819-491c-a8de-8a743a20f90c" providerId="AD" clId="Web-{9D394D07-4AEB-9E21-6FCB-9903511E56FB}" dt="2021-12-11T05:52:36.932" v="0" actId="20577"/>
      <pc:docMkLst>
        <pc:docMk/>
      </pc:docMkLst>
      <pc:sldChg chg="modSp">
        <pc:chgData name="Chiang, En-Ning" userId="S::enningc@marshall.usc.edu::134bed65-a819-491c-a8de-8a743a20f90c" providerId="AD" clId="Web-{9D394D07-4AEB-9E21-6FCB-9903511E56FB}" dt="2021-12-11T05:52:36.932" v="0" actId="20577"/>
        <pc:sldMkLst>
          <pc:docMk/>
          <pc:sldMk cId="2967885827" sldId="268"/>
        </pc:sldMkLst>
        <pc:spChg chg="mod">
          <ac:chgData name="Chiang, En-Ning" userId="S::enningc@marshall.usc.edu::134bed65-a819-491c-a8de-8a743a20f90c" providerId="AD" clId="Web-{9D394D07-4AEB-9E21-6FCB-9903511E56FB}" dt="2021-12-11T05:52:36.932" v="0" actId="20577"/>
          <ac:spMkLst>
            <pc:docMk/>
            <pc:sldMk cId="2967885827" sldId="268"/>
            <ac:spMk id="3" creationId="{0C4171E2-B5B3-488A-913B-4FDC225784F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A76F12D-2985-47C3-A07C-9F03DD159D5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4F83A19-1DC2-46DB-B3A1-ECF7C417E9E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9919E1-43AC-4CED-9500-DF4C100BDBF7}" type="datetimeFigureOut">
              <a:rPr lang="en-US" smtClean="0"/>
              <a:t>12/10/2021</a:t>
            </a:fld>
            <a:endParaRPr lang="en-US"/>
          </a:p>
        </p:txBody>
      </p:sp>
      <p:sp>
        <p:nvSpPr>
          <p:cNvPr id="4" name="Footer Placeholder 3">
            <a:extLst>
              <a:ext uri="{FF2B5EF4-FFF2-40B4-BE49-F238E27FC236}">
                <a16:creationId xmlns:a16="http://schemas.microsoft.com/office/drawing/2014/main" id="{6A3D6289-F1C3-4041-A186-E428808BD1C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E17ECA2-D3CC-4290-9914-977FED6D365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0D98A85-43CB-4CDC-8FF1-647F52B29F1B}" type="slidenum">
              <a:rPr lang="en-US" smtClean="0"/>
              <a:t>‹#›</a:t>
            </a:fld>
            <a:endParaRPr lang="en-US"/>
          </a:p>
        </p:txBody>
      </p:sp>
    </p:spTree>
    <p:extLst>
      <p:ext uri="{BB962C8B-B14F-4D97-AF65-F5344CB8AC3E}">
        <p14:creationId xmlns:p14="http://schemas.microsoft.com/office/powerpoint/2010/main" val="2821091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9B7A66-B7EB-42C9-B5DD-873741A09959}" type="datetimeFigureOut">
              <a:rPr lang="en-US" smtClean="0"/>
              <a:t>12/10/2021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3B4569-3B6E-468D-B981-DA515F47BCE4}" type="slidenum">
              <a:rPr lang="en-US" smtClean="0"/>
              <a:t>‹#›</a:t>
            </a:fld>
            <a:endParaRPr lang="en-US"/>
          </a:p>
        </p:txBody>
      </p:sp>
    </p:spTree>
    <p:extLst>
      <p:ext uri="{BB962C8B-B14F-4D97-AF65-F5344CB8AC3E}">
        <p14:creationId xmlns:p14="http://schemas.microsoft.com/office/powerpoint/2010/main" val="23382088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F3B4569-3B6E-468D-B981-DA515F47BCE4}" type="slidenum">
              <a:rPr lang="en-US" smtClean="0"/>
              <a:t>1</a:t>
            </a:fld>
            <a:endParaRPr lang="en-US"/>
          </a:p>
        </p:txBody>
      </p:sp>
    </p:spTree>
    <p:extLst>
      <p:ext uri="{BB962C8B-B14F-4D97-AF65-F5344CB8AC3E}">
        <p14:creationId xmlns:p14="http://schemas.microsoft.com/office/powerpoint/2010/main" val="3406569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34071"/>
            <a:chOff x="-329674" y="-51881"/>
            <a:chExt cx="12515851" cy="6934071"/>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15853"/>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12/10/2021</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12/10/2021</a:t>
            </a:fld>
            <a:endParaRPr lang="en-US"/>
          </a:p>
        </p:txBody>
      </p:sp>
      <p:sp>
        <p:nvSpPr>
          <p:cNvPr id="5" name="Footer Placeholder 4"/>
          <p:cNvSpPr>
            <a:spLocks noGrp="1"/>
          </p:cNvSpPr>
          <p:nvPr>
            <p:ph type="ftr" sz="quarter" idx="11"/>
          </p:nvPr>
        </p:nvSpPr>
        <p:spPr>
          <a:xfrm>
            <a:off x="804672" y="6227064"/>
            <a:ext cx="10588752" cy="320040"/>
          </a:xfrm>
        </p:spPr>
        <p:txBody>
          <a:body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p>
        </p:txBody>
      </p:sp>
      <p:sp>
        <p:nvSpPr>
          <p:cNvPr id="3" name="Content Placeholder 2"/>
          <p:cNvSpPr>
            <a:spLocks noGrp="1"/>
          </p:cNvSpPr>
          <p:nvPr>
            <p:ph idx="1"/>
          </p:nvPr>
        </p:nvSpPr>
        <p:spPr>
          <a:xfrm>
            <a:off x="5118447" y="803186"/>
            <a:ext cx="6281873" cy="5248622"/>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12/10/2021</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p>
        </p:txBody>
      </p:sp>
      <p:sp>
        <p:nvSpPr>
          <p:cNvPr id="3" name="Content Placeholder 2"/>
          <p:cNvSpPr>
            <a:spLocks noGrp="1"/>
          </p:cNvSpPr>
          <p:nvPr>
            <p:ph sz="half" idx="1"/>
          </p:nvPr>
        </p:nvSpPr>
        <p:spPr>
          <a:xfrm>
            <a:off x="5120878" y="803187"/>
            <a:ext cx="6269591" cy="238265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18447" y="3672162"/>
            <a:ext cx="6272022" cy="238358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12/10/2021</a:t>
            </a:fld>
            <a:endParaRPr lang="en-US"/>
          </a:p>
        </p:txBody>
      </p:sp>
      <p:sp>
        <p:nvSpPr>
          <p:cNvPr id="6" name="Footer Placeholder 5"/>
          <p:cNvSpPr>
            <a:spLocks noGrp="1"/>
          </p:cNvSpPr>
          <p:nvPr>
            <p:ph type="ftr" sz="quarter" idx="11"/>
          </p:nvPr>
        </p:nvSpPr>
        <p:spPr>
          <a:xfrm>
            <a:off x="804672" y="6227064"/>
            <a:ext cx="10588752" cy="320040"/>
          </a:xfrm>
        </p:spPr>
        <p:txBody>
          <a:bodyPr/>
          <a:lstStyle/>
          <a:p>
            <a:endParaRPr lang="en-US"/>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12/10/2021</a:t>
            </a:fld>
            <a:endParaRPr lang="en-US"/>
          </a:p>
        </p:txBody>
      </p:sp>
      <p:sp>
        <p:nvSpPr>
          <p:cNvPr id="8" name="Footer Placeholder 7"/>
          <p:cNvSpPr>
            <a:spLocks noGrp="1"/>
          </p:cNvSpPr>
          <p:nvPr>
            <p:ph type="ftr" sz="quarter" idx="11"/>
          </p:nvPr>
        </p:nvSpPr>
        <p:spPr>
          <a:xfrm>
            <a:off x="804672" y="6227064"/>
            <a:ext cx="10588752" cy="320040"/>
          </a:xfrm>
        </p:spPr>
        <p:txBody>
          <a:bodyPr/>
          <a:lstStyle/>
          <a:p>
            <a:endParaRPr lang="en-US"/>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12/10/2021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12/10/2021</a:t>
            </a:fld>
            <a:endParaRPr lang="en-US"/>
          </a:p>
        </p:txBody>
      </p:sp>
      <p:sp>
        <p:nvSpPr>
          <p:cNvPr id="3" name="Footer Placeholder 2"/>
          <p:cNvSpPr>
            <a:spLocks noGrp="1"/>
          </p:cNvSpPr>
          <p:nvPr>
            <p:ph type="ftr" sz="quarter" idx="11"/>
          </p:nvPr>
        </p:nvSpPr>
        <p:spPr>
          <a:xfrm>
            <a:off x="804672" y="6227064"/>
            <a:ext cx="10588752" cy="320040"/>
          </a:xfrm>
        </p:spPr>
        <p:txBody>
          <a:bodyPr/>
          <a:lstStyle/>
          <a:p>
            <a:endParaRPr lang="en-US"/>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p>
        </p:txBody>
      </p:sp>
      <p:sp>
        <p:nvSpPr>
          <p:cNvPr id="3" name="Content Placeholder 2"/>
          <p:cNvSpPr>
            <a:spLocks noGrp="1"/>
          </p:cNvSpPr>
          <p:nvPr>
            <p:ph idx="1"/>
          </p:nvPr>
        </p:nvSpPr>
        <p:spPr>
          <a:xfrm>
            <a:off x="5109983" y="802809"/>
            <a:ext cx="6275035" cy="524994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12/10/2021</a:t>
            </a:fld>
            <a:endParaRPr lang="en-US"/>
          </a:p>
        </p:txBody>
      </p:sp>
      <p:sp>
        <p:nvSpPr>
          <p:cNvPr id="6" name="Footer Placeholder 5"/>
          <p:cNvSpPr>
            <a:spLocks noGrp="1"/>
          </p:cNvSpPr>
          <p:nvPr>
            <p:ph type="ftr" sz="quarter" idx="11"/>
          </p:nvPr>
        </p:nvSpPr>
        <p:spPr>
          <a:xfrm>
            <a:off x="804672" y="6227064"/>
            <a:ext cx="5942203" cy="320040"/>
          </a:xfrm>
        </p:spPr>
        <p:txBody>
          <a:bodyPr/>
          <a:lstStyle/>
          <a:p>
            <a:endParaRPr lang="en-US"/>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12/10/2021</a:t>
            </a:fld>
            <a:endParaRPr lang="en-US"/>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52FD7-76EF-4EBF-8807-5A08A9C8EA09}"/>
              </a:ext>
            </a:extLst>
          </p:cNvPr>
          <p:cNvSpPr>
            <a:spLocks noGrp="1"/>
          </p:cNvSpPr>
          <p:nvPr>
            <p:ph type="ctrTitle"/>
          </p:nvPr>
        </p:nvSpPr>
        <p:spPr/>
        <p:txBody>
          <a:bodyPr/>
          <a:lstStyle/>
          <a:p>
            <a:r>
              <a:rPr lang="en-US">
                <a:cs typeface="Calibri Light"/>
              </a:rPr>
              <a:t>DSO 510 Final Project</a:t>
            </a:r>
            <a:endParaRPr lang="en-US"/>
          </a:p>
        </p:txBody>
      </p:sp>
      <p:sp>
        <p:nvSpPr>
          <p:cNvPr id="3" name="Subtitle 2">
            <a:extLst>
              <a:ext uri="{FF2B5EF4-FFF2-40B4-BE49-F238E27FC236}">
                <a16:creationId xmlns:a16="http://schemas.microsoft.com/office/drawing/2014/main" id="{F4C8D8C1-1062-49B2-BB56-D9F8E5DA6EB6}"/>
              </a:ext>
            </a:extLst>
          </p:cNvPr>
          <p:cNvSpPr>
            <a:spLocks noGrp="1"/>
          </p:cNvSpPr>
          <p:nvPr>
            <p:ph type="subTitle" idx="1"/>
          </p:nvPr>
        </p:nvSpPr>
        <p:spPr/>
        <p:txBody>
          <a:bodyPr vert="horz" lIns="91440" tIns="0" rIns="91440" bIns="45720" rtlCol="0" anchor="t">
            <a:normAutofit/>
          </a:bodyPr>
          <a:lstStyle/>
          <a:p>
            <a:r>
              <a:rPr lang="en-US"/>
              <a:t>Benjamin Zhao, Lisa Xiao, En-Ning Chiang, </a:t>
            </a:r>
          </a:p>
          <a:p>
            <a:r>
              <a:rPr lang="en-US"/>
              <a:t>Mridula Singhal, Himani Desai, </a:t>
            </a:r>
            <a:r>
              <a:rPr lang="en-US" err="1"/>
              <a:t>Suwara</a:t>
            </a:r>
            <a:r>
              <a:rPr lang="en-US"/>
              <a:t> </a:t>
            </a:r>
            <a:r>
              <a:rPr lang="en-US" err="1"/>
              <a:t>Thianrungrot</a:t>
            </a:r>
            <a:endParaRPr lang="en-US"/>
          </a:p>
          <a:p>
            <a:endParaRPr lang="en-US"/>
          </a:p>
        </p:txBody>
      </p:sp>
    </p:spTree>
    <p:extLst>
      <p:ext uri="{BB962C8B-B14F-4D97-AF65-F5344CB8AC3E}">
        <p14:creationId xmlns:p14="http://schemas.microsoft.com/office/powerpoint/2010/main" val="42628684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4DB7353-7D7A-431B-A5B6-A3845E6F2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9" name="Freeform 5">
              <a:extLst>
                <a:ext uri="{FF2B5EF4-FFF2-40B4-BE49-F238E27FC236}">
                  <a16:creationId xmlns:a16="http://schemas.microsoft.com/office/drawing/2014/main" id="{9E8D15D6-6183-4BE1-A315-C7EC9C1A5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 name="Freeform 6">
              <a:extLst>
                <a:ext uri="{FF2B5EF4-FFF2-40B4-BE49-F238E27FC236}">
                  <a16:creationId xmlns:a16="http://schemas.microsoft.com/office/drawing/2014/main" id="{82A253FA-4E60-4B4D-94B0-93ECFCF30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 name="Freeform 7">
              <a:extLst>
                <a:ext uri="{FF2B5EF4-FFF2-40B4-BE49-F238E27FC236}">
                  <a16:creationId xmlns:a16="http://schemas.microsoft.com/office/drawing/2014/main" id="{E1B39AD1-11BD-457B-822C-A873607F4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2" name="Freeform 8">
              <a:extLst>
                <a:ext uri="{FF2B5EF4-FFF2-40B4-BE49-F238E27FC236}">
                  <a16:creationId xmlns:a16="http://schemas.microsoft.com/office/drawing/2014/main" id="{CC286005-78D5-4BE4-AA8B-75CDC07E7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9">
              <a:extLst>
                <a:ext uri="{FF2B5EF4-FFF2-40B4-BE49-F238E27FC236}">
                  <a16:creationId xmlns:a16="http://schemas.microsoft.com/office/drawing/2014/main" id="{09E4A22D-7E83-4F24-97FE-931A93CAC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10">
              <a:extLst>
                <a:ext uri="{FF2B5EF4-FFF2-40B4-BE49-F238E27FC236}">
                  <a16:creationId xmlns:a16="http://schemas.microsoft.com/office/drawing/2014/main" id="{4351E96B-8DD4-4D5E-A9F0-C47F5F3378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11">
              <a:extLst>
                <a:ext uri="{FF2B5EF4-FFF2-40B4-BE49-F238E27FC236}">
                  <a16:creationId xmlns:a16="http://schemas.microsoft.com/office/drawing/2014/main" id="{BFF78610-2475-4756-9EC8-5DA7D8902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2">
              <a:extLst>
                <a:ext uri="{FF2B5EF4-FFF2-40B4-BE49-F238E27FC236}">
                  <a16:creationId xmlns:a16="http://schemas.microsoft.com/office/drawing/2014/main" id="{C7ACAE44-681D-4CBC-B2AB-E5131DF5A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3">
              <a:extLst>
                <a:ext uri="{FF2B5EF4-FFF2-40B4-BE49-F238E27FC236}">
                  <a16:creationId xmlns:a16="http://schemas.microsoft.com/office/drawing/2014/main" id="{CA22E4A0-73AA-4722-9C16-F3AF9A33E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4">
              <a:extLst>
                <a:ext uri="{FF2B5EF4-FFF2-40B4-BE49-F238E27FC236}">
                  <a16:creationId xmlns:a16="http://schemas.microsoft.com/office/drawing/2014/main" id="{BB36E626-EBEB-41C0-B224-8DB049DB4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 name="Freeform 15">
              <a:extLst>
                <a:ext uri="{FF2B5EF4-FFF2-40B4-BE49-F238E27FC236}">
                  <a16:creationId xmlns:a16="http://schemas.microsoft.com/office/drawing/2014/main" id="{D603DEC5-BED4-4DB6-A253-F61CC3674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0" name="Freeform 16">
              <a:extLst>
                <a:ext uri="{FF2B5EF4-FFF2-40B4-BE49-F238E27FC236}">
                  <a16:creationId xmlns:a16="http://schemas.microsoft.com/office/drawing/2014/main" id="{86AE9DE6-CA9A-479B-A0FB-0E1BAC7A6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1" name="Freeform 17">
              <a:extLst>
                <a:ext uri="{FF2B5EF4-FFF2-40B4-BE49-F238E27FC236}">
                  <a16:creationId xmlns:a16="http://schemas.microsoft.com/office/drawing/2014/main" id="{16CB8DC8-E75F-4574-A290-AAB7031BE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8">
              <a:extLst>
                <a:ext uri="{FF2B5EF4-FFF2-40B4-BE49-F238E27FC236}">
                  <a16:creationId xmlns:a16="http://schemas.microsoft.com/office/drawing/2014/main" id="{1CA657E1-3A52-4C23-AA47-EBB2D5C41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9">
              <a:extLst>
                <a:ext uri="{FF2B5EF4-FFF2-40B4-BE49-F238E27FC236}">
                  <a16:creationId xmlns:a16="http://schemas.microsoft.com/office/drawing/2014/main" id="{ED4F701B-2A93-464F-A673-54EED5C4C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20">
              <a:extLst>
                <a:ext uri="{FF2B5EF4-FFF2-40B4-BE49-F238E27FC236}">
                  <a16:creationId xmlns:a16="http://schemas.microsoft.com/office/drawing/2014/main" id="{9977C34F-F6C9-4749-B201-7B928802D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21">
              <a:extLst>
                <a:ext uri="{FF2B5EF4-FFF2-40B4-BE49-F238E27FC236}">
                  <a16:creationId xmlns:a16="http://schemas.microsoft.com/office/drawing/2014/main" id="{3A913E6B-DBE9-4291-A34C-36069ECB8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2">
              <a:extLst>
                <a:ext uri="{FF2B5EF4-FFF2-40B4-BE49-F238E27FC236}">
                  <a16:creationId xmlns:a16="http://schemas.microsoft.com/office/drawing/2014/main" id="{7D415C04-AB5C-4B76-9E49-EEBAEE64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7" name="Freeform 23">
              <a:extLst>
                <a:ext uri="{FF2B5EF4-FFF2-40B4-BE49-F238E27FC236}">
                  <a16:creationId xmlns:a16="http://schemas.microsoft.com/office/drawing/2014/main" id="{151FDC11-E872-4EAE-A597-822F9FE17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9" name="Group 28">
            <a:extLst>
              <a:ext uri="{FF2B5EF4-FFF2-40B4-BE49-F238E27FC236}">
                <a16:creationId xmlns:a16="http://schemas.microsoft.com/office/drawing/2014/main" id="{1B24766B-81CA-44C7-BF11-77A12BA4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0" name="Rectangle 29">
              <a:extLst>
                <a:ext uri="{FF2B5EF4-FFF2-40B4-BE49-F238E27FC236}">
                  <a16:creationId xmlns:a16="http://schemas.microsoft.com/office/drawing/2014/main" id="{1A2F9962-DEB8-461C-8B4C-C0ED0D8A7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Isosceles Triangle 30">
              <a:extLst>
                <a:ext uri="{FF2B5EF4-FFF2-40B4-BE49-F238E27FC236}">
                  <a16:creationId xmlns:a16="http://schemas.microsoft.com/office/drawing/2014/main" id="{C0672E08-EB09-4B8E-8522-24BBC2CFF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a:extLst>
                <a:ext uri="{FF2B5EF4-FFF2-40B4-BE49-F238E27FC236}">
                  <a16:creationId xmlns:a16="http://schemas.microsoft.com/office/drawing/2014/main" id="{3447AB64-F3EC-4A1F-BFD4-F0F9DB3DA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4" name="Rectangle 33">
            <a:extLst>
              <a:ext uri="{FF2B5EF4-FFF2-40B4-BE49-F238E27FC236}">
                <a16:creationId xmlns:a16="http://schemas.microsoft.com/office/drawing/2014/main" id="{10CE3618-1D7A-4256-B2AF-9DB692996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D91A9185-A7D5-460B-98BC-0BF2EBD3EE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7" name="Freeform 5">
              <a:extLst>
                <a:ext uri="{FF2B5EF4-FFF2-40B4-BE49-F238E27FC236}">
                  <a16:creationId xmlns:a16="http://schemas.microsoft.com/office/drawing/2014/main" id="{8AFC1764-6516-4F77-BF30-B8ADB3C9F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8" name="Freeform 6">
              <a:extLst>
                <a:ext uri="{FF2B5EF4-FFF2-40B4-BE49-F238E27FC236}">
                  <a16:creationId xmlns:a16="http://schemas.microsoft.com/office/drawing/2014/main" id="{FCAFF9F9-F806-47EC-BCAC-9921E719F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accent1">
                  <a:alpha val="18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 name="Freeform 7">
              <a:extLst>
                <a:ext uri="{FF2B5EF4-FFF2-40B4-BE49-F238E27FC236}">
                  <a16:creationId xmlns:a16="http://schemas.microsoft.com/office/drawing/2014/main" id="{09D92491-36BD-4861-BA54-DD88E6089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accent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0" name="Freeform 8">
              <a:extLst>
                <a:ext uri="{FF2B5EF4-FFF2-40B4-BE49-F238E27FC236}">
                  <a16:creationId xmlns:a16="http://schemas.microsoft.com/office/drawing/2014/main" id="{23740E15-AB86-4E5C-A137-07E0DDC03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accent1">
                  <a:alpha val="11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9">
              <a:extLst>
                <a:ext uri="{FF2B5EF4-FFF2-40B4-BE49-F238E27FC236}">
                  <a16:creationId xmlns:a16="http://schemas.microsoft.com/office/drawing/2014/main" id="{BE097852-1F54-4EF0-A1BE-561272FCD6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10">
              <a:extLst>
                <a:ext uri="{FF2B5EF4-FFF2-40B4-BE49-F238E27FC236}">
                  <a16:creationId xmlns:a16="http://schemas.microsoft.com/office/drawing/2014/main" id="{5C2DF1F9-21CC-430E-84C8-356C73C6F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11">
              <a:extLst>
                <a:ext uri="{FF2B5EF4-FFF2-40B4-BE49-F238E27FC236}">
                  <a16:creationId xmlns:a16="http://schemas.microsoft.com/office/drawing/2014/main" id="{7F11B45B-3EDE-4B6A-903B-0AE6E9DD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accent1">
                  <a:alpha val="7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2">
              <a:extLst>
                <a:ext uri="{FF2B5EF4-FFF2-40B4-BE49-F238E27FC236}">
                  <a16:creationId xmlns:a16="http://schemas.microsoft.com/office/drawing/2014/main" id="{F77FDDC5-477E-420D-B98F-42ABA24772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3">
              <a:extLst>
                <a:ext uri="{FF2B5EF4-FFF2-40B4-BE49-F238E27FC236}">
                  <a16:creationId xmlns:a16="http://schemas.microsoft.com/office/drawing/2014/main" id="{A92C0474-B573-45C5-84C5-194CE1715F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accent1">
                  <a:alpha val="6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4">
              <a:extLst>
                <a:ext uri="{FF2B5EF4-FFF2-40B4-BE49-F238E27FC236}">
                  <a16:creationId xmlns:a16="http://schemas.microsoft.com/office/drawing/2014/main" id="{2FBC62F8-64D0-4025-99AE-A04E291D9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accent1">
                  <a:alpha val="6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7" name="Freeform 15">
              <a:extLst>
                <a:ext uri="{FF2B5EF4-FFF2-40B4-BE49-F238E27FC236}">
                  <a16:creationId xmlns:a16="http://schemas.microsoft.com/office/drawing/2014/main" id="{7632F945-80B5-4575-A538-29495BF8F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accent1">
                  <a:alpha val="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8" name="Freeform 16">
              <a:extLst>
                <a:ext uri="{FF2B5EF4-FFF2-40B4-BE49-F238E27FC236}">
                  <a16:creationId xmlns:a16="http://schemas.microsoft.com/office/drawing/2014/main" id="{5562CC17-43D4-4E57-AE08-83952EE59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accent1">
                  <a:alpha val="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9" name="Freeform 17">
              <a:extLst>
                <a:ext uri="{FF2B5EF4-FFF2-40B4-BE49-F238E27FC236}">
                  <a16:creationId xmlns:a16="http://schemas.microsoft.com/office/drawing/2014/main" id="{E1D78CFE-04CA-4101-AFCF-196940B2D1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8">
              <a:extLst>
                <a:ext uri="{FF2B5EF4-FFF2-40B4-BE49-F238E27FC236}">
                  <a16:creationId xmlns:a16="http://schemas.microsoft.com/office/drawing/2014/main" id="{41F2A149-A64E-4690-B049-18C156A8E2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accent1">
                  <a:alpha val="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9">
              <a:extLst>
                <a:ext uri="{FF2B5EF4-FFF2-40B4-BE49-F238E27FC236}">
                  <a16:creationId xmlns:a16="http://schemas.microsoft.com/office/drawing/2014/main" id="{D9313C72-D62D-4416-A6AE-7EB7D6B54A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accent1">
                  <a:alpha val="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20">
              <a:extLst>
                <a:ext uri="{FF2B5EF4-FFF2-40B4-BE49-F238E27FC236}">
                  <a16:creationId xmlns:a16="http://schemas.microsoft.com/office/drawing/2014/main" id="{77B03BEA-76E5-4ECB-B9BB-D89D27509E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1">
              <a:extLst>
                <a:ext uri="{FF2B5EF4-FFF2-40B4-BE49-F238E27FC236}">
                  <a16:creationId xmlns:a16="http://schemas.microsoft.com/office/drawing/2014/main" id="{6AF6BECE-416D-4C3A-AD6F-68B08F3CA7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2">
              <a:extLst>
                <a:ext uri="{FF2B5EF4-FFF2-40B4-BE49-F238E27FC236}">
                  <a16:creationId xmlns:a16="http://schemas.microsoft.com/office/drawing/2014/main" id="{B9197E2A-A098-480D-A2A6-3F3B889ED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accent1">
                  <a:alpha val="4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5" name="Freeform 23">
              <a:extLst>
                <a:ext uri="{FF2B5EF4-FFF2-40B4-BE49-F238E27FC236}">
                  <a16:creationId xmlns:a16="http://schemas.microsoft.com/office/drawing/2014/main" id="{5A493EDB-6C9E-483F-86A6-0F473E5908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accent1">
                  <a:alpha val="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53DEC38C-4327-4EC3-A1E8-5E257A8C5B13}"/>
              </a:ext>
            </a:extLst>
          </p:cNvPr>
          <p:cNvSpPr>
            <a:spLocks noGrp="1"/>
          </p:cNvSpPr>
          <p:nvPr>
            <p:ph type="title"/>
          </p:nvPr>
        </p:nvSpPr>
        <p:spPr>
          <a:xfrm>
            <a:off x="2037374" y="1263404"/>
            <a:ext cx="8247189" cy="3115075"/>
          </a:xfrm>
        </p:spPr>
        <p:txBody>
          <a:bodyPr vert="horz" lIns="228600" tIns="228600" rIns="228600" bIns="0" rtlCol="0" anchor="b">
            <a:normAutofit/>
          </a:bodyPr>
          <a:lstStyle/>
          <a:p>
            <a:pPr algn="l">
              <a:lnSpc>
                <a:spcPct val="80000"/>
              </a:lnSpc>
            </a:pPr>
            <a:endParaRPr lang="en-US" sz="7200">
              <a:solidFill>
                <a:schemeClr val="accent1"/>
              </a:solidFill>
            </a:endParaRPr>
          </a:p>
        </p:txBody>
      </p:sp>
      <p:sp>
        <p:nvSpPr>
          <p:cNvPr id="57" name="Isosceles Triangle 56">
            <a:extLst>
              <a:ext uri="{FF2B5EF4-FFF2-40B4-BE49-F238E27FC236}">
                <a16:creationId xmlns:a16="http://schemas.microsoft.com/office/drawing/2014/main" id="{3F39476B-1A6D-47CB-AC7A-FB87EF003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490253" y="3276595"/>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 name="Picture 4" descr="Chart, bar chart&#10;&#10;Description automatically generated">
            <a:extLst>
              <a:ext uri="{FF2B5EF4-FFF2-40B4-BE49-F238E27FC236}">
                <a16:creationId xmlns:a16="http://schemas.microsoft.com/office/drawing/2014/main" id="{605EE6D8-2803-4765-8C40-C23B406B975D}"/>
              </a:ext>
            </a:extLst>
          </p:cNvPr>
          <p:cNvPicPr>
            <a:picLocks noChangeAspect="1"/>
          </p:cNvPicPr>
          <p:nvPr/>
        </p:nvPicPr>
        <p:blipFill>
          <a:blip r:embed="rId2"/>
          <a:stretch>
            <a:fillRect/>
          </a:stretch>
        </p:blipFill>
        <p:spPr>
          <a:xfrm>
            <a:off x="2279650" y="610927"/>
            <a:ext cx="7611532" cy="5583230"/>
          </a:xfrm>
          <a:prstGeom prst="rect">
            <a:avLst/>
          </a:prstGeom>
        </p:spPr>
      </p:pic>
    </p:spTree>
    <p:extLst>
      <p:ext uri="{BB962C8B-B14F-4D97-AF65-F5344CB8AC3E}">
        <p14:creationId xmlns:p14="http://schemas.microsoft.com/office/powerpoint/2010/main" val="609061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4DB7353-7D7A-431B-A5B6-A3845E6F2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9" name="Freeform 5">
              <a:extLst>
                <a:ext uri="{FF2B5EF4-FFF2-40B4-BE49-F238E27FC236}">
                  <a16:creationId xmlns:a16="http://schemas.microsoft.com/office/drawing/2014/main" id="{9E8D15D6-6183-4BE1-A315-C7EC9C1A5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 name="Freeform 6">
              <a:extLst>
                <a:ext uri="{FF2B5EF4-FFF2-40B4-BE49-F238E27FC236}">
                  <a16:creationId xmlns:a16="http://schemas.microsoft.com/office/drawing/2014/main" id="{82A253FA-4E60-4B4D-94B0-93ECFCF30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 name="Freeform 7">
              <a:extLst>
                <a:ext uri="{FF2B5EF4-FFF2-40B4-BE49-F238E27FC236}">
                  <a16:creationId xmlns:a16="http://schemas.microsoft.com/office/drawing/2014/main" id="{E1B39AD1-11BD-457B-822C-A873607F4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2" name="Freeform 8">
              <a:extLst>
                <a:ext uri="{FF2B5EF4-FFF2-40B4-BE49-F238E27FC236}">
                  <a16:creationId xmlns:a16="http://schemas.microsoft.com/office/drawing/2014/main" id="{CC286005-78D5-4BE4-AA8B-75CDC07E7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9">
              <a:extLst>
                <a:ext uri="{FF2B5EF4-FFF2-40B4-BE49-F238E27FC236}">
                  <a16:creationId xmlns:a16="http://schemas.microsoft.com/office/drawing/2014/main" id="{09E4A22D-7E83-4F24-97FE-931A93CAC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10">
              <a:extLst>
                <a:ext uri="{FF2B5EF4-FFF2-40B4-BE49-F238E27FC236}">
                  <a16:creationId xmlns:a16="http://schemas.microsoft.com/office/drawing/2014/main" id="{4351E96B-8DD4-4D5E-A9F0-C47F5F3378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11">
              <a:extLst>
                <a:ext uri="{FF2B5EF4-FFF2-40B4-BE49-F238E27FC236}">
                  <a16:creationId xmlns:a16="http://schemas.microsoft.com/office/drawing/2014/main" id="{BFF78610-2475-4756-9EC8-5DA7D8902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2">
              <a:extLst>
                <a:ext uri="{FF2B5EF4-FFF2-40B4-BE49-F238E27FC236}">
                  <a16:creationId xmlns:a16="http://schemas.microsoft.com/office/drawing/2014/main" id="{C7ACAE44-681D-4CBC-B2AB-E5131DF5A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3">
              <a:extLst>
                <a:ext uri="{FF2B5EF4-FFF2-40B4-BE49-F238E27FC236}">
                  <a16:creationId xmlns:a16="http://schemas.microsoft.com/office/drawing/2014/main" id="{CA22E4A0-73AA-4722-9C16-F3AF9A33E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4">
              <a:extLst>
                <a:ext uri="{FF2B5EF4-FFF2-40B4-BE49-F238E27FC236}">
                  <a16:creationId xmlns:a16="http://schemas.microsoft.com/office/drawing/2014/main" id="{BB36E626-EBEB-41C0-B224-8DB049DB4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 name="Freeform 15">
              <a:extLst>
                <a:ext uri="{FF2B5EF4-FFF2-40B4-BE49-F238E27FC236}">
                  <a16:creationId xmlns:a16="http://schemas.microsoft.com/office/drawing/2014/main" id="{D603DEC5-BED4-4DB6-A253-F61CC3674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0" name="Freeform 16">
              <a:extLst>
                <a:ext uri="{FF2B5EF4-FFF2-40B4-BE49-F238E27FC236}">
                  <a16:creationId xmlns:a16="http://schemas.microsoft.com/office/drawing/2014/main" id="{86AE9DE6-CA9A-479B-A0FB-0E1BAC7A6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1" name="Freeform 17">
              <a:extLst>
                <a:ext uri="{FF2B5EF4-FFF2-40B4-BE49-F238E27FC236}">
                  <a16:creationId xmlns:a16="http://schemas.microsoft.com/office/drawing/2014/main" id="{16CB8DC8-E75F-4574-A290-AAB7031BE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8">
              <a:extLst>
                <a:ext uri="{FF2B5EF4-FFF2-40B4-BE49-F238E27FC236}">
                  <a16:creationId xmlns:a16="http://schemas.microsoft.com/office/drawing/2014/main" id="{1CA657E1-3A52-4C23-AA47-EBB2D5C41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9">
              <a:extLst>
                <a:ext uri="{FF2B5EF4-FFF2-40B4-BE49-F238E27FC236}">
                  <a16:creationId xmlns:a16="http://schemas.microsoft.com/office/drawing/2014/main" id="{ED4F701B-2A93-464F-A673-54EED5C4C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20">
              <a:extLst>
                <a:ext uri="{FF2B5EF4-FFF2-40B4-BE49-F238E27FC236}">
                  <a16:creationId xmlns:a16="http://schemas.microsoft.com/office/drawing/2014/main" id="{9977C34F-F6C9-4749-B201-7B928802D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21">
              <a:extLst>
                <a:ext uri="{FF2B5EF4-FFF2-40B4-BE49-F238E27FC236}">
                  <a16:creationId xmlns:a16="http://schemas.microsoft.com/office/drawing/2014/main" id="{3A913E6B-DBE9-4291-A34C-36069ECB8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2">
              <a:extLst>
                <a:ext uri="{FF2B5EF4-FFF2-40B4-BE49-F238E27FC236}">
                  <a16:creationId xmlns:a16="http://schemas.microsoft.com/office/drawing/2014/main" id="{7D415C04-AB5C-4B76-9E49-EEBAEE64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7" name="Freeform 23">
              <a:extLst>
                <a:ext uri="{FF2B5EF4-FFF2-40B4-BE49-F238E27FC236}">
                  <a16:creationId xmlns:a16="http://schemas.microsoft.com/office/drawing/2014/main" id="{151FDC11-E872-4EAE-A597-822F9FE17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9" name="Group 28">
            <a:extLst>
              <a:ext uri="{FF2B5EF4-FFF2-40B4-BE49-F238E27FC236}">
                <a16:creationId xmlns:a16="http://schemas.microsoft.com/office/drawing/2014/main" id="{1B24766B-81CA-44C7-BF11-77A12BA4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0" name="Rectangle 29">
              <a:extLst>
                <a:ext uri="{FF2B5EF4-FFF2-40B4-BE49-F238E27FC236}">
                  <a16:creationId xmlns:a16="http://schemas.microsoft.com/office/drawing/2014/main" id="{1A2F9962-DEB8-461C-8B4C-C0ED0D8A7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Isosceles Triangle 30">
              <a:extLst>
                <a:ext uri="{FF2B5EF4-FFF2-40B4-BE49-F238E27FC236}">
                  <a16:creationId xmlns:a16="http://schemas.microsoft.com/office/drawing/2014/main" id="{C0672E08-EB09-4B8E-8522-24BBC2CFF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a:extLst>
                <a:ext uri="{FF2B5EF4-FFF2-40B4-BE49-F238E27FC236}">
                  <a16:creationId xmlns:a16="http://schemas.microsoft.com/office/drawing/2014/main" id="{3447AB64-F3EC-4A1F-BFD4-F0F9DB3DA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4" name="Rectangle 33">
            <a:extLst>
              <a:ext uri="{FF2B5EF4-FFF2-40B4-BE49-F238E27FC236}">
                <a16:creationId xmlns:a16="http://schemas.microsoft.com/office/drawing/2014/main" id="{10CE3618-1D7A-4256-B2AF-9DB692996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D91A9185-A7D5-460B-98BC-0BF2EBD3EE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7" name="Freeform 5">
              <a:extLst>
                <a:ext uri="{FF2B5EF4-FFF2-40B4-BE49-F238E27FC236}">
                  <a16:creationId xmlns:a16="http://schemas.microsoft.com/office/drawing/2014/main" id="{8AFC1764-6516-4F77-BF30-B8ADB3C9F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8" name="Freeform 6">
              <a:extLst>
                <a:ext uri="{FF2B5EF4-FFF2-40B4-BE49-F238E27FC236}">
                  <a16:creationId xmlns:a16="http://schemas.microsoft.com/office/drawing/2014/main" id="{FCAFF9F9-F806-47EC-BCAC-9921E719F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accent1">
                  <a:alpha val="18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 name="Freeform 7">
              <a:extLst>
                <a:ext uri="{FF2B5EF4-FFF2-40B4-BE49-F238E27FC236}">
                  <a16:creationId xmlns:a16="http://schemas.microsoft.com/office/drawing/2014/main" id="{09D92491-36BD-4861-BA54-DD88E6089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accent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0" name="Freeform 8">
              <a:extLst>
                <a:ext uri="{FF2B5EF4-FFF2-40B4-BE49-F238E27FC236}">
                  <a16:creationId xmlns:a16="http://schemas.microsoft.com/office/drawing/2014/main" id="{23740E15-AB86-4E5C-A137-07E0DDC03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accent1">
                  <a:alpha val="11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9">
              <a:extLst>
                <a:ext uri="{FF2B5EF4-FFF2-40B4-BE49-F238E27FC236}">
                  <a16:creationId xmlns:a16="http://schemas.microsoft.com/office/drawing/2014/main" id="{BE097852-1F54-4EF0-A1BE-561272FCD6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10">
              <a:extLst>
                <a:ext uri="{FF2B5EF4-FFF2-40B4-BE49-F238E27FC236}">
                  <a16:creationId xmlns:a16="http://schemas.microsoft.com/office/drawing/2014/main" id="{5C2DF1F9-21CC-430E-84C8-356C73C6F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11">
              <a:extLst>
                <a:ext uri="{FF2B5EF4-FFF2-40B4-BE49-F238E27FC236}">
                  <a16:creationId xmlns:a16="http://schemas.microsoft.com/office/drawing/2014/main" id="{7F11B45B-3EDE-4B6A-903B-0AE6E9DD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accent1">
                  <a:alpha val="7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2">
              <a:extLst>
                <a:ext uri="{FF2B5EF4-FFF2-40B4-BE49-F238E27FC236}">
                  <a16:creationId xmlns:a16="http://schemas.microsoft.com/office/drawing/2014/main" id="{F77FDDC5-477E-420D-B98F-42ABA24772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3">
              <a:extLst>
                <a:ext uri="{FF2B5EF4-FFF2-40B4-BE49-F238E27FC236}">
                  <a16:creationId xmlns:a16="http://schemas.microsoft.com/office/drawing/2014/main" id="{A92C0474-B573-45C5-84C5-194CE1715F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accent1">
                  <a:alpha val="6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4">
              <a:extLst>
                <a:ext uri="{FF2B5EF4-FFF2-40B4-BE49-F238E27FC236}">
                  <a16:creationId xmlns:a16="http://schemas.microsoft.com/office/drawing/2014/main" id="{2FBC62F8-64D0-4025-99AE-A04E291D9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accent1">
                  <a:alpha val="6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7" name="Freeform 15">
              <a:extLst>
                <a:ext uri="{FF2B5EF4-FFF2-40B4-BE49-F238E27FC236}">
                  <a16:creationId xmlns:a16="http://schemas.microsoft.com/office/drawing/2014/main" id="{7632F945-80B5-4575-A538-29495BF8F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accent1">
                  <a:alpha val="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8" name="Freeform 16">
              <a:extLst>
                <a:ext uri="{FF2B5EF4-FFF2-40B4-BE49-F238E27FC236}">
                  <a16:creationId xmlns:a16="http://schemas.microsoft.com/office/drawing/2014/main" id="{5562CC17-43D4-4E57-AE08-83952EE59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accent1">
                  <a:alpha val="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9" name="Freeform 17">
              <a:extLst>
                <a:ext uri="{FF2B5EF4-FFF2-40B4-BE49-F238E27FC236}">
                  <a16:creationId xmlns:a16="http://schemas.microsoft.com/office/drawing/2014/main" id="{E1D78CFE-04CA-4101-AFCF-196940B2D1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8">
              <a:extLst>
                <a:ext uri="{FF2B5EF4-FFF2-40B4-BE49-F238E27FC236}">
                  <a16:creationId xmlns:a16="http://schemas.microsoft.com/office/drawing/2014/main" id="{41F2A149-A64E-4690-B049-18C156A8E2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accent1">
                  <a:alpha val="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9">
              <a:extLst>
                <a:ext uri="{FF2B5EF4-FFF2-40B4-BE49-F238E27FC236}">
                  <a16:creationId xmlns:a16="http://schemas.microsoft.com/office/drawing/2014/main" id="{D9313C72-D62D-4416-A6AE-7EB7D6B54A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accent1">
                  <a:alpha val="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20">
              <a:extLst>
                <a:ext uri="{FF2B5EF4-FFF2-40B4-BE49-F238E27FC236}">
                  <a16:creationId xmlns:a16="http://schemas.microsoft.com/office/drawing/2014/main" id="{77B03BEA-76E5-4ECB-B9BB-D89D27509E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1">
              <a:extLst>
                <a:ext uri="{FF2B5EF4-FFF2-40B4-BE49-F238E27FC236}">
                  <a16:creationId xmlns:a16="http://schemas.microsoft.com/office/drawing/2014/main" id="{6AF6BECE-416D-4C3A-AD6F-68B08F3CA7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2">
              <a:extLst>
                <a:ext uri="{FF2B5EF4-FFF2-40B4-BE49-F238E27FC236}">
                  <a16:creationId xmlns:a16="http://schemas.microsoft.com/office/drawing/2014/main" id="{B9197E2A-A098-480D-A2A6-3F3B889ED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accent1">
                  <a:alpha val="4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5" name="Freeform 23">
              <a:extLst>
                <a:ext uri="{FF2B5EF4-FFF2-40B4-BE49-F238E27FC236}">
                  <a16:creationId xmlns:a16="http://schemas.microsoft.com/office/drawing/2014/main" id="{5A493EDB-6C9E-483F-86A6-0F473E5908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accent1">
                  <a:alpha val="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22AEDB67-F08F-43F5-AC70-746B6E336334}"/>
              </a:ext>
            </a:extLst>
          </p:cNvPr>
          <p:cNvSpPr>
            <a:spLocks noGrp="1"/>
          </p:cNvSpPr>
          <p:nvPr>
            <p:ph type="title"/>
          </p:nvPr>
        </p:nvSpPr>
        <p:spPr>
          <a:xfrm>
            <a:off x="2037374" y="1263404"/>
            <a:ext cx="8247189" cy="3115075"/>
          </a:xfrm>
        </p:spPr>
        <p:txBody>
          <a:bodyPr vert="horz" lIns="228600" tIns="228600" rIns="228600" bIns="0" rtlCol="0" anchor="b">
            <a:normAutofit/>
          </a:bodyPr>
          <a:lstStyle/>
          <a:p>
            <a:pPr algn="l">
              <a:lnSpc>
                <a:spcPct val="80000"/>
              </a:lnSpc>
            </a:pPr>
            <a:endParaRPr lang="en-US" sz="7200">
              <a:solidFill>
                <a:schemeClr val="accent1"/>
              </a:solidFill>
            </a:endParaRPr>
          </a:p>
        </p:txBody>
      </p:sp>
      <p:sp>
        <p:nvSpPr>
          <p:cNvPr id="57" name="Isosceles Triangle 56">
            <a:extLst>
              <a:ext uri="{FF2B5EF4-FFF2-40B4-BE49-F238E27FC236}">
                <a16:creationId xmlns:a16="http://schemas.microsoft.com/office/drawing/2014/main" id="{3F39476B-1A6D-47CB-AC7A-FB87EF003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490253" y="3276595"/>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 name="Picture 4" descr="Chart, scatter chart&#10;&#10;Description automatically generated">
            <a:extLst>
              <a:ext uri="{FF2B5EF4-FFF2-40B4-BE49-F238E27FC236}">
                <a16:creationId xmlns:a16="http://schemas.microsoft.com/office/drawing/2014/main" id="{11C917D6-2092-4DC9-BB76-4148F0174987}"/>
              </a:ext>
            </a:extLst>
          </p:cNvPr>
          <p:cNvPicPr>
            <a:picLocks noChangeAspect="1"/>
          </p:cNvPicPr>
          <p:nvPr/>
        </p:nvPicPr>
        <p:blipFill>
          <a:blip r:embed="rId2"/>
          <a:stretch>
            <a:fillRect/>
          </a:stretch>
        </p:blipFill>
        <p:spPr>
          <a:xfrm>
            <a:off x="819150" y="918814"/>
            <a:ext cx="10193866" cy="4713456"/>
          </a:xfrm>
          <a:prstGeom prst="rect">
            <a:avLst/>
          </a:prstGeom>
        </p:spPr>
      </p:pic>
    </p:spTree>
    <p:extLst>
      <p:ext uri="{BB962C8B-B14F-4D97-AF65-F5344CB8AC3E}">
        <p14:creationId xmlns:p14="http://schemas.microsoft.com/office/powerpoint/2010/main" val="2721329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4DB7353-7D7A-431B-A5B6-A3845E6F2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9" name="Freeform 5">
              <a:extLst>
                <a:ext uri="{FF2B5EF4-FFF2-40B4-BE49-F238E27FC236}">
                  <a16:creationId xmlns:a16="http://schemas.microsoft.com/office/drawing/2014/main" id="{9E8D15D6-6183-4BE1-A315-C7EC9C1A5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 name="Freeform 6">
              <a:extLst>
                <a:ext uri="{FF2B5EF4-FFF2-40B4-BE49-F238E27FC236}">
                  <a16:creationId xmlns:a16="http://schemas.microsoft.com/office/drawing/2014/main" id="{82A253FA-4E60-4B4D-94B0-93ECFCF30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 name="Freeform 7">
              <a:extLst>
                <a:ext uri="{FF2B5EF4-FFF2-40B4-BE49-F238E27FC236}">
                  <a16:creationId xmlns:a16="http://schemas.microsoft.com/office/drawing/2014/main" id="{E1B39AD1-11BD-457B-822C-A873607F4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2" name="Freeform 8">
              <a:extLst>
                <a:ext uri="{FF2B5EF4-FFF2-40B4-BE49-F238E27FC236}">
                  <a16:creationId xmlns:a16="http://schemas.microsoft.com/office/drawing/2014/main" id="{CC286005-78D5-4BE4-AA8B-75CDC07E7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9">
              <a:extLst>
                <a:ext uri="{FF2B5EF4-FFF2-40B4-BE49-F238E27FC236}">
                  <a16:creationId xmlns:a16="http://schemas.microsoft.com/office/drawing/2014/main" id="{09E4A22D-7E83-4F24-97FE-931A93CAC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10">
              <a:extLst>
                <a:ext uri="{FF2B5EF4-FFF2-40B4-BE49-F238E27FC236}">
                  <a16:creationId xmlns:a16="http://schemas.microsoft.com/office/drawing/2014/main" id="{4351E96B-8DD4-4D5E-A9F0-C47F5F3378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11">
              <a:extLst>
                <a:ext uri="{FF2B5EF4-FFF2-40B4-BE49-F238E27FC236}">
                  <a16:creationId xmlns:a16="http://schemas.microsoft.com/office/drawing/2014/main" id="{BFF78610-2475-4756-9EC8-5DA7D8902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2">
              <a:extLst>
                <a:ext uri="{FF2B5EF4-FFF2-40B4-BE49-F238E27FC236}">
                  <a16:creationId xmlns:a16="http://schemas.microsoft.com/office/drawing/2014/main" id="{C7ACAE44-681D-4CBC-B2AB-E5131DF5A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3">
              <a:extLst>
                <a:ext uri="{FF2B5EF4-FFF2-40B4-BE49-F238E27FC236}">
                  <a16:creationId xmlns:a16="http://schemas.microsoft.com/office/drawing/2014/main" id="{CA22E4A0-73AA-4722-9C16-F3AF9A33E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4">
              <a:extLst>
                <a:ext uri="{FF2B5EF4-FFF2-40B4-BE49-F238E27FC236}">
                  <a16:creationId xmlns:a16="http://schemas.microsoft.com/office/drawing/2014/main" id="{BB36E626-EBEB-41C0-B224-8DB049DB4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 name="Freeform 15">
              <a:extLst>
                <a:ext uri="{FF2B5EF4-FFF2-40B4-BE49-F238E27FC236}">
                  <a16:creationId xmlns:a16="http://schemas.microsoft.com/office/drawing/2014/main" id="{D603DEC5-BED4-4DB6-A253-F61CC3674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0" name="Freeform 16">
              <a:extLst>
                <a:ext uri="{FF2B5EF4-FFF2-40B4-BE49-F238E27FC236}">
                  <a16:creationId xmlns:a16="http://schemas.microsoft.com/office/drawing/2014/main" id="{86AE9DE6-CA9A-479B-A0FB-0E1BAC7A6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1" name="Freeform 17">
              <a:extLst>
                <a:ext uri="{FF2B5EF4-FFF2-40B4-BE49-F238E27FC236}">
                  <a16:creationId xmlns:a16="http://schemas.microsoft.com/office/drawing/2014/main" id="{16CB8DC8-E75F-4574-A290-AAB7031BE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8">
              <a:extLst>
                <a:ext uri="{FF2B5EF4-FFF2-40B4-BE49-F238E27FC236}">
                  <a16:creationId xmlns:a16="http://schemas.microsoft.com/office/drawing/2014/main" id="{1CA657E1-3A52-4C23-AA47-EBB2D5C41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9">
              <a:extLst>
                <a:ext uri="{FF2B5EF4-FFF2-40B4-BE49-F238E27FC236}">
                  <a16:creationId xmlns:a16="http://schemas.microsoft.com/office/drawing/2014/main" id="{ED4F701B-2A93-464F-A673-54EED5C4C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20">
              <a:extLst>
                <a:ext uri="{FF2B5EF4-FFF2-40B4-BE49-F238E27FC236}">
                  <a16:creationId xmlns:a16="http://schemas.microsoft.com/office/drawing/2014/main" id="{9977C34F-F6C9-4749-B201-7B928802D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21">
              <a:extLst>
                <a:ext uri="{FF2B5EF4-FFF2-40B4-BE49-F238E27FC236}">
                  <a16:creationId xmlns:a16="http://schemas.microsoft.com/office/drawing/2014/main" id="{3A913E6B-DBE9-4291-A34C-36069ECB8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2">
              <a:extLst>
                <a:ext uri="{FF2B5EF4-FFF2-40B4-BE49-F238E27FC236}">
                  <a16:creationId xmlns:a16="http://schemas.microsoft.com/office/drawing/2014/main" id="{7D415C04-AB5C-4B76-9E49-EEBAEE64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7" name="Freeform 23">
              <a:extLst>
                <a:ext uri="{FF2B5EF4-FFF2-40B4-BE49-F238E27FC236}">
                  <a16:creationId xmlns:a16="http://schemas.microsoft.com/office/drawing/2014/main" id="{151FDC11-E872-4EAE-A597-822F9FE17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9" name="Group 28">
            <a:extLst>
              <a:ext uri="{FF2B5EF4-FFF2-40B4-BE49-F238E27FC236}">
                <a16:creationId xmlns:a16="http://schemas.microsoft.com/office/drawing/2014/main" id="{1B24766B-81CA-44C7-BF11-77A12BA4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0" name="Rectangle 29">
              <a:extLst>
                <a:ext uri="{FF2B5EF4-FFF2-40B4-BE49-F238E27FC236}">
                  <a16:creationId xmlns:a16="http://schemas.microsoft.com/office/drawing/2014/main" id="{1A2F9962-DEB8-461C-8B4C-C0ED0D8A7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Isosceles Triangle 30">
              <a:extLst>
                <a:ext uri="{FF2B5EF4-FFF2-40B4-BE49-F238E27FC236}">
                  <a16:creationId xmlns:a16="http://schemas.microsoft.com/office/drawing/2014/main" id="{C0672E08-EB09-4B8E-8522-24BBC2CFF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a:extLst>
                <a:ext uri="{FF2B5EF4-FFF2-40B4-BE49-F238E27FC236}">
                  <a16:creationId xmlns:a16="http://schemas.microsoft.com/office/drawing/2014/main" id="{3447AB64-F3EC-4A1F-BFD4-F0F9DB3DA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4" name="Rectangle 33">
            <a:extLst>
              <a:ext uri="{FF2B5EF4-FFF2-40B4-BE49-F238E27FC236}">
                <a16:creationId xmlns:a16="http://schemas.microsoft.com/office/drawing/2014/main" id="{10CE3618-1D7A-4256-B2AF-9DB692996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D91A9185-A7D5-460B-98BC-0BF2EBD3EE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7" name="Freeform 5">
              <a:extLst>
                <a:ext uri="{FF2B5EF4-FFF2-40B4-BE49-F238E27FC236}">
                  <a16:creationId xmlns:a16="http://schemas.microsoft.com/office/drawing/2014/main" id="{8AFC1764-6516-4F77-BF30-B8ADB3C9F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8" name="Freeform 6">
              <a:extLst>
                <a:ext uri="{FF2B5EF4-FFF2-40B4-BE49-F238E27FC236}">
                  <a16:creationId xmlns:a16="http://schemas.microsoft.com/office/drawing/2014/main" id="{FCAFF9F9-F806-47EC-BCAC-9921E719F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accent1">
                  <a:alpha val="18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 name="Freeform 7">
              <a:extLst>
                <a:ext uri="{FF2B5EF4-FFF2-40B4-BE49-F238E27FC236}">
                  <a16:creationId xmlns:a16="http://schemas.microsoft.com/office/drawing/2014/main" id="{09D92491-36BD-4861-BA54-DD88E6089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accent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0" name="Freeform 8">
              <a:extLst>
                <a:ext uri="{FF2B5EF4-FFF2-40B4-BE49-F238E27FC236}">
                  <a16:creationId xmlns:a16="http://schemas.microsoft.com/office/drawing/2014/main" id="{23740E15-AB86-4E5C-A137-07E0DDC03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accent1">
                  <a:alpha val="11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9">
              <a:extLst>
                <a:ext uri="{FF2B5EF4-FFF2-40B4-BE49-F238E27FC236}">
                  <a16:creationId xmlns:a16="http://schemas.microsoft.com/office/drawing/2014/main" id="{BE097852-1F54-4EF0-A1BE-561272FCD6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10">
              <a:extLst>
                <a:ext uri="{FF2B5EF4-FFF2-40B4-BE49-F238E27FC236}">
                  <a16:creationId xmlns:a16="http://schemas.microsoft.com/office/drawing/2014/main" id="{5C2DF1F9-21CC-430E-84C8-356C73C6F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11">
              <a:extLst>
                <a:ext uri="{FF2B5EF4-FFF2-40B4-BE49-F238E27FC236}">
                  <a16:creationId xmlns:a16="http://schemas.microsoft.com/office/drawing/2014/main" id="{7F11B45B-3EDE-4B6A-903B-0AE6E9DD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accent1">
                  <a:alpha val="7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2">
              <a:extLst>
                <a:ext uri="{FF2B5EF4-FFF2-40B4-BE49-F238E27FC236}">
                  <a16:creationId xmlns:a16="http://schemas.microsoft.com/office/drawing/2014/main" id="{F77FDDC5-477E-420D-B98F-42ABA24772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3">
              <a:extLst>
                <a:ext uri="{FF2B5EF4-FFF2-40B4-BE49-F238E27FC236}">
                  <a16:creationId xmlns:a16="http://schemas.microsoft.com/office/drawing/2014/main" id="{A92C0474-B573-45C5-84C5-194CE1715F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accent1">
                  <a:alpha val="6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4">
              <a:extLst>
                <a:ext uri="{FF2B5EF4-FFF2-40B4-BE49-F238E27FC236}">
                  <a16:creationId xmlns:a16="http://schemas.microsoft.com/office/drawing/2014/main" id="{2FBC62F8-64D0-4025-99AE-A04E291D9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accent1">
                  <a:alpha val="6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7" name="Freeform 15">
              <a:extLst>
                <a:ext uri="{FF2B5EF4-FFF2-40B4-BE49-F238E27FC236}">
                  <a16:creationId xmlns:a16="http://schemas.microsoft.com/office/drawing/2014/main" id="{7632F945-80B5-4575-A538-29495BF8F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accent1">
                  <a:alpha val="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8" name="Freeform 16">
              <a:extLst>
                <a:ext uri="{FF2B5EF4-FFF2-40B4-BE49-F238E27FC236}">
                  <a16:creationId xmlns:a16="http://schemas.microsoft.com/office/drawing/2014/main" id="{5562CC17-43D4-4E57-AE08-83952EE59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accent1">
                  <a:alpha val="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9" name="Freeform 17">
              <a:extLst>
                <a:ext uri="{FF2B5EF4-FFF2-40B4-BE49-F238E27FC236}">
                  <a16:creationId xmlns:a16="http://schemas.microsoft.com/office/drawing/2014/main" id="{E1D78CFE-04CA-4101-AFCF-196940B2D1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8">
              <a:extLst>
                <a:ext uri="{FF2B5EF4-FFF2-40B4-BE49-F238E27FC236}">
                  <a16:creationId xmlns:a16="http://schemas.microsoft.com/office/drawing/2014/main" id="{41F2A149-A64E-4690-B049-18C156A8E2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accent1">
                  <a:alpha val="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9">
              <a:extLst>
                <a:ext uri="{FF2B5EF4-FFF2-40B4-BE49-F238E27FC236}">
                  <a16:creationId xmlns:a16="http://schemas.microsoft.com/office/drawing/2014/main" id="{D9313C72-D62D-4416-A6AE-7EB7D6B54A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accent1">
                  <a:alpha val="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20">
              <a:extLst>
                <a:ext uri="{FF2B5EF4-FFF2-40B4-BE49-F238E27FC236}">
                  <a16:creationId xmlns:a16="http://schemas.microsoft.com/office/drawing/2014/main" id="{77B03BEA-76E5-4ECB-B9BB-D89D27509E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1">
              <a:extLst>
                <a:ext uri="{FF2B5EF4-FFF2-40B4-BE49-F238E27FC236}">
                  <a16:creationId xmlns:a16="http://schemas.microsoft.com/office/drawing/2014/main" id="{6AF6BECE-416D-4C3A-AD6F-68B08F3CA7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2">
              <a:extLst>
                <a:ext uri="{FF2B5EF4-FFF2-40B4-BE49-F238E27FC236}">
                  <a16:creationId xmlns:a16="http://schemas.microsoft.com/office/drawing/2014/main" id="{B9197E2A-A098-480D-A2A6-3F3B889ED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accent1">
                  <a:alpha val="4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5" name="Freeform 23">
              <a:extLst>
                <a:ext uri="{FF2B5EF4-FFF2-40B4-BE49-F238E27FC236}">
                  <a16:creationId xmlns:a16="http://schemas.microsoft.com/office/drawing/2014/main" id="{5A493EDB-6C9E-483F-86A6-0F473E5908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accent1">
                  <a:alpha val="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1F00D498-B43B-4149-91F9-135A79679063}"/>
              </a:ext>
            </a:extLst>
          </p:cNvPr>
          <p:cNvSpPr>
            <a:spLocks noGrp="1"/>
          </p:cNvSpPr>
          <p:nvPr>
            <p:ph type="title"/>
          </p:nvPr>
        </p:nvSpPr>
        <p:spPr>
          <a:xfrm>
            <a:off x="2037374" y="1263404"/>
            <a:ext cx="8247189" cy="3115075"/>
          </a:xfrm>
        </p:spPr>
        <p:txBody>
          <a:bodyPr vert="horz" lIns="228600" tIns="228600" rIns="228600" bIns="0" rtlCol="0" anchor="b">
            <a:normAutofit/>
          </a:bodyPr>
          <a:lstStyle/>
          <a:p>
            <a:pPr algn="l">
              <a:lnSpc>
                <a:spcPct val="80000"/>
              </a:lnSpc>
            </a:pPr>
            <a:endParaRPr lang="en-US" sz="7200">
              <a:solidFill>
                <a:schemeClr val="accent1"/>
              </a:solidFill>
            </a:endParaRPr>
          </a:p>
        </p:txBody>
      </p:sp>
      <p:sp>
        <p:nvSpPr>
          <p:cNvPr id="57" name="Isosceles Triangle 56">
            <a:extLst>
              <a:ext uri="{FF2B5EF4-FFF2-40B4-BE49-F238E27FC236}">
                <a16:creationId xmlns:a16="http://schemas.microsoft.com/office/drawing/2014/main" id="{3F39476B-1A6D-47CB-AC7A-FB87EF003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490253" y="3276595"/>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 name="Picture 4" descr="Table&#10;&#10;Description automatically generated">
            <a:extLst>
              <a:ext uri="{FF2B5EF4-FFF2-40B4-BE49-F238E27FC236}">
                <a16:creationId xmlns:a16="http://schemas.microsoft.com/office/drawing/2014/main" id="{BBBEB7EA-E623-4783-BAF0-DBFEADF0D603}"/>
              </a:ext>
            </a:extLst>
          </p:cNvPr>
          <p:cNvPicPr>
            <a:picLocks noChangeAspect="1"/>
          </p:cNvPicPr>
          <p:nvPr/>
        </p:nvPicPr>
        <p:blipFill>
          <a:blip r:embed="rId2"/>
          <a:stretch>
            <a:fillRect/>
          </a:stretch>
        </p:blipFill>
        <p:spPr>
          <a:xfrm>
            <a:off x="1136650" y="596900"/>
            <a:ext cx="9569449" cy="5600699"/>
          </a:xfrm>
          <a:prstGeom prst="rect">
            <a:avLst/>
          </a:prstGeom>
        </p:spPr>
      </p:pic>
    </p:spTree>
    <p:extLst>
      <p:ext uri="{BB962C8B-B14F-4D97-AF65-F5344CB8AC3E}">
        <p14:creationId xmlns:p14="http://schemas.microsoft.com/office/powerpoint/2010/main" val="962042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 name="Group 7">
            <a:extLst>
              <a:ext uri="{FF2B5EF4-FFF2-40B4-BE49-F238E27FC236}">
                <a16:creationId xmlns:a16="http://schemas.microsoft.com/office/drawing/2014/main" id="{84DB7353-7D7A-431B-A5B6-A3845E6F2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9" name="Freeform 5">
              <a:extLst>
                <a:ext uri="{FF2B5EF4-FFF2-40B4-BE49-F238E27FC236}">
                  <a16:creationId xmlns:a16="http://schemas.microsoft.com/office/drawing/2014/main" id="{9E8D15D6-6183-4BE1-A315-C7EC9C1A5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 name="Freeform 6">
              <a:extLst>
                <a:ext uri="{FF2B5EF4-FFF2-40B4-BE49-F238E27FC236}">
                  <a16:creationId xmlns:a16="http://schemas.microsoft.com/office/drawing/2014/main" id="{82A253FA-4E60-4B4D-94B0-93ECFCF30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 name="Freeform 7">
              <a:extLst>
                <a:ext uri="{FF2B5EF4-FFF2-40B4-BE49-F238E27FC236}">
                  <a16:creationId xmlns:a16="http://schemas.microsoft.com/office/drawing/2014/main" id="{E1B39AD1-11BD-457B-822C-A873607F4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2" name="Freeform 8">
              <a:extLst>
                <a:ext uri="{FF2B5EF4-FFF2-40B4-BE49-F238E27FC236}">
                  <a16:creationId xmlns:a16="http://schemas.microsoft.com/office/drawing/2014/main" id="{CC286005-78D5-4BE4-AA8B-75CDC07E7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9">
              <a:extLst>
                <a:ext uri="{FF2B5EF4-FFF2-40B4-BE49-F238E27FC236}">
                  <a16:creationId xmlns:a16="http://schemas.microsoft.com/office/drawing/2014/main" id="{09E4A22D-7E83-4F24-97FE-931A93CAC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10">
              <a:extLst>
                <a:ext uri="{FF2B5EF4-FFF2-40B4-BE49-F238E27FC236}">
                  <a16:creationId xmlns:a16="http://schemas.microsoft.com/office/drawing/2014/main" id="{4351E96B-8DD4-4D5E-A9F0-C47F5F3378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11">
              <a:extLst>
                <a:ext uri="{FF2B5EF4-FFF2-40B4-BE49-F238E27FC236}">
                  <a16:creationId xmlns:a16="http://schemas.microsoft.com/office/drawing/2014/main" id="{BFF78610-2475-4756-9EC8-5DA7D8902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2">
              <a:extLst>
                <a:ext uri="{FF2B5EF4-FFF2-40B4-BE49-F238E27FC236}">
                  <a16:creationId xmlns:a16="http://schemas.microsoft.com/office/drawing/2014/main" id="{C7ACAE44-681D-4CBC-B2AB-E5131DF5A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3">
              <a:extLst>
                <a:ext uri="{FF2B5EF4-FFF2-40B4-BE49-F238E27FC236}">
                  <a16:creationId xmlns:a16="http://schemas.microsoft.com/office/drawing/2014/main" id="{CA22E4A0-73AA-4722-9C16-F3AF9A33E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4">
              <a:extLst>
                <a:ext uri="{FF2B5EF4-FFF2-40B4-BE49-F238E27FC236}">
                  <a16:creationId xmlns:a16="http://schemas.microsoft.com/office/drawing/2014/main" id="{BB36E626-EBEB-41C0-B224-8DB049DB4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 name="Freeform 15">
              <a:extLst>
                <a:ext uri="{FF2B5EF4-FFF2-40B4-BE49-F238E27FC236}">
                  <a16:creationId xmlns:a16="http://schemas.microsoft.com/office/drawing/2014/main" id="{D603DEC5-BED4-4DB6-A253-F61CC3674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0" name="Freeform 16">
              <a:extLst>
                <a:ext uri="{FF2B5EF4-FFF2-40B4-BE49-F238E27FC236}">
                  <a16:creationId xmlns:a16="http://schemas.microsoft.com/office/drawing/2014/main" id="{86AE9DE6-CA9A-479B-A0FB-0E1BAC7A6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1" name="Freeform 17">
              <a:extLst>
                <a:ext uri="{FF2B5EF4-FFF2-40B4-BE49-F238E27FC236}">
                  <a16:creationId xmlns:a16="http://schemas.microsoft.com/office/drawing/2014/main" id="{16CB8DC8-E75F-4574-A290-AAB7031BE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8">
              <a:extLst>
                <a:ext uri="{FF2B5EF4-FFF2-40B4-BE49-F238E27FC236}">
                  <a16:creationId xmlns:a16="http://schemas.microsoft.com/office/drawing/2014/main" id="{1CA657E1-3A52-4C23-AA47-EBB2D5C41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9">
              <a:extLst>
                <a:ext uri="{FF2B5EF4-FFF2-40B4-BE49-F238E27FC236}">
                  <a16:creationId xmlns:a16="http://schemas.microsoft.com/office/drawing/2014/main" id="{ED4F701B-2A93-464F-A673-54EED5C4C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20">
              <a:extLst>
                <a:ext uri="{FF2B5EF4-FFF2-40B4-BE49-F238E27FC236}">
                  <a16:creationId xmlns:a16="http://schemas.microsoft.com/office/drawing/2014/main" id="{9977C34F-F6C9-4749-B201-7B928802D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21">
              <a:extLst>
                <a:ext uri="{FF2B5EF4-FFF2-40B4-BE49-F238E27FC236}">
                  <a16:creationId xmlns:a16="http://schemas.microsoft.com/office/drawing/2014/main" id="{3A913E6B-DBE9-4291-A34C-36069ECB8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2">
              <a:extLst>
                <a:ext uri="{FF2B5EF4-FFF2-40B4-BE49-F238E27FC236}">
                  <a16:creationId xmlns:a16="http://schemas.microsoft.com/office/drawing/2014/main" id="{7D415C04-AB5C-4B76-9E49-EEBAEE64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7" name="Freeform 23">
              <a:extLst>
                <a:ext uri="{FF2B5EF4-FFF2-40B4-BE49-F238E27FC236}">
                  <a16:creationId xmlns:a16="http://schemas.microsoft.com/office/drawing/2014/main" id="{151FDC11-E872-4EAE-A597-822F9FE17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9" name="Group 28">
            <a:extLst>
              <a:ext uri="{FF2B5EF4-FFF2-40B4-BE49-F238E27FC236}">
                <a16:creationId xmlns:a16="http://schemas.microsoft.com/office/drawing/2014/main" id="{1B24766B-81CA-44C7-BF11-77A12BA4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0" name="Rectangle 29">
              <a:extLst>
                <a:ext uri="{FF2B5EF4-FFF2-40B4-BE49-F238E27FC236}">
                  <a16:creationId xmlns:a16="http://schemas.microsoft.com/office/drawing/2014/main" id="{1A2F9962-DEB8-461C-8B4C-C0ED0D8A7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Isosceles Triangle 30">
              <a:extLst>
                <a:ext uri="{FF2B5EF4-FFF2-40B4-BE49-F238E27FC236}">
                  <a16:creationId xmlns:a16="http://schemas.microsoft.com/office/drawing/2014/main" id="{C0672E08-EB09-4B8E-8522-24BBC2CFF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a:extLst>
                <a:ext uri="{FF2B5EF4-FFF2-40B4-BE49-F238E27FC236}">
                  <a16:creationId xmlns:a16="http://schemas.microsoft.com/office/drawing/2014/main" id="{3447AB64-F3EC-4A1F-BFD4-F0F9DB3DA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4" name="Rectangle 33">
            <a:extLst>
              <a:ext uri="{FF2B5EF4-FFF2-40B4-BE49-F238E27FC236}">
                <a16:creationId xmlns:a16="http://schemas.microsoft.com/office/drawing/2014/main" id="{10CE3618-1D7A-4256-B2AF-9DB692996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D91A9185-A7D5-460B-98BC-0BF2EBD3EE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7" name="Freeform 5">
              <a:extLst>
                <a:ext uri="{FF2B5EF4-FFF2-40B4-BE49-F238E27FC236}">
                  <a16:creationId xmlns:a16="http://schemas.microsoft.com/office/drawing/2014/main" id="{8AFC1764-6516-4F77-BF30-B8ADB3C9F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8" name="Freeform 6">
              <a:extLst>
                <a:ext uri="{FF2B5EF4-FFF2-40B4-BE49-F238E27FC236}">
                  <a16:creationId xmlns:a16="http://schemas.microsoft.com/office/drawing/2014/main" id="{FCAFF9F9-F806-47EC-BCAC-9921E719F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accent1">
                  <a:alpha val="18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 name="Freeform 7">
              <a:extLst>
                <a:ext uri="{FF2B5EF4-FFF2-40B4-BE49-F238E27FC236}">
                  <a16:creationId xmlns:a16="http://schemas.microsoft.com/office/drawing/2014/main" id="{09D92491-36BD-4861-BA54-DD88E6089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accent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0" name="Freeform 8">
              <a:extLst>
                <a:ext uri="{FF2B5EF4-FFF2-40B4-BE49-F238E27FC236}">
                  <a16:creationId xmlns:a16="http://schemas.microsoft.com/office/drawing/2014/main" id="{23740E15-AB86-4E5C-A137-07E0DDC03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accent1">
                  <a:alpha val="11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9">
              <a:extLst>
                <a:ext uri="{FF2B5EF4-FFF2-40B4-BE49-F238E27FC236}">
                  <a16:creationId xmlns:a16="http://schemas.microsoft.com/office/drawing/2014/main" id="{BE097852-1F54-4EF0-A1BE-561272FCD6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10">
              <a:extLst>
                <a:ext uri="{FF2B5EF4-FFF2-40B4-BE49-F238E27FC236}">
                  <a16:creationId xmlns:a16="http://schemas.microsoft.com/office/drawing/2014/main" id="{5C2DF1F9-21CC-430E-84C8-356C73C6F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11">
              <a:extLst>
                <a:ext uri="{FF2B5EF4-FFF2-40B4-BE49-F238E27FC236}">
                  <a16:creationId xmlns:a16="http://schemas.microsoft.com/office/drawing/2014/main" id="{7F11B45B-3EDE-4B6A-903B-0AE6E9DD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accent1">
                  <a:alpha val="7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2">
              <a:extLst>
                <a:ext uri="{FF2B5EF4-FFF2-40B4-BE49-F238E27FC236}">
                  <a16:creationId xmlns:a16="http://schemas.microsoft.com/office/drawing/2014/main" id="{F77FDDC5-477E-420D-B98F-42ABA24772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3">
              <a:extLst>
                <a:ext uri="{FF2B5EF4-FFF2-40B4-BE49-F238E27FC236}">
                  <a16:creationId xmlns:a16="http://schemas.microsoft.com/office/drawing/2014/main" id="{A92C0474-B573-45C5-84C5-194CE1715F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accent1">
                  <a:alpha val="6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4">
              <a:extLst>
                <a:ext uri="{FF2B5EF4-FFF2-40B4-BE49-F238E27FC236}">
                  <a16:creationId xmlns:a16="http://schemas.microsoft.com/office/drawing/2014/main" id="{2FBC62F8-64D0-4025-99AE-A04E291D9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accent1">
                  <a:alpha val="6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7" name="Freeform 15">
              <a:extLst>
                <a:ext uri="{FF2B5EF4-FFF2-40B4-BE49-F238E27FC236}">
                  <a16:creationId xmlns:a16="http://schemas.microsoft.com/office/drawing/2014/main" id="{7632F945-80B5-4575-A538-29495BF8F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accent1">
                  <a:alpha val="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8" name="Freeform 16">
              <a:extLst>
                <a:ext uri="{FF2B5EF4-FFF2-40B4-BE49-F238E27FC236}">
                  <a16:creationId xmlns:a16="http://schemas.microsoft.com/office/drawing/2014/main" id="{5562CC17-43D4-4E57-AE08-83952EE59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accent1">
                  <a:alpha val="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9" name="Freeform 17">
              <a:extLst>
                <a:ext uri="{FF2B5EF4-FFF2-40B4-BE49-F238E27FC236}">
                  <a16:creationId xmlns:a16="http://schemas.microsoft.com/office/drawing/2014/main" id="{E1D78CFE-04CA-4101-AFCF-196940B2D1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8">
              <a:extLst>
                <a:ext uri="{FF2B5EF4-FFF2-40B4-BE49-F238E27FC236}">
                  <a16:creationId xmlns:a16="http://schemas.microsoft.com/office/drawing/2014/main" id="{41F2A149-A64E-4690-B049-18C156A8E2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accent1">
                  <a:alpha val="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9">
              <a:extLst>
                <a:ext uri="{FF2B5EF4-FFF2-40B4-BE49-F238E27FC236}">
                  <a16:creationId xmlns:a16="http://schemas.microsoft.com/office/drawing/2014/main" id="{D9313C72-D62D-4416-A6AE-7EB7D6B54A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accent1">
                  <a:alpha val="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20">
              <a:extLst>
                <a:ext uri="{FF2B5EF4-FFF2-40B4-BE49-F238E27FC236}">
                  <a16:creationId xmlns:a16="http://schemas.microsoft.com/office/drawing/2014/main" id="{77B03BEA-76E5-4ECB-B9BB-D89D27509E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1">
              <a:extLst>
                <a:ext uri="{FF2B5EF4-FFF2-40B4-BE49-F238E27FC236}">
                  <a16:creationId xmlns:a16="http://schemas.microsoft.com/office/drawing/2014/main" id="{6AF6BECE-416D-4C3A-AD6F-68B08F3CA7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2">
              <a:extLst>
                <a:ext uri="{FF2B5EF4-FFF2-40B4-BE49-F238E27FC236}">
                  <a16:creationId xmlns:a16="http://schemas.microsoft.com/office/drawing/2014/main" id="{B9197E2A-A098-480D-A2A6-3F3B889ED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accent1">
                  <a:alpha val="4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5" name="Freeform 23">
              <a:extLst>
                <a:ext uri="{FF2B5EF4-FFF2-40B4-BE49-F238E27FC236}">
                  <a16:creationId xmlns:a16="http://schemas.microsoft.com/office/drawing/2014/main" id="{5A493EDB-6C9E-483F-86A6-0F473E5908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accent1">
                  <a:alpha val="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240B8A63-FD4E-4997-BF93-BEA5D712AD8C}"/>
              </a:ext>
            </a:extLst>
          </p:cNvPr>
          <p:cNvSpPr>
            <a:spLocks noGrp="1"/>
          </p:cNvSpPr>
          <p:nvPr>
            <p:ph type="title"/>
          </p:nvPr>
        </p:nvSpPr>
        <p:spPr>
          <a:xfrm>
            <a:off x="2037374" y="1263404"/>
            <a:ext cx="8247189" cy="3115075"/>
          </a:xfrm>
        </p:spPr>
        <p:txBody>
          <a:bodyPr vert="horz" lIns="228600" tIns="228600" rIns="228600" bIns="0" rtlCol="0" anchor="b">
            <a:normAutofit/>
          </a:bodyPr>
          <a:lstStyle/>
          <a:p>
            <a:pPr algn="l">
              <a:lnSpc>
                <a:spcPct val="80000"/>
              </a:lnSpc>
            </a:pPr>
            <a:endParaRPr lang="en-US" sz="7200">
              <a:solidFill>
                <a:schemeClr val="accent1"/>
              </a:solidFill>
            </a:endParaRPr>
          </a:p>
        </p:txBody>
      </p:sp>
      <p:sp>
        <p:nvSpPr>
          <p:cNvPr id="57" name="Isosceles Triangle 56">
            <a:extLst>
              <a:ext uri="{FF2B5EF4-FFF2-40B4-BE49-F238E27FC236}">
                <a16:creationId xmlns:a16="http://schemas.microsoft.com/office/drawing/2014/main" id="{3F39476B-1A6D-47CB-AC7A-FB87EF003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490253" y="3276595"/>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 name="Picture 6" descr="Table&#10;&#10;Description automatically generated">
            <a:extLst>
              <a:ext uri="{FF2B5EF4-FFF2-40B4-BE49-F238E27FC236}">
                <a16:creationId xmlns:a16="http://schemas.microsoft.com/office/drawing/2014/main" id="{8F0716A7-B08C-47A7-BA13-14844EED0F0B}"/>
              </a:ext>
            </a:extLst>
          </p:cNvPr>
          <p:cNvPicPr>
            <a:picLocks noChangeAspect="1"/>
          </p:cNvPicPr>
          <p:nvPr/>
        </p:nvPicPr>
        <p:blipFill>
          <a:blip r:embed="rId2"/>
          <a:stretch>
            <a:fillRect/>
          </a:stretch>
        </p:blipFill>
        <p:spPr>
          <a:xfrm>
            <a:off x="1612901" y="425185"/>
            <a:ext cx="8616949" cy="5986463"/>
          </a:xfrm>
          <a:prstGeom prst="rect">
            <a:avLst/>
          </a:prstGeom>
        </p:spPr>
      </p:pic>
    </p:spTree>
    <p:extLst>
      <p:ext uri="{BB962C8B-B14F-4D97-AF65-F5344CB8AC3E}">
        <p14:creationId xmlns:p14="http://schemas.microsoft.com/office/powerpoint/2010/main" val="2462063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84DB7353-7D7A-431B-A5B6-A3845E6F2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42" name="Freeform 5">
              <a:extLst>
                <a:ext uri="{FF2B5EF4-FFF2-40B4-BE49-F238E27FC236}">
                  <a16:creationId xmlns:a16="http://schemas.microsoft.com/office/drawing/2014/main" id="{9E8D15D6-6183-4BE1-A315-C7EC9C1A5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6">
              <a:extLst>
                <a:ext uri="{FF2B5EF4-FFF2-40B4-BE49-F238E27FC236}">
                  <a16:creationId xmlns:a16="http://schemas.microsoft.com/office/drawing/2014/main" id="{82A253FA-4E60-4B4D-94B0-93ECFCF30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7">
              <a:extLst>
                <a:ext uri="{FF2B5EF4-FFF2-40B4-BE49-F238E27FC236}">
                  <a16:creationId xmlns:a16="http://schemas.microsoft.com/office/drawing/2014/main" id="{E1B39AD1-11BD-457B-822C-A873607F4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8">
              <a:extLst>
                <a:ext uri="{FF2B5EF4-FFF2-40B4-BE49-F238E27FC236}">
                  <a16:creationId xmlns:a16="http://schemas.microsoft.com/office/drawing/2014/main" id="{CC286005-78D5-4BE4-AA8B-75CDC07E7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9">
              <a:extLst>
                <a:ext uri="{FF2B5EF4-FFF2-40B4-BE49-F238E27FC236}">
                  <a16:creationId xmlns:a16="http://schemas.microsoft.com/office/drawing/2014/main" id="{09E4A22D-7E83-4F24-97FE-931A93CAC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0">
              <a:extLst>
                <a:ext uri="{FF2B5EF4-FFF2-40B4-BE49-F238E27FC236}">
                  <a16:creationId xmlns:a16="http://schemas.microsoft.com/office/drawing/2014/main" id="{4351E96B-8DD4-4D5E-A9F0-C47F5F3378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1">
              <a:extLst>
                <a:ext uri="{FF2B5EF4-FFF2-40B4-BE49-F238E27FC236}">
                  <a16:creationId xmlns:a16="http://schemas.microsoft.com/office/drawing/2014/main" id="{BFF78610-2475-4756-9EC8-5DA7D8902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2">
              <a:extLst>
                <a:ext uri="{FF2B5EF4-FFF2-40B4-BE49-F238E27FC236}">
                  <a16:creationId xmlns:a16="http://schemas.microsoft.com/office/drawing/2014/main" id="{C7ACAE44-681D-4CBC-B2AB-E5131DF5A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3">
              <a:extLst>
                <a:ext uri="{FF2B5EF4-FFF2-40B4-BE49-F238E27FC236}">
                  <a16:creationId xmlns:a16="http://schemas.microsoft.com/office/drawing/2014/main" id="{CA22E4A0-73AA-4722-9C16-F3AF9A33E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1" name="Freeform 14">
              <a:extLst>
                <a:ext uri="{FF2B5EF4-FFF2-40B4-BE49-F238E27FC236}">
                  <a16:creationId xmlns:a16="http://schemas.microsoft.com/office/drawing/2014/main" id="{BB36E626-EBEB-41C0-B224-8DB049DB4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2" name="Freeform 15">
              <a:extLst>
                <a:ext uri="{FF2B5EF4-FFF2-40B4-BE49-F238E27FC236}">
                  <a16:creationId xmlns:a16="http://schemas.microsoft.com/office/drawing/2014/main" id="{D603DEC5-BED4-4DB6-A253-F61CC3674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3" name="Freeform 16">
              <a:extLst>
                <a:ext uri="{FF2B5EF4-FFF2-40B4-BE49-F238E27FC236}">
                  <a16:creationId xmlns:a16="http://schemas.microsoft.com/office/drawing/2014/main" id="{86AE9DE6-CA9A-479B-A0FB-0E1BAC7A6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17">
              <a:extLst>
                <a:ext uri="{FF2B5EF4-FFF2-40B4-BE49-F238E27FC236}">
                  <a16:creationId xmlns:a16="http://schemas.microsoft.com/office/drawing/2014/main" id="{16CB8DC8-E75F-4574-A290-AAB7031BE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18">
              <a:extLst>
                <a:ext uri="{FF2B5EF4-FFF2-40B4-BE49-F238E27FC236}">
                  <a16:creationId xmlns:a16="http://schemas.microsoft.com/office/drawing/2014/main" id="{1CA657E1-3A52-4C23-AA47-EBB2D5C41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19">
              <a:extLst>
                <a:ext uri="{FF2B5EF4-FFF2-40B4-BE49-F238E27FC236}">
                  <a16:creationId xmlns:a16="http://schemas.microsoft.com/office/drawing/2014/main" id="{ED4F701B-2A93-464F-A673-54EED5C4C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0">
              <a:extLst>
                <a:ext uri="{FF2B5EF4-FFF2-40B4-BE49-F238E27FC236}">
                  <a16:creationId xmlns:a16="http://schemas.microsoft.com/office/drawing/2014/main" id="{9977C34F-F6C9-4749-B201-7B928802D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1">
              <a:extLst>
                <a:ext uri="{FF2B5EF4-FFF2-40B4-BE49-F238E27FC236}">
                  <a16:creationId xmlns:a16="http://schemas.microsoft.com/office/drawing/2014/main" id="{3A913E6B-DBE9-4291-A34C-36069ECB8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2">
              <a:extLst>
                <a:ext uri="{FF2B5EF4-FFF2-40B4-BE49-F238E27FC236}">
                  <a16:creationId xmlns:a16="http://schemas.microsoft.com/office/drawing/2014/main" id="{7D415C04-AB5C-4B76-9E49-EEBAEE64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0" name="Freeform 23">
              <a:extLst>
                <a:ext uri="{FF2B5EF4-FFF2-40B4-BE49-F238E27FC236}">
                  <a16:creationId xmlns:a16="http://schemas.microsoft.com/office/drawing/2014/main" id="{151FDC11-E872-4EAE-A597-822F9FE17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2" name="Group 61">
            <a:extLst>
              <a:ext uri="{FF2B5EF4-FFF2-40B4-BE49-F238E27FC236}">
                <a16:creationId xmlns:a16="http://schemas.microsoft.com/office/drawing/2014/main" id="{1B24766B-81CA-44C7-BF11-77A12BA4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63" name="Rectangle 62">
              <a:extLst>
                <a:ext uri="{FF2B5EF4-FFF2-40B4-BE49-F238E27FC236}">
                  <a16:creationId xmlns:a16="http://schemas.microsoft.com/office/drawing/2014/main" id="{1A2F9962-DEB8-461C-8B4C-C0ED0D8A7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Isosceles Triangle 63">
              <a:extLst>
                <a:ext uri="{FF2B5EF4-FFF2-40B4-BE49-F238E27FC236}">
                  <a16:creationId xmlns:a16="http://schemas.microsoft.com/office/drawing/2014/main" id="{C0672E08-EB09-4B8E-8522-24BBC2CFF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 name="Rectangle 64">
              <a:extLst>
                <a:ext uri="{FF2B5EF4-FFF2-40B4-BE49-F238E27FC236}">
                  <a16:creationId xmlns:a16="http://schemas.microsoft.com/office/drawing/2014/main" id="{3447AB64-F3EC-4A1F-BFD4-F0F9DB3DA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67" name="Rectangle 66">
            <a:extLst>
              <a:ext uri="{FF2B5EF4-FFF2-40B4-BE49-F238E27FC236}">
                <a16:creationId xmlns:a16="http://schemas.microsoft.com/office/drawing/2014/main" id="{10CE3618-1D7A-4256-B2AF-9DB692996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68">
            <a:extLst>
              <a:ext uri="{FF2B5EF4-FFF2-40B4-BE49-F238E27FC236}">
                <a16:creationId xmlns:a16="http://schemas.microsoft.com/office/drawing/2014/main" id="{D91A9185-A7D5-460B-98BC-0BF2EBD3EE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70" name="Freeform 5">
              <a:extLst>
                <a:ext uri="{FF2B5EF4-FFF2-40B4-BE49-F238E27FC236}">
                  <a16:creationId xmlns:a16="http://schemas.microsoft.com/office/drawing/2014/main" id="{8AFC1764-6516-4F77-BF30-B8ADB3C9F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1" name="Freeform 6">
              <a:extLst>
                <a:ext uri="{FF2B5EF4-FFF2-40B4-BE49-F238E27FC236}">
                  <a16:creationId xmlns:a16="http://schemas.microsoft.com/office/drawing/2014/main" id="{FCAFF9F9-F806-47EC-BCAC-9921E719F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accent1">
                  <a:alpha val="18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2" name="Freeform 7">
              <a:extLst>
                <a:ext uri="{FF2B5EF4-FFF2-40B4-BE49-F238E27FC236}">
                  <a16:creationId xmlns:a16="http://schemas.microsoft.com/office/drawing/2014/main" id="{09D92491-36BD-4861-BA54-DD88E6089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accent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3" name="Freeform 8">
              <a:extLst>
                <a:ext uri="{FF2B5EF4-FFF2-40B4-BE49-F238E27FC236}">
                  <a16:creationId xmlns:a16="http://schemas.microsoft.com/office/drawing/2014/main" id="{23740E15-AB86-4E5C-A137-07E0DDC03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accent1">
                  <a:alpha val="11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4" name="Freeform 9">
              <a:extLst>
                <a:ext uri="{FF2B5EF4-FFF2-40B4-BE49-F238E27FC236}">
                  <a16:creationId xmlns:a16="http://schemas.microsoft.com/office/drawing/2014/main" id="{BE097852-1F54-4EF0-A1BE-561272FCD6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5" name="Freeform 10">
              <a:extLst>
                <a:ext uri="{FF2B5EF4-FFF2-40B4-BE49-F238E27FC236}">
                  <a16:creationId xmlns:a16="http://schemas.microsoft.com/office/drawing/2014/main" id="{5C2DF1F9-21CC-430E-84C8-356C73C6F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11">
              <a:extLst>
                <a:ext uri="{FF2B5EF4-FFF2-40B4-BE49-F238E27FC236}">
                  <a16:creationId xmlns:a16="http://schemas.microsoft.com/office/drawing/2014/main" id="{7F11B45B-3EDE-4B6A-903B-0AE6E9DD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accent1">
                  <a:alpha val="7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12">
              <a:extLst>
                <a:ext uri="{FF2B5EF4-FFF2-40B4-BE49-F238E27FC236}">
                  <a16:creationId xmlns:a16="http://schemas.microsoft.com/office/drawing/2014/main" id="{F77FDDC5-477E-420D-B98F-42ABA24772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13">
              <a:extLst>
                <a:ext uri="{FF2B5EF4-FFF2-40B4-BE49-F238E27FC236}">
                  <a16:creationId xmlns:a16="http://schemas.microsoft.com/office/drawing/2014/main" id="{A92C0474-B573-45C5-84C5-194CE1715F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accent1">
                  <a:alpha val="6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14">
              <a:extLst>
                <a:ext uri="{FF2B5EF4-FFF2-40B4-BE49-F238E27FC236}">
                  <a16:creationId xmlns:a16="http://schemas.microsoft.com/office/drawing/2014/main" id="{2FBC62F8-64D0-4025-99AE-A04E291D9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accent1">
                  <a:alpha val="6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5">
              <a:extLst>
                <a:ext uri="{FF2B5EF4-FFF2-40B4-BE49-F238E27FC236}">
                  <a16:creationId xmlns:a16="http://schemas.microsoft.com/office/drawing/2014/main" id="{7632F945-80B5-4575-A538-29495BF8F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accent1">
                  <a:alpha val="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1" name="Freeform 16">
              <a:extLst>
                <a:ext uri="{FF2B5EF4-FFF2-40B4-BE49-F238E27FC236}">
                  <a16:creationId xmlns:a16="http://schemas.microsoft.com/office/drawing/2014/main" id="{5562CC17-43D4-4E57-AE08-83952EE59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accent1">
                  <a:alpha val="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2" name="Freeform 17">
              <a:extLst>
                <a:ext uri="{FF2B5EF4-FFF2-40B4-BE49-F238E27FC236}">
                  <a16:creationId xmlns:a16="http://schemas.microsoft.com/office/drawing/2014/main" id="{E1D78CFE-04CA-4101-AFCF-196940B2D1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8">
              <a:extLst>
                <a:ext uri="{FF2B5EF4-FFF2-40B4-BE49-F238E27FC236}">
                  <a16:creationId xmlns:a16="http://schemas.microsoft.com/office/drawing/2014/main" id="{41F2A149-A64E-4690-B049-18C156A8E2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accent1">
                  <a:alpha val="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9">
              <a:extLst>
                <a:ext uri="{FF2B5EF4-FFF2-40B4-BE49-F238E27FC236}">
                  <a16:creationId xmlns:a16="http://schemas.microsoft.com/office/drawing/2014/main" id="{D9313C72-D62D-4416-A6AE-7EB7D6B54A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accent1">
                  <a:alpha val="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20">
              <a:extLst>
                <a:ext uri="{FF2B5EF4-FFF2-40B4-BE49-F238E27FC236}">
                  <a16:creationId xmlns:a16="http://schemas.microsoft.com/office/drawing/2014/main" id="{77B03BEA-76E5-4ECB-B9BB-D89D27509E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21">
              <a:extLst>
                <a:ext uri="{FF2B5EF4-FFF2-40B4-BE49-F238E27FC236}">
                  <a16:creationId xmlns:a16="http://schemas.microsoft.com/office/drawing/2014/main" id="{6AF6BECE-416D-4C3A-AD6F-68B08F3CA7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22">
              <a:extLst>
                <a:ext uri="{FF2B5EF4-FFF2-40B4-BE49-F238E27FC236}">
                  <a16:creationId xmlns:a16="http://schemas.microsoft.com/office/drawing/2014/main" id="{B9197E2A-A098-480D-A2A6-3F3B889ED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accent1">
                  <a:alpha val="4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23">
              <a:extLst>
                <a:ext uri="{FF2B5EF4-FFF2-40B4-BE49-F238E27FC236}">
                  <a16:creationId xmlns:a16="http://schemas.microsoft.com/office/drawing/2014/main" id="{5A493EDB-6C9E-483F-86A6-0F473E5908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accent1">
                  <a:alpha val="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1F977D13-4E17-4ACB-91CB-53629CB2E18C}"/>
              </a:ext>
            </a:extLst>
          </p:cNvPr>
          <p:cNvSpPr>
            <a:spLocks noGrp="1"/>
          </p:cNvSpPr>
          <p:nvPr>
            <p:ph type="title"/>
          </p:nvPr>
        </p:nvSpPr>
        <p:spPr>
          <a:xfrm>
            <a:off x="2037374" y="1263404"/>
            <a:ext cx="8247189" cy="3115075"/>
          </a:xfrm>
        </p:spPr>
        <p:txBody>
          <a:bodyPr vert="horz" lIns="228600" tIns="228600" rIns="228600" bIns="0" rtlCol="0" anchor="b">
            <a:normAutofit/>
          </a:bodyPr>
          <a:lstStyle/>
          <a:p>
            <a:pPr algn="l">
              <a:lnSpc>
                <a:spcPct val="80000"/>
              </a:lnSpc>
            </a:pPr>
            <a:endParaRPr lang="en-US" sz="7200">
              <a:solidFill>
                <a:schemeClr val="accent1"/>
              </a:solidFill>
            </a:endParaRPr>
          </a:p>
        </p:txBody>
      </p:sp>
      <p:sp>
        <p:nvSpPr>
          <p:cNvPr id="90" name="Isosceles Triangle 89">
            <a:extLst>
              <a:ext uri="{FF2B5EF4-FFF2-40B4-BE49-F238E27FC236}">
                <a16:creationId xmlns:a16="http://schemas.microsoft.com/office/drawing/2014/main" id="{3F39476B-1A6D-47CB-AC7A-FB87EF003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490253" y="3276595"/>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 name="Picture 5" descr="Table&#10;&#10;Description automatically generated">
            <a:extLst>
              <a:ext uri="{FF2B5EF4-FFF2-40B4-BE49-F238E27FC236}">
                <a16:creationId xmlns:a16="http://schemas.microsoft.com/office/drawing/2014/main" id="{58EA09B9-E72D-462D-8270-A831CFBDCF0D}"/>
              </a:ext>
            </a:extLst>
          </p:cNvPr>
          <p:cNvPicPr>
            <a:picLocks noChangeAspect="1"/>
          </p:cNvPicPr>
          <p:nvPr/>
        </p:nvPicPr>
        <p:blipFill>
          <a:blip r:embed="rId2"/>
          <a:stretch>
            <a:fillRect/>
          </a:stretch>
        </p:blipFill>
        <p:spPr>
          <a:xfrm>
            <a:off x="1983317" y="443084"/>
            <a:ext cx="8341783" cy="5675497"/>
          </a:xfrm>
          <a:prstGeom prst="rect">
            <a:avLst/>
          </a:prstGeom>
        </p:spPr>
      </p:pic>
    </p:spTree>
    <p:extLst>
      <p:ext uri="{BB962C8B-B14F-4D97-AF65-F5344CB8AC3E}">
        <p14:creationId xmlns:p14="http://schemas.microsoft.com/office/powerpoint/2010/main" val="1338722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B4298B-514D-4087-BFCF-5E0B7C9A9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04250D78-05C1-41CC-8744-FF361296252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88B658F-163C-450C-B32C-2385E374B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 name="Freeform 6">
              <a:extLst>
                <a:ext uri="{FF2B5EF4-FFF2-40B4-BE49-F238E27FC236}">
                  <a16:creationId xmlns:a16="http://schemas.microsoft.com/office/drawing/2014/main" id="{5AE85F6C-45F9-4F00-8AA8-52BD51059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4B0E90C3-F098-46CE-B1D9-44EDE9C6E3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FFF59D4E-9109-4D0A-8064-9C534CCFB9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4B8AAA4-1840-48B9-A1E7-8CE75F8732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5A87B14D-183F-429F-849A-A6DC957B0B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1C261938-CF78-4843-9295-A20FD1591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70557A9F-9800-4BDA-8EA5-312FBB056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55443555-50A7-490F-A7BD-C3761876BE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0E25D709-0236-44C4-9AD0-23C27FFB64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accent1">
                  <a:alpha val="1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52D3488E-C376-4058-9B14-3E67ECCF4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accent1">
                  <a:alpha val="12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29C0577D-AE94-4E3E-AFE9-87D6F505C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accent1">
                  <a:alpha val="1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28A3D14-A3AE-415B-81C0-10DABBD63C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accent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7722035-1059-41F4-801E-F6C3F43831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accent1">
                  <a:alpha val="12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98275878-64ED-413C-B1B9-654EE17C5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6BE90BD7-1A14-43A3-8CD4-8D181EE630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accent1">
                  <a:alpha val="12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609B6EC-0BA4-4C45-B9CA-311B34B83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accent1">
                  <a:alpha val="12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BA3962A2-D76B-4346-9535-356648073A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accent1">
                  <a:alpha val="11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28CBAD67-783A-4EFF-852A-40CD9D58C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accent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780BC275-9329-40AA-849F-7B258245E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55DA4B63-E5E4-49C5-BC03-E5A312146F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56661980-2843-4F4E-97F9-0CAC751DB414}"/>
              </a:ext>
            </a:extLst>
          </p:cNvPr>
          <p:cNvSpPr>
            <a:spLocks noGrp="1"/>
          </p:cNvSpPr>
          <p:nvPr>
            <p:ph type="title"/>
          </p:nvPr>
        </p:nvSpPr>
        <p:spPr>
          <a:xfrm>
            <a:off x="4067177" y="630936"/>
            <a:ext cx="6677553" cy="1353310"/>
          </a:xfrm>
        </p:spPr>
        <p:txBody>
          <a:bodyPr anchor="b">
            <a:normAutofit/>
          </a:bodyPr>
          <a:lstStyle/>
          <a:p>
            <a:pPr algn="l"/>
            <a:r>
              <a:rPr lang="en-US" sz="3600">
                <a:solidFill>
                  <a:schemeClr val="tx1"/>
                </a:solidFill>
                <a:cs typeface="Calibri Light"/>
              </a:rPr>
              <a:t>Conclusion</a:t>
            </a:r>
            <a:endParaRPr lang="en-US" sz="3600">
              <a:solidFill>
                <a:schemeClr val="tx1"/>
              </a:solidFill>
            </a:endParaRPr>
          </a:p>
        </p:txBody>
      </p:sp>
      <p:sp>
        <p:nvSpPr>
          <p:cNvPr id="3" name="Content Placeholder 2">
            <a:extLst>
              <a:ext uri="{FF2B5EF4-FFF2-40B4-BE49-F238E27FC236}">
                <a16:creationId xmlns:a16="http://schemas.microsoft.com/office/drawing/2014/main" id="{C4F00B6E-BFE4-47D3-8EE9-32C2729B94B7}"/>
              </a:ext>
            </a:extLst>
          </p:cNvPr>
          <p:cNvSpPr>
            <a:spLocks noGrp="1"/>
          </p:cNvSpPr>
          <p:nvPr>
            <p:ph idx="1"/>
          </p:nvPr>
        </p:nvSpPr>
        <p:spPr>
          <a:xfrm>
            <a:off x="4067177" y="2161348"/>
            <a:ext cx="6677551" cy="3890460"/>
          </a:xfrm>
        </p:spPr>
        <p:txBody>
          <a:bodyPr anchor="ctr">
            <a:noAutofit/>
          </a:bodyPr>
          <a:lstStyle/>
          <a:p>
            <a:pPr marL="0" indent="0">
              <a:buNone/>
            </a:pPr>
            <a:r>
              <a:rPr lang="en-US" sz="2800">
                <a:latin typeface="Abadi Extra Light"/>
                <a:ea typeface="+mn-lt"/>
                <a:cs typeface="+mn-lt"/>
              </a:rPr>
              <a:t> According to our analysis, the number of Twitter posts does influence stock prices.  Additionally, Twitter posts by organizations also influence stock prices.  However, news agencies and individual Twitter posts do not appear to influence stock prices.</a:t>
            </a:r>
            <a:endParaRPr lang="en-US" sz="2800">
              <a:latin typeface="Abadi Extra Light"/>
            </a:endParaRPr>
          </a:p>
        </p:txBody>
      </p:sp>
    </p:spTree>
    <p:extLst>
      <p:ext uri="{BB962C8B-B14F-4D97-AF65-F5344CB8AC3E}">
        <p14:creationId xmlns:p14="http://schemas.microsoft.com/office/powerpoint/2010/main" val="523627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B4298B-514D-4087-BFCF-5E0B7C9A9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04250D78-05C1-41CC-8744-FF361296252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88B658F-163C-450C-B32C-2385E374B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 name="Freeform 6">
              <a:extLst>
                <a:ext uri="{FF2B5EF4-FFF2-40B4-BE49-F238E27FC236}">
                  <a16:creationId xmlns:a16="http://schemas.microsoft.com/office/drawing/2014/main" id="{5AE85F6C-45F9-4F00-8AA8-52BD51059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4B0E90C3-F098-46CE-B1D9-44EDE9C6E3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FFF59D4E-9109-4D0A-8064-9C534CCFB9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4B8AAA4-1840-48B9-A1E7-8CE75F8732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5A87B14D-183F-429F-849A-A6DC957B0B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1C261938-CF78-4843-9295-A20FD1591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70557A9F-9800-4BDA-8EA5-312FBB056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55443555-50A7-490F-A7BD-C3761876BE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0E25D709-0236-44C4-9AD0-23C27FFB64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accent1">
                  <a:alpha val="1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52D3488E-C376-4058-9B14-3E67ECCF4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accent1">
                  <a:alpha val="12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29C0577D-AE94-4E3E-AFE9-87D6F505C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accent1">
                  <a:alpha val="1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28A3D14-A3AE-415B-81C0-10DABBD63C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accent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7722035-1059-41F4-801E-F6C3F43831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accent1">
                  <a:alpha val="12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98275878-64ED-413C-B1B9-654EE17C5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6BE90BD7-1A14-43A3-8CD4-8D181EE630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accent1">
                  <a:alpha val="12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609B6EC-0BA4-4C45-B9CA-311B34B83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accent1">
                  <a:alpha val="12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BA3962A2-D76B-4346-9535-356648073A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accent1">
                  <a:alpha val="11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28CBAD67-783A-4EFF-852A-40CD9D58C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accent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780BC275-9329-40AA-849F-7B258245E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55DA4B63-E5E4-49C5-BC03-E5A312146F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 name="Content Placeholder 2">
            <a:extLst>
              <a:ext uri="{FF2B5EF4-FFF2-40B4-BE49-F238E27FC236}">
                <a16:creationId xmlns:a16="http://schemas.microsoft.com/office/drawing/2014/main" id="{0C4171E2-B5B3-488A-913B-4FDC225784FB}"/>
              </a:ext>
            </a:extLst>
          </p:cNvPr>
          <p:cNvSpPr>
            <a:spLocks noGrp="1"/>
          </p:cNvSpPr>
          <p:nvPr>
            <p:ph idx="1"/>
          </p:nvPr>
        </p:nvSpPr>
        <p:spPr>
          <a:xfrm>
            <a:off x="3940177" y="907223"/>
            <a:ext cx="6804551" cy="5144585"/>
          </a:xfrm>
        </p:spPr>
        <p:txBody>
          <a:bodyPr anchor="ctr">
            <a:normAutofit/>
          </a:bodyPr>
          <a:lstStyle/>
          <a:p>
            <a:r>
              <a:rPr lang="en-US" sz="1600" b="1">
                <a:latin typeface="Abadi Extra Light"/>
                <a:ea typeface="+mn-lt"/>
                <a:cs typeface="+mn-lt"/>
              </a:rPr>
              <a:t>What is the problem you are seeking to answer?</a:t>
            </a:r>
          </a:p>
          <a:p>
            <a:pPr lvl="1"/>
            <a:r>
              <a:rPr lang="en-US" sz="1400">
                <a:latin typeface="Abadi Extra Light"/>
                <a:ea typeface="+mn-lt"/>
                <a:cs typeface="+mn-lt"/>
              </a:rPr>
              <a:t>Do Twitter mention impact stock prices?  If so, which type of source of twitter mentions impact stock prices the most?</a:t>
            </a:r>
          </a:p>
          <a:p>
            <a:r>
              <a:rPr lang="en-US" sz="1600" b="1">
                <a:latin typeface="Abadi Extra Light"/>
                <a:ea typeface="+mn-lt"/>
                <a:cs typeface="+mn-lt"/>
              </a:rPr>
              <a:t>Why would a data-driven approach be useful to obtain insights regarding this problem?</a:t>
            </a:r>
          </a:p>
          <a:p>
            <a:pPr lvl="1"/>
            <a:r>
              <a:rPr lang="en-US" sz="1400">
                <a:latin typeface="Abadi Extra Light"/>
                <a:ea typeface="+mn-lt"/>
                <a:cs typeface="+mn-lt"/>
              </a:rPr>
              <a:t>A data-driven approach gave us the medium to better understand, verify, and quantify the results of our decision. The problem we are trying to solve requires the evaluation of important metrics first  through statistical analysis and then assessing the impact of categories on stock prices.</a:t>
            </a:r>
            <a:endParaRPr lang="en-US">
              <a:latin typeface="Abadi Extra Light"/>
              <a:ea typeface="+mn-lt"/>
              <a:cs typeface="+mn-lt"/>
            </a:endParaRPr>
          </a:p>
          <a:p>
            <a:r>
              <a:rPr lang="en-US" sz="1600" b="1">
                <a:latin typeface="Abadi Extra Light"/>
                <a:ea typeface="+mn-lt"/>
                <a:cs typeface="+mn-lt"/>
              </a:rPr>
              <a:t>What is the ideal experiment to examine the issue?</a:t>
            </a:r>
          </a:p>
          <a:p>
            <a:pPr lvl="1"/>
            <a:r>
              <a:rPr lang="en-US" sz="1400">
                <a:latin typeface="Abadi Extra Light"/>
                <a:ea typeface="+mn-lt"/>
                <a:cs typeface="+mn-lt"/>
              </a:rPr>
              <a:t>Other factors such as inflation rate, interest rate, and  economics that affects the stock market. Thus, to help eliminate this impact, the randomization of stocks we examined is important. Moreover, the sources of twitters should be randomized as well.</a:t>
            </a:r>
          </a:p>
          <a:p>
            <a:pPr lvl="2"/>
            <a:endParaRPr lang="en-US" sz="1200">
              <a:latin typeface="Abadi Extra Light"/>
              <a:ea typeface="+mn-lt"/>
              <a:cs typeface="+mn-lt"/>
            </a:endParaRPr>
          </a:p>
        </p:txBody>
      </p:sp>
    </p:spTree>
    <p:extLst>
      <p:ext uri="{BB962C8B-B14F-4D97-AF65-F5344CB8AC3E}">
        <p14:creationId xmlns:p14="http://schemas.microsoft.com/office/powerpoint/2010/main" val="2967885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B4298B-514D-4087-BFCF-5E0B7C9A9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04250D78-05C1-41CC-8744-FF361296252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88B658F-163C-450C-B32C-2385E374B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 name="Freeform 6">
              <a:extLst>
                <a:ext uri="{FF2B5EF4-FFF2-40B4-BE49-F238E27FC236}">
                  <a16:creationId xmlns:a16="http://schemas.microsoft.com/office/drawing/2014/main" id="{5AE85F6C-45F9-4F00-8AA8-52BD51059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4B0E90C3-F098-46CE-B1D9-44EDE9C6E3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FFF59D4E-9109-4D0A-8064-9C534CCFB9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4B8AAA4-1840-48B9-A1E7-8CE75F8732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5A87B14D-183F-429F-849A-A6DC957B0B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1C261938-CF78-4843-9295-A20FD1591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70557A9F-9800-4BDA-8EA5-312FBB056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55443555-50A7-490F-A7BD-C3761876BE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0E25D709-0236-44C4-9AD0-23C27FFB64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accent1">
                  <a:alpha val="1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52D3488E-C376-4058-9B14-3E67ECCF4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accent1">
                  <a:alpha val="12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29C0577D-AE94-4E3E-AFE9-87D6F505C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accent1">
                  <a:alpha val="1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28A3D14-A3AE-415B-81C0-10DABBD63C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accent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7722035-1059-41F4-801E-F6C3F43831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accent1">
                  <a:alpha val="12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98275878-64ED-413C-B1B9-654EE17C5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6BE90BD7-1A14-43A3-8CD4-8D181EE630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accent1">
                  <a:alpha val="12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609B6EC-0BA4-4C45-B9CA-311B34B83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accent1">
                  <a:alpha val="12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BA3962A2-D76B-4346-9535-356648073A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accent1">
                  <a:alpha val="11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28CBAD67-783A-4EFF-852A-40CD9D58C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accent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780BC275-9329-40AA-849F-7B258245E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55DA4B63-E5E4-49C5-BC03-E5A312146F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73F478A4-044E-4978-9C4A-587827F5C57F}"/>
              </a:ext>
            </a:extLst>
          </p:cNvPr>
          <p:cNvSpPr>
            <a:spLocks noGrp="1"/>
          </p:cNvSpPr>
          <p:nvPr>
            <p:ph type="title"/>
          </p:nvPr>
        </p:nvSpPr>
        <p:spPr>
          <a:xfrm>
            <a:off x="4067177" y="630936"/>
            <a:ext cx="6677553" cy="1353310"/>
          </a:xfrm>
        </p:spPr>
        <p:txBody>
          <a:bodyPr anchor="b">
            <a:normAutofit fontScale="90000"/>
          </a:bodyPr>
          <a:lstStyle/>
          <a:p>
            <a:pPr algn="l"/>
            <a:r>
              <a:rPr lang="en-US" sz="3600">
                <a:solidFill>
                  <a:schemeClr val="tx1"/>
                </a:solidFill>
                <a:cs typeface="Calibri Light"/>
              </a:rPr>
              <a:t>Do Twitter Mentions impact Stock Prices?</a:t>
            </a:r>
            <a:endParaRPr lang="en-US" sz="3600">
              <a:solidFill>
                <a:schemeClr val="tx1"/>
              </a:solidFill>
            </a:endParaRPr>
          </a:p>
        </p:txBody>
      </p:sp>
      <p:sp>
        <p:nvSpPr>
          <p:cNvPr id="3" name="Content Placeholder 2">
            <a:extLst>
              <a:ext uri="{FF2B5EF4-FFF2-40B4-BE49-F238E27FC236}">
                <a16:creationId xmlns:a16="http://schemas.microsoft.com/office/drawing/2014/main" id="{E9C76B51-BA87-4C2C-8CCA-6A356B20D81A}"/>
              </a:ext>
            </a:extLst>
          </p:cNvPr>
          <p:cNvSpPr>
            <a:spLocks noGrp="1"/>
          </p:cNvSpPr>
          <p:nvPr>
            <p:ph idx="1"/>
          </p:nvPr>
        </p:nvSpPr>
        <p:spPr>
          <a:xfrm>
            <a:off x="4067177" y="2161348"/>
            <a:ext cx="6677551" cy="3890460"/>
          </a:xfrm>
        </p:spPr>
        <p:txBody>
          <a:bodyPr anchor="ctr">
            <a:normAutofit/>
          </a:bodyPr>
          <a:lstStyle/>
          <a:p>
            <a:r>
              <a:rPr lang="en-US" sz="2400">
                <a:latin typeface="Abadi Extra Light"/>
                <a:cs typeface="TH SarabunPSK"/>
              </a:rPr>
              <a:t>David Wallach's </a:t>
            </a:r>
            <a:r>
              <a:rPr lang="en-US" sz="2400" err="1">
                <a:latin typeface="Abadi Extra Light"/>
                <a:cs typeface="TH SarabunPSK"/>
              </a:rPr>
              <a:t>Stockerbot</a:t>
            </a:r>
            <a:r>
              <a:rPr lang="en-US" sz="2400">
                <a:latin typeface="Abadi Extra Light"/>
                <a:cs typeface="TH SarabunPSK"/>
              </a:rPr>
              <a:t> on Kaggle</a:t>
            </a:r>
          </a:p>
          <a:p>
            <a:r>
              <a:rPr lang="en-US" sz="2400">
                <a:latin typeface="Abadi Extra Light"/>
                <a:cs typeface="TH SarabunPSK"/>
              </a:rPr>
              <a:t>API tracked tweets from 7/6/2018-7/18/2018 for stock mentions</a:t>
            </a:r>
          </a:p>
          <a:p>
            <a:r>
              <a:rPr lang="en-US" sz="2400">
                <a:latin typeface="Abadi Extra Light"/>
                <a:cs typeface="TH SarabunPSK"/>
              </a:rPr>
              <a:t>Tracked from sources such as MarketWatch, WSJ, Yahoo Finance, the Federal Reserve, Ben Bernanke, </a:t>
            </a:r>
            <a:r>
              <a:rPr lang="en-US" sz="2400" err="1">
                <a:latin typeface="Abadi Extra Light"/>
                <a:cs typeface="TH SarabunPSK"/>
              </a:rPr>
              <a:t>StockTwits</a:t>
            </a:r>
            <a:endParaRPr lang="en-US" sz="2400">
              <a:latin typeface="Abadi Extra Light"/>
              <a:cs typeface="TH SarabunPSK"/>
            </a:endParaRPr>
          </a:p>
        </p:txBody>
      </p:sp>
    </p:spTree>
    <p:extLst>
      <p:ext uri="{BB962C8B-B14F-4D97-AF65-F5344CB8AC3E}">
        <p14:creationId xmlns:p14="http://schemas.microsoft.com/office/powerpoint/2010/main" val="1619684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B4298B-514D-4087-BFCF-5E0B7C9A9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04250D78-05C1-41CC-8744-FF361296252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88B658F-163C-450C-B32C-2385E374B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 name="Freeform 6">
              <a:extLst>
                <a:ext uri="{FF2B5EF4-FFF2-40B4-BE49-F238E27FC236}">
                  <a16:creationId xmlns:a16="http://schemas.microsoft.com/office/drawing/2014/main" id="{5AE85F6C-45F9-4F00-8AA8-52BD51059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4B0E90C3-F098-46CE-B1D9-44EDE9C6E3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FFF59D4E-9109-4D0A-8064-9C534CCFB9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4B8AAA4-1840-48B9-A1E7-8CE75F8732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5A87B14D-183F-429F-849A-A6DC957B0B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1C261938-CF78-4843-9295-A20FD1591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70557A9F-9800-4BDA-8EA5-312FBB056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55443555-50A7-490F-A7BD-C3761876BE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0E25D709-0236-44C4-9AD0-23C27FFB64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accent1">
                  <a:alpha val="1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52D3488E-C376-4058-9B14-3E67ECCF4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accent1">
                  <a:alpha val="12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29C0577D-AE94-4E3E-AFE9-87D6F505C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accent1">
                  <a:alpha val="1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28A3D14-A3AE-415B-81C0-10DABBD63C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accent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7722035-1059-41F4-801E-F6C3F43831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accent1">
                  <a:alpha val="12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98275878-64ED-413C-B1B9-654EE17C5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6BE90BD7-1A14-43A3-8CD4-8D181EE630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accent1">
                  <a:alpha val="12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609B6EC-0BA4-4C45-B9CA-311B34B83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accent1">
                  <a:alpha val="12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BA3962A2-D76B-4346-9535-356648073A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accent1">
                  <a:alpha val="11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28CBAD67-783A-4EFF-852A-40CD9D58C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accent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780BC275-9329-40AA-849F-7B258245E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55DA4B63-E5E4-49C5-BC03-E5A312146F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39979FFE-F70B-41CB-8A1E-2ABB06513145}"/>
              </a:ext>
            </a:extLst>
          </p:cNvPr>
          <p:cNvSpPr>
            <a:spLocks noGrp="1"/>
          </p:cNvSpPr>
          <p:nvPr>
            <p:ph type="title"/>
          </p:nvPr>
        </p:nvSpPr>
        <p:spPr>
          <a:xfrm>
            <a:off x="4067177" y="630936"/>
            <a:ext cx="6677553" cy="1353310"/>
          </a:xfrm>
        </p:spPr>
        <p:txBody>
          <a:bodyPr anchor="b">
            <a:normAutofit fontScale="90000"/>
          </a:bodyPr>
          <a:lstStyle/>
          <a:p>
            <a:pPr algn="l"/>
            <a:r>
              <a:rPr lang="en-US" sz="3600">
                <a:solidFill>
                  <a:schemeClr val="tx1"/>
                </a:solidFill>
                <a:cs typeface="Calibri Light"/>
              </a:rPr>
              <a:t>Do Twitter Mentions Impact Stock Prices?</a:t>
            </a:r>
            <a:endParaRPr lang="en-US" sz="3600">
              <a:solidFill>
                <a:schemeClr val="tx1"/>
              </a:solidFill>
            </a:endParaRPr>
          </a:p>
        </p:txBody>
      </p:sp>
      <p:sp>
        <p:nvSpPr>
          <p:cNvPr id="3" name="Content Placeholder 2">
            <a:extLst>
              <a:ext uri="{FF2B5EF4-FFF2-40B4-BE49-F238E27FC236}">
                <a16:creationId xmlns:a16="http://schemas.microsoft.com/office/drawing/2014/main" id="{DC727AF9-75E7-49B8-9D5E-169D235A11DB}"/>
              </a:ext>
            </a:extLst>
          </p:cNvPr>
          <p:cNvSpPr>
            <a:spLocks noGrp="1"/>
          </p:cNvSpPr>
          <p:nvPr>
            <p:ph idx="1"/>
          </p:nvPr>
        </p:nvSpPr>
        <p:spPr>
          <a:xfrm>
            <a:off x="4067177" y="2161348"/>
            <a:ext cx="6677551" cy="3890460"/>
          </a:xfrm>
        </p:spPr>
        <p:txBody>
          <a:bodyPr anchor="ctr">
            <a:normAutofit/>
          </a:bodyPr>
          <a:lstStyle/>
          <a:p>
            <a:r>
              <a:rPr lang="en-US" sz="2400">
                <a:latin typeface="Abadi Extra Light"/>
              </a:rPr>
              <a:t>Collected stock data for mentioned stocks over same period</a:t>
            </a:r>
          </a:p>
          <a:p>
            <a:r>
              <a:rPr lang="en-US" sz="2400">
                <a:latin typeface="Abadi Extra Light"/>
              </a:rPr>
              <a:t>Tracked day-to-day stock change</a:t>
            </a:r>
          </a:p>
          <a:p>
            <a:r>
              <a:rPr lang="en-US" sz="2400">
                <a:latin typeface="Abadi Extra Light"/>
              </a:rPr>
              <a:t>Compared number of twitter mentions to stock performance and mention by source type to stock performance</a:t>
            </a:r>
          </a:p>
        </p:txBody>
      </p:sp>
    </p:spTree>
    <p:extLst>
      <p:ext uri="{BB962C8B-B14F-4D97-AF65-F5344CB8AC3E}">
        <p14:creationId xmlns:p14="http://schemas.microsoft.com/office/powerpoint/2010/main" val="3773657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4DB7353-7D7A-431B-A5B6-A3845E6F2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9" name="Freeform 5">
              <a:extLst>
                <a:ext uri="{FF2B5EF4-FFF2-40B4-BE49-F238E27FC236}">
                  <a16:creationId xmlns:a16="http://schemas.microsoft.com/office/drawing/2014/main" id="{9E8D15D6-6183-4BE1-A315-C7EC9C1A5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 name="Freeform 6">
              <a:extLst>
                <a:ext uri="{FF2B5EF4-FFF2-40B4-BE49-F238E27FC236}">
                  <a16:creationId xmlns:a16="http://schemas.microsoft.com/office/drawing/2014/main" id="{82A253FA-4E60-4B4D-94B0-93ECFCF30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 name="Freeform 7">
              <a:extLst>
                <a:ext uri="{FF2B5EF4-FFF2-40B4-BE49-F238E27FC236}">
                  <a16:creationId xmlns:a16="http://schemas.microsoft.com/office/drawing/2014/main" id="{E1B39AD1-11BD-457B-822C-A873607F4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2" name="Freeform 8">
              <a:extLst>
                <a:ext uri="{FF2B5EF4-FFF2-40B4-BE49-F238E27FC236}">
                  <a16:creationId xmlns:a16="http://schemas.microsoft.com/office/drawing/2014/main" id="{CC286005-78D5-4BE4-AA8B-75CDC07E7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9">
              <a:extLst>
                <a:ext uri="{FF2B5EF4-FFF2-40B4-BE49-F238E27FC236}">
                  <a16:creationId xmlns:a16="http://schemas.microsoft.com/office/drawing/2014/main" id="{09E4A22D-7E83-4F24-97FE-931A93CAC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10">
              <a:extLst>
                <a:ext uri="{FF2B5EF4-FFF2-40B4-BE49-F238E27FC236}">
                  <a16:creationId xmlns:a16="http://schemas.microsoft.com/office/drawing/2014/main" id="{4351E96B-8DD4-4D5E-A9F0-C47F5F3378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11">
              <a:extLst>
                <a:ext uri="{FF2B5EF4-FFF2-40B4-BE49-F238E27FC236}">
                  <a16:creationId xmlns:a16="http://schemas.microsoft.com/office/drawing/2014/main" id="{BFF78610-2475-4756-9EC8-5DA7D8902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2">
              <a:extLst>
                <a:ext uri="{FF2B5EF4-FFF2-40B4-BE49-F238E27FC236}">
                  <a16:creationId xmlns:a16="http://schemas.microsoft.com/office/drawing/2014/main" id="{C7ACAE44-681D-4CBC-B2AB-E5131DF5A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3">
              <a:extLst>
                <a:ext uri="{FF2B5EF4-FFF2-40B4-BE49-F238E27FC236}">
                  <a16:creationId xmlns:a16="http://schemas.microsoft.com/office/drawing/2014/main" id="{CA22E4A0-73AA-4722-9C16-F3AF9A33E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4">
              <a:extLst>
                <a:ext uri="{FF2B5EF4-FFF2-40B4-BE49-F238E27FC236}">
                  <a16:creationId xmlns:a16="http://schemas.microsoft.com/office/drawing/2014/main" id="{BB36E626-EBEB-41C0-B224-8DB049DB4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 name="Freeform 15">
              <a:extLst>
                <a:ext uri="{FF2B5EF4-FFF2-40B4-BE49-F238E27FC236}">
                  <a16:creationId xmlns:a16="http://schemas.microsoft.com/office/drawing/2014/main" id="{D603DEC5-BED4-4DB6-A253-F61CC3674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0" name="Freeform 16">
              <a:extLst>
                <a:ext uri="{FF2B5EF4-FFF2-40B4-BE49-F238E27FC236}">
                  <a16:creationId xmlns:a16="http://schemas.microsoft.com/office/drawing/2014/main" id="{86AE9DE6-CA9A-479B-A0FB-0E1BAC7A6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1" name="Freeform 17">
              <a:extLst>
                <a:ext uri="{FF2B5EF4-FFF2-40B4-BE49-F238E27FC236}">
                  <a16:creationId xmlns:a16="http://schemas.microsoft.com/office/drawing/2014/main" id="{16CB8DC8-E75F-4574-A290-AAB7031BE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8">
              <a:extLst>
                <a:ext uri="{FF2B5EF4-FFF2-40B4-BE49-F238E27FC236}">
                  <a16:creationId xmlns:a16="http://schemas.microsoft.com/office/drawing/2014/main" id="{1CA657E1-3A52-4C23-AA47-EBB2D5C41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9">
              <a:extLst>
                <a:ext uri="{FF2B5EF4-FFF2-40B4-BE49-F238E27FC236}">
                  <a16:creationId xmlns:a16="http://schemas.microsoft.com/office/drawing/2014/main" id="{ED4F701B-2A93-464F-A673-54EED5C4C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20">
              <a:extLst>
                <a:ext uri="{FF2B5EF4-FFF2-40B4-BE49-F238E27FC236}">
                  <a16:creationId xmlns:a16="http://schemas.microsoft.com/office/drawing/2014/main" id="{9977C34F-F6C9-4749-B201-7B928802D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21">
              <a:extLst>
                <a:ext uri="{FF2B5EF4-FFF2-40B4-BE49-F238E27FC236}">
                  <a16:creationId xmlns:a16="http://schemas.microsoft.com/office/drawing/2014/main" id="{3A913E6B-DBE9-4291-A34C-36069ECB8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2">
              <a:extLst>
                <a:ext uri="{FF2B5EF4-FFF2-40B4-BE49-F238E27FC236}">
                  <a16:creationId xmlns:a16="http://schemas.microsoft.com/office/drawing/2014/main" id="{7D415C04-AB5C-4B76-9E49-EEBAEE64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7" name="Freeform 23">
              <a:extLst>
                <a:ext uri="{FF2B5EF4-FFF2-40B4-BE49-F238E27FC236}">
                  <a16:creationId xmlns:a16="http://schemas.microsoft.com/office/drawing/2014/main" id="{151FDC11-E872-4EAE-A597-822F9FE17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9" name="Group 28">
            <a:extLst>
              <a:ext uri="{FF2B5EF4-FFF2-40B4-BE49-F238E27FC236}">
                <a16:creationId xmlns:a16="http://schemas.microsoft.com/office/drawing/2014/main" id="{1B24766B-81CA-44C7-BF11-77A12BA4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0" name="Rectangle 29">
              <a:extLst>
                <a:ext uri="{FF2B5EF4-FFF2-40B4-BE49-F238E27FC236}">
                  <a16:creationId xmlns:a16="http://schemas.microsoft.com/office/drawing/2014/main" id="{1A2F9962-DEB8-461C-8B4C-C0ED0D8A7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Isosceles Triangle 30">
              <a:extLst>
                <a:ext uri="{FF2B5EF4-FFF2-40B4-BE49-F238E27FC236}">
                  <a16:creationId xmlns:a16="http://schemas.microsoft.com/office/drawing/2014/main" id="{C0672E08-EB09-4B8E-8522-24BBC2CFF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a:extLst>
                <a:ext uri="{FF2B5EF4-FFF2-40B4-BE49-F238E27FC236}">
                  <a16:creationId xmlns:a16="http://schemas.microsoft.com/office/drawing/2014/main" id="{3447AB64-F3EC-4A1F-BFD4-F0F9DB3DA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4" name="Rectangle 33">
            <a:extLst>
              <a:ext uri="{FF2B5EF4-FFF2-40B4-BE49-F238E27FC236}">
                <a16:creationId xmlns:a16="http://schemas.microsoft.com/office/drawing/2014/main" id="{10CE3618-1D7A-4256-B2AF-9DB692996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D91A9185-A7D5-460B-98BC-0BF2EBD3EE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7" name="Freeform 5">
              <a:extLst>
                <a:ext uri="{FF2B5EF4-FFF2-40B4-BE49-F238E27FC236}">
                  <a16:creationId xmlns:a16="http://schemas.microsoft.com/office/drawing/2014/main" id="{8AFC1764-6516-4F77-BF30-B8ADB3C9F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8" name="Freeform 6">
              <a:extLst>
                <a:ext uri="{FF2B5EF4-FFF2-40B4-BE49-F238E27FC236}">
                  <a16:creationId xmlns:a16="http://schemas.microsoft.com/office/drawing/2014/main" id="{FCAFF9F9-F806-47EC-BCAC-9921E719F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accent1">
                  <a:alpha val="18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 name="Freeform 7">
              <a:extLst>
                <a:ext uri="{FF2B5EF4-FFF2-40B4-BE49-F238E27FC236}">
                  <a16:creationId xmlns:a16="http://schemas.microsoft.com/office/drawing/2014/main" id="{09D92491-36BD-4861-BA54-DD88E6089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accent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0" name="Freeform 8">
              <a:extLst>
                <a:ext uri="{FF2B5EF4-FFF2-40B4-BE49-F238E27FC236}">
                  <a16:creationId xmlns:a16="http://schemas.microsoft.com/office/drawing/2014/main" id="{23740E15-AB86-4E5C-A137-07E0DDC03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accent1">
                  <a:alpha val="11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9">
              <a:extLst>
                <a:ext uri="{FF2B5EF4-FFF2-40B4-BE49-F238E27FC236}">
                  <a16:creationId xmlns:a16="http://schemas.microsoft.com/office/drawing/2014/main" id="{BE097852-1F54-4EF0-A1BE-561272FCD6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10">
              <a:extLst>
                <a:ext uri="{FF2B5EF4-FFF2-40B4-BE49-F238E27FC236}">
                  <a16:creationId xmlns:a16="http://schemas.microsoft.com/office/drawing/2014/main" id="{5C2DF1F9-21CC-430E-84C8-356C73C6F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11">
              <a:extLst>
                <a:ext uri="{FF2B5EF4-FFF2-40B4-BE49-F238E27FC236}">
                  <a16:creationId xmlns:a16="http://schemas.microsoft.com/office/drawing/2014/main" id="{7F11B45B-3EDE-4B6A-903B-0AE6E9DD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accent1">
                  <a:alpha val="7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2">
              <a:extLst>
                <a:ext uri="{FF2B5EF4-FFF2-40B4-BE49-F238E27FC236}">
                  <a16:creationId xmlns:a16="http://schemas.microsoft.com/office/drawing/2014/main" id="{F77FDDC5-477E-420D-B98F-42ABA24772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3">
              <a:extLst>
                <a:ext uri="{FF2B5EF4-FFF2-40B4-BE49-F238E27FC236}">
                  <a16:creationId xmlns:a16="http://schemas.microsoft.com/office/drawing/2014/main" id="{A92C0474-B573-45C5-84C5-194CE1715F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accent1">
                  <a:alpha val="6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4">
              <a:extLst>
                <a:ext uri="{FF2B5EF4-FFF2-40B4-BE49-F238E27FC236}">
                  <a16:creationId xmlns:a16="http://schemas.microsoft.com/office/drawing/2014/main" id="{2FBC62F8-64D0-4025-99AE-A04E291D9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accent1">
                  <a:alpha val="6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7" name="Freeform 15">
              <a:extLst>
                <a:ext uri="{FF2B5EF4-FFF2-40B4-BE49-F238E27FC236}">
                  <a16:creationId xmlns:a16="http://schemas.microsoft.com/office/drawing/2014/main" id="{7632F945-80B5-4575-A538-29495BF8F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accent1">
                  <a:alpha val="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8" name="Freeform 16">
              <a:extLst>
                <a:ext uri="{FF2B5EF4-FFF2-40B4-BE49-F238E27FC236}">
                  <a16:creationId xmlns:a16="http://schemas.microsoft.com/office/drawing/2014/main" id="{5562CC17-43D4-4E57-AE08-83952EE59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accent1">
                  <a:alpha val="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9" name="Freeform 17">
              <a:extLst>
                <a:ext uri="{FF2B5EF4-FFF2-40B4-BE49-F238E27FC236}">
                  <a16:creationId xmlns:a16="http://schemas.microsoft.com/office/drawing/2014/main" id="{E1D78CFE-04CA-4101-AFCF-196940B2D1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8">
              <a:extLst>
                <a:ext uri="{FF2B5EF4-FFF2-40B4-BE49-F238E27FC236}">
                  <a16:creationId xmlns:a16="http://schemas.microsoft.com/office/drawing/2014/main" id="{41F2A149-A64E-4690-B049-18C156A8E2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accent1">
                  <a:alpha val="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9">
              <a:extLst>
                <a:ext uri="{FF2B5EF4-FFF2-40B4-BE49-F238E27FC236}">
                  <a16:creationId xmlns:a16="http://schemas.microsoft.com/office/drawing/2014/main" id="{D9313C72-D62D-4416-A6AE-7EB7D6B54A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accent1">
                  <a:alpha val="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20">
              <a:extLst>
                <a:ext uri="{FF2B5EF4-FFF2-40B4-BE49-F238E27FC236}">
                  <a16:creationId xmlns:a16="http://schemas.microsoft.com/office/drawing/2014/main" id="{77B03BEA-76E5-4ECB-B9BB-D89D27509E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1">
              <a:extLst>
                <a:ext uri="{FF2B5EF4-FFF2-40B4-BE49-F238E27FC236}">
                  <a16:creationId xmlns:a16="http://schemas.microsoft.com/office/drawing/2014/main" id="{6AF6BECE-416D-4C3A-AD6F-68B08F3CA7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2">
              <a:extLst>
                <a:ext uri="{FF2B5EF4-FFF2-40B4-BE49-F238E27FC236}">
                  <a16:creationId xmlns:a16="http://schemas.microsoft.com/office/drawing/2014/main" id="{B9197E2A-A098-480D-A2A6-3F3B889ED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accent1">
                  <a:alpha val="4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5" name="Freeform 23">
              <a:extLst>
                <a:ext uri="{FF2B5EF4-FFF2-40B4-BE49-F238E27FC236}">
                  <a16:creationId xmlns:a16="http://schemas.microsoft.com/office/drawing/2014/main" id="{5A493EDB-6C9E-483F-86A6-0F473E5908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accent1">
                  <a:alpha val="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A264EB99-8794-4A6C-AEBD-0AD45B982AD3}"/>
              </a:ext>
            </a:extLst>
          </p:cNvPr>
          <p:cNvSpPr>
            <a:spLocks noGrp="1"/>
          </p:cNvSpPr>
          <p:nvPr>
            <p:ph type="title"/>
          </p:nvPr>
        </p:nvSpPr>
        <p:spPr>
          <a:xfrm>
            <a:off x="2037374" y="1263404"/>
            <a:ext cx="8247189" cy="3115075"/>
          </a:xfrm>
        </p:spPr>
        <p:txBody>
          <a:bodyPr vert="horz" lIns="228600" tIns="228600" rIns="228600" bIns="0" rtlCol="0" anchor="b">
            <a:normAutofit/>
          </a:bodyPr>
          <a:lstStyle/>
          <a:p>
            <a:pPr algn="l">
              <a:lnSpc>
                <a:spcPct val="80000"/>
              </a:lnSpc>
            </a:pPr>
            <a:endParaRPr lang="en-US" sz="7200">
              <a:solidFill>
                <a:schemeClr val="accent1"/>
              </a:solidFill>
            </a:endParaRPr>
          </a:p>
        </p:txBody>
      </p:sp>
      <p:sp>
        <p:nvSpPr>
          <p:cNvPr id="57" name="Isosceles Triangle 56">
            <a:extLst>
              <a:ext uri="{FF2B5EF4-FFF2-40B4-BE49-F238E27FC236}">
                <a16:creationId xmlns:a16="http://schemas.microsoft.com/office/drawing/2014/main" id="{3F39476B-1A6D-47CB-AC7A-FB87EF003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490253" y="3276595"/>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 name="Picture 4" descr="Table&#10;&#10;Description automatically generated">
            <a:extLst>
              <a:ext uri="{FF2B5EF4-FFF2-40B4-BE49-F238E27FC236}">
                <a16:creationId xmlns:a16="http://schemas.microsoft.com/office/drawing/2014/main" id="{72015814-80F2-4F3A-B523-83B5D6D1D66A}"/>
              </a:ext>
            </a:extLst>
          </p:cNvPr>
          <p:cNvPicPr>
            <a:picLocks noChangeAspect="1"/>
          </p:cNvPicPr>
          <p:nvPr/>
        </p:nvPicPr>
        <p:blipFill>
          <a:blip r:embed="rId2"/>
          <a:stretch>
            <a:fillRect/>
          </a:stretch>
        </p:blipFill>
        <p:spPr>
          <a:xfrm>
            <a:off x="988483" y="898511"/>
            <a:ext cx="10204449" cy="5262060"/>
          </a:xfrm>
          <a:prstGeom prst="rect">
            <a:avLst/>
          </a:prstGeom>
        </p:spPr>
      </p:pic>
    </p:spTree>
    <p:extLst>
      <p:ext uri="{BB962C8B-B14F-4D97-AF65-F5344CB8AC3E}">
        <p14:creationId xmlns:p14="http://schemas.microsoft.com/office/powerpoint/2010/main" val="1231732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EF953-3D08-4E57-9658-DC94668CBE3D}"/>
              </a:ext>
            </a:extLst>
          </p:cNvPr>
          <p:cNvSpPr>
            <a:spLocks noGrp="1"/>
          </p:cNvSpPr>
          <p:nvPr>
            <p:ph type="title"/>
          </p:nvPr>
        </p:nvSpPr>
        <p:spPr/>
        <p:txBody>
          <a:bodyPr/>
          <a:lstStyle/>
          <a:p>
            <a:r>
              <a:rPr lang="en-US">
                <a:cs typeface="Calibri Light"/>
              </a:rPr>
              <a:t>Key Facts</a:t>
            </a:r>
            <a:endParaRPr lang="en-US"/>
          </a:p>
        </p:txBody>
      </p:sp>
      <p:sp>
        <p:nvSpPr>
          <p:cNvPr id="3" name="Content Placeholder 2">
            <a:extLst>
              <a:ext uri="{FF2B5EF4-FFF2-40B4-BE49-F238E27FC236}">
                <a16:creationId xmlns:a16="http://schemas.microsoft.com/office/drawing/2014/main" id="{B46FAF50-1ED9-4F4D-8467-AA323C390AC6}"/>
              </a:ext>
            </a:extLst>
          </p:cNvPr>
          <p:cNvSpPr>
            <a:spLocks noGrp="1"/>
          </p:cNvSpPr>
          <p:nvPr>
            <p:ph idx="1"/>
          </p:nvPr>
        </p:nvSpPr>
        <p:spPr/>
        <p:txBody>
          <a:bodyPr/>
          <a:lstStyle/>
          <a:p>
            <a:r>
              <a:rPr lang="en-US" sz="2400">
                <a:latin typeface="Abadi Extra Light"/>
              </a:rPr>
              <a:t>396 Stocks</a:t>
            </a:r>
          </a:p>
          <a:p>
            <a:r>
              <a:rPr lang="en-US" sz="2400">
                <a:latin typeface="Abadi Extra Light"/>
              </a:rPr>
              <a:t>24753 Tweets</a:t>
            </a:r>
          </a:p>
          <a:p>
            <a:r>
              <a:rPr lang="en-US" sz="2400">
                <a:latin typeface="Abadi Extra Light"/>
              </a:rPr>
              <a:t>Prominent representation by major stocks such as Apple, FB, Google, Amazon, Netflix, etc.</a:t>
            </a:r>
          </a:p>
          <a:p>
            <a:r>
              <a:rPr lang="en-US" sz="2400">
                <a:latin typeface="Abadi Extra Light"/>
              </a:rPr>
              <a:t>Sources include Yahoo Finance, Federal Reserve, Jim Cramer, Goldman Sachs, Morgan Stanley, Mark Cuban, Ben Bernanke, Forbe, The Economist, etc.</a:t>
            </a:r>
          </a:p>
        </p:txBody>
      </p:sp>
    </p:spTree>
    <p:extLst>
      <p:ext uri="{BB962C8B-B14F-4D97-AF65-F5344CB8AC3E}">
        <p14:creationId xmlns:p14="http://schemas.microsoft.com/office/powerpoint/2010/main" val="1146440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B4298B-514D-4087-BFCF-5E0B7C9A9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04250D78-05C1-41CC-8744-FF361296252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88B658F-163C-450C-B32C-2385E374B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 name="Freeform 6">
              <a:extLst>
                <a:ext uri="{FF2B5EF4-FFF2-40B4-BE49-F238E27FC236}">
                  <a16:creationId xmlns:a16="http://schemas.microsoft.com/office/drawing/2014/main" id="{5AE85F6C-45F9-4F00-8AA8-52BD51059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4B0E90C3-F098-46CE-B1D9-44EDE9C6E3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FFF59D4E-9109-4D0A-8064-9C534CCFB9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4B8AAA4-1840-48B9-A1E7-8CE75F8732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5A87B14D-183F-429F-849A-A6DC957B0B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1C261938-CF78-4843-9295-A20FD1591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70557A9F-9800-4BDA-8EA5-312FBB056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55443555-50A7-490F-A7BD-C3761876BE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0E25D709-0236-44C4-9AD0-23C27FFB64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accent1">
                  <a:alpha val="1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52D3488E-C376-4058-9B14-3E67ECCF4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accent1">
                  <a:alpha val="12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29C0577D-AE94-4E3E-AFE9-87D6F505C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accent1">
                  <a:alpha val="1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28A3D14-A3AE-415B-81C0-10DABBD63C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accent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7722035-1059-41F4-801E-F6C3F43831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accent1">
                  <a:alpha val="12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98275878-64ED-413C-B1B9-654EE17C5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6BE90BD7-1A14-43A3-8CD4-8D181EE630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accent1">
                  <a:alpha val="12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609B6EC-0BA4-4C45-B9CA-311B34B83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accent1">
                  <a:alpha val="12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BA3962A2-D76B-4346-9535-356648073A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accent1">
                  <a:alpha val="11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28CBAD67-783A-4EFF-852A-40CD9D58C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accent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780BC275-9329-40AA-849F-7B258245E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55DA4B63-E5E4-49C5-BC03-E5A312146F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 name="Content Placeholder 2">
            <a:extLst>
              <a:ext uri="{FF2B5EF4-FFF2-40B4-BE49-F238E27FC236}">
                <a16:creationId xmlns:a16="http://schemas.microsoft.com/office/drawing/2014/main" id="{0C4171E2-B5B3-488A-913B-4FDC225784FB}"/>
              </a:ext>
            </a:extLst>
          </p:cNvPr>
          <p:cNvSpPr>
            <a:spLocks noGrp="1"/>
          </p:cNvSpPr>
          <p:nvPr>
            <p:ph idx="1"/>
          </p:nvPr>
        </p:nvSpPr>
        <p:spPr>
          <a:xfrm>
            <a:off x="3929594" y="912514"/>
            <a:ext cx="6815134" cy="4102127"/>
          </a:xfrm>
        </p:spPr>
        <p:txBody>
          <a:bodyPr anchor="ctr">
            <a:normAutofit fontScale="92500" lnSpcReduction="10000"/>
          </a:bodyPr>
          <a:lstStyle/>
          <a:p>
            <a:endParaRPr lang="en-US" sz="1600" b="1">
              <a:latin typeface="Abadi Extra Light"/>
              <a:ea typeface="+mn-lt"/>
              <a:cs typeface="+mn-lt"/>
            </a:endParaRPr>
          </a:p>
          <a:p>
            <a:r>
              <a:rPr lang="en-US" sz="1600" b="1">
                <a:latin typeface="Abadi Extra Light"/>
                <a:ea typeface="+mn-lt"/>
                <a:cs typeface="+mn-lt"/>
              </a:rPr>
              <a:t>Data discrepancies?</a:t>
            </a:r>
          </a:p>
          <a:p>
            <a:pPr lvl="1"/>
            <a:r>
              <a:rPr lang="en-US">
                <a:latin typeface="Abadi Extra Light"/>
                <a:ea typeface="+mn-lt"/>
                <a:cs typeface="+mn-lt"/>
              </a:rPr>
              <a:t>The data that we received from </a:t>
            </a:r>
            <a:r>
              <a:rPr lang="en-US" err="1">
                <a:latin typeface="Abadi Extra Light"/>
                <a:ea typeface="+mn-lt"/>
                <a:cs typeface="+mn-lt"/>
              </a:rPr>
              <a:t>stockerbot</a:t>
            </a:r>
            <a:r>
              <a:rPr lang="en-US">
                <a:latin typeface="Abadi Extra Light"/>
                <a:ea typeface="+mn-lt"/>
                <a:cs typeface="+mn-lt"/>
              </a:rPr>
              <a:t> only had one row that occurred in February and rest all the data was of the month July, hence we removed the row. </a:t>
            </a:r>
          </a:p>
          <a:p>
            <a:pPr lvl="1"/>
            <a:r>
              <a:rPr lang="en-US">
                <a:latin typeface="Abadi Extra Light"/>
                <a:ea typeface="+mn-lt"/>
                <a:cs typeface="+mn-lt"/>
              </a:rPr>
              <a:t>Some of the symbols in this data is not the stock. We checked the symbols with yahoo finance API and exclude some that are not stock symbols such as BTC. Moreover, some stock symbols are changed. We have to update these symbols to match with the historical stock price. </a:t>
            </a:r>
          </a:p>
          <a:p>
            <a:pPr lvl="1"/>
            <a:r>
              <a:rPr lang="en-US">
                <a:latin typeface="Abadi Extra Light"/>
                <a:ea typeface="+mn-lt"/>
                <a:cs typeface="+mn-lt"/>
              </a:rPr>
              <a:t>Some of the rows contained more than one stock symbols hence we had to develop a regex to split it into rows containing value of each stock symbols separately.</a:t>
            </a:r>
            <a:endParaRPr lang="en-US"/>
          </a:p>
          <a:p>
            <a:pPr lvl="1"/>
            <a:r>
              <a:rPr lang="en-US">
                <a:latin typeface="Abadi Extra Light"/>
                <a:ea typeface="+mn-lt"/>
                <a:cs typeface="+mn-lt"/>
              </a:rPr>
              <a:t>Lastly, COL price is below $1 because it about to be delisted. Thus, we exclude this stock symbol from our analysis.</a:t>
            </a:r>
            <a:endParaRPr lang="en-US">
              <a:ea typeface="+mn-lt"/>
              <a:cs typeface="+mn-lt"/>
            </a:endParaRPr>
          </a:p>
          <a:p>
            <a:pPr lvl="2"/>
            <a:endParaRPr lang="en-US">
              <a:latin typeface="Abadi Extra Light"/>
              <a:ea typeface="+mn-lt"/>
              <a:cs typeface="+mn-lt"/>
            </a:endParaRPr>
          </a:p>
        </p:txBody>
      </p:sp>
    </p:spTree>
    <p:extLst>
      <p:ext uri="{BB962C8B-B14F-4D97-AF65-F5344CB8AC3E}">
        <p14:creationId xmlns:p14="http://schemas.microsoft.com/office/powerpoint/2010/main" val="228777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1"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1" name="Freeform: Shape 30">
            <a:extLst>
              <a:ext uri="{FF2B5EF4-FFF2-40B4-BE49-F238E27FC236}">
                <a16:creationId xmlns:a16="http://schemas.microsoft.com/office/drawing/2014/main" id="{B3D296CC-CA82-4C71-A176-6A9FECDB8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075000"/>
          </a:xfrm>
          <a:custGeom>
            <a:avLst/>
            <a:gdLst>
              <a:gd name="connsiteX0" fmla="*/ 0 w 12192000"/>
              <a:gd name="connsiteY0" fmla="*/ 0 h 2075000"/>
              <a:gd name="connsiteX1" fmla="*/ 12192000 w 12192000"/>
              <a:gd name="connsiteY1" fmla="*/ 0 h 2075000"/>
              <a:gd name="connsiteX2" fmla="*/ 12192000 w 12192000"/>
              <a:gd name="connsiteY2" fmla="*/ 558112 h 2075000"/>
              <a:gd name="connsiteX3" fmla="*/ 12192000 w 12192000"/>
              <a:gd name="connsiteY3" fmla="*/ 750237 h 2075000"/>
              <a:gd name="connsiteX4" fmla="*/ 12192000 w 12192000"/>
              <a:gd name="connsiteY4" fmla="*/ 1726055 h 2075000"/>
              <a:gd name="connsiteX5" fmla="*/ 12113803 w 12192000"/>
              <a:gd name="connsiteY5" fmla="*/ 1734338 h 2075000"/>
              <a:gd name="connsiteX6" fmla="*/ 6753597 w 12192000"/>
              <a:gd name="connsiteY6" fmla="*/ 2057895 h 2075000"/>
              <a:gd name="connsiteX7" fmla="*/ 400746 w 12192000"/>
              <a:gd name="connsiteY7" fmla="*/ 1886552 h 2075000"/>
              <a:gd name="connsiteX8" fmla="*/ 0 w 12192000"/>
              <a:gd name="connsiteY8" fmla="*/ 1849576 h 2075000"/>
              <a:gd name="connsiteX9" fmla="*/ 0 w 12192000"/>
              <a:gd name="connsiteY9" fmla="*/ 750237 h 2075000"/>
              <a:gd name="connsiteX10" fmla="*/ 0 w 12192000"/>
              <a:gd name="connsiteY10" fmla="*/ 558112 h 207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2075000">
                <a:moveTo>
                  <a:pt x="0" y="0"/>
                </a:moveTo>
                <a:lnTo>
                  <a:pt x="12192000" y="0"/>
                </a:lnTo>
                <a:lnTo>
                  <a:pt x="12192000" y="558112"/>
                </a:lnTo>
                <a:lnTo>
                  <a:pt x="12192000" y="750237"/>
                </a:lnTo>
                <a:lnTo>
                  <a:pt x="12192000" y="1726055"/>
                </a:lnTo>
                <a:lnTo>
                  <a:pt x="12113803" y="1734338"/>
                </a:lnTo>
                <a:cubicBezTo>
                  <a:pt x="10139508" y="1932287"/>
                  <a:pt x="8237152" y="2025290"/>
                  <a:pt x="6753597" y="2057895"/>
                </a:cubicBezTo>
                <a:cubicBezTo>
                  <a:pt x="4940362" y="2097744"/>
                  <a:pt x="2657278" y="2078414"/>
                  <a:pt x="400746" y="1886552"/>
                </a:cubicBezTo>
                <a:lnTo>
                  <a:pt x="0" y="1849576"/>
                </a:lnTo>
                <a:lnTo>
                  <a:pt x="0" y="750237"/>
                </a:lnTo>
                <a:lnTo>
                  <a:pt x="0" y="558112"/>
                </a:lnTo>
                <a:close/>
              </a:path>
            </a:pathLst>
          </a:custGeom>
          <a:solidFill>
            <a:schemeClr val="tx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FA38629-169D-424A-93E0-41976AC3E96C}"/>
              </a:ext>
            </a:extLst>
          </p:cNvPr>
          <p:cNvSpPr>
            <a:spLocks noGrp="1"/>
          </p:cNvSpPr>
          <p:nvPr>
            <p:ph type="title"/>
          </p:nvPr>
        </p:nvSpPr>
        <p:spPr>
          <a:xfrm>
            <a:off x="807720" y="762608"/>
            <a:ext cx="10481519" cy="1003932"/>
          </a:xfrm>
        </p:spPr>
        <p:txBody>
          <a:bodyPr anchor="ctr">
            <a:normAutofit/>
          </a:bodyPr>
          <a:lstStyle/>
          <a:p>
            <a:pPr algn="l"/>
            <a:endParaRPr lang="en-US" sz="3600">
              <a:solidFill>
                <a:schemeClr val="accent1"/>
              </a:solidFill>
            </a:endParaRPr>
          </a:p>
        </p:txBody>
      </p:sp>
      <p:pic>
        <p:nvPicPr>
          <p:cNvPr id="5" name="Picture 5" descr="Table&#10;&#10;Description automatically generated">
            <a:extLst>
              <a:ext uri="{FF2B5EF4-FFF2-40B4-BE49-F238E27FC236}">
                <a16:creationId xmlns:a16="http://schemas.microsoft.com/office/drawing/2014/main" id="{EFA6C3B4-BC6D-486B-B30E-856E6B2BA0E3}"/>
              </a:ext>
            </a:extLst>
          </p:cNvPr>
          <p:cNvPicPr>
            <a:picLocks noChangeAspect="1"/>
          </p:cNvPicPr>
          <p:nvPr/>
        </p:nvPicPr>
        <p:blipFill>
          <a:blip r:embed="rId2"/>
          <a:stretch>
            <a:fillRect/>
          </a:stretch>
        </p:blipFill>
        <p:spPr>
          <a:xfrm>
            <a:off x="9136592" y="188384"/>
            <a:ext cx="2152650" cy="3771900"/>
          </a:xfrm>
          <a:prstGeom prst="rect">
            <a:avLst/>
          </a:prstGeom>
        </p:spPr>
      </p:pic>
      <p:pic>
        <p:nvPicPr>
          <p:cNvPr id="6" name="Picture 6" descr="Table&#10;&#10;Description automatically generated">
            <a:extLst>
              <a:ext uri="{FF2B5EF4-FFF2-40B4-BE49-F238E27FC236}">
                <a16:creationId xmlns:a16="http://schemas.microsoft.com/office/drawing/2014/main" id="{960F573E-9242-45D5-AB21-841883FC6BEA}"/>
              </a:ext>
            </a:extLst>
          </p:cNvPr>
          <p:cNvPicPr>
            <a:picLocks noChangeAspect="1"/>
          </p:cNvPicPr>
          <p:nvPr/>
        </p:nvPicPr>
        <p:blipFill>
          <a:blip r:embed="rId3"/>
          <a:stretch>
            <a:fillRect/>
          </a:stretch>
        </p:blipFill>
        <p:spPr>
          <a:xfrm>
            <a:off x="469900" y="2406824"/>
            <a:ext cx="4394200" cy="4129268"/>
          </a:xfrm>
          <a:prstGeom prst="rect">
            <a:avLst/>
          </a:prstGeom>
        </p:spPr>
      </p:pic>
      <p:pic>
        <p:nvPicPr>
          <p:cNvPr id="30" name="Picture 31" descr="Table&#10;&#10;Description automatically generated">
            <a:extLst>
              <a:ext uri="{FF2B5EF4-FFF2-40B4-BE49-F238E27FC236}">
                <a16:creationId xmlns:a16="http://schemas.microsoft.com/office/drawing/2014/main" id="{3630AE8C-A2CC-43EB-9DA2-B59027253F6B}"/>
              </a:ext>
            </a:extLst>
          </p:cNvPr>
          <p:cNvPicPr>
            <a:picLocks noGrp="1" noChangeAspect="1"/>
          </p:cNvPicPr>
          <p:nvPr>
            <p:ph idx="1"/>
          </p:nvPr>
        </p:nvPicPr>
        <p:blipFill>
          <a:blip r:embed="rId4"/>
          <a:stretch>
            <a:fillRect/>
          </a:stretch>
        </p:blipFill>
        <p:spPr>
          <a:xfrm>
            <a:off x="464758" y="329226"/>
            <a:ext cx="5048250" cy="1857375"/>
          </a:xfrm>
        </p:spPr>
      </p:pic>
      <p:pic>
        <p:nvPicPr>
          <p:cNvPr id="32" name="Picture 32" descr="Text&#10;&#10;Description automatically generated">
            <a:extLst>
              <a:ext uri="{FF2B5EF4-FFF2-40B4-BE49-F238E27FC236}">
                <a16:creationId xmlns:a16="http://schemas.microsoft.com/office/drawing/2014/main" id="{4740511B-2CBE-4DE1-9DAE-F020BFFF71F2}"/>
              </a:ext>
            </a:extLst>
          </p:cNvPr>
          <p:cNvPicPr>
            <a:picLocks noChangeAspect="1"/>
          </p:cNvPicPr>
          <p:nvPr/>
        </p:nvPicPr>
        <p:blipFill>
          <a:blip r:embed="rId5"/>
          <a:stretch>
            <a:fillRect/>
          </a:stretch>
        </p:blipFill>
        <p:spPr>
          <a:xfrm>
            <a:off x="8775700" y="4945063"/>
            <a:ext cx="2514600" cy="1285875"/>
          </a:xfrm>
          <a:prstGeom prst="rect">
            <a:avLst/>
          </a:prstGeom>
        </p:spPr>
      </p:pic>
    </p:spTree>
    <p:extLst>
      <p:ext uri="{BB962C8B-B14F-4D97-AF65-F5344CB8AC3E}">
        <p14:creationId xmlns:p14="http://schemas.microsoft.com/office/powerpoint/2010/main" val="2632643351"/>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4DB7353-7D7A-431B-A5B6-A3845E6F2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9" name="Freeform 5">
              <a:extLst>
                <a:ext uri="{FF2B5EF4-FFF2-40B4-BE49-F238E27FC236}">
                  <a16:creationId xmlns:a16="http://schemas.microsoft.com/office/drawing/2014/main" id="{9E8D15D6-6183-4BE1-A315-C7EC9C1A5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 name="Freeform 6">
              <a:extLst>
                <a:ext uri="{FF2B5EF4-FFF2-40B4-BE49-F238E27FC236}">
                  <a16:creationId xmlns:a16="http://schemas.microsoft.com/office/drawing/2014/main" id="{82A253FA-4E60-4B4D-94B0-93ECFCF30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 name="Freeform 7">
              <a:extLst>
                <a:ext uri="{FF2B5EF4-FFF2-40B4-BE49-F238E27FC236}">
                  <a16:creationId xmlns:a16="http://schemas.microsoft.com/office/drawing/2014/main" id="{E1B39AD1-11BD-457B-822C-A873607F4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2" name="Freeform 8">
              <a:extLst>
                <a:ext uri="{FF2B5EF4-FFF2-40B4-BE49-F238E27FC236}">
                  <a16:creationId xmlns:a16="http://schemas.microsoft.com/office/drawing/2014/main" id="{CC286005-78D5-4BE4-AA8B-75CDC07E7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9">
              <a:extLst>
                <a:ext uri="{FF2B5EF4-FFF2-40B4-BE49-F238E27FC236}">
                  <a16:creationId xmlns:a16="http://schemas.microsoft.com/office/drawing/2014/main" id="{09E4A22D-7E83-4F24-97FE-931A93CAC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10">
              <a:extLst>
                <a:ext uri="{FF2B5EF4-FFF2-40B4-BE49-F238E27FC236}">
                  <a16:creationId xmlns:a16="http://schemas.microsoft.com/office/drawing/2014/main" id="{4351E96B-8DD4-4D5E-A9F0-C47F5F3378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11">
              <a:extLst>
                <a:ext uri="{FF2B5EF4-FFF2-40B4-BE49-F238E27FC236}">
                  <a16:creationId xmlns:a16="http://schemas.microsoft.com/office/drawing/2014/main" id="{BFF78610-2475-4756-9EC8-5DA7D8902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2">
              <a:extLst>
                <a:ext uri="{FF2B5EF4-FFF2-40B4-BE49-F238E27FC236}">
                  <a16:creationId xmlns:a16="http://schemas.microsoft.com/office/drawing/2014/main" id="{C7ACAE44-681D-4CBC-B2AB-E5131DF5A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3">
              <a:extLst>
                <a:ext uri="{FF2B5EF4-FFF2-40B4-BE49-F238E27FC236}">
                  <a16:creationId xmlns:a16="http://schemas.microsoft.com/office/drawing/2014/main" id="{CA22E4A0-73AA-4722-9C16-F3AF9A33E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4">
              <a:extLst>
                <a:ext uri="{FF2B5EF4-FFF2-40B4-BE49-F238E27FC236}">
                  <a16:creationId xmlns:a16="http://schemas.microsoft.com/office/drawing/2014/main" id="{BB36E626-EBEB-41C0-B224-8DB049DB4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 name="Freeform 15">
              <a:extLst>
                <a:ext uri="{FF2B5EF4-FFF2-40B4-BE49-F238E27FC236}">
                  <a16:creationId xmlns:a16="http://schemas.microsoft.com/office/drawing/2014/main" id="{D603DEC5-BED4-4DB6-A253-F61CC3674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0" name="Freeform 16">
              <a:extLst>
                <a:ext uri="{FF2B5EF4-FFF2-40B4-BE49-F238E27FC236}">
                  <a16:creationId xmlns:a16="http://schemas.microsoft.com/office/drawing/2014/main" id="{86AE9DE6-CA9A-479B-A0FB-0E1BAC7A6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1" name="Freeform 17">
              <a:extLst>
                <a:ext uri="{FF2B5EF4-FFF2-40B4-BE49-F238E27FC236}">
                  <a16:creationId xmlns:a16="http://schemas.microsoft.com/office/drawing/2014/main" id="{16CB8DC8-E75F-4574-A290-AAB7031BE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8">
              <a:extLst>
                <a:ext uri="{FF2B5EF4-FFF2-40B4-BE49-F238E27FC236}">
                  <a16:creationId xmlns:a16="http://schemas.microsoft.com/office/drawing/2014/main" id="{1CA657E1-3A52-4C23-AA47-EBB2D5C41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9">
              <a:extLst>
                <a:ext uri="{FF2B5EF4-FFF2-40B4-BE49-F238E27FC236}">
                  <a16:creationId xmlns:a16="http://schemas.microsoft.com/office/drawing/2014/main" id="{ED4F701B-2A93-464F-A673-54EED5C4C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20">
              <a:extLst>
                <a:ext uri="{FF2B5EF4-FFF2-40B4-BE49-F238E27FC236}">
                  <a16:creationId xmlns:a16="http://schemas.microsoft.com/office/drawing/2014/main" id="{9977C34F-F6C9-4749-B201-7B928802D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21">
              <a:extLst>
                <a:ext uri="{FF2B5EF4-FFF2-40B4-BE49-F238E27FC236}">
                  <a16:creationId xmlns:a16="http://schemas.microsoft.com/office/drawing/2014/main" id="{3A913E6B-DBE9-4291-A34C-36069ECB8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2">
              <a:extLst>
                <a:ext uri="{FF2B5EF4-FFF2-40B4-BE49-F238E27FC236}">
                  <a16:creationId xmlns:a16="http://schemas.microsoft.com/office/drawing/2014/main" id="{7D415C04-AB5C-4B76-9E49-EEBAEE64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7" name="Freeform 23">
              <a:extLst>
                <a:ext uri="{FF2B5EF4-FFF2-40B4-BE49-F238E27FC236}">
                  <a16:creationId xmlns:a16="http://schemas.microsoft.com/office/drawing/2014/main" id="{151FDC11-E872-4EAE-A597-822F9FE17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9" name="Group 28">
            <a:extLst>
              <a:ext uri="{FF2B5EF4-FFF2-40B4-BE49-F238E27FC236}">
                <a16:creationId xmlns:a16="http://schemas.microsoft.com/office/drawing/2014/main" id="{1B24766B-81CA-44C7-BF11-77A12BA4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0" name="Rectangle 29">
              <a:extLst>
                <a:ext uri="{FF2B5EF4-FFF2-40B4-BE49-F238E27FC236}">
                  <a16:creationId xmlns:a16="http://schemas.microsoft.com/office/drawing/2014/main" id="{1A2F9962-DEB8-461C-8B4C-C0ED0D8A7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Isosceles Triangle 30">
              <a:extLst>
                <a:ext uri="{FF2B5EF4-FFF2-40B4-BE49-F238E27FC236}">
                  <a16:creationId xmlns:a16="http://schemas.microsoft.com/office/drawing/2014/main" id="{C0672E08-EB09-4B8E-8522-24BBC2CFF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a:extLst>
                <a:ext uri="{FF2B5EF4-FFF2-40B4-BE49-F238E27FC236}">
                  <a16:creationId xmlns:a16="http://schemas.microsoft.com/office/drawing/2014/main" id="{3447AB64-F3EC-4A1F-BFD4-F0F9DB3DA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4" name="Rectangle 33">
            <a:extLst>
              <a:ext uri="{FF2B5EF4-FFF2-40B4-BE49-F238E27FC236}">
                <a16:creationId xmlns:a16="http://schemas.microsoft.com/office/drawing/2014/main" id="{10CE3618-1D7A-4256-B2AF-9DB692996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D91A9185-A7D5-460B-98BC-0BF2EBD3EE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7" name="Freeform 5">
              <a:extLst>
                <a:ext uri="{FF2B5EF4-FFF2-40B4-BE49-F238E27FC236}">
                  <a16:creationId xmlns:a16="http://schemas.microsoft.com/office/drawing/2014/main" id="{8AFC1764-6516-4F77-BF30-B8ADB3C9F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8" name="Freeform 6">
              <a:extLst>
                <a:ext uri="{FF2B5EF4-FFF2-40B4-BE49-F238E27FC236}">
                  <a16:creationId xmlns:a16="http://schemas.microsoft.com/office/drawing/2014/main" id="{FCAFF9F9-F806-47EC-BCAC-9921E719F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accent1">
                  <a:alpha val="18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 name="Freeform 7">
              <a:extLst>
                <a:ext uri="{FF2B5EF4-FFF2-40B4-BE49-F238E27FC236}">
                  <a16:creationId xmlns:a16="http://schemas.microsoft.com/office/drawing/2014/main" id="{09D92491-36BD-4861-BA54-DD88E6089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accent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0" name="Freeform 8">
              <a:extLst>
                <a:ext uri="{FF2B5EF4-FFF2-40B4-BE49-F238E27FC236}">
                  <a16:creationId xmlns:a16="http://schemas.microsoft.com/office/drawing/2014/main" id="{23740E15-AB86-4E5C-A137-07E0DDC03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accent1">
                  <a:alpha val="11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9">
              <a:extLst>
                <a:ext uri="{FF2B5EF4-FFF2-40B4-BE49-F238E27FC236}">
                  <a16:creationId xmlns:a16="http://schemas.microsoft.com/office/drawing/2014/main" id="{BE097852-1F54-4EF0-A1BE-561272FCD6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10">
              <a:extLst>
                <a:ext uri="{FF2B5EF4-FFF2-40B4-BE49-F238E27FC236}">
                  <a16:creationId xmlns:a16="http://schemas.microsoft.com/office/drawing/2014/main" id="{5C2DF1F9-21CC-430E-84C8-356C73C6F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11">
              <a:extLst>
                <a:ext uri="{FF2B5EF4-FFF2-40B4-BE49-F238E27FC236}">
                  <a16:creationId xmlns:a16="http://schemas.microsoft.com/office/drawing/2014/main" id="{7F11B45B-3EDE-4B6A-903B-0AE6E9DD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accent1">
                  <a:alpha val="7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2">
              <a:extLst>
                <a:ext uri="{FF2B5EF4-FFF2-40B4-BE49-F238E27FC236}">
                  <a16:creationId xmlns:a16="http://schemas.microsoft.com/office/drawing/2014/main" id="{F77FDDC5-477E-420D-B98F-42ABA24772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3">
              <a:extLst>
                <a:ext uri="{FF2B5EF4-FFF2-40B4-BE49-F238E27FC236}">
                  <a16:creationId xmlns:a16="http://schemas.microsoft.com/office/drawing/2014/main" id="{A92C0474-B573-45C5-84C5-194CE1715F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accent1">
                  <a:alpha val="6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4">
              <a:extLst>
                <a:ext uri="{FF2B5EF4-FFF2-40B4-BE49-F238E27FC236}">
                  <a16:creationId xmlns:a16="http://schemas.microsoft.com/office/drawing/2014/main" id="{2FBC62F8-64D0-4025-99AE-A04E291D9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accent1">
                  <a:alpha val="6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7" name="Freeform 15">
              <a:extLst>
                <a:ext uri="{FF2B5EF4-FFF2-40B4-BE49-F238E27FC236}">
                  <a16:creationId xmlns:a16="http://schemas.microsoft.com/office/drawing/2014/main" id="{7632F945-80B5-4575-A538-29495BF8F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accent1">
                  <a:alpha val="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8" name="Freeform 16">
              <a:extLst>
                <a:ext uri="{FF2B5EF4-FFF2-40B4-BE49-F238E27FC236}">
                  <a16:creationId xmlns:a16="http://schemas.microsoft.com/office/drawing/2014/main" id="{5562CC17-43D4-4E57-AE08-83952EE59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accent1">
                  <a:alpha val="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9" name="Freeform 17">
              <a:extLst>
                <a:ext uri="{FF2B5EF4-FFF2-40B4-BE49-F238E27FC236}">
                  <a16:creationId xmlns:a16="http://schemas.microsoft.com/office/drawing/2014/main" id="{E1D78CFE-04CA-4101-AFCF-196940B2D1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8">
              <a:extLst>
                <a:ext uri="{FF2B5EF4-FFF2-40B4-BE49-F238E27FC236}">
                  <a16:creationId xmlns:a16="http://schemas.microsoft.com/office/drawing/2014/main" id="{41F2A149-A64E-4690-B049-18C156A8E2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accent1">
                  <a:alpha val="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9">
              <a:extLst>
                <a:ext uri="{FF2B5EF4-FFF2-40B4-BE49-F238E27FC236}">
                  <a16:creationId xmlns:a16="http://schemas.microsoft.com/office/drawing/2014/main" id="{D9313C72-D62D-4416-A6AE-7EB7D6B54A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accent1">
                  <a:alpha val="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20">
              <a:extLst>
                <a:ext uri="{FF2B5EF4-FFF2-40B4-BE49-F238E27FC236}">
                  <a16:creationId xmlns:a16="http://schemas.microsoft.com/office/drawing/2014/main" id="{77B03BEA-76E5-4ECB-B9BB-D89D27509E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1">
              <a:extLst>
                <a:ext uri="{FF2B5EF4-FFF2-40B4-BE49-F238E27FC236}">
                  <a16:creationId xmlns:a16="http://schemas.microsoft.com/office/drawing/2014/main" id="{6AF6BECE-416D-4C3A-AD6F-68B08F3CA7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2">
              <a:extLst>
                <a:ext uri="{FF2B5EF4-FFF2-40B4-BE49-F238E27FC236}">
                  <a16:creationId xmlns:a16="http://schemas.microsoft.com/office/drawing/2014/main" id="{B9197E2A-A098-480D-A2A6-3F3B889ED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accent1">
                  <a:alpha val="4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5" name="Freeform 23">
              <a:extLst>
                <a:ext uri="{FF2B5EF4-FFF2-40B4-BE49-F238E27FC236}">
                  <a16:creationId xmlns:a16="http://schemas.microsoft.com/office/drawing/2014/main" id="{5A493EDB-6C9E-483F-86A6-0F473E5908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accent1">
                  <a:alpha val="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4F7EFA9B-906B-4177-AF01-C633A170A270}"/>
              </a:ext>
            </a:extLst>
          </p:cNvPr>
          <p:cNvSpPr>
            <a:spLocks noGrp="1"/>
          </p:cNvSpPr>
          <p:nvPr>
            <p:ph type="title"/>
          </p:nvPr>
        </p:nvSpPr>
        <p:spPr>
          <a:xfrm>
            <a:off x="2037374" y="1263404"/>
            <a:ext cx="8247189" cy="3115075"/>
          </a:xfrm>
        </p:spPr>
        <p:txBody>
          <a:bodyPr vert="horz" lIns="228600" tIns="228600" rIns="228600" bIns="0" rtlCol="0" anchor="b">
            <a:normAutofit/>
          </a:bodyPr>
          <a:lstStyle/>
          <a:p>
            <a:pPr algn="l">
              <a:lnSpc>
                <a:spcPct val="80000"/>
              </a:lnSpc>
            </a:pPr>
            <a:endParaRPr lang="en-US" sz="7200">
              <a:solidFill>
                <a:schemeClr val="accent1"/>
              </a:solidFill>
            </a:endParaRPr>
          </a:p>
        </p:txBody>
      </p:sp>
      <p:sp>
        <p:nvSpPr>
          <p:cNvPr id="57" name="Isosceles Triangle 56">
            <a:extLst>
              <a:ext uri="{FF2B5EF4-FFF2-40B4-BE49-F238E27FC236}">
                <a16:creationId xmlns:a16="http://schemas.microsoft.com/office/drawing/2014/main" id="{3F39476B-1A6D-47CB-AC7A-FB87EF003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490253" y="3276595"/>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 name="Picture 4" descr="Chart&#10;&#10;Description automatically generated">
            <a:extLst>
              <a:ext uri="{FF2B5EF4-FFF2-40B4-BE49-F238E27FC236}">
                <a16:creationId xmlns:a16="http://schemas.microsoft.com/office/drawing/2014/main" id="{61DCCC7B-A274-40A2-9425-D354FE54F866}"/>
              </a:ext>
            </a:extLst>
          </p:cNvPr>
          <p:cNvPicPr>
            <a:picLocks noChangeAspect="1"/>
          </p:cNvPicPr>
          <p:nvPr/>
        </p:nvPicPr>
        <p:blipFill>
          <a:blip r:embed="rId2"/>
          <a:stretch>
            <a:fillRect/>
          </a:stretch>
        </p:blipFill>
        <p:spPr>
          <a:xfrm>
            <a:off x="2078566" y="197307"/>
            <a:ext cx="8024282" cy="6167054"/>
          </a:xfrm>
          <a:prstGeom prst="rect">
            <a:avLst/>
          </a:prstGeom>
        </p:spPr>
      </p:pic>
    </p:spTree>
    <p:extLst>
      <p:ext uri="{BB962C8B-B14F-4D97-AF65-F5344CB8AC3E}">
        <p14:creationId xmlns:p14="http://schemas.microsoft.com/office/powerpoint/2010/main" val="1959817978"/>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C683C-DA35-4A0E-ADD0-CC297892D8C4}">
  <ds:schemaRefs>
    <ds:schemaRef ds:uri="http://schemas.microsoft.com/sharepoint/v3/contenttype/forms"/>
  </ds:schemaRefs>
</ds:datastoreItem>
</file>

<file path=customXml/itemProps2.xml><?xml version="1.0" encoding="utf-8"?>
<ds:datastoreItem xmlns:ds="http://schemas.openxmlformats.org/officeDocument/2006/customXml" ds:itemID="{3C239BB0-53B8-40A5-8BB9-15D2ED1AEBC9}">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1E480F86-A978-4060-BF60-56AAB322FDAA}">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Atlas</Template>
  <Application>Microsoft Office PowerPoint</Application>
  <PresentationFormat>Widescreen</PresentationFormat>
  <Slides>15</Slides>
  <Notes>1</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Atlas</vt:lpstr>
      <vt:lpstr>DSO 510 Final Project</vt:lpstr>
      <vt:lpstr>PowerPoint Presentation</vt:lpstr>
      <vt:lpstr>Do Twitter Mentions impact Stock Prices?</vt:lpstr>
      <vt:lpstr>Do Twitter Mentions Impact Stock Prices?</vt:lpstr>
      <vt:lpstr>PowerPoint Presentation</vt:lpstr>
      <vt:lpstr>Key Facts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dc:title>
  <dc:creator/>
  <cp:revision>1</cp:revision>
  <dcterms:created xsi:type="dcterms:W3CDTF">2021-12-05T03:35:47Z</dcterms:created>
  <dcterms:modified xsi:type="dcterms:W3CDTF">2021-12-11T06:14:07Z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