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68" r:id="rId10"/>
    <p:sldId id="26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6fmvd9KYBagiissm6QwLTVR7N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DF3F15-2B52-4882-AFF3-19360E30433E}">
  <a:tblStyle styleId="{FCDF3F15-2B52-4882-AFF3-19360E3043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7C34BD-43F1-4CAD-9191-BDFA14D5BA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6BE998-00EE-431F-A018-E879E520EDCB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2" name="Google Shape;4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02a0e88d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02a0e88d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02a0e88d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02a0e88d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65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02a0e88d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02a0e88d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86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02a0e88d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02a0e88d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000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02a0e88d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02a0e88d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07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02a0e88d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02a0e88d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05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" name="Google Shape;10;p23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3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23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3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32"/>
          <p:cNvGrpSpPr/>
          <p:nvPr/>
        </p:nvGrpSpPr>
        <p:grpSpPr>
          <a:xfrm>
            <a:off x="676251" y="1426484"/>
            <a:ext cx="2418395" cy="3016707"/>
            <a:chOff x="798000" y="1407225"/>
            <a:chExt cx="3584400" cy="2794800"/>
          </a:xfrm>
        </p:grpSpPr>
        <p:sp>
          <p:nvSpPr>
            <p:cNvPr id="83" name="Google Shape;83;p32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2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32"/>
          <p:cNvGrpSpPr/>
          <p:nvPr/>
        </p:nvGrpSpPr>
        <p:grpSpPr>
          <a:xfrm>
            <a:off x="3324226" y="1426484"/>
            <a:ext cx="2418395" cy="3016707"/>
            <a:chOff x="798000" y="1407225"/>
            <a:chExt cx="3584400" cy="2794800"/>
          </a:xfrm>
        </p:grpSpPr>
        <p:sp>
          <p:nvSpPr>
            <p:cNvPr id="86" name="Google Shape;86;p32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2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32"/>
          <p:cNvGrpSpPr/>
          <p:nvPr/>
        </p:nvGrpSpPr>
        <p:grpSpPr>
          <a:xfrm>
            <a:off x="5972201" y="1437384"/>
            <a:ext cx="2418395" cy="3016707"/>
            <a:chOff x="798000" y="1407225"/>
            <a:chExt cx="3584400" cy="2794800"/>
          </a:xfrm>
        </p:grpSpPr>
        <p:sp>
          <p:nvSpPr>
            <p:cNvPr id="89" name="Google Shape;89;p32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2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3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33"/>
          <p:cNvGrpSpPr/>
          <p:nvPr/>
        </p:nvGrpSpPr>
        <p:grpSpPr>
          <a:xfrm>
            <a:off x="1318043" y="1043676"/>
            <a:ext cx="3180797" cy="1780847"/>
            <a:chOff x="798000" y="1407225"/>
            <a:chExt cx="3584400" cy="2794800"/>
          </a:xfrm>
        </p:grpSpPr>
        <p:sp>
          <p:nvSpPr>
            <p:cNvPr id="97" name="Google Shape;97;p33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3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33"/>
          <p:cNvGrpSpPr/>
          <p:nvPr/>
        </p:nvGrpSpPr>
        <p:grpSpPr>
          <a:xfrm>
            <a:off x="1318043" y="2882301"/>
            <a:ext cx="3180797" cy="1780847"/>
            <a:chOff x="798000" y="1407225"/>
            <a:chExt cx="3584400" cy="2794800"/>
          </a:xfrm>
        </p:grpSpPr>
        <p:sp>
          <p:nvSpPr>
            <p:cNvPr id="100" name="Google Shape;100;p33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3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3"/>
          <p:cNvGrpSpPr/>
          <p:nvPr/>
        </p:nvGrpSpPr>
        <p:grpSpPr>
          <a:xfrm>
            <a:off x="4563418" y="1043676"/>
            <a:ext cx="3180797" cy="1780847"/>
            <a:chOff x="798000" y="1407225"/>
            <a:chExt cx="3584400" cy="2794800"/>
          </a:xfrm>
        </p:grpSpPr>
        <p:sp>
          <p:nvSpPr>
            <p:cNvPr id="103" name="Google Shape;103;p33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3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33"/>
          <p:cNvGrpSpPr/>
          <p:nvPr/>
        </p:nvGrpSpPr>
        <p:grpSpPr>
          <a:xfrm>
            <a:off x="4563418" y="2882301"/>
            <a:ext cx="3180797" cy="1780847"/>
            <a:chOff x="798000" y="1407225"/>
            <a:chExt cx="3584400" cy="2794800"/>
          </a:xfrm>
        </p:grpSpPr>
        <p:sp>
          <p:nvSpPr>
            <p:cNvPr id="106" name="Google Shape;106;p33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3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0" name="Google Shape;110;p3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3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4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3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34"/>
          <p:cNvGrpSpPr/>
          <p:nvPr/>
        </p:nvGrpSpPr>
        <p:grpSpPr>
          <a:xfrm>
            <a:off x="6131363" y="1149399"/>
            <a:ext cx="2868237" cy="1595831"/>
            <a:chOff x="798000" y="1407225"/>
            <a:chExt cx="3584400" cy="2794800"/>
          </a:xfrm>
        </p:grpSpPr>
        <p:sp>
          <p:nvSpPr>
            <p:cNvPr id="115" name="Google Shape;115;p34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4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34"/>
          <p:cNvGrpSpPr/>
          <p:nvPr/>
        </p:nvGrpSpPr>
        <p:grpSpPr>
          <a:xfrm>
            <a:off x="3163464" y="1149399"/>
            <a:ext cx="2868237" cy="1595831"/>
            <a:chOff x="798000" y="1407225"/>
            <a:chExt cx="3584400" cy="2794800"/>
          </a:xfrm>
        </p:grpSpPr>
        <p:sp>
          <p:nvSpPr>
            <p:cNvPr id="118" name="Google Shape;118;p34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4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34"/>
          <p:cNvSpPr/>
          <p:nvPr/>
        </p:nvSpPr>
        <p:spPr>
          <a:xfrm>
            <a:off x="195489" y="1149462"/>
            <a:ext cx="2868300" cy="15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4"/>
          <p:cNvSpPr txBox="1"/>
          <p:nvPr/>
        </p:nvSpPr>
        <p:spPr>
          <a:xfrm>
            <a:off x="866448" y="1641900"/>
            <a:ext cx="1526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34"/>
          <p:cNvGrpSpPr/>
          <p:nvPr/>
        </p:nvGrpSpPr>
        <p:grpSpPr>
          <a:xfrm>
            <a:off x="6131401" y="2815962"/>
            <a:ext cx="2868237" cy="1595831"/>
            <a:chOff x="798000" y="1407225"/>
            <a:chExt cx="3584400" cy="2794800"/>
          </a:xfrm>
        </p:grpSpPr>
        <p:sp>
          <p:nvSpPr>
            <p:cNvPr id="123" name="Google Shape;123;p34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4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34"/>
          <p:cNvGrpSpPr/>
          <p:nvPr/>
        </p:nvGrpSpPr>
        <p:grpSpPr>
          <a:xfrm>
            <a:off x="3163501" y="2815962"/>
            <a:ext cx="2868237" cy="1595831"/>
            <a:chOff x="798000" y="1407225"/>
            <a:chExt cx="3584400" cy="2794800"/>
          </a:xfrm>
        </p:grpSpPr>
        <p:sp>
          <p:nvSpPr>
            <p:cNvPr id="126" name="Google Shape;126;p34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4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34"/>
          <p:cNvSpPr/>
          <p:nvPr/>
        </p:nvSpPr>
        <p:spPr>
          <a:xfrm>
            <a:off x="195526" y="2816024"/>
            <a:ext cx="2868300" cy="15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4"/>
          <p:cNvSpPr txBox="1"/>
          <p:nvPr/>
        </p:nvSpPr>
        <p:spPr>
          <a:xfrm>
            <a:off x="812223" y="3435550"/>
            <a:ext cx="1526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3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35"/>
          <p:cNvGrpSpPr/>
          <p:nvPr/>
        </p:nvGrpSpPr>
        <p:grpSpPr>
          <a:xfrm>
            <a:off x="2418524" y="1415502"/>
            <a:ext cx="4336049" cy="2737786"/>
            <a:chOff x="798000" y="1407225"/>
            <a:chExt cx="3584400" cy="2794800"/>
          </a:xfrm>
        </p:grpSpPr>
        <p:sp>
          <p:nvSpPr>
            <p:cNvPr id="137" name="Google Shape;137;p35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5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VIDEO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1" name="Google Shape;141;p36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36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43" name="Google Shape;143;p3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5" name="Google Shape;145;p36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6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36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6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9" name="Google Shape;149;p36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50" name="Google Shape;150;p3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52" name="Google Shape;152;p36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6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36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6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56" name="Google Shape;156;p36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7" name="Google Shape;157;p36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66" name="Google Shape;166;p37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" name="Google Shape;167;p37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7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7"/>
          <p:cNvPicPr preferRelativeResize="0"/>
          <p:nvPr/>
        </p:nvPicPr>
        <p:blipFill rotWithShape="1">
          <a:blip r:embed="rId2">
            <a:alphaModFix/>
          </a:blip>
          <a:srcRect t="178" b="186"/>
          <a:stretch/>
        </p:blipFill>
        <p:spPr>
          <a:xfrm>
            <a:off x="2840557" y="912538"/>
            <a:ext cx="1362489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7"/>
          <p:cNvPicPr preferRelativeResize="0"/>
          <p:nvPr/>
        </p:nvPicPr>
        <p:blipFill rotWithShape="1">
          <a:blip r:embed="rId3">
            <a:alphaModFix/>
          </a:blip>
          <a:srcRect t="178" b="186"/>
          <a:stretch/>
        </p:blipFill>
        <p:spPr>
          <a:xfrm>
            <a:off x="740137" y="912541"/>
            <a:ext cx="1362489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7"/>
          <p:cNvPicPr preferRelativeResize="0"/>
          <p:nvPr/>
        </p:nvPicPr>
        <p:blipFill rotWithShape="1">
          <a:blip r:embed="rId4">
            <a:alphaModFix/>
          </a:blip>
          <a:srcRect t="177" b="176"/>
          <a:stretch/>
        </p:blipFill>
        <p:spPr>
          <a:xfrm>
            <a:off x="7041370" y="912525"/>
            <a:ext cx="1362494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7"/>
          <p:cNvPicPr preferRelativeResize="0"/>
          <p:nvPr/>
        </p:nvPicPr>
        <p:blipFill rotWithShape="1">
          <a:blip r:embed="rId5">
            <a:alphaModFix/>
          </a:blip>
          <a:srcRect t="178" b="186"/>
          <a:stretch/>
        </p:blipFill>
        <p:spPr>
          <a:xfrm>
            <a:off x="4940971" y="912539"/>
            <a:ext cx="1362489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7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37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37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37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37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85" name="Google Shape;185;p38"/>
          <p:cNvPicPr preferRelativeResize="0"/>
          <p:nvPr/>
        </p:nvPicPr>
        <p:blipFill rotWithShape="1">
          <a:blip r:embed="rId2">
            <a:alphaModFix/>
          </a:blip>
          <a:srcRect l="9" r="19"/>
          <a:stretch/>
        </p:blipFill>
        <p:spPr>
          <a:xfrm>
            <a:off x="2201400" y="458375"/>
            <a:ext cx="6790204" cy="480419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38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8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8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38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93" name="Google Shape;193;p39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39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9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39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97" name="Google Shape;197;p39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8" name="Google Shape;198;p39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99" name="Google Shape;199;p3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1" name="Google Shape;201;p39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2" name="Google Shape;202;p3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4" name="Google Shape;204;p39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05" name="Google Shape;205;p3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7" name="Google Shape;207;p39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08" name="Google Shape;208;p3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0" name="Google Shape;210;p39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1" name="Google Shape;211;p3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3" name="Google Shape;213;p39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14" name="Google Shape;214;p3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6" name="Google Shape;216;p39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17" name="Google Shape;217;p3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19" name="Google Shape;219;p39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5" name="Google Shape;225;p39"/>
          <p:cNvPicPr preferRelativeResize="0"/>
          <p:nvPr/>
        </p:nvPicPr>
        <p:blipFill rotWithShape="1">
          <a:blip r:embed="rId2">
            <a:alphaModFix/>
          </a:blip>
          <a:srcRect l="9" r="19"/>
          <a:stretch/>
        </p:blipFill>
        <p:spPr>
          <a:xfrm>
            <a:off x="0" y="0"/>
            <a:ext cx="5314477" cy="37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9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31" name="Google Shape;231;p40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40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34" name="Google Shape;234;p40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5" name="Google Shape;235;p4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7" name="Google Shape;237;p40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8" name="Google Shape;238;p4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0" name="Google Shape;240;p40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1" name="Google Shape;241;p4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3" name="Google Shape;243;p40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4" name="Google Shape;244;p4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6" name="Google Shape;246;p40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7" name="Google Shape;247;p4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49" name="Google Shape;249;p40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3" name="Google Shape;253;p40"/>
          <p:cNvPicPr preferRelativeResize="0"/>
          <p:nvPr/>
        </p:nvPicPr>
        <p:blipFill rotWithShape="1">
          <a:blip r:embed="rId2">
            <a:alphaModFix/>
          </a:blip>
          <a:srcRect l="719" r="706"/>
          <a:stretch/>
        </p:blipFill>
        <p:spPr>
          <a:xfrm>
            <a:off x="-17762" y="-39537"/>
            <a:ext cx="5349997" cy="383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0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40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41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0" name="Google Shape;260;p41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63" name="Google Shape;263;p41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4" name="Google Shape;264;p41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65" name="Google Shape;265;p4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67" name="Google Shape;267;p41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68" name="Google Shape;268;p4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0" name="Google Shape;270;p41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71" name="Google Shape;271;p4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3" name="Google Shape;273;p41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74" name="Google Shape;274;p4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6" name="Google Shape;276;p41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77" name="Google Shape;277;p4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9" name="Google Shape;279;p41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80" name="Google Shape;280;p4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82" name="Google Shape;282;p41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83" name="Google Shape;283;p4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85" name="Google Shape;285;p41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1" name="Google Shape;291;p41"/>
          <p:cNvPicPr preferRelativeResize="0"/>
          <p:nvPr/>
        </p:nvPicPr>
        <p:blipFill rotWithShape="1">
          <a:blip r:embed="rId2">
            <a:alphaModFix/>
          </a:blip>
          <a:srcRect l="9" r="19"/>
          <a:stretch/>
        </p:blipFill>
        <p:spPr>
          <a:xfrm>
            <a:off x="0" y="-20"/>
            <a:ext cx="5314477" cy="376009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1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" name="Google Shape;20;p2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" name="Google Shape;26;p2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" name="Google Shape;33;p2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2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28"/>
          <p:cNvGrpSpPr/>
          <p:nvPr/>
        </p:nvGrpSpPr>
        <p:grpSpPr>
          <a:xfrm>
            <a:off x="798000" y="1407225"/>
            <a:ext cx="3584400" cy="2794800"/>
            <a:chOff x="798000" y="1407225"/>
            <a:chExt cx="3584400" cy="2794800"/>
          </a:xfrm>
        </p:grpSpPr>
        <p:sp>
          <p:nvSpPr>
            <p:cNvPr id="46" name="Google Shape;46;p28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8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29"/>
          <p:cNvGrpSpPr/>
          <p:nvPr/>
        </p:nvGrpSpPr>
        <p:grpSpPr>
          <a:xfrm>
            <a:off x="4648200" y="1434013"/>
            <a:ext cx="3584400" cy="2794800"/>
            <a:chOff x="798000" y="1407225"/>
            <a:chExt cx="3584400" cy="2794800"/>
          </a:xfrm>
        </p:grpSpPr>
        <p:sp>
          <p:nvSpPr>
            <p:cNvPr id="55" name="Google Shape;55;p29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9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30"/>
          <p:cNvGrpSpPr/>
          <p:nvPr/>
        </p:nvGrpSpPr>
        <p:grpSpPr>
          <a:xfrm>
            <a:off x="1358633" y="1204853"/>
            <a:ext cx="6494216" cy="3361865"/>
            <a:chOff x="798000" y="1407225"/>
            <a:chExt cx="3584400" cy="2794800"/>
          </a:xfrm>
        </p:grpSpPr>
        <p:sp>
          <p:nvSpPr>
            <p:cNvPr id="63" name="Google Shape;63;p30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0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 txBox="1">
            <a:spLocks noGrp="1"/>
          </p:cNvSpPr>
          <p:nvPr>
            <p:ph type="body" idx="1"/>
          </p:nvPr>
        </p:nvSpPr>
        <p:spPr>
          <a:xfrm>
            <a:off x="737979" y="43994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31"/>
          <p:cNvGrpSpPr/>
          <p:nvPr/>
        </p:nvGrpSpPr>
        <p:grpSpPr>
          <a:xfrm>
            <a:off x="874200" y="1271532"/>
            <a:ext cx="3584400" cy="2978166"/>
            <a:chOff x="798000" y="1271525"/>
            <a:chExt cx="3584400" cy="2930400"/>
          </a:xfrm>
        </p:grpSpPr>
        <p:sp>
          <p:nvSpPr>
            <p:cNvPr id="72" name="Google Shape;72;p31"/>
            <p:cNvSpPr/>
            <p:nvPr/>
          </p:nvSpPr>
          <p:spPr>
            <a:xfrm>
              <a:off x="798000" y="1271525"/>
              <a:ext cx="3584400" cy="293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1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31"/>
          <p:cNvSpPr/>
          <p:nvPr/>
        </p:nvSpPr>
        <p:spPr>
          <a:xfrm>
            <a:off x="4697675" y="1271525"/>
            <a:ext cx="3584400" cy="29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1"/>
          <p:cNvSpPr txBox="1"/>
          <p:nvPr/>
        </p:nvSpPr>
        <p:spPr>
          <a:xfrm>
            <a:off x="5536025" y="2499738"/>
            <a:ext cx="19077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7" name="Google Shape;7;p2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99" name="Google Shape;299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"/>
          <p:cNvSpPr txBox="1">
            <a:spLocks noGrp="1"/>
          </p:cNvSpPr>
          <p:nvPr>
            <p:ph type="title"/>
          </p:nvPr>
        </p:nvSpPr>
        <p:spPr>
          <a:xfrm>
            <a:off x="3175325" y="3542725"/>
            <a:ext cx="58455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dirty="0"/>
              <a:t>Internship Report</a:t>
            </a:r>
            <a:endParaRPr sz="26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i="1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i="1" dirty="0">
                <a:highlight>
                  <a:srgbClr val="FFFF00"/>
                </a:highlight>
              </a:rPr>
              <a:t>&lt;Your Name&gt;</a:t>
            </a:r>
            <a:endParaRPr sz="2000" i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3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sp>
          <p:nvSpPr>
            <p:cNvPr id="415" name="Google Shape;415;p13"/>
            <p:cNvSpPr txBox="1"/>
            <p:nvPr/>
          </p:nvSpPr>
          <p:spPr>
            <a:xfrm>
              <a:off x="1700712" y="4552475"/>
              <a:ext cx="57426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0" i="0" u="none" strike="noStrike" cap="none">
                  <a:solidFill>
                    <a:schemeClr val="hlink"/>
                  </a:solidFill>
                  <a:uFill>
                    <a:noFill/>
                  </a:uFill>
                  <a:latin typeface="Verdana"/>
                  <a:ea typeface="Verdana"/>
                  <a:cs typeface="Verdana"/>
                  <a:sym typeface="Verdana"/>
                  <a:hlinkClick r:id="rId3"/>
                </a:rPr>
                <a:t>www.passerellesnumeriques.org</a:t>
              </a:r>
              <a:endParaRPr sz="1400" b="0" i="1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416" name="Google Shape;416;p13"/>
            <p:cNvPicPr preferRelativeResize="0"/>
            <p:nvPr/>
          </p:nvPicPr>
          <p:blipFill rotWithShape="1">
            <a:blip r:embed="rId4">
              <a:alphaModFix/>
            </a:blip>
            <a:srcRect l="384" r="386"/>
            <a:stretch/>
          </p:blipFill>
          <p:spPr>
            <a:xfrm>
              <a:off x="3661163" y="1321587"/>
              <a:ext cx="1821675" cy="1838325"/>
            </a:xfrm>
            <a:prstGeom prst="rect">
              <a:avLst/>
            </a:prstGeom>
            <a:noFill/>
            <a:ln>
              <a:noFill/>
            </a:ln>
            <a:effectLst>
              <a:outerShdw blurRad="300038" dist="219075" dir="4680000" algn="bl" rotWithShape="0">
                <a:srgbClr val="000000">
                  <a:alpha val="7450"/>
                </a:srgbClr>
              </a:outerShdw>
            </a:effectLst>
          </p:spPr>
        </p:pic>
        <p:sp>
          <p:nvSpPr>
            <p:cNvPr id="417" name="Google Shape;417;p13"/>
            <p:cNvSpPr/>
            <p:nvPr/>
          </p:nvSpPr>
          <p:spPr>
            <a:xfrm>
              <a:off x="0" y="-1"/>
              <a:ext cx="9144000" cy="630900"/>
            </a:xfrm>
            <a:prstGeom prst="rect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3"/>
            <p:cNvSpPr txBox="1"/>
            <p:nvPr/>
          </p:nvSpPr>
          <p:spPr>
            <a:xfrm>
              <a:off x="3327750" y="3353712"/>
              <a:ext cx="2488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0" i="0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rPr>
                <a:t>Thank you !</a:t>
              </a:r>
              <a:endParaRPr sz="2400" b="0" i="1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419" name="Google Shape;419;p13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977764" y="4021393"/>
              <a:ext cx="407520" cy="407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13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397"/>
              <a:ext cx="407520" cy="407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13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r="10"/>
            <a:stretch/>
          </p:blipFill>
          <p:spPr>
            <a:xfrm>
              <a:off x="4570237" y="4021392"/>
              <a:ext cx="407503" cy="407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13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r="10"/>
            <a:stretch/>
          </p:blipFill>
          <p:spPr>
            <a:xfrm>
              <a:off x="3755181" y="4021402"/>
              <a:ext cx="407503" cy="4075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3" name="Google Shape;42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"/>
          <p:cNvSpPr/>
          <p:nvPr/>
        </p:nvSpPr>
        <p:spPr>
          <a:xfrm>
            <a:off x="-15650" y="-1"/>
            <a:ext cx="1996500" cy="51434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"/>
          <p:cNvSpPr txBox="1"/>
          <p:nvPr/>
        </p:nvSpPr>
        <p:spPr>
          <a:xfrm>
            <a:off x="70950" y="2216250"/>
            <a:ext cx="1833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br>
              <a:rPr lang="fr-FR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fr-FR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br>
              <a:rPr lang="fr-FR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fr-FR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br>
              <a:rPr lang="fr-FR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fr-FR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br>
              <a:rPr lang="fr-FR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fr-FR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br>
              <a:rPr lang="fr-FR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fr-FR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30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07" name="Google Shape;307;p2"/>
          <p:cNvGrpSpPr/>
          <p:nvPr/>
        </p:nvGrpSpPr>
        <p:grpSpPr>
          <a:xfrm>
            <a:off x="2462951" y="1815167"/>
            <a:ext cx="762000" cy="721200"/>
            <a:chOff x="2780100" y="2420081"/>
            <a:chExt cx="762000" cy="721200"/>
          </a:xfrm>
        </p:grpSpPr>
        <p:sp>
          <p:nvSpPr>
            <p:cNvPr id="308" name="Google Shape;308;p2"/>
            <p:cNvSpPr/>
            <p:nvPr/>
          </p:nvSpPr>
          <p:spPr>
            <a:xfrm>
              <a:off x="2809800" y="2420081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9" name="Google Shape;309;p2"/>
            <p:cNvSpPr txBox="1"/>
            <p:nvPr/>
          </p:nvSpPr>
          <p:spPr>
            <a:xfrm>
              <a:off x="2780100" y="2598414"/>
              <a:ext cx="7620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03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310" name="Google Shape;310;p2"/>
          <p:cNvCxnSpPr>
            <a:cxnSpLocks/>
          </p:cNvCxnSpPr>
          <p:nvPr/>
        </p:nvCxnSpPr>
        <p:spPr>
          <a:xfrm rot="10800000">
            <a:off x="1904550" y="-173622"/>
            <a:ext cx="7600" cy="5155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311" name="Google Shape;311;p2"/>
          <p:cNvGrpSpPr/>
          <p:nvPr/>
        </p:nvGrpSpPr>
        <p:grpSpPr>
          <a:xfrm>
            <a:off x="2475414" y="914589"/>
            <a:ext cx="702600" cy="721200"/>
            <a:chOff x="2809800" y="1519503"/>
            <a:chExt cx="702600" cy="721200"/>
          </a:xfrm>
        </p:grpSpPr>
        <p:sp>
          <p:nvSpPr>
            <p:cNvPr id="312" name="Google Shape;312;p2"/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3" name="Google Shape;313;p2"/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02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314" name="Google Shape;314;p2"/>
          <p:cNvGrpSpPr/>
          <p:nvPr/>
        </p:nvGrpSpPr>
        <p:grpSpPr>
          <a:xfrm>
            <a:off x="2475414" y="14011"/>
            <a:ext cx="702600" cy="721200"/>
            <a:chOff x="2809800" y="618925"/>
            <a:chExt cx="702600" cy="721200"/>
          </a:xfrm>
        </p:grpSpPr>
        <p:sp>
          <p:nvSpPr>
            <p:cNvPr id="315" name="Google Shape;315;p2"/>
            <p:cNvSpPr/>
            <p:nvPr/>
          </p:nvSpPr>
          <p:spPr>
            <a:xfrm>
              <a:off x="2809800" y="618925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6" name="Google Shape;316;p2"/>
            <p:cNvSpPr txBox="1"/>
            <p:nvPr/>
          </p:nvSpPr>
          <p:spPr>
            <a:xfrm>
              <a:off x="2851345" y="804325"/>
              <a:ext cx="6195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17" name="Google Shape;317;p2"/>
          <p:cNvSpPr txBox="1"/>
          <p:nvPr/>
        </p:nvSpPr>
        <p:spPr>
          <a:xfrm>
            <a:off x="3403951" y="166306"/>
            <a:ext cx="38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8" name="Google Shape;318;p2"/>
          <p:cNvSpPr txBox="1"/>
          <p:nvPr/>
        </p:nvSpPr>
        <p:spPr>
          <a:xfrm>
            <a:off x="3403951" y="1044187"/>
            <a:ext cx="38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Job </a:t>
            </a:r>
            <a:r>
              <a:rPr lang="fr-FR" sz="2000" b="0" i="0" u="none" strike="noStrike" cap="none" dirty="0" err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Responsibilities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9" name="Google Shape;319;p2"/>
          <p:cNvSpPr txBox="1"/>
          <p:nvPr/>
        </p:nvSpPr>
        <p:spPr>
          <a:xfrm>
            <a:off x="3403950" y="1969941"/>
            <a:ext cx="481345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b="0" i="0" u="none" strike="noStrike" cap="none" dirty="0" err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Projects</a:t>
            </a:r>
            <a:r>
              <a:rPr lang="fr-FR" sz="2000" b="0" i="0" u="none" strike="noStrike" cap="none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fr-FR" sz="2000" b="0" i="0" u="none" strike="noStrike" cap="none" dirty="0" err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Accomplishments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0" name="Google Shape;3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grpSp>
        <p:nvGrpSpPr>
          <p:cNvPr id="321" name="Google Shape;321;p2"/>
          <p:cNvGrpSpPr/>
          <p:nvPr/>
        </p:nvGrpSpPr>
        <p:grpSpPr>
          <a:xfrm>
            <a:off x="2475426" y="2667117"/>
            <a:ext cx="762000" cy="721200"/>
            <a:chOff x="2780100" y="2420081"/>
            <a:chExt cx="762000" cy="721200"/>
          </a:xfrm>
        </p:grpSpPr>
        <p:sp>
          <p:nvSpPr>
            <p:cNvPr id="322" name="Google Shape;322;p2"/>
            <p:cNvSpPr/>
            <p:nvPr/>
          </p:nvSpPr>
          <p:spPr>
            <a:xfrm>
              <a:off x="2809800" y="2420081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3" name="Google Shape;323;p2"/>
            <p:cNvSpPr txBox="1"/>
            <p:nvPr/>
          </p:nvSpPr>
          <p:spPr>
            <a:xfrm>
              <a:off x="2780100" y="2598414"/>
              <a:ext cx="7620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lang="fr-FR" sz="24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24" name="Google Shape;324;p2"/>
          <p:cNvSpPr txBox="1"/>
          <p:nvPr/>
        </p:nvSpPr>
        <p:spPr>
          <a:xfrm>
            <a:off x="3416426" y="2821891"/>
            <a:ext cx="38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Challenges and Solutions</a:t>
            </a:r>
            <a:endParaRPr lang="fr-FR"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25" name="Google Shape;325;p2"/>
          <p:cNvGrpSpPr/>
          <p:nvPr/>
        </p:nvGrpSpPr>
        <p:grpSpPr>
          <a:xfrm>
            <a:off x="2475426" y="3505317"/>
            <a:ext cx="762000" cy="721200"/>
            <a:chOff x="2780100" y="2420081"/>
            <a:chExt cx="762000" cy="721200"/>
          </a:xfrm>
        </p:grpSpPr>
        <p:sp>
          <p:nvSpPr>
            <p:cNvPr id="326" name="Google Shape;326;p2"/>
            <p:cNvSpPr/>
            <p:nvPr/>
          </p:nvSpPr>
          <p:spPr>
            <a:xfrm>
              <a:off x="2809800" y="2420081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7" name="Google Shape;327;p2"/>
            <p:cNvSpPr txBox="1"/>
            <p:nvPr/>
          </p:nvSpPr>
          <p:spPr>
            <a:xfrm>
              <a:off x="2780100" y="2598414"/>
              <a:ext cx="7620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lang="fr-FR" sz="24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28" name="Google Shape;328;p2"/>
          <p:cNvSpPr txBox="1"/>
          <p:nvPr/>
        </p:nvSpPr>
        <p:spPr>
          <a:xfrm>
            <a:off x="3416426" y="3660091"/>
            <a:ext cx="38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dirty="0" err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Lessons</a:t>
            </a:r>
            <a:r>
              <a:rPr lang="fr-FR" sz="2000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2000" dirty="0" err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Learned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" name="Google Shape;325;p2">
            <a:extLst>
              <a:ext uri="{FF2B5EF4-FFF2-40B4-BE49-F238E27FC236}">
                <a16:creationId xmlns:a16="http://schemas.microsoft.com/office/drawing/2014/main" id="{6AEEED31-DA77-7B54-2EA7-FDA7FB6757A4}"/>
              </a:ext>
            </a:extLst>
          </p:cNvPr>
          <p:cNvGrpSpPr/>
          <p:nvPr/>
        </p:nvGrpSpPr>
        <p:grpSpPr>
          <a:xfrm>
            <a:off x="2516959" y="4409817"/>
            <a:ext cx="762000" cy="721200"/>
            <a:chOff x="2780100" y="2420081"/>
            <a:chExt cx="762000" cy="721200"/>
          </a:xfrm>
        </p:grpSpPr>
        <p:sp>
          <p:nvSpPr>
            <p:cNvPr id="4" name="Google Shape;326;p2">
              <a:extLst>
                <a:ext uri="{FF2B5EF4-FFF2-40B4-BE49-F238E27FC236}">
                  <a16:creationId xmlns:a16="http://schemas.microsoft.com/office/drawing/2014/main" id="{E2C71AC1-47CE-C113-D2CE-E88FBBB26380}"/>
                </a:ext>
              </a:extLst>
            </p:cNvPr>
            <p:cNvSpPr/>
            <p:nvPr/>
          </p:nvSpPr>
          <p:spPr>
            <a:xfrm>
              <a:off x="2809800" y="2420081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" name="Google Shape;327;p2">
              <a:extLst>
                <a:ext uri="{FF2B5EF4-FFF2-40B4-BE49-F238E27FC236}">
                  <a16:creationId xmlns:a16="http://schemas.microsoft.com/office/drawing/2014/main" id="{4D5F6B92-7986-6337-E5CB-CA39EC4BF987}"/>
                </a:ext>
              </a:extLst>
            </p:cNvPr>
            <p:cNvSpPr txBox="1"/>
            <p:nvPr/>
          </p:nvSpPr>
          <p:spPr>
            <a:xfrm>
              <a:off x="2780100" y="2598414"/>
              <a:ext cx="7620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lang="fr-FR" sz="24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Google Shape;328;p2">
            <a:extLst>
              <a:ext uri="{FF2B5EF4-FFF2-40B4-BE49-F238E27FC236}">
                <a16:creationId xmlns:a16="http://schemas.microsoft.com/office/drawing/2014/main" id="{7B35AF8F-2EA9-B8E9-04E7-61D2A8257CED}"/>
              </a:ext>
            </a:extLst>
          </p:cNvPr>
          <p:cNvSpPr txBox="1"/>
          <p:nvPr/>
        </p:nvSpPr>
        <p:spPr>
          <a:xfrm>
            <a:off x="3457959" y="4564591"/>
            <a:ext cx="38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2a0e88d9_0_8"/>
          <p:cNvSpPr txBox="1">
            <a:spLocks noGrp="1"/>
          </p:cNvSpPr>
          <p:nvPr>
            <p:ph type="body" idx="1"/>
          </p:nvPr>
        </p:nvSpPr>
        <p:spPr>
          <a:xfrm>
            <a:off x="395650" y="890550"/>
            <a:ext cx="8392200" cy="369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en-US" sz="2200" dirty="0">
                <a:highlight>
                  <a:srgbClr val="FFFF00"/>
                </a:highlight>
              </a:rPr>
              <a:t>Brief introduction of the presenter and the internship program</a:t>
            </a:r>
          </a:p>
          <a:p>
            <a:pPr marL="457200" marR="0" lvl="0" indent="-3683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en-US" sz="2200" dirty="0">
                <a:highlight>
                  <a:srgbClr val="FFFF00"/>
                </a:highlight>
              </a:rPr>
              <a:t>Overview of the company and the internship position</a:t>
            </a:r>
            <a:endParaRPr sz="2200" dirty="0">
              <a:highlight>
                <a:srgbClr val="FFFF00"/>
              </a:highlight>
            </a:endParaRPr>
          </a:p>
        </p:txBody>
      </p:sp>
      <p:sp>
        <p:nvSpPr>
          <p:cNvPr id="334" name="Google Shape;334;g1202a0e88d9_0_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2a0e88d9_0_8"/>
          <p:cNvSpPr txBox="1">
            <a:spLocks noGrp="1"/>
          </p:cNvSpPr>
          <p:nvPr>
            <p:ph type="body" idx="1"/>
          </p:nvPr>
        </p:nvSpPr>
        <p:spPr>
          <a:xfrm>
            <a:off x="395650" y="890550"/>
            <a:ext cx="8392200" cy="369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en-US" sz="2200" dirty="0">
                <a:highlight>
                  <a:srgbClr val="FFFF00"/>
                </a:highlight>
              </a:rPr>
              <a:t>Detailed description of the tasks and responsibilities assigned during the internship</a:t>
            </a:r>
          </a:p>
          <a:p>
            <a:pPr marL="457200" marR="0" lvl="0" indent="-3683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en-US" sz="2200" dirty="0">
                <a:highlight>
                  <a:srgbClr val="FFFF00"/>
                </a:highlight>
              </a:rPr>
              <a:t>Explanation of the goals and objectives of the internship</a:t>
            </a:r>
          </a:p>
        </p:txBody>
      </p:sp>
      <p:sp>
        <p:nvSpPr>
          <p:cNvPr id="334" name="Google Shape;334;g1202a0e88d9_0_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Job </a:t>
            </a:r>
            <a:r>
              <a:rPr lang="fr-FR" dirty="0" err="1"/>
              <a:t>Responsibilities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56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2a0e88d9_0_8"/>
          <p:cNvSpPr txBox="1">
            <a:spLocks noGrp="1"/>
          </p:cNvSpPr>
          <p:nvPr>
            <p:ph type="body" idx="1"/>
          </p:nvPr>
        </p:nvSpPr>
        <p:spPr>
          <a:xfrm>
            <a:off x="395650" y="890550"/>
            <a:ext cx="8392200" cy="369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en-US" sz="2200" dirty="0">
                <a:highlight>
                  <a:srgbClr val="FFFF00"/>
                </a:highlight>
              </a:rPr>
              <a:t>Overview of the projects worked on during the internship</a:t>
            </a:r>
          </a:p>
          <a:p>
            <a:pPr marL="457200" marR="0" lvl="0" indent="-3683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en-US" sz="2200" dirty="0">
                <a:highlight>
                  <a:srgbClr val="FFFF00"/>
                </a:highlight>
              </a:rPr>
              <a:t>Explanation of the tasks performed and the outcomes achieved</a:t>
            </a:r>
          </a:p>
          <a:p>
            <a:pPr marL="457200" marR="0" lvl="0" indent="-3683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en-US" sz="2200" dirty="0">
                <a:highlight>
                  <a:srgbClr val="FFFF00"/>
                </a:highlight>
              </a:rPr>
              <a:t>Presentation of any awards, recognitions or certifications received during the internship</a:t>
            </a:r>
          </a:p>
        </p:txBody>
      </p:sp>
      <p:sp>
        <p:nvSpPr>
          <p:cNvPr id="334" name="Google Shape;334;g1202a0e88d9_0_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Projects</a:t>
            </a:r>
            <a:r>
              <a:rPr lang="fr-FR" dirty="0"/>
              <a:t> and </a:t>
            </a:r>
            <a:r>
              <a:rPr lang="fr-FR" dirty="0" err="1"/>
              <a:t>Accomplishments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759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2a0e88d9_0_8"/>
          <p:cNvSpPr txBox="1">
            <a:spLocks noGrp="1"/>
          </p:cNvSpPr>
          <p:nvPr>
            <p:ph type="body" idx="1"/>
          </p:nvPr>
        </p:nvSpPr>
        <p:spPr>
          <a:xfrm>
            <a:off x="395650" y="890550"/>
            <a:ext cx="8392200" cy="369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en-US" sz="2200" dirty="0">
                <a:highlight>
                  <a:srgbClr val="FFFF00"/>
                </a:highlight>
              </a:rPr>
              <a:t>Discussion of the challenges faced during the internship</a:t>
            </a:r>
          </a:p>
          <a:p>
            <a:pPr marL="457200" marR="0" lvl="0" indent="-3683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en-US" sz="2200" dirty="0">
                <a:highlight>
                  <a:srgbClr val="FFFF00"/>
                </a:highlight>
              </a:rPr>
              <a:t>Explanation of the solutions implemented to overcome the challenges</a:t>
            </a:r>
          </a:p>
        </p:txBody>
      </p:sp>
      <p:sp>
        <p:nvSpPr>
          <p:cNvPr id="334" name="Google Shape;334;g1202a0e88d9_0_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Challenges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297478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2a0e88d9_0_8"/>
          <p:cNvSpPr txBox="1">
            <a:spLocks noGrp="1"/>
          </p:cNvSpPr>
          <p:nvPr>
            <p:ph type="body" idx="1"/>
          </p:nvPr>
        </p:nvSpPr>
        <p:spPr>
          <a:xfrm>
            <a:off x="395650" y="890550"/>
            <a:ext cx="8392200" cy="369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en-US" sz="2200" dirty="0">
                <a:highlight>
                  <a:srgbClr val="FFFF00"/>
                </a:highlight>
              </a:rPr>
              <a:t>Reflection on the skills and knowledge gained during the internship</a:t>
            </a:r>
          </a:p>
          <a:p>
            <a:pPr marL="457200" marR="0" lvl="0" indent="-3683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en-US" sz="2200" dirty="0">
                <a:highlight>
                  <a:srgbClr val="FFFF00"/>
                </a:highlight>
              </a:rPr>
              <a:t>Discussion of how the internship contributed to personal and professional growth</a:t>
            </a:r>
          </a:p>
          <a:p>
            <a:pPr marL="457200" marR="0" lvl="0" indent="-3683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en-US" sz="2200" dirty="0">
                <a:highlight>
                  <a:srgbClr val="FFFF00"/>
                </a:highlight>
              </a:rPr>
              <a:t>Explanation of how the internship experience can be applied in future endeavors</a:t>
            </a:r>
          </a:p>
        </p:txBody>
      </p:sp>
      <p:sp>
        <p:nvSpPr>
          <p:cNvPr id="334" name="Google Shape;334;g1202a0e88d9_0_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Lessons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76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2a0e88d9_0_8"/>
          <p:cNvSpPr txBox="1">
            <a:spLocks noGrp="1"/>
          </p:cNvSpPr>
          <p:nvPr>
            <p:ph type="body" idx="1"/>
          </p:nvPr>
        </p:nvSpPr>
        <p:spPr>
          <a:xfrm>
            <a:off x="395650" y="890550"/>
            <a:ext cx="8392200" cy="369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en-US" sz="2200" dirty="0">
                <a:highlight>
                  <a:srgbClr val="FFFF00"/>
                </a:highlight>
              </a:rPr>
              <a:t>Overall evaluation of the internship program</a:t>
            </a:r>
          </a:p>
          <a:p>
            <a:pPr marL="457200" marR="0" lvl="0" indent="-3683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en-US" sz="2200" dirty="0">
                <a:highlight>
                  <a:srgbClr val="FFFF00"/>
                </a:highlight>
              </a:rPr>
              <a:t>Gratitude towards the company, internship supervisor, and colleagues</a:t>
            </a:r>
          </a:p>
        </p:txBody>
      </p:sp>
      <p:sp>
        <p:nvSpPr>
          <p:cNvPr id="334" name="Google Shape;334;g1202a0e88d9_0_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538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"/>
          <p:cNvSpPr txBox="1"/>
          <p:nvPr/>
        </p:nvSpPr>
        <p:spPr>
          <a:xfrm>
            <a:off x="-1039263" y="-1385412"/>
            <a:ext cx="18240505" cy="771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25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24150" marR="0" lvl="2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3845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2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2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2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8" name="Google Shape;40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pic>
        <p:nvPicPr>
          <p:cNvPr id="409" name="Google Shape;40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547" y="533625"/>
            <a:ext cx="5967200" cy="38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On-screen Show (16:9)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Verdana</vt:lpstr>
      <vt:lpstr>Simple Light</vt:lpstr>
      <vt:lpstr>Internship Report  &lt;Your Name&gt;</vt:lpstr>
      <vt:lpstr>PowerPoint Presentation</vt:lpstr>
      <vt:lpstr>Introduction</vt:lpstr>
      <vt:lpstr>Job Responsibilities</vt:lpstr>
      <vt:lpstr>Projects and Accomplishments</vt:lpstr>
      <vt:lpstr> Challenges and Solutions</vt:lpstr>
      <vt:lpstr>Lessons Learned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  &lt;Your Name&gt;</dc:title>
  <dc:creator>Tran Thi Truc</dc:creator>
  <cp:lastModifiedBy>Vinh Hoang</cp:lastModifiedBy>
  <cp:revision>3</cp:revision>
  <dcterms:modified xsi:type="dcterms:W3CDTF">2023-02-24T02:10:10Z</dcterms:modified>
</cp:coreProperties>
</file>