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2076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4" y="1296888"/>
            <a:ext cx="8083296" cy="108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Dear Hiring Manager</a:t>
            </a:r>
            <a:r>
              <a:rPr lang="en-US" sz="1600" dirty="0" smtClean="0"/>
              <a:t>,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I’m a second-year IT student at  </a:t>
            </a:r>
            <a:r>
              <a:rPr lang="en-US" sz="1600" dirty="0" err="1"/>
              <a:t>Passerelles</a:t>
            </a:r>
            <a:r>
              <a:rPr lang="en-US" sz="1600" dirty="0"/>
              <a:t> </a:t>
            </a:r>
            <a:r>
              <a:rPr lang="en-US" sz="1600" dirty="0" err="1"/>
              <a:t>Numériques</a:t>
            </a:r>
            <a:r>
              <a:rPr lang="en-US" sz="1600" dirty="0"/>
              <a:t> Vietnam (PNV). My full name is A </a:t>
            </a:r>
            <a:r>
              <a:rPr lang="en-US" sz="1600" dirty="0" err="1"/>
              <a:t>Thi</a:t>
            </a:r>
            <a:r>
              <a:rPr lang="en-US" sz="1600" dirty="0"/>
              <a:t>. My major is website programming. I tried to find your </a:t>
            </a:r>
            <a:r>
              <a:rPr lang="en-US" sz="1600" dirty="0" smtClean="0"/>
              <a:t>company on the internet </a:t>
            </a:r>
            <a:r>
              <a:rPr lang="en-US" sz="1600" dirty="0"/>
              <a:t>because I knew about your company from people in my school who have interned in your company and there is some good feedback to your company such as your company has a lot of training sessions, people are friendly and enthusiastic. And I'm writing to express my huge interest in </a:t>
            </a:r>
            <a:r>
              <a:rPr lang="en-US" sz="1600" dirty="0" smtClean="0"/>
              <a:t>the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1600" dirty="0" smtClean="0"/>
              <a:t>Front</a:t>
            </a:r>
            <a:r>
              <a:rPr lang="en-US" sz="1600" dirty="0" smtClean="0"/>
              <a:t>-End </a:t>
            </a:r>
            <a:r>
              <a:rPr lang="en-US" sz="1600" dirty="0"/>
              <a:t>intern position. The time I can intern as prescribed at my school is 2 months</a:t>
            </a:r>
            <a:r>
              <a:rPr lang="en-US" sz="1600" dirty="0" smtClean="0"/>
              <a:t>. From </a:t>
            </a:r>
            <a:r>
              <a:rPr lang="en-US" sz="1600" dirty="0"/>
              <a:t>10/07/2023 to </a:t>
            </a:r>
            <a:r>
              <a:rPr lang="en-US" sz="1600" dirty="0" smtClean="0"/>
              <a:t>03/09/2023. I strongly believe that My </a:t>
            </a:r>
            <a:r>
              <a:rPr lang="en-US" sz="1600" dirty="0"/>
              <a:t>training, experience, and abilities make me confident to apply for this internship at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two years of studying here, I have learned some courses in Databases, </a:t>
            </a:r>
            <a:r>
              <a:rPr lang="en-US" sz="1600" dirty="0" smtClean="0"/>
              <a:t>Algorithms </a:t>
            </a:r>
            <a:r>
              <a:rPr lang="en-US" sz="1600" dirty="0"/>
              <a:t>and Data </a:t>
            </a:r>
            <a:r>
              <a:rPr lang="en-US" sz="1600" dirty="0" smtClean="0"/>
              <a:t>structures, Object-Oriented Programming, and Java. </a:t>
            </a:r>
            <a:r>
              <a:rPr lang="en-US" sz="1600" dirty="0"/>
              <a:t>I have been studying some languages to design websites such as HTML, CSS, and JavaScript and I have some projects with that language such as </a:t>
            </a:r>
            <a:r>
              <a:rPr lang="en-US" sz="1600" b="1" dirty="0"/>
              <a:t> </a:t>
            </a:r>
            <a:r>
              <a:rPr lang="en-US" sz="1600" dirty="0"/>
              <a:t>SELL PRODUCT WEB individual projects and BOOKING DOCTOR projects using JavaScript, HTML-CSS and there </a:t>
            </a:r>
            <a:r>
              <a:rPr lang="en-US" sz="1600" dirty="0" smtClean="0"/>
              <a:t>are </a:t>
            </a:r>
            <a:r>
              <a:rPr lang="en-US" sz="1600" dirty="0"/>
              <a:t>more. I'm sure with that knowledge and the ambition to self-develop, I will be a perfect intern in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was also intensively trained in essential soft skills and English. Thanks to the professional skills that the teachers taught, I am more confident and have different skills like time management, teamwork, communication, and plan-making. Moreover, my English skills have improved efficiency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know your company has a lot of training sessions and is one of the most beautiful and comfortable working places among the IT community in </a:t>
            </a:r>
            <a:r>
              <a:rPr lang="en-US" sz="1600" dirty="0" smtClean="0"/>
              <a:t>Viet Nam, </a:t>
            </a:r>
            <a:r>
              <a:rPr lang="en-US" sz="1600" dirty="0"/>
              <a:t>so I believe that I can learn many new things from your company. 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look forward to having an opportunity to further discuss my application with you and how I can significantly contribute to the ongoing development of your company. Please consider the enclosed CV </a:t>
            </a:r>
            <a:r>
              <a:rPr lang="en-US" sz="1600" dirty="0" smtClean="0"/>
              <a:t>for more information about </a:t>
            </a:r>
            <a:r>
              <a:rPr lang="en-US" sz="1600" dirty="0"/>
              <a:t>my education and experience. Should you inquire about any additional information about </a:t>
            </a:r>
            <a:r>
              <a:rPr lang="en-US" sz="1600" dirty="0" smtClean="0"/>
              <a:t>my application, please contact me at 0355279217 or email me at thi.a24@student.passerellesnumeriques.org.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Thank you for your time in considering my application. I am looking forward to receiving a positive response from you.</a:t>
            </a:r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Best regards,</a:t>
            </a:r>
          </a:p>
          <a:p>
            <a:pPr algn="just"/>
            <a:r>
              <a:rPr lang="en-US" sz="1600" dirty="0"/>
              <a:t>A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6304" y="155793"/>
            <a:ext cx="3787068" cy="1141095"/>
          </a:xfrm>
          <a:prstGeom prst="round2SameRect">
            <a:avLst>
              <a:gd name="adj1" fmla="val 8586"/>
              <a:gd name="adj2" fmla="val 0"/>
            </a:avLst>
          </a:prstGeom>
          <a:solidFill>
            <a:schemeClr val="tx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914" y="98751"/>
            <a:ext cx="20174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A THI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14" y="832461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AD30C"/>
                </a:solidFill>
              </a:rPr>
              <a:t>Front-End</a:t>
            </a:r>
            <a:r>
              <a:rPr lang="en-US" sz="2000" i="1" dirty="0" smtClean="0">
                <a:solidFill>
                  <a:srgbClr val="FAD30C"/>
                </a:solidFill>
              </a:rPr>
              <a:t>  </a:t>
            </a:r>
            <a:r>
              <a:rPr lang="en-US" sz="2000" i="1" dirty="0">
                <a:solidFill>
                  <a:srgbClr val="FAD30C"/>
                </a:solidFill>
              </a:rPr>
              <a:t>Intern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94953" y="682053"/>
            <a:ext cx="112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" tIns="106329" rIns="36501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 descr="blob:file:///b9e9fc94-8341-497f-98f8-3f2bf82062c8"/>
          <p:cNvSpPr>
            <a:spLocks noChangeAspect="1" noChangeArrowheads="1"/>
          </p:cNvSpPr>
          <p:nvPr/>
        </p:nvSpPr>
        <p:spPr bwMode="auto">
          <a:xfrm>
            <a:off x="5258453" y="4074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30" y="105458"/>
            <a:ext cx="428171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Human </a:t>
            </a:r>
            <a:r>
              <a:rPr lang="en-US" sz="1600" dirty="0"/>
              <a:t>Resources </a:t>
            </a:r>
            <a:r>
              <a:rPr lang="en-US" sz="1600" dirty="0" smtClean="0"/>
              <a:t>Manager</a:t>
            </a:r>
          </a:p>
          <a:p>
            <a:r>
              <a:rPr lang="en-US" sz="1600" b="1" dirty="0" err="1" smtClean="0"/>
              <a:t>Wiicamp</a:t>
            </a:r>
            <a:endParaRPr lang="en-US" sz="1600" b="1" dirty="0" smtClean="0"/>
          </a:p>
          <a:p>
            <a:r>
              <a:rPr lang="sv-SE" sz="1600" dirty="0" smtClean="0"/>
              <a:t>Ta </a:t>
            </a:r>
            <a:r>
              <a:rPr lang="sv-SE" sz="1600" dirty="0"/>
              <a:t>My Duat - Son Tra - Da Nang - Vietnam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Front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-End  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WEB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</a:t>
            </a:r>
            <a:r>
              <a:rPr lang="en-US" sz="1600" b="1" dirty="0" err="1">
                <a:solidFill>
                  <a:srgbClr val="222224"/>
                </a:solidFill>
              </a:rPr>
              <a:t>G</a:t>
            </a:r>
            <a:r>
              <a:rPr lang="en-US" sz="1600" b="1" dirty="0" err="1" smtClean="0">
                <a:solidFill>
                  <a:srgbClr val="222224"/>
                </a:solidFill>
              </a:rPr>
              <a:t>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Speaking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122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66</cp:revision>
  <dcterms:created xsi:type="dcterms:W3CDTF">2022-11-29T01:28:46Z</dcterms:created>
  <dcterms:modified xsi:type="dcterms:W3CDTF">2023-03-02T11:39:19Z</dcterms:modified>
</cp:coreProperties>
</file>