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rgbClr val="FAD30C"/>
                    </a:solidFill>
                  </a:rPr>
                  <a:t>Back-End  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617512" y="28925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Bachelors </a:t>
            </a:r>
            <a:r>
              <a:rPr lang="en-US" sz="1600" b="1" dirty="0">
                <a:solidFill>
                  <a:srgbClr val="222224"/>
                </a:solidFill>
              </a:rPr>
              <a:t>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 smtClean="0">
                <a:solidFill>
                  <a:schemeClr val="bg1"/>
                </a:solidFill>
              </a:rPr>
              <a:t>English     </a:t>
            </a:r>
            <a:endParaRPr lang="en-US" sz="168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</a:t>
            </a:r>
            <a:r>
              <a:rPr lang="en-US" sz="1600" b="1" dirty="0" smtClean="0">
                <a:solidFill>
                  <a:srgbClr val="222224"/>
                </a:solidFill>
              </a:rPr>
              <a:t> 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WEBSITE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          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</a:t>
            </a:r>
            <a:r>
              <a:rPr lang="en-US" sz="1600" b="1" dirty="0" smtClean="0">
                <a:solidFill>
                  <a:srgbClr val="222224"/>
                </a:solidFill>
              </a:rPr>
              <a:t>GitHub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Drinking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Analyzing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90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70</cp:revision>
  <dcterms:created xsi:type="dcterms:W3CDTF">2022-11-29T01:28:46Z</dcterms:created>
  <dcterms:modified xsi:type="dcterms:W3CDTF">2023-03-07T10:34:46Z</dcterms:modified>
</cp:coreProperties>
</file>