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6" r:id="rId3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111"/>
    <a:srgbClr val="FFFFFF"/>
    <a:srgbClr val="2B3441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04" autoAdjust="0"/>
  </p:normalViewPr>
  <p:slideViewPr>
    <p:cSldViewPr snapToGrid="0">
      <p:cViewPr varScale="1">
        <p:scale>
          <a:sx n="65" d="100"/>
          <a:sy n="65" d="100"/>
        </p:scale>
        <p:origin x="31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715A5-0772-4E0B-AA45-ED948B68E97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4895-276F-44C7-87DA-0D1F3C1A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4895-276F-44C7-87DA-0D1F3C1A5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6888"/>
            <a:ext cx="82296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Dear Hiring Manager</a:t>
            </a:r>
            <a:r>
              <a:rPr lang="en-US" sz="1600" dirty="0" smtClean="0"/>
              <a:t>,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My name is A </a:t>
            </a:r>
            <a:r>
              <a:rPr lang="en-US" sz="1600" dirty="0" err="1" smtClean="0"/>
              <a:t>Thi</a:t>
            </a:r>
            <a:r>
              <a:rPr lang="en-US" sz="1600" dirty="0" smtClean="0"/>
              <a:t>. I’m </a:t>
            </a:r>
            <a:r>
              <a:rPr lang="en-US" sz="1600" dirty="0"/>
              <a:t>a second-year IT student at  </a:t>
            </a:r>
            <a:r>
              <a:rPr lang="en-US" sz="1600" dirty="0" err="1"/>
              <a:t>Passerelles</a:t>
            </a:r>
            <a:r>
              <a:rPr lang="en-US" sz="1600" dirty="0"/>
              <a:t> </a:t>
            </a:r>
            <a:r>
              <a:rPr lang="en-US" sz="1600" dirty="0" err="1"/>
              <a:t>Numériques</a:t>
            </a:r>
            <a:r>
              <a:rPr lang="en-US" sz="1600" dirty="0"/>
              <a:t> Vietnam (PNV</a:t>
            </a:r>
            <a:r>
              <a:rPr lang="en-US" sz="1600" dirty="0" smtClean="0"/>
              <a:t>). </a:t>
            </a:r>
            <a:r>
              <a:rPr lang="en-US" sz="1600" dirty="0"/>
              <a:t>My major is website programming. I tried to find your </a:t>
            </a:r>
            <a:r>
              <a:rPr lang="en-US" sz="1600" dirty="0" smtClean="0"/>
              <a:t>company on the internet </a:t>
            </a:r>
            <a:r>
              <a:rPr lang="en-US" sz="1600" dirty="0"/>
              <a:t>because I knew about your company from people in my school who have interned in your company and </a:t>
            </a:r>
            <a:r>
              <a:rPr lang="en-US" sz="1600" dirty="0" smtClean="0"/>
              <a:t>I know your </a:t>
            </a:r>
            <a:r>
              <a:rPr lang="en-US" sz="1600" dirty="0"/>
              <a:t>company has a lot of training sessions, people are friendly and enthusiastic. And I'm writing to express my huge interest in </a:t>
            </a:r>
            <a:r>
              <a:rPr lang="en-US" sz="1600" dirty="0" smtClean="0"/>
              <a:t>the Front-End </a:t>
            </a:r>
            <a:r>
              <a:rPr lang="en-US" sz="1600" dirty="0"/>
              <a:t>intern position. The time I can intern as prescribed at my school is 2 months</a:t>
            </a:r>
            <a:r>
              <a:rPr lang="en-US" sz="1600" dirty="0" smtClean="0"/>
              <a:t>. From </a:t>
            </a:r>
            <a:r>
              <a:rPr lang="en-US" sz="1600" dirty="0"/>
              <a:t>10/07/2023 to </a:t>
            </a:r>
            <a:r>
              <a:rPr lang="en-US" sz="1600" dirty="0" smtClean="0"/>
              <a:t>03/09/2023. I strongly believe that My </a:t>
            </a:r>
            <a:r>
              <a:rPr lang="en-US" sz="1600" dirty="0"/>
              <a:t>training, experience, and abilities make me confident to apply for this internship at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two years of studying here, I have learned some courses in Databases, </a:t>
            </a:r>
            <a:r>
              <a:rPr lang="en-US" sz="1600" dirty="0" smtClean="0"/>
              <a:t>Algorithms </a:t>
            </a:r>
            <a:r>
              <a:rPr lang="en-US" sz="1600" dirty="0"/>
              <a:t>and Data </a:t>
            </a:r>
            <a:r>
              <a:rPr lang="en-US" sz="1600" dirty="0" smtClean="0"/>
              <a:t>structures, Object-Oriented Programming, and Java. </a:t>
            </a:r>
            <a:r>
              <a:rPr lang="en-US" sz="1600" dirty="0"/>
              <a:t>I have been studying some languages to design websites such as HTML, CSS, and JavaScript and I have some projects with that language such as </a:t>
            </a:r>
            <a:r>
              <a:rPr lang="en-US" sz="1600" b="1" dirty="0"/>
              <a:t> </a:t>
            </a:r>
            <a:r>
              <a:rPr lang="en-US" sz="1600" dirty="0"/>
              <a:t>SELL PRODUCT WEB individual projects and BOOKING DOCTOR projects using JavaScript, HTML-CSS and there </a:t>
            </a:r>
            <a:r>
              <a:rPr lang="en-US" sz="1600" dirty="0" smtClean="0"/>
              <a:t>are </a:t>
            </a:r>
            <a:r>
              <a:rPr lang="en-US" sz="1600" dirty="0"/>
              <a:t>more. I'm sure with that knowledge and the ambition to self-develop, I will be a perfect intern in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was also intensively trained in essential soft skills and English. Thanks to the professional skills that the teachers taught, I am more confident and have different skills like time management, </a:t>
            </a:r>
            <a:r>
              <a:rPr lang="en-US" sz="1600" dirty="0" smtClean="0"/>
              <a:t>teamwork, </a:t>
            </a:r>
            <a:r>
              <a:rPr lang="en-US" sz="1600" dirty="0"/>
              <a:t>and plan-making. Moreover, my English skills have improved efficiency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know your company </a:t>
            </a:r>
            <a:r>
              <a:rPr lang="en-US" sz="1600" dirty="0" smtClean="0"/>
              <a:t>is </a:t>
            </a:r>
            <a:r>
              <a:rPr lang="en-US" sz="1600" dirty="0"/>
              <a:t>one of the most beautiful and comfortable working places among the IT community in </a:t>
            </a:r>
            <a:r>
              <a:rPr lang="en-US" sz="1600" dirty="0" smtClean="0"/>
              <a:t>Viet Nam, </a:t>
            </a:r>
            <a:r>
              <a:rPr lang="en-US" sz="1600" dirty="0"/>
              <a:t>so I believe that I can learn many new things from your company. 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look forward to having an opportunity to further discuss my application with you and how I can significantly contribute to the ongoing development of your company. Please consider the enclosed CV </a:t>
            </a:r>
            <a:r>
              <a:rPr lang="en-US" sz="1600" dirty="0" smtClean="0"/>
              <a:t>for more information about </a:t>
            </a:r>
            <a:r>
              <a:rPr lang="en-US" sz="1600" dirty="0"/>
              <a:t>my education and experience. Should you inquire about any additional information about </a:t>
            </a:r>
            <a:r>
              <a:rPr lang="en-US" sz="1600" dirty="0" smtClean="0"/>
              <a:t>my application, please contact me at 0355279217 or email me at thi.a24@student.passerellesnumeriques.org.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Thank you for your time in considering my application. I am looking forward to receiving a positive response from you.</a:t>
            </a:r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Best regards,</a:t>
            </a:r>
          </a:p>
          <a:p>
            <a:pPr algn="just"/>
            <a:r>
              <a:rPr lang="en-US" sz="1600" dirty="0"/>
              <a:t>A </a:t>
            </a:r>
            <a:r>
              <a:rPr lang="en-US" sz="1600" dirty="0" err="1"/>
              <a:t>Thi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46304" y="155793"/>
            <a:ext cx="3787068" cy="1141095"/>
          </a:xfrm>
          <a:prstGeom prst="round2SameRect">
            <a:avLst>
              <a:gd name="adj1" fmla="val 8586"/>
              <a:gd name="adj2" fmla="val 0"/>
            </a:avLst>
          </a:prstGeom>
          <a:solidFill>
            <a:srgbClr val="C01111"/>
          </a:solidFill>
          <a:ln>
            <a:solidFill>
              <a:srgbClr val="C0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914" y="98751"/>
            <a:ext cx="20174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A THI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14" y="832461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FFFF"/>
                </a:solidFill>
              </a:rPr>
              <a:t>Back-End  </a:t>
            </a:r>
            <a:r>
              <a:rPr lang="en-US" sz="2000" i="1" dirty="0">
                <a:solidFill>
                  <a:srgbClr val="FFFFFF"/>
                </a:solidFill>
              </a:rPr>
              <a:t>Intern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94953" y="682053"/>
            <a:ext cx="112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" tIns="106329" rIns="36501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4" descr="blob:file:///b9e9fc94-8341-497f-98f8-3f2bf82062c8"/>
          <p:cNvSpPr>
            <a:spLocks noChangeAspect="1" noChangeArrowheads="1"/>
          </p:cNvSpPr>
          <p:nvPr/>
        </p:nvSpPr>
        <p:spPr bwMode="auto">
          <a:xfrm>
            <a:off x="5258453" y="4074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30" y="105458"/>
            <a:ext cx="4281714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</a:t>
            </a:r>
            <a:r>
              <a:rPr lang="en-US" dirty="0" smtClean="0"/>
              <a:t>:</a:t>
            </a:r>
          </a:p>
          <a:p>
            <a:r>
              <a:rPr lang="en-US" sz="1600" dirty="0" smtClean="0"/>
              <a:t>Human </a:t>
            </a:r>
            <a:r>
              <a:rPr lang="en-US" sz="1600" dirty="0"/>
              <a:t>Resources </a:t>
            </a:r>
            <a:r>
              <a:rPr lang="en-US" sz="1600" dirty="0" smtClean="0"/>
              <a:t>Manager</a:t>
            </a:r>
          </a:p>
          <a:p>
            <a:r>
              <a:rPr lang="en-US" sz="1600" b="1" dirty="0" smtClean="0"/>
              <a:t>Sun*</a:t>
            </a:r>
          </a:p>
          <a:p>
            <a:r>
              <a:rPr lang="en-US" sz="1600" dirty="0"/>
              <a:t>Ly </a:t>
            </a:r>
            <a:r>
              <a:rPr lang="en-US" sz="1600" dirty="0" err="1"/>
              <a:t>Thuong</a:t>
            </a:r>
            <a:r>
              <a:rPr lang="en-US" sz="1600" dirty="0"/>
              <a:t> </a:t>
            </a:r>
            <a:r>
              <a:rPr lang="en-US" sz="1600" dirty="0" err="1"/>
              <a:t>Kiet</a:t>
            </a:r>
            <a:r>
              <a:rPr lang="en-US" sz="1600" dirty="0"/>
              <a:t>, Hai Chau District, City. </a:t>
            </a:r>
            <a:r>
              <a:rPr lang="en-US" sz="1600" dirty="0" err="1"/>
              <a:t>Danang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C01111"/>
          </a:solidFill>
          <a:ln>
            <a:solidFill>
              <a:srgbClr val="C0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C01111"/>
          </a:solidFill>
          <a:ln>
            <a:solidFill>
              <a:srgbClr val="C0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C01111"/>
          </a:solidFill>
          <a:ln>
            <a:solidFill>
              <a:srgbClr val="C0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B3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bg1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chemeClr val="bg1"/>
                    </a:solidFill>
                  </a:rPr>
                  <a:t>Back-End  Intern</a:t>
                </a:r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>
                      <a:solidFill>
                        <a:srgbClr val="C01111"/>
                      </a:solidFill>
                    </a:endParaRPr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0355 279 217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545980" y="28814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 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C01111"/>
                </a:solidFill>
              </a:rPr>
              <a:t>IT </a:t>
            </a:r>
            <a:r>
              <a:rPr lang="en-US" sz="1600" b="1" dirty="0" smtClean="0">
                <a:solidFill>
                  <a:srgbClr val="C01111"/>
                </a:solidFill>
              </a:rPr>
              <a:t>Trainer</a:t>
            </a:r>
            <a:endParaRPr lang="en-US" sz="1600" b="1" dirty="0">
              <a:solidFill>
                <a:srgbClr val="C0111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1111"/>
                </a:solidFill>
              </a:rPr>
              <a:t>RESTAURANT MANAGEMENT </a:t>
            </a:r>
            <a:r>
              <a:rPr lang="en-US" sz="1600" b="1" dirty="0" smtClean="0">
                <a:solidFill>
                  <a:srgbClr val="222224"/>
                </a:solidFill>
              </a:rPr>
              <a:t>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1111"/>
                </a:solidFill>
              </a:rPr>
              <a:t>COSMETICS SELL </a:t>
            </a:r>
            <a:r>
              <a:rPr lang="en-US" sz="1600" b="1" dirty="0" smtClean="0">
                <a:solidFill>
                  <a:srgbClr val="C01111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C01111"/>
          </a:solidFill>
          <a:ln>
            <a:solidFill>
              <a:srgbClr val="C0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B344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B344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1111"/>
                </a:solidFill>
              </a:rPr>
              <a:t>DOCTOR BOOKING WEB                                  </a:t>
            </a:r>
            <a:r>
              <a:rPr lang="en-US" sz="1600" b="1" dirty="0" smtClean="0">
                <a:solidFill>
                  <a:srgbClr val="222224"/>
                </a:solidFill>
              </a:rPr>
              <a:t>	             Jan  2023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GitHub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JSON-Server to get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B344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Analyzing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Drinking coffee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128</Words>
  <Application>Microsoft Office PowerPoint</Application>
  <PresentationFormat>Custom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72</cp:revision>
  <dcterms:created xsi:type="dcterms:W3CDTF">2022-11-29T01:28:46Z</dcterms:created>
  <dcterms:modified xsi:type="dcterms:W3CDTF">2023-03-07T11:24:18Z</dcterms:modified>
</cp:coreProperties>
</file>