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229600" cy="11887200"/>
  <p:notesSz cx="6858000" cy="9144000"/>
  <p:defaultTextStyle>
    <a:defPPr>
      <a:defRPr lang="en-US"/>
    </a:defPPr>
    <a:lvl1pPr marL="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1pPr>
    <a:lvl2pPr marL="50292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2pPr>
    <a:lvl3pPr marL="100584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3pPr>
    <a:lvl4pPr marL="150876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4pPr>
    <a:lvl5pPr marL="201168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5pPr>
    <a:lvl6pPr marL="251460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6pPr>
    <a:lvl7pPr marL="301752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7pPr>
    <a:lvl8pPr marL="352044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8pPr>
    <a:lvl9pPr marL="402336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22224"/>
    <a:srgbClr val="FAD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31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945429"/>
            <a:ext cx="6995160" cy="413850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6243533"/>
            <a:ext cx="6172200" cy="2869987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9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0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632883"/>
            <a:ext cx="1774508" cy="10073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632883"/>
            <a:ext cx="5220653" cy="1007385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0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0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963549"/>
            <a:ext cx="7098030" cy="494474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7955072"/>
            <a:ext cx="7098030" cy="2600324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4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3164417"/>
            <a:ext cx="3497580" cy="75423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3164417"/>
            <a:ext cx="3497580" cy="75423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2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32886"/>
            <a:ext cx="7098030" cy="2297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914016"/>
            <a:ext cx="3481506" cy="142811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4342130"/>
            <a:ext cx="3481506" cy="6386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914016"/>
            <a:ext cx="3498652" cy="142811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4342130"/>
            <a:ext cx="3498652" cy="6386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2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8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92480"/>
            <a:ext cx="2654260" cy="27736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711539"/>
            <a:ext cx="4166235" cy="844761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566160"/>
            <a:ext cx="2654260" cy="6606753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2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92480"/>
            <a:ext cx="2654260" cy="27736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711539"/>
            <a:ext cx="4166235" cy="8447617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566160"/>
            <a:ext cx="2654260" cy="6606753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7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632886"/>
            <a:ext cx="709803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3164417"/>
            <a:ext cx="709803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11017676"/>
            <a:ext cx="18516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11017676"/>
            <a:ext cx="277749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11017676"/>
            <a:ext cx="18516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2581471" y="11023964"/>
            <a:ext cx="329184" cy="329184"/>
          </a:xfrm>
          <a:prstGeom prst="ellipse">
            <a:avLst/>
          </a:prstGeom>
          <a:solidFill>
            <a:srgbClr val="FAD30C"/>
          </a:solidFill>
          <a:ln>
            <a:solidFill>
              <a:srgbClr val="FAD3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4" name="Oval 53"/>
          <p:cNvSpPr/>
          <p:nvPr/>
        </p:nvSpPr>
        <p:spPr>
          <a:xfrm>
            <a:off x="2581471" y="11437434"/>
            <a:ext cx="329184" cy="329184"/>
          </a:xfrm>
          <a:prstGeom prst="ellipse">
            <a:avLst/>
          </a:prstGeom>
          <a:solidFill>
            <a:srgbClr val="FAD30C"/>
          </a:solidFill>
          <a:ln>
            <a:solidFill>
              <a:srgbClr val="FAD3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2350598" y="1151"/>
            <a:ext cx="5879002" cy="1976989"/>
          </a:xfrm>
          <a:prstGeom prst="rect">
            <a:avLst/>
          </a:prstGeom>
          <a:solidFill>
            <a:srgbClr val="222224"/>
          </a:solidFill>
          <a:ln>
            <a:solidFill>
              <a:srgbClr val="222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74" name="Rectangle 73"/>
          <p:cNvSpPr/>
          <p:nvPr/>
        </p:nvSpPr>
        <p:spPr>
          <a:xfrm>
            <a:off x="-7596" y="1"/>
            <a:ext cx="2377440" cy="11887200"/>
          </a:xfrm>
          <a:prstGeom prst="rect">
            <a:avLst/>
          </a:prstGeom>
          <a:solidFill>
            <a:srgbClr val="222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grpSp>
        <p:nvGrpSpPr>
          <p:cNvPr id="28" name="Group 27"/>
          <p:cNvGrpSpPr/>
          <p:nvPr/>
        </p:nvGrpSpPr>
        <p:grpSpPr>
          <a:xfrm>
            <a:off x="2517278" y="199276"/>
            <a:ext cx="5823609" cy="1603960"/>
            <a:chOff x="2495563" y="222428"/>
            <a:chExt cx="5823609" cy="1603960"/>
          </a:xfrm>
        </p:grpSpPr>
        <p:grpSp>
          <p:nvGrpSpPr>
            <p:cNvPr id="20" name="Group 19"/>
            <p:cNvGrpSpPr/>
            <p:nvPr/>
          </p:nvGrpSpPr>
          <p:grpSpPr>
            <a:xfrm>
              <a:off x="2495563" y="359519"/>
              <a:ext cx="2797517" cy="986363"/>
              <a:chOff x="2737139" y="459126"/>
              <a:chExt cx="2797517" cy="986363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763119" y="459126"/>
                <a:ext cx="17181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FAD30C"/>
                    </a:solidFill>
                  </a:rPr>
                  <a:t>A THI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737139" y="1168968"/>
                <a:ext cx="2797517" cy="276521"/>
              </a:xfrm>
              <a:prstGeom prst="rect">
                <a:avLst/>
              </a:prstGeom>
              <a:solidFill>
                <a:srgbClr val="2222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i="1" dirty="0" smtClean="0">
                    <a:solidFill>
                      <a:srgbClr val="FAD30C"/>
                    </a:solidFill>
                  </a:rPr>
                  <a:t>Back-End  Intern</a:t>
                </a:r>
                <a:endParaRPr lang="en-US" sz="1800" i="1" dirty="0">
                  <a:solidFill>
                    <a:srgbClr val="FAD30C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104369" y="222428"/>
              <a:ext cx="3214803" cy="1603960"/>
              <a:chOff x="5207144" y="283584"/>
              <a:chExt cx="3214803" cy="160396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5207144" y="284745"/>
                <a:ext cx="333239" cy="1421344"/>
                <a:chOff x="5207144" y="284745"/>
                <a:chExt cx="333239" cy="1421344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5211199" y="284745"/>
                  <a:ext cx="329184" cy="329184"/>
                  <a:chOff x="4624566" y="3110361"/>
                  <a:chExt cx="222250" cy="222250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4624566" y="3110361"/>
                    <a:ext cx="222250" cy="222250"/>
                  </a:xfrm>
                  <a:prstGeom prst="ellipse">
                    <a:avLst/>
                  </a:prstGeom>
                  <a:solidFill>
                    <a:srgbClr val="FAD30C"/>
                  </a:solidFill>
                  <a:ln>
                    <a:solidFill>
                      <a:srgbClr val="FAD30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60"/>
                  </a:p>
                </p:txBody>
              </p:sp>
              <p:pic>
                <p:nvPicPr>
                  <p:cNvPr id="1028" name="Picture 4" descr="https://o.remove.bg/downloads/0112fb0c-bffc-48fe-abaa-590e14566682/image-removebg-preview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84196" y="3164034"/>
                    <a:ext cx="109728" cy="10972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5211198" y="793757"/>
                  <a:ext cx="329184" cy="329184"/>
                  <a:chOff x="4097242" y="3555948"/>
                  <a:chExt cx="222250" cy="222250"/>
                </a:xfrm>
              </p:grpSpPr>
              <p:sp>
                <p:nvSpPr>
                  <p:cNvPr id="13" name="Oval 12"/>
                  <p:cNvSpPr/>
                  <p:nvPr/>
                </p:nvSpPr>
                <p:spPr>
                  <a:xfrm>
                    <a:off x="4097242" y="3555948"/>
                    <a:ext cx="222250" cy="222250"/>
                  </a:xfrm>
                  <a:prstGeom prst="ellipse">
                    <a:avLst/>
                  </a:prstGeom>
                  <a:solidFill>
                    <a:srgbClr val="FAD30C"/>
                  </a:solidFill>
                  <a:ln>
                    <a:solidFill>
                      <a:srgbClr val="FAD30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60"/>
                  </a:p>
                </p:txBody>
              </p:sp>
              <p:pic>
                <p:nvPicPr>
                  <p:cNvPr id="1026" name="Picture 2" descr="https://o.remove.bg/downloads/19c9f59a-76f2-4f81-9ac5-36af17582cb6/image-removebg-preview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155068" y="3615314"/>
                    <a:ext cx="109220" cy="1092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5207144" y="1376905"/>
                  <a:ext cx="329184" cy="329184"/>
                  <a:chOff x="5364333" y="3357803"/>
                  <a:chExt cx="222250" cy="222250"/>
                </a:xfrm>
              </p:grpSpPr>
              <p:sp>
                <p:nvSpPr>
                  <p:cNvPr id="24" name="Oval 23"/>
                  <p:cNvSpPr/>
                  <p:nvPr/>
                </p:nvSpPr>
                <p:spPr>
                  <a:xfrm>
                    <a:off x="5364333" y="3357803"/>
                    <a:ext cx="222250" cy="222250"/>
                  </a:xfrm>
                  <a:prstGeom prst="ellipse">
                    <a:avLst/>
                  </a:prstGeom>
                  <a:solidFill>
                    <a:srgbClr val="FAD30C"/>
                  </a:solidFill>
                  <a:ln>
                    <a:solidFill>
                      <a:srgbClr val="FAD30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60"/>
                  </a:p>
                </p:txBody>
              </p:sp>
              <p:pic>
                <p:nvPicPr>
                  <p:cNvPr id="1030" name="Picture 6" descr="https://findicons.com/files/icons/2810/ios_tab_bar/60/location_pointer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24387" y="3414064"/>
                    <a:ext cx="109728" cy="10972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49" name="TextBox 48"/>
              <p:cNvSpPr txBox="1"/>
              <p:nvPr/>
            </p:nvSpPr>
            <p:spPr>
              <a:xfrm>
                <a:off x="5533469" y="283584"/>
                <a:ext cx="2834685" cy="35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FFFFFF"/>
                    </a:solidFill>
                  </a:rPr>
                  <a:t>0355 279 217</a:t>
                </a:r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540382" y="675413"/>
                <a:ext cx="288156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FFFF"/>
                    </a:solidFill>
                  </a:rPr>
                  <a:t>thi.a24@student.</a:t>
                </a:r>
              </a:p>
              <a:p>
                <a:r>
                  <a:rPr lang="en-US" sz="1600" dirty="0">
                    <a:solidFill>
                      <a:srgbClr val="FFFFFF"/>
                    </a:solidFill>
                  </a:rPr>
                  <a:t>Passerellesnumeriques.org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533469" y="1302769"/>
                <a:ext cx="28346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FFFF"/>
                    </a:solidFill>
                  </a:rPr>
                  <a:t>101B</a:t>
                </a:r>
                <a:r>
                  <a:rPr lang="en-US" sz="1600" dirty="0" smtClean="0">
                    <a:solidFill>
                      <a:srgbClr val="FFFFFF"/>
                    </a:solidFill>
                  </a:rPr>
                  <a:t>, Le </a:t>
                </a:r>
                <a:r>
                  <a:rPr lang="en-US" sz="1600" dirty="0" err="1">
                    <a:solidFill>
                      <a:srgbClr val="FFFFFF"/>
                    </a:solidFill>
                  </a:rPr>
                  <a:t>Huu</a:t>
                </a:r>
                <a:r>
                  <a:rPr lang="en-US" sz="1600" dirty="0">
                    <a:solidFill>
                      <a:srgbClr val="FFFFFF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FFFFFF"/>
                    </a:solidFill>
                  </a:rPr>
                  <a:t>Trac</a:t>
                </a:r>
                <a:r>
                  <a:rPr lang="en-US" sz="1600" dirty="0">
                    <a:solidFill>
                      <a:srgbClr val="FFFFFF"/>
                    </a:solidFill>
                  </a:rPr>
                  <a:t>, </a:t>
                </a:r>
                <a:r>
                  <a:rPr lang="en-US" sz="1600" dirty="0" err="1">
                    <a:solidFill>
                      <a:srgbClr val="FFFFFF"/>
                    </a:solidFill>
                  </a:rPr>
                  <a:t>Phuoc</a:t>
                </a:r>
                <a:r>
                  <a:rPr lang="en-US" sz="1600" dirty="0">
                    <a:solidFill>
                      <a:srgbClr val="FFFFFF"/>
                    </a:solidFill>
                  </a:rPr>
                  <a:t> My, Son </a:t>
                </a:r>
                <a:r>
                  <a:rPr lang="en-US" sz="1600" dirty="0" err="1">
                    <a:solidFill>
                      <a:srgbClr val="FFFFFF"/>
                    </a:solidFill>
                  </a:rPr>
                  <a:t>Tra</a:t>
                </a:r>
                <a:r>
                  <a:rPr lang="en-US" sz="1600" dirty="0">
                    <a:solidFill>
                      <a:srgbClr val="FFFFFF"/>
                    </a:solidFill>
                  </a:rPr>
                  <a:t>, Da Nang</a:t>
                </a:r>
              </a:p>
            </p:txBody>
          </p:sp>
        </p:grpSp>
      </p:grpSp>
      <p:sp>
        <p:nvSpPr>
          <p:cNvPr id="62" name="TextBox 61"/>
          <p:cNvSpPr txBox="1"/>
          <p:nvPr/>
        </p:nvSpPr>
        <p:spPr>
          <a:xfrm>
            <a:off x="2617512" y="2892581"/>
            <a:ext cx="5683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22224"/>
                </a:solidFill>
              </a:rPr>
              <a:t>PASSERELLES NUMERIQUES VIETNAM</a:t>
            </a:r>
          </a:p>
          <a:p>
            <a:r>
              <a:rPr lang="en-US" sz="1600" b="1" dirty="0" smtClean="0">
                <a:solidFill>
                  <a:srgbClr val="222224"/>
                </a:solidFill>
              </a:rPr>
              <a:t>Bachelors </a:t>
            </a:r>
            <a:r>
              <a:rPr lang="en-US" sz="1600" b="1" dirty="0">
                <a:solidFill>
                  <a:srgbClr val="222224"/>
                </a:solidFill>
              </a:rPr>
              <a:t>in Information </a:t>
            </a:r>
            <a:r>
              <a:rPr lang="en-US" sz="1600" b="1" dirty="0" smtClean="0">
                <a:solidFill>
                  <a:srgbClr val="222224"/>
                </a:solidFill>
              </a:rPr>
              <a:t>Technology</a:t>
            </a:r>
            <a:endParaRPr lang="en-US" sz="1600" b="1" dirty="0">
              <a:solidFill>
                <a:srgbClr val="222224"/>
              </a:solidFill>
            </a:endParaRPr>
          </a:p>
          <a:p>
            <a:pPr algn="r"/>
            <a:r>
              <a:rPr lang="en-US" sz="1600" b="1" i="1" dirty="0">
                <a:solidFill>
                  <a:srgbClr val="222224"/>
                </a:solidFill>
              </a:rPr>
              <a:t>	</a:t>
            </a:r>
            <a:r>
              <a:rPr lang="en-US" sz="1600" b="1" i="1" dirty="0" smtClean="0">
                <a:solidFill>
                  <a:srgbClr val="222224"/>
                </a:solidFill>
              </a:rPr>
              <a:t>		            Oct </a:t>
            </a:r>
            <a:r>
              <a:rPr lang="en-US" sz="1600" b="1" i="1" dirty="0">
                <a:solidFill>
                  <a:srgbClr val="222224"/>
                </a:solidFill>
              </a:rPr>
              <a:t>2021 – Oct 2024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56700" y="10623717"/>
            <a:ext cx="3943404" cy="145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222224"/>
                </a:solidFill>
              </a:rPr>
              <a:t>Vo Cong </a:t>
            </a:r>
            <a:r>
              <a:rPr lang="en-US" sz="1600" b="1" dirty="0" err="1">
                <a:solidFill>
                  <a:srgbClr val="222224"/>
                </a:solidFill>
              </a:rPr>
              <a:t>Dinh</a:t>
            </a:r>
            <a:r>
              <a:rPr lang="en-US" sz="1600" b="1" dirty="0">
                <a:solidFill>
                  <a:srgbClr val="222224"/>
                </a:solidFill>
              </a:rPr>
              <a:t>              </a:t>
            </a:r>
            <a:r>
              <a:rPr lang="en-US" sz="1600" b="1" dirty="0">
                <a:solidFill>
                  <a:srgbClr val="FAD30C"/>
                </a:solidFill>
              </a:rPr>
              <a:t>IT </a:t>
            </a:r>
            <a:r>
              <a:rPr lang="en-US" sz="1600" b="1" dirty="0" smtClean="0">
                <a:solidFill>
                  <a:srgbClr val="FAD30C"/>
                </a:solidFill>
              </a:rPr>
              <a:t>Trainer</a:t>
            </a:r>
            <a:endParaRPr lang="en-US" sz="1600" b="1" dirty="0">
              <a:solidFill>
                <a:srgbClr val="FAD30C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22224"/>
                </a:solidFill>
              </a:rPr>
              <a:t>0905 729 </a:t>
            </a:r>
            <a:r>
              <a:rPr lang="en-US" sz="1600" dirty="0" smtClean="0">
                <a:solidFill>
                  <a:srgbClr val="222224"/>
                </a:solidFill>
              </a:rPr>
              <a:t>707</a:t>
            </a:r>
            <a:endParaRPr lang="en-US" sz="1600" dirty="0">
              <a:solidFill>
                <a:srgbClr val="222224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222224"/>
                </a:solidFill>
              </a:rPr>
              <a:t>dinh.cong@passerellesnumeriques.org</a:t>
            </a:r>
            <a:endParaRPr lang="en-US" sz="1600" dirty="0">
              <a:solidFill>
                <a:srgbClr val="222224"/>
              </a:solidFill>
            </a:endParaRPr>
          </a:p>
          <a:p>
            <a:endParaRPr lang="en-US" sz="1680" dirty="0">
              <a:solidFill>
                <a:srgbClr val="FAD30C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585" y="6651020"/>
            <a:ext cx="329228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chemeClr val="bg1"/>
                </a:solidFill>
              </a:rPr>
              <a:t>Vietnamese 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80" dirty="0" smtClean="0">
                <a:solidFill>
                  <a:schemeClr val="bg1"/>
                </a:solidFill>
              </a:rPr>
              <a:t>English     </a:t>
            </a:r>
            <a:endParaRPr lang="en-US" sz="168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585" y="4754299"/>
            <a:ext cx="2542110" cy="133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HTML &amp;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80" dirty="0">
              <a:solidFill>
                <a:srgbClr val="FAD30C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7585" y="2917588"/>
            <a:ext cx="2194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Researching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Teamwork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Communication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Problem-Solving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15809" y="8145885"/>
            <a:ext cx="56246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AD30C"/>
                </a:solidFill>
              </a:rPr>
              <a:t>RESTAURANT MANAGEMENT</a:t>
            </a:r>
            <a:r>
              <a:rPr lang="en-US" sz="1600" b="1" dirty="0" smtClean="0">
                <a:solidFill>
                  <a:srgbClr val="222224"/>
                </a:solidFill>
              </a:rPr>
              <a:t> 	              </a:t>
            </a:r>
            <a:r>
              <a:rPr lang="en-US" sz="1600" b="1" i="1" dirty="0" smtClean="0">
                <a:solidFill>
                  <a:srgbClr val="222224"/>
                </a:solidFill>
              </a:rPr>
              <a:t>Oct 2022 – Nov 2022</a:t>
            </a:r>
          </a:p>
          <a:p>
            <a:r>
              <a:rPr lang="en-US" sz="1600" b="1" dirty="0" smtClean="0">
                <a:solidFill>
                  <a:srgbClr val="222224"/>
                </a:solidFill>
              </a:rPr>
              <a:t>Workbench – MySQL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Designing a database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Reading project requirements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Creating tables and making relationships and creating queries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Presentation about project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222224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15809" y="6604602"/>
            <a:ext cx="56397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AD30C"/>
                </a:solidFill>
              </a:rPr>
              <a:t>COSMETICS SELL </a:t>
            </a:r>
            <a:r>
              <a:rPr lang="en-US" sz="1600" b="1" dirty="0" smtClean="0">
                <a:solidFill>
                  <a:srgbClr val="FAD30C"/>
                </a:solidFill>
              </a:rPr>
              <a:t>WEBSITE</a:t>
            </a:r>
            <a:r>
              <a:rPr lang="en-US" sz="1600" b="1" dirty="0" smtClean="0">
                <a:solidFill>
                  <a:srgbClr val="222224"/>
                </a:solidFill>
              </a:rPr>
              <a:t>	            </a:t>
            </a:r>
            <a:r>
              <a:rPr lang="en-US" sz="1600" b="1" i="1" dirty="0" smtClean="0">
                <a:solidFill>
                  <a:srgbClr val="222224"/>
                </a:solidFill>
              </a:rPr>
              <a:t>Nov 2022 </a:t>
            </a:r>
            <a:r>
              <a:rPr lang="en-US" sz="1600" b="1" i="1" dirty="0">
                <a:solidFill>
                  <a:srgbClr val="222224"/>
                </a:solidFill>
              </a:rPr>
              <a:t> – </a:t>
            </a:r>
            <a:r>
              <a:rPr lang="en-US" sz="1600" b="1" i="1" dirty="0" smtClean="0">
                <a:solidFill>
                  <a:srgbClr val="222224"/>
                </a:solidFill>
              </a:rPr>
              <a:t> Dec 2022</a:t>
            </a:r>
            <a:endParaRPr lang="en-US" sz="1600" b="1" dirty="0" smtClean="0">
              <a:solidFill>
                <a:srgbClr val="222224"/>
              </a:solidFill>
            </a:endParaRPr>
          </a:p>
          <a:p>
            <a:r>
              <a:rPr lang="en-US" sz="1600" b="1" dirty="0" smtClean="0">
                <a:solidFill>
                  <a:srgbClr val="222224"/>
                </a:solidFill>
              </a:rPr>
              <a:t>Visual </a:t>
            </a:r>
            <a:r>
              <a:rPr lang="en-US" sz="1600" b="1" dirty="0">
                <a:solidFill>
                  <a:srgbClr val="222224"/>
                </a:solidFill>
              </a:rPr>
              <a:t>Studio Code - HTML, CSS, Bootstrap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Following </a:t>
            </a:r>
            <a:r>
              <a:rPr lang="en-US" sz="1600" dirty="0">
                <a:solidFill>
                  <a:srgbClr val="222224"/>
                </a:solidFill>
              </a:rPr>
              <a:t>the available website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4"/>
                </a:solidFill>
              </a:rPr>
              <a:t>Analyzing how to do and code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4"/>
                </a:solidFill>
              </a:rPr>
              <a:t>Presentation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581471" y="11421013"/>
            <a:ext cx="329184" cy="329184"/>
            <a:chOff x="4092575" y="3551237"/>
            <a:chExt cx="222250" cy="222250"/>
          </a:xfrm>
          <a:noFill/>
        </p:grpSpPr>
        <p:sp>
          <p:nvSpPr>
            <p:cNvPr id="51" name="Oval 50"/>
            <p:cNvSpPr/>
            <p:nvPr/>
          </p:nvSpPr>
          <p:spPr>
            <a:xfrm>
              <a:off x="4092575" y="3551237"/>
              <a:ext cx="222250" cy="222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pic>
          <p:nvPicPr>
            <p:cNvPr id="53" name="Picture 2" descr="https://o.remove.bg/downloads/19c9f59a-76f2-4f81-9ac5-36af17582cb6/image-removebg-preview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090" y="3617365"/>
              <a:ext cx="109220" cy="109220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grpSp>
        <p:nvGrpSpPr>
          <p:cNvPr id="57" name="Group 56"/>
          <p:cNvGrpSpPr/>
          <p:nvPr/>
        </p:nvGrpSpPr>
        <p:grpSpPr>
          <a:xfrm>
            <a:off x="2569413" y="11047633"/>
            <a:ext cx="329184" cy="329184"/>
            <a:chOff x="4622847" y="3092169"/>
            <a:chExt cx="222250" cy="222250"/>
          </a:xfrm>
          <a:noFill/>
        </p:grpSpPr>
        <p:sp>
          <p:nvSpPr>
            <p:cNvPr id="58" name="Oval 57"/>
            <p:cNvSpPr/>
            <p:nvPr/>
          </p:nvSpPr>
          <p:spPr>
            <a:xfrm>
              <a:off x="4622847" y="3092169"/>
              <a:ext cx="222250" cy="222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pic>
          <p:nvPicPr>
            <p:cNvPr id="60" name="Picture 4" descr="https://o.remove.bg/downloads/0112fb0c-bffc-48fe-abaa-590e14566682/image-removebg-preview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9056" y="3138660"/>
              <a:ext cx="109728" cy="109728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sp>
        <p:nvSpPr>
          <p:cNvPr id="6" name="Right Triangle 5"/>
          <p:cNvSpPr/>
          <p:nvPr/>
        </p:nvSpPr>
        <p:spPr>
          <a:xfrm rot="10800000">
            <a:off x="3172" y="-7"/>
            <a:ext cx="2360126" cy="1968621"/>
          </a:xfrm>
          <a:prstGeom prst="rtTriangle">
            <a:avLst/>
          </a:prstGeom>
          <a:solidFill>
            <a:srgbClr val="FAD30C"/>
          </a:solidFill>
          <a:ln>
            <a:solidFill>
              <a:srgbClr val="FAD3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Terminator 38"/>
          <p:cNvSpPr/>
          <p:nvPr/>
        </p:nvSpPr>
        <p:spPr>
          <a:xfrm>
            <a:off x="77585" y="2292521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222224"/>
                </a:solidFill>
              </a:rPr>
              <a:t>SOFT </a:t>
            </a:r>
            <a:r>
              <a:rPr lang="en-US" sz="1800" b="1" dirty="0" smtClean="0">
                <a:solidFill>
                  <a:srgbClr val="222224"/>
                </a:solidFill>
              </a:rPr>
              <a:t>SKILLS</a:t>
            </a:r>
            <a:endParaRPr lang="en-US" sz="1800" b="1" dirty="0">
              <a:solidFill>
                <a:srgbClr val="222224"/>
              </a:solidFill>
            </a:endParaRPr>
          </a:p>
        </p:txBody>
      </p:sp>
      <p:sp>
        <p:nvSpPr>
          <p:cNvPr id="85" name="Flowchart: Terminator 84"/>
          <p:cNvSpPr/>
          <p:nvPr/>
        </p:nvSpPr>
        <p:spPr>
          <a:xfrm>
            <a:off x="2545981" y="2292521"/>
            <a:ext cx="2194560" cy="497782"/>
          </a:xfrm>
          <a:prstGeom prst="flowChartTerminator">
            <a:avLst/>
          </a:prstGeom>
          <a:solidFill>
            <a:srgbClr val="222224"/>
          </a:solidFill>
          <a:ln>
            <a:solidFill>
              <a:srgbClr val="222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</a:rPr>
              <a:t>EDUCATION</a:t>
            </a:r>
          </a:p>
        </p:txBody>
      </p:sp>
      <p:sp>
        <p:nvSpPr>
          <p:cNvPr id="86" name="Flowchart: Terminator 85"/>
          <p:cNvSpPr/>
          <p:nvPr/>
        </p:nvSpPr>
        <p:spPr>
          <a:xfrm>
            <a:off x="77585" y="4125955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rgbClr val="222224"/>
                </a:solidFill>
              </a:rPr>
              <a:t>TECHNICAL SKILLS</a:t>
            </a:r>
          </a:p>
        </p:txBody>
      </p:sp>
      <p:sp>
        <p:nvSpPr>
          <p:cNvPr id="88" name="Flowchart: Terminator 87"/>
          <p:cNvSpPr/>
          <p:nvPr/>
        </p:nvSpPr>
        <p:spPr>
          <a:xfrm>
            <a:off x="2579646" y="3723578"/>
            <a:ext cx="2194560" cy="497782"/>
          </a:xfrm>
          <a:prstGeom prst="flowChartTerminator">
            <a:avLst/>
          </a:prstGeom>
          <a:solidFill>
            <a:srgbClr val="222224"/>
          </a:solidFill>
          <a:ln>
            <a:solidFill>
              <a:srgbClr val="222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FFFFFF"/>
                </a:solidFill>
              </a:rPr>
              <a:t>PROJECT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615809" y="4309492"/>
            <a:ext cx="56195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</a:rPr>
              <a:t>DOCTOR BOOKING WEBSITE</a:t>
            </a:r>
            <a:r>
              <a:rPr lang="en-US" sz="1600" b="1" dirty="0" smtClean="0">
                <a:solidFill>
                  <a:srgbClr val="222224"/>
                </a:solidFill>
              </a:rPr>
              <a:t>                                  	             Jan  2023</a:t>
            </a:r>
          </a:p>
          <a:p>
            <a:r>
              <a:rPr lang="en-US" sz="1600" b="1" dirty="0" smtClean="0">
                <a:solidFill>
                  <a:srgbClr val="222224"/>
                </a:solidFill>
              </a:rPr>
              <a:t>HTML, CSS, JavaScript, GitHub</a:t>
            </a:r>
            <a:endParaRPr lang="en-US" sz="1600" b="1" dirty="0">
              <a:solidFill>
                <a:srgbClr val="2222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 Linking Mock API, JSON-Server to get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 Designing validation for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 </a:t>
            </a:r>
            <a:r>
              <a:rPr lang="en-US" sz="1600" dirty="0">
                <a:solidFill>
                  <a:srgbClr val="222224"/>
                </a:solidFill>
              </a:rPr>
              <a:t>Designing </a:t>
            </a:r>
            <a:r>
              <a:rPr lang="en-US" sz="1600" dirty="0" smtClean="0">
                <a:solidFill>
                  <a:srgbClr val="222224"/>
                </a:solidFill>
              </a:rPr>
              <a:t>admin’s interface</a:t>
            </a:r>
            <a:endParaRPr lang="en-US" sz="1600" dirty="0">
              <a:solidFill>
                <a:srgbClr val="2222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 </a:t>
            </a:r>
            <a:r>
              <a:rPr lang="en-US" sz="1600" dirty="0">
                <a:solidFill>
                  <a:srgbClr val="222224"/>
                </a:solidFill>
              </a:rPr>
              <a:t>Developing main functions: display, search, </a:t>
            </a:r>
            <a:r>
              <a:rPr lang="en-US" sz="1600" dirty="0" smtClean="0">
                <a:solidFill>
                  <a:srgbClr val="222224"/>
                </a:solidFill>
              </a:rPr>
              <a:t>add</a:t>
            </a:r>
            <a:endParaRPr lang="en-US" sz="1600" dirty="0">
              <a:solidFill>
                <a:srgbClr val="222224"/>
              </a:solidFill>
            </a:endParaRPr>
          </a:p>
          <a:p>
            <a:r>
              <a:rPr lang="en-US" sz="1600" dirty="0" smtClean="0">
                <a:solidFill>
                  <a:srgbClr val="222224"/>
                </a:solidFill>
              </a:rPr>
              <a:t>       and delete the user’s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222224"/>
                </a:solidFill>
              </a:rPr>
              <a:t>Storaging</a:t>
            </a:r>
            <a:r>
              <a:rPr lang="en-US" sz="1600" dirty="0" smtClean="0">
                <a:solidFill>
                  <a:srgbClr val="222224"/>
                </a:solidFill>
              </a:rPr>
              <a:t> code using GitHub</a:t>
            </a:r>
            <a:endParaRPr lang="en-US" sz="1600" dirty="0">
              <a:solidFill>
                <a:srgbClr val="222224"/>
              </a:solidFill>
            </a:endParaRPr>
          </a:p>
        </p:txBody>
      </p:sp>
      <p:sp>
        <p:nvSpPr>
          <p:cNvPr id="90" name="Flowchart: Terminator 89"/>
          <p:cNvSpPr/>
          <p:nvPr/>
        </p:nvSpPr>
        <p:spPr>
          <a:xfrm>
            <a:off x="2545981" y="9991001"/>
            <a:ext cx="2194560" cy="497782"/>
          </a:xfrm>
          <a:prstGeom prst="flowChartTerminator">
            <a:avLst/>
          </a:prstGeom>
          <a:solidFill>
            <a:srgbClr val="222224"/>
          </a:solidFill>
          <a:ln>
            <a:solidFill>
              <a:srgbClr val="222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FFFFFF"/>
                </a:solidFill>
              </a:rPr>
              <a:t>REFERENCE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92" name="Flowchart: Terminator 91"/>
          <p:cNvSpPr/>
          <p:nvPr/>
        </p:nvSpPr>
        <p:spPr>
          <a:xfrm>
            <a:off x="77585" y="6122016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222224"/>
                </a:solidFill>
              </a:rPr>
              <a:t>LANGUAGE</a:t>
            </a:r>
            <a:endParaRPr lang="en-US" sz="1800" b="1" dirty="0">
              <a:solidFill>
                <a:srgbClr val="222224"/>
              </a:solidFill>
            </a:endParaRPr>
          </a:p>
        </p:txBody>
      </p:sp>
      <p:sp>
        <p:nvSpPr>
          <p:cNvPr id="93" name="Flowchart: Terminator 92"/>
          <p:cNvSpPr/>
          <p:nvPr/>
        </p:nvSpPr>
        <p:spPr>
          <a:xfrm>
            <a:off x="77585" y="7383638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222224"/>
                </a:solidFill>
              </a:rPr>
              <a:t>ACTIVITIES</a:t>
            </a:r>
            <a:endParaRPr lang="en-US" sz="1800" b="1" dirty="0">
              <a:solidFill>
                <a:srgbClr val="222224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585" y="8015281"/>
            <a:ext cx="22817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Giving  Gifts  </a:t>
            </a:r>
          </a:p>
          <a:p>
            <a:pPr algn="r"/>
            <a:r>
              <a:rPr lang="en-US" sz="1600" b="1" dirty="0" smtClean="0">
                <a:solidFill>
                  <a:srgbClr val="FFFFFF"/>
                </a:solidFill>
              </a:rPr>
              <a:t>Nov 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Team 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Conduct </a:t>
            </a:r>
            <a:r>
              <a:rPr lang="en-US" sz="1600" dirty="0">
                <a:solidFill>
                  <a:srgbClr val="FFFFFF"/>
                </a:solidFill>
              </a:rPr>
              <a:t>street sales to earn money to buy </a:t>
            </a:r>
            <a:r>
              <a:rPr lang="en-US" sz="1600" dirty="0" smtClean="0">
                <a:solidFill>
                  <a:srgbClr val="FFFFFF"/>
                </a:solidFill>
              </a:rPr>
              <a:t>gifts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Presenting 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FFFFFF"/>
              </a:solidFill>
            </a:endParaRPr>
          </a:p>
          <a:p>
            <a:endParaRPr lang="en-US" sz="1600" dirty="0" smtClean="0">
              <a:solidFill>
                <a:srgbClr val="FFFFFF"/>
              </a:solidFill>
            </a:endParaRPr>
          </a:p>
        </p:txBody>
      </p:sp>
      <p:sp>
        <p:nvSpPr>
          <p:cNvPr id="95" name="Flowchart: Terminator 94"/>
          <p:cNvSpPr/>
          <p:nvPr/>
        </p:nvSpPr>
        <p:spPr>
          <a:xfrm>
            <a:off x="77585" y="9996583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222224"/>
                </a:solidFill>
              </a:rPr>
              <a:t>INTERESTS</a:t>
            </a:r>
            <a:endParaRPr lang="en-US" sz="1800" b="1" dirty="0">
              <a:solidFill>
                <a:srgbClr val="222224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9361" y="10634976"/>
            <a:ext cx="2273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Drinking coffee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Analyzing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16106" y="0"/>
            <a:ext cx="1961297" cy="1978139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837</TotalTime>
  <Words>90</Words>
  <Application>Microsoft Office PowerPoint</Application>
  <PresentationFormat>Custom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Administrator</cp:lastModifiedBy>
  <cp:revision>70</cp:revision>
  <dcterms:created xsi:type="dcterms:W3CDTF">2022-11-29T01:28:46Z</dcterms:created>
  <dcterms:modified xsi:type="dcterms:W3CDTF">2023-03-07T10:39:05Z</dcterms:modified>
</cp:coreProperties>
</file>