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293061023622046E-2"/>
          <c:y val="5.3419964725641936E-2"/>
          <c:w val="0.93239443897637797"/>
          <c:h val="0.78422940549769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1-4019-ADE5-B5DA3175B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4403711"/>
        <c:axId val="116440079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D1-4019-ADE5-B5DA3175B29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8D1-4019-ADE5-B5DA3175B29A}"/>
                  </c:ext>
                </c:extLst>
              </c15:ser>
            </c15:filteredBarSeries>
          </c:ext>
        </c:extLst>
      </c:barChart>
      <c:catAx>
        <c:axId val="116440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400799"/>
        <c:crosses val="autoZero"/>
        <c:auto val="1"/>
        <c:lblAlgn val="ctr"/>
        <c:lblOffset val="100"/>
        <c:noMultiLvlLbl val="0"/>
      </c:catAx>
      <c:valAx>
        <c:axId val="116440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40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4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1717-1A04-4B1F-9D2B-633764D48F6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EFB-DB91-4A9F-8887-47E13DB6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66837" y="1311562"/>
            <a:ext cx="574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DAILY JOGGING REPORT</a:t>
            </a:r>
          </a:p>
        </p:txBody>
      </p:sp>
    </p:spTree>
    <p:extLst>
      <p:ext uri="{BB962C8B-B14F-4D97-AF65-F5344CB8AC3E}">
        <p14:creationId xmlns:p14="http://schemas.microsoft.com/office/powerpoint/2010/main" val="28043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89710621"/>
              </p:ext>
            </p:extLst>
          </p:nvPr>
        </p:nvGraphicFramePr>
        <p:xfrm>
          <a:off x="2755207" y="73629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604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11</cp:revision>
  <dcterms:created xsi:type="dcterms:W3CDTF">2023-02-27T09:34:17Z</dcterms:created>
  <dcterms:modified xsi:type="dcterms:W3CDTF">2023-03-08T12:08:21Z</dcterms:modified>
</cp:coreProperties>
</file>