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7" r:id="rId2"/>
    <p:sldId id="256" r:id="rId3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30C"/>
    <a:srgbClr val="F8DB03"/>
    <a:srgbClr val="C01111"/>
    <a:srgbClr val="2B3441"/>
    <a:srgbClr val="FFFFFF"/>
    <a:srgbClr val="22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404" autoAdjust="0"/>
  </p:normalViewPr>
  <p:slideViewPr>
    <p:cSldViewPr snapToGrid="0">
      <p:cViewPr>
        <p:scale>
          <a:sx n="50" d="100"/>
          <a:sy n="50" d="100"/>
        </p:scale>
        <p:origin x="353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715A5-0772-4E0B-AA45-ED948B68E97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4895-276F-44C7-87DA-0D1F3C1A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4895-276F-44C7-87DA-0D1F3C1A5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otacorp.v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" y="1513050"/>
            <a:ext cx="75819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  <a:p>
            <a:pPr algn="just"/>
            <a:r>
              <a:rPr lang="en-US" sz="1600" dirty="0"/>
              <a:t>Dear Hiring Manager</a:t>
            </a:r>
            <a:r>
              <a:rPr lang="en-US" sz="1600" dirty="0" smtClean="0"/>
              <a:t>,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My name is A </a:t>
            </a:r>
            <a:r>
              <a:rPr lang="en-US" sz="1600" dirty="0" err="1" smtClean="0"/>
              <a:t>Thi</a:t>
            </a:r>
            <a:r>
              <a:rPr lang="en-US" sz="1600" dirty="0" smtClean="0"/>
              <a:t>. I’m </a:t>
            </a:r>
            <a:r>
              <a:rPr lang="en-US" sz="1600" dirty="0"/>
              <a:t>a second-year IT student at  </a:t>
            </a:r>
            <a:r>
              <a:rPr lang="en-US" sz="1600" dirty="0" err="1"/>
              <a:t>Passerelles</a:t>
            </a:r>
            <a:r>
              <a:rPr lang="en-US" sz="1600" dirty="0"/>
              <a:t> </a:t>
            </a:r>
            <a:r>
              <a:rPr lang="en-US" sz="1600" dirty="0" err="1"/>
              <a:t>Numériques</a:t>
            </a:r>
            <a:r>
              <a:rPr lang="en-US" sz="1600" dirty="0"/>
              <a:t> Vietnam (PNV</a:t>
            </a:r>
            <a:r>
              <a:rPr lang="en-US" sz="1600" dirty="0" smtClean="0"/>
              <a:t>). </a:t>
            </a:r>
            <a:r>
              <a:rPr lang="en-US" sz="1600" dirty="0"/>
              <a:t>My major is website programming. I tried to find your </a:t>
            </a:r>
            <a:r>
              <a:rPr lang="en-US" sz="1600" dirty="0" smtClean="0"/>
              <a:t>company on the internet </a:t>
            </a:r>
            <a:r>
              <a:rPr lang="en-US" sz="1600" dirty="0"/>
              <a:t>because I knew about your company from people in my school who have interned in your company and </a:t>
            </a:r>
            <a:r>
              <a:rPr lang="en-US" sz="1600" dirty="0" smtClean="0"/>
              <a:t>I know your </a:t>
            </a:r>
            <a:r>
              <a:rPr lang="en-US" sz="1600" dirty="0"/>
              <a:t>company has a lot of training sessions, people are friendly and enthusiastic. And I'm writing to express my huge interest in </a:t>
            </a:r>
            <a:r>
              <a:rPr lang="en-US" sz="1600" dirty="0" smtClean="0"/>
              <a:t>the </a:t>
            </a:r>
            <a:r>
              <a:rPr lang="en-US" sz="1600" dirty="0" smtClean="0"/>
              <a:t>Back</a:t>
            </a:r>
            <a:r>
              <a:rPr lang="en-US" sz="1600" dirty="0" smtClean="0"/>
              <a:t>-End </a:t>
            </a:r>
            <a:r>
              <a:rPr lang="en-US" sz="1600" dirty="0"/>
              <a:t>intern position. The time I can intern as prescribed at my school is 2 months</a:t>
            </a:r>
            <a:r>
              <a:rPr lang="en-US" sz="1600" dirty="0" smtClean="0"/>
              <a:t>. From </a:t>
            </a:r>
            <a:r>
              <a:rPr lang="en-US" sz="1600" dirty="0"/>
              <a:t>10/07/2023 to </a:t>
            </a:r>
            <a:r>
              <a:rPr lang="en-US" sz="1600" dirty="0" smtClean="0"/>
              <a:t>03/09/2023. I strongly believe that My </a:t>
            </a:r>
            <a:r>
              <a:rPr lang="en-US" sz="1600" dirty="0"/>
              <a:t>training, experience, and abilities make me confident to apply for this internship at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the two years of studying here, I have learned some courses in Databases, </a:t>
            </a:r>
            <a:r>
              <a:rPr lang="en-US" sz="1600" dirty="0" smtClean="0"/>
              <a:t>Algorithms </a:t>
            </a:r>
            <a:r>
              <a:rPr lang="en-US" sz="1600" dirty="0"/>
              <a:t>and Data </a:t>
            </a:r>
            <a:r>
              <a:rPr lang="en-US" sz="1600" dirty="0" smtClean="0"/>
              <a:t>structures, Object-Oriented Programming, and Java. </a:t>
            </a:r>
            <a:r>
              <a:rPr lang="en-US" sz="1600" dirty="0"/>
              <a:t>I have been studying some languages to design websites such as HTML, CSS, and JavaScript and I have some projects with that language such as </a:t>
            </a:r>
            <a:r>
              <a:rPr lang="en-US" sz="1600" b="1" dirty="0"/>
              <a:t> </a:t>
            </a:r>
            <a:r>
              <a:rPr lang="en-US" sz="1600" dirty="0"/>
              <a:t>SELL PRODUCT WEB individual projects and BOOKING DOCTOR projects using JavaScript, HTML-CSS and there </a:t>
            </a:r>
            <a:r>
              <a:rPr lang="en-US" sz="1600" dirty="0" smtClean="0"/>
              <a:t>are </a:t>
            </a:r>
            <a:r>
              <a:rPr lang="en-US" sz="1600" dirty="0"/>
              <a:t>more. I'm sure with that knowledge and the ambition to self-develop, I will be a perfect intern in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was also intensively trained in essential soft skills and English. Thanks to the professional skills that the teachers taught, I am more confident and have different skills like time management, </a:t>
            </a:r>
            <a:r>
              <a:rPr lang="en-US" sz="1600" dirty="0" smtClean="0"/>
              <a:t>teamwork, </a:t>
            </a:r>
            <a:r>
              <a:rPr lang="en-US" sz="1600" dirty="0"/>
              <a:t>and plan-making. Moreover, my English skills have improved efficiency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know your company </a:t>
            </a:r>
            <a:r>
              <a:rPr lang="en-US" sz="1600" dirty="0" smtClean="0"/>
              <a:t>is </a:t>
            </a:r>
            <a:r>
              <a:rPr lang="en-US" sz="1600" dirty="0"/>
              <a:t>one of the most beautiful and comfortable working places among the IT community in </a:t>
            </a:r>
            <a:r>
              <a:rPr lang="en-US" sz="1600" dirty="0" smtClean="0"/>
              <a:t>Viet Nam, </a:t>
            </a:r>
            <a:r>
              <a:rPr lang="en-US" sz="1600" dirty="0"/>
              <a:t>so I believe that I can learn many new things from your company. </a:t>
            </a:r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look forward to having an opportunity to further discuss my application with you and how I can significantly contribute to the ongoing development of your company. Please consider the enclosed CV </a:t>
            </a:r>
            <a:r>
              <a:rPr lang="en-US" sz="1600" dirty="0" smtClean="0"/>
              <a:t>for more information about </a:t>
            </a:r>
            <a:r>
              <a:rPr lang="en-US" sz="1600" dirty="0"/>
              <a:t>my education and experience. Should you inquire about any additional information about </a:t>
            </a:r>
            <a:r>
              <a:rPr lang="en-US" sz="1600" dirty="0" smtClean="0"/>
              <a:t>my application, please contact me at 0355279217 or email me at thi.a24@student.passerellesnumeriques.org.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Thank you for your time in considering my application. I am looking forward to receiving a positive response from you.</a:t>
            </a:r>
          </a:p>
          <a:p>
            <a:pPr algn="just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Best regards,</a:t>
            </a:r>
          </a:p>
          <a:p>
            <a:pPr algn="just"/>
            <a:r>
              <a:rPr lang="en-US" sz="1600" dirty="0"/>
              <a:t>A </a:t>
            </a:r>
            <a:r>
              <a:rPr lang="en-US" sz="1600" dirty="0" err="1"/>
              <a:t>Thi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146304" y="155793"/>
            <a:ext cx="3787068" cy="1141095"/>
          </a:xfrm>
          <a:prstGeom prst="round2SameRect">
            <a:avLst>
              <a:gd name="adj1" fmla="val 8586"/>
              <a:gd name="adj2" fmla="val 0"/>
            </a:avLst>
          </a:prstGeom>
          <a:solidFill>
            <a:srgbClr val="F8DB03"/>
          </a:solidFill>
          <a:ln>
            <a:solidFill>
              <a:srgbClr val="F8D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914" y="98751"/>
            <a:ext cx="20174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 THI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0914" y="832461"/>
            <a:ext cx="201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Back-End  </a:t>
            </a:r>
            <a:r>
              <a:rPr lang="en-US" sz="2000" i="1" dirty="0"/>
              <a:t>Intern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94953" y="682053"/>
            <a:ext cx="1127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" tIns="106329" rIns="36501" bIns="7935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4" descr="blob:file:///b9e9fc94-8341-497f-98f8-3f2bf82062c8"/>
          <p:cNvSpPr>
            <a:spLocks noChangeAspect="1" noChangeArrowheads="1"/>
          </p:cNvSpPr>
          <p:nvPr/>
        </p:nvSpPr>
        <p:spPr bwMode="auto">
          <a:xfrm>
            <a:off x="5258453" y="4074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89990" y="98751"/>
            <a:ext cx="3839610" cy="162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</a:t>
            </a:r>
            <a:r>
              <a:rPr lang="en-US" dirty="0" smtClean="0"/>
              <a:t>:</a:t>
            </a:r>
          </a:p>
          <a:p>
            <a:r>
              <a:rPr lang="en-US" sz="1600" dirty="0" smtClean="0"/>
              <a:t>Human </a:t>
            </a:r>
            <a:r>
              <a:rPr lang="en-US" sz="1600" dirty="0"/>
              <a:t>Resources </a:t>
            </a:r>
            <a:r>
              <a:rPr lang="en-US" sz="1600" dirty="0" smtClean="0"/>
              <a:t>Manager</a:t>
            </a:r>
          </a:p>
          <a:p>
            <a:endParaRPr lang="en-US" sz="1600" b="1" dirty="0" smtClean="0">
              <a:ln>
                <a:solidFill>
                  <a:srgbClr val="C01111"/>
                </a:solidFill>
              </a:ln>
              <a:solidFill>
                <a:srgbClr val="C01111"/>
              </a:solidFill>
            </a:endParaRPr>
          </a:p>
          <a:p>
            <a:endParaRPr lang="de-DE" sz="1600" dirty="0" smtClean="0">
              <a:solidFill>
                <a:srgbClr val="8F8F8F"/>
              </a:solidFill>
              <a:latin typeface="cerebri_sansmedium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Huynh Tan Phat, Hai Chau, Da Nang </a:t>
            </a:r>
          </a:p>
          <a:p>
            <a:endParaRPr lang="en-US" sz="1600" dirty="0"/>
          </a:p>
        </p:txBody>
      </p:sp>
      <p:pic>
        <p:nvPicPr>
          <p:cNvPr id="1026" name="Picture 2" descr="https://www.sapotacorp.vn/assets/img/sapota/logocty1-1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05" y="707910"/>
            <a:ext cx="2000270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335850" y="4326"/>
            <a:ext cx="5879002" cy="1976989"/>
          </a:xfrm>
          <a:prstGeom prst="rect">
            <a:avLst/>
          </a:prstGeom>
          <a:solidFill>
            <a:srgbClr val="2B3441"/>
          </a:solidFill>
          <a:ln>
            <a:solidFill>
              <a:srgbClr val="2B3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B3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ln>
                      <a:solidFill>
                        <a:srgbClr val="FAD30C"/>
                      </a:solidFill>
                    </a:ln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 smtClean="0">
                    <a:ln>
                      <a:solidFill>
                        <a:srgbClr val="FAD30C"/>
                      </a:solidFill>
                    </a:ln>
                    <a:solidFill>
                      <a:srgbClr val="FAD30C"/>
                    </a:solidFill>
                  </a:rPr>
                  <a:t>Back-End  Intern</a:t>
                </a:r>
                <a:endParaRPr lang="en-US" sz="1800" i="1" dirty="0">
                  <a:ln>
                    <a:solidFill>
                      <a:srgbClr val="FAD30C"/>
                    </a:solidFill>
                  </a:ln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>
                      <a:solidFill>
                        <a:srgbClr val="C01111"/>
                      </a:solidFill>
                    </a:endParaRPr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0355 279 217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545980" y="28814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Bachelor 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</a:t>
            </a:r>
            <a:r>
              <a:rPr lang="en-US" sz="1600" b="1" dirty="0">
                <a:solidFill>
                  <a:srgbClr val="FAD30C"/>
                </a:solidFill>
              </a:rPr>
              <a:t> 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5809" y="8145885"/>
            <a:ext cx="5624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AD30C"/>
                </a:solidFill>
              </a:rPr>
              <a:t>RESTAURANT MANAGEMENT </a:t>
            </a:r>
            <a:r>
              <a:rPr lang="en-US" sz="1600" b="1" dirty="0" smtClean="0">
                <a:solidFill>
                  <a:srgbClr val="222224"/>
                </a:solidFill>
              </a:rPr>
              <a:t>	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2022 – Nov 2022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a database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Reading project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tables and making relationships and creating queries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Presentation about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5809" y="6604602"/>
            <a:ext cx="563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COSMETICS SELL </a:t>
            </a:r>
            <a:r>
              <a:rPr lang="en-US" sz="1600" b="1" dirty="0" smtClean="0">
                <a:solidFill>
                  <a:srgbClr val="FAD30C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2022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Code - HTML, CSS, 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Following </a:t>
            </a:r>
            <a:r>
              <a:rPr lang="en-US" sz="1600" dirty="0">
                <a:solidFill>
                  <a:srgbClr val="222224"/>
                </a:solidFill>
              </a:rPr>
              <a:t>the available website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Analyzing how to do and 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Presentation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77246" y="11465973"/>
            <a:ext cx="329184" cy="329184"/>
            <a:chOff x="4092575" y="3551237"/>
            <a:chExt cx="222250" cy="222250"/>
          </a:xfrm>
          <a:solidFill>
            <a:srgbClr val="FAD30C"/>
          </a:solidFill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solidFill>
                <a:srgbClr val="FA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solidFill>
                <a:srgbClr val="FAD30C"/>
              </a:solidFill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81471" y="11051481"/>
            <a:ext cx="329184" cy="329184"/>
            <a:chOff x="4622847" y="3092169"/>
            <a:chExt cx="222250" cy="222250"/>
          </a:xfrm>
          <a:solidFill>
            <a:srgbClr val="FAD30C"/>
          </a:solidFill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solidFill>
                <a:srgbClr val="FA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solidFill>
                <a:srgbClr val="FAD30C"/>
              </a:solidFill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2712" y="2374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B344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B344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AD30C"/>
                </a:solidFill>
              </a:rPr>
              <a:t>DOCTOR BOOKING WEB</a:t>
            </a:r>
            <a:r>
              <a:rPr lang="en-US" sz="1600" b="1" dirty="0" smtClean="0">
                <a:solidFill>
                  <a:srgbClr val="C01111"/>
                </a:solidFill>
              </a:rPr>
              <a:t>                                  </a:t>
            </a:r>
            <a:r>
              <a:rPr lang="en-US" sz="1600" b="1" dirty="0" smtClean="0">
                <a:solidFill>
                  <a:srgbClr val="222224"/>
                </a:solidFill>
              </a:rPr>
              <a:t>	             Jan  2023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HTML, CSS, JavaScript, GitHub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Linking Mock API, JSON-Server to get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Designing validation for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functions: display, search, </a:t>
            </a:r>
            <a:r>
              <a:rPr lang="en-US" sz="1600" dirty="0" smtClean="0">
                <a:solidFill>
                  <a:srgbClr val="222224"/>
                </a:solidFill>
              </a:rPr>
              <a:t>add</a:t>
            </a:r>
            <a:endParaRPr lang="en-US" sz="1600" dirty="0">
              <a:solidFill>
                <a:srgbClr val="222224"/>
              </a:solidFill>
            </a:endParaRPr>
          </a:p>
          <a:p>
            <a:r>
              <a:rPr lang="en-US" sz="1600" dirty="0" smtClean="0">
                <a:solidFill>
                  <a:srgbClr val="222224"/>
                </a:solidFill>
              </a:rPr>
              <a:t>       and delete the user’s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GitHub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B344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Analyzing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Drinking coffee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125</Words>
  <Application>Microsoft Office PowerPoint</Application>
  <PresentationFormat>Custom</PresentationFormat>
  <Paragraphs>83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cerebri_sansmedium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77</cp:revision>
  <dcterms:created xsi:type="dcterms:W3CDTF">2022-11-29T01:28:46Z</dcterms:created>
  <dcterms:modified xsi:type="dcterms:W3CDTF">2023-03-08T11:25:44Z</dcterms:modified>
</cp:coreProperties>
</file>