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990638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3" d="100"/>
          <a:sy n="23" d="100"/>
        </p:scale>
        <p:origin x="228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298" y="3591562"/>
            <a:ext cx="11892042" cy="7640320"/>
          </a:xfrm>
        </p:spPr>
        <p:txBody>
          <a:bodyPr anchor="b"/>
          <a:lstStyle>
            <a:lvl1pPr algn="ctr">
              <a:defRPr sz="9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830" y="11526522"/>
            <a:ext cx="10492979" cy="5298438"/>
          </a:xfrm>
        </p:spPr>
        <p:txBody>
          <a:bodyPr/>
          <a:lstStyle>
            <a:lvl1pPr marL="0" indent="0" algn="ctr">
              <a:buNone/>
              <a:defRPr sz="3672"/>
            </a:lvl1pPr>
            <a:lvl2pPr marL="699516" indent="0" algn="ctr">
              <a:buNone/>
              <a:defRPr sz="3060"/>
            </a:lvl2pPr>
            <a:lvl3pPr marL="1399032" indent="0" algn="ctr">
              <a:buNone/>
              <a:defRPr sz="2754"/>
            </a:lvl3pPr>
            <a:lvl4pPr marL="2098548" indent="0" algn="ctr">
              <a:buNone/>
              <a:defRPr sz="2448"/>
            </a:lvl4pPr>
            <a:lvl5pPr marL="2798064" indent="0" algn="ctr">
              <a:buNone/>
              <a:defRPr sz="2448"/>
            </a:lvl5pPr>
            <a:lvl6pPr marL="3497580" indent="0" algn="ctr">
              <a:buNone/>
              <a:defRPr sz="2448"/>
            </a:lvl6pPr>
            <a:lvl7pPr marL="4197096" indent="0" algn="ctr">
              <a:buNone/>
              <a:defRPr sz="2448"/>
            </a:lvl7pPr>
            <a:lvl8pPr marL="4896612" indent="0" algn="ctr">
              <a:buNone/>
              <a:defRPr sz="2448"/>
            </a:lvl8pPr>
            <a:lvl9pPr marL="5596128" indent="0" algn="ctr">
              <a:buNone/>
              <a:defRPr sz="24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2051" y="1168400"/>
            <a:ext cx="3016731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1857" y="1168400"/>
            <a:ext cx="8875311" cy="185978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70" y="5471167"/>
            <a:ext cx="12066925" cy="9128758"/>
          </a:xfrm>
        </p:spPr>
        <p:txBody>
          <a:bodyPr anchor="b"/>
          <a:lstStyle>
            <a:lvl1pPr>
              <a:defRPr sz="9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570" y="14686287"/>
            <a:ext cx="12066925" cy="4800598"/>
          </a:xfrm>
        </p:spPr>
        <p:txBody>
          <a:bodyPr/>
          <a:lstStyle>
            <a:lvl1pPr marL="0" indent="0">
              <a:buNone/>
              <a:defRPr sz="3672">
                <a:solidFill>
                  <a:schemeClr val="tx1"/>
                </a:solidFill>
              </a:defRPr>
            </a:lvl1pPr>
            <a:lvl2pPr marL="699516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2pPr>
            <a:lvl3pPr marL="1399032" indent="0">
              <a:buNone/>
              <a:defRPr sz="2754">
                <a:solidFill>
                  <a:schemeClr val="tx1">
                    <a:tint val="75000"/>
                  </a:schemeClr>
                </a:solidFill>
              </a:defRPr>
            </a:lvl3pPr>
            <a:lvl4pPr marL="2098548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4pPr>
            <a:lvl5pPr marL="2798064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5pPr>
            <a:lvl6pPr marL="349758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6pPr>
            <a:lvl7pPr marL="4197096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7pPr>
            <a:lvl8pPr marL="4896612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8pPr>
            <a:lvl9pPr marL="5596128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856" y="5842000"/>
            <a:ext cx="5946021" cy="139242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761" y="5842000"/>
            <a:ext cx="5946021" cy="139242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1168405"/>
            <a:ext cx="12066925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80" y="5379722"/>
            <a:ext cx="5918695" cy="2636518"/>
          </a:xfrm>
        </p:spPr>
        <p:txBody>
          <a:bodyPr anchor="b"/>
          <a:lstStyle>
            <a:lvl1pPr marL="0" indent="0">
              <a:buNone/>
              <a:defRPr sz="3672" b="1"/>
            </a:lvl1pPr>
            <a:lvl2pPr marL="699516" indent="0">
              <a:buNone/>
              <a:defRPr sz="3060" b="1"/>
            </a:lvl2pPr>
            <a:lvl3pPr marL="1399032" indent="0">
              <a:buNone/>
              <a:defRPr sz="2754" b="1"/>
            </a:lvl3pPr>
            <a:lvl4pPr marL="2098548" indent="0">
              <a:buNone/>
              <a:defRPr sz="2448" b="1"/>
            </a:lvl4pPr>
            <a:lvl5pPr marL="2798064" indent="0">
              <a:buNone/>
              <a:defRPr sz="2448" b="1"/>
            </a:lvl5pPr>
            <a:lvl6pPr marL="3497580" indent="0">
              <a:buNone/>
              <a:defRPr sz="2448" b="1"/>
            </a:lvl6pPr>
            <a:lvl7pPr marL="4197096" indent="0">
              <a:buNone/>
              <a:defRPr sz="2448" b="1"/>
            </a:lvl7pPr>
            <a:lvl8pPr marL="4896612" indent="0">
              <a:buNone/>
              <a:defRPr sz="2448" b="1"/>
            </a:lvl8pPr>
            <a:lvl9pPr marL="5596128" indent="0">
              <a:buNone/>
              <a:defRPr sz="24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680" y="8016240"/>
            <a:ext cx="5918695" cy="117906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2761" y="5379722"/>
            <a:ext cx="5947843" cy="2636518"/>
          </a:xfrm>
        </p:spPr>
        <p:txBody>
          <a:bodyPr anchor="b"/>
          <a:lstStyle>
            <a:lvl1pPr marL="0" indent="0">
              <a:buNone/>
              <a:defRPr sz="3672" b="1"/>
            </a:lvl1pPr>
            <a:lvl2pPr marL="699516" indent="0">
              <a:buNone/>
              <a:defRPr sz="3060" b="1"/>
            </a:lvl2pPr>
            <a:lvl3pPr marL="1399032" indent="0">
              <a:buNone/>
              <a:defRPr sz="2754" b="1"/>
            </a:lvl3pPr>
            <a:lvl4pPr marL="2098548" indent="0">
              <a:buNone/>
              <a:defRPr sz="2448" b="1"/>
            </a:lvl4pPr>
            <a:lvl5pPr marL="2798064" indent="0">
              <a:buNone/>
              <a:defRPr sz="2448" b="1"/>
            </a:lvl5pPr>
            <a:lvl6pPr marL="3497580" indent="0">
              <a:buNone/>
              <a:defRPr sz="2448" b="1"/>
            </a:lvl6pPr>
            <a:lvl7pPr marL="4197096" indent="0">
              <a:buNone/>
              <a:defRPr sz="2448" b="1"/>
            </a:lvl7pPr>
            <a:lvl8pPr marL="4896612" indent="0">
              <a:buNone/>
              <a:defRPr sz="2448" b="1"/>
            </a:lvl8pPr>
            <a:lvl9pPr marL="5596128" indent="0">
              <a:buNone/>
              <a:defRPr sz="24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2761" y="8016240"/>
            <a:ext cx="5947843" cy="117906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1463040"/>
            <a:ext cx="4512345" cy="5120640"/>
          </a:xfrm>
        </p:spPr>
        <p:txBody>
          <a:bodyPr anchor="b"/>
          <a:lstStyle>
            <a:lvl1pPr>
              <a:defRPr sz="4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844" y="3159765"/>
            <a:ext cx="7082760" cy="15595600"/>
          </a:xfrm>
        </p:spPr>
        <p:txBody>
          <a:bodyPr/>
          <a:lstStyle>
            <a:lvl1pPr>
              <a:defRPr sz="4896"/>
            </a:lvl1pPr>
            <a:lvl2pPr>
              <a:defRPr sz="4284"/>
            </a:lvl2pPr>
            <a:lvl3pPr>
              <a:defRPr sz="3672"/>
            </a:lvl3pPr>
            <a:lvl4pPr>
              <a:defRPr sz="3060"/>
            </a:lvl4pPr>
            <a:lvl5pPr>
              <a:defRPr sz="3060"/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679" y="6583680"/>
            <a:ext cx="4512345" cy="12197082"/>
          </a:xfrm>
        </p:spPr>
        <p:txBody>
          <a:bodyPr/>
          <a:lstStyle>
            <a:lvl1pPr marL="0" indent="0">
              <a:buNone/>
              <a:defRPr sz="2448"/>
            </a:lvl1pPr>
            <a:lvl2pPr marL="699516" indent="0">
              <a:buNone/>
              <a:defRPr sz="2142"/>
            </a:lvl2pPr>
            <a:lvl3pPr marL="1399032" indent="0">
              <a:buNone/>
              <a:defRPr sz="1836"/>
            </a:lvl3pPr>
            <a:lvl4pPr marL="2098548" indent="0">
              <a:buNone/>
              <a:defRPr sz="1530"/>
            </a:lvl4pPr>
            <a:lvl5pPr marL="2798064" indent="0">
              <a:buNone/>
              <a:defRPr sz="1530"/>
            </a:lvl5pPr>
            <a:lvl6pPr marL="3497580" indent="0">
              <a:buNone/>
              <a:defRPr sz="1530"/>
            </a:lvl6pPr>
            <a:lvl7pPr marL="4197096" indent="0">
              <a:buNone/>
              <a:defRPr sz="1530"/>
            </a:lvl7pPr>
            <a:lvl8pPr marL="4896612" indent="0">
              <a:buNone/>
              <a:defRPr sz="1530"/>
            </a:lvl8pPr>
            <a:lvl9pPr marL="5596128" indent="0">
              <a:buNone/>
              <a:defRPr sz="15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79" y="1463040"/>
            <a:ext cx="4512345" cy="5120640"/>
          </a:xfrm>
        </p:spPr>
        <p:txBody>
          <a:bodyPr anchor="b"/>
          <a:lstStyle>
            <a:lvl1pPr>
              <a:defRPr sz="4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7844" y="3159765"/>
            <a:ext cx="7082760" cy="15595600"/>
          </a:xfrm>
        </p:spPr>
        <p:txBody>
          <a:bodyPr anchor="t"/>
          <a:lstStyle>
            <a:lvl1pPr marL="0" indent="0">
              <a:buNone/>
              <a:defRPr sz="4896"/>
            </a:lvl1pPr>
            <a:lvl2pPr marL="699516" indent="0">
              <a:buNone/>
              <a:defRPr sz="4284"/>
            </a:lvl2pPr>
            <a:lvl3pPr marL="1399032" indent="0">
              <a:buNone/>
              <a:defRPr sz="3672"/>
            </a:lvl3pPr>
            <a:lvl4pPr marL="2098548" indent="0">
              <a:buNone/>
              <a:defRPr sz="3060"/>
            </a:lvl4pPr>
            <a:lvl5pPr marL="2798064" indent="0">
              <a:buNone/>
              <a:defRPr sz="3060"/>
            </a:lvl5pPr>
            <a:lvl6pPr marL="3497580" indent="0">
              <a:buNone/>
              <a:defRPr sz="3060"/>
            </a:lvl6pPr>
            <a:lvl7pPr marL="4197096" indent="0">
              <a:buNone/>
              <a:defRPr sz="3060"/>
            </a:lvl7pPr>
            <a:lvl8pPr marL="4896612" indent="0">
              <a:buNone/>
              <a:defRPr sz="3060"/>
            </a:lvl8pPr>
            <a:lvl9pPr marL="5596128" indent="0">
              <a:buNone/>
              <a:defRPr sz="30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679" y="6583680"/>
            <a:ext cx="4512345" cy="12197082"/>
          </a:xfrm>
        </p:spPr>
        <p:txBody>
          <a:bodyPr/>
          <a:lstStyle>
            <a:lvl1pPr marL="0" indent="0">
              <a:buNone/>
              <a:defRPr sz="2448"/>
            </a:lvl1pPr>
            <a:lvl2pPr marL="699516" indent="0">
              <a:buNone/>
              <a:defRPr sz="2142"/>
            </a:lvl2pPr>
            <a:lvl3pPr marL="1399032" indent="0">
              <a:buNone/>
              <a:defRPr sz="1836"/>
            </a:lvl3pPr>
            <a:lvl4pPr marL="2098548" indent="0">
              <a:buNone/>
              <a:defRPr sz="1530"/>
            </a:lvl4pPr>
            <a:lvl5pPr marL="2798064" indent="0">
              <a:buNone/>
              <a:defRPr sz="1530"/>
            </a:lvl5pPr>
            <a:lvl6pPr marL="3497580" indent="0">
              <a:buNone/>
              <a:defRPr sz="1530"/>
            </a:lvl6pPr>
            <a:lvl7pPr marL="4197096" indent="0">
              <a:buNone/>
              <a:defRPr sz="1530"/>
            </a:lvl7pPr>
            <a:lvl8pPr marL="4896612" indent="0">
              <a:buNone/>
              <a:defRPr sz="1530"/>
            </a:lvl8pPr>
            <a:lvl9pPr marL="5596128" indent="0">
              <a:buNone/>
              <a:defRPr sz="15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857" y="1168405"/>
            <a:ext cx="12066925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57" y="5842000"/>
            <a:ext cx="12066925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856" y="20340325"/>
            <a:ext cx="3147894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92E1-864E-4421-9578-F4B3CD0F01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4399" y="20340325"/>
            <a:ext cx="47218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0888" y="20340325"/>
            <a:ext cx="3147894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E35E-C7D4-4F10-A001-5FC4825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99032" rtl="0" eaLnBrk="1" latinLnBrk="0" hangingPunct="1">
        <a:lnSpc>
          <a:spcPct val="90000"/>
        </a:lnSpc>
        <a:spcBef>
          <a:spcPct val="0"/>
        </a:spcBef>
        <a:buNone/>
        <a:defRPr sz="6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758" indent="-349758" algn="l" defTabSz="1399032" rtl="0" eaLnBrk="1" latinLnBrk="0" hangingPunct="1">
        <a:lnSpc>
          <a:spcPct val="90000"/>
        </a:lnSpc>
        <a:spcBef>
          <a:spcPts val="1530"/>
        </a:spcBef>
        <a:buFont typeface="Arial" panose="020B0604020202020204" pitchFamily="34" charset="0"/>
        <a:buChar char="•"/>
        <a:defRPr sz="4284" kern="1200">
          <a:solidFill>
            <a:schemeClr val="tx1"/>
          </a:solidFill>
          <a:latin typeface="+mn-lt"/>
          <a:ea typeface="+mn-ea"/>
          <a:cs typeface="+mn-cs"/>
        </a:defRPr>
      </a:lvl1pPr>
      <a:lvl2pPr marL="1049274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3672" kern="1200">
          <a:solidFill>
            <a:schemeClr val="tx1"/>
          </a:solidFill>
          <a:latin typeface="+mn-lt"/>
          <a:ea typeface="+mn-ea"/>
          <a:cs typeface="+mn-cs"/>
        </a:defRPr>
      </a:lvl2pPr>
      <a:lvl3pPr marL="1748790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448306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4pPr>
      <a:lvl5pPr marL="3147822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5pPr>
      <a:lvl6pPr marL="3847338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7pPr>
      <a:lvl8pPr marL="5246370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8pPr>
      <a:lvl9pPr marL="5945886" indent="-349758" algn="l" defTabSz="1399032" rtl="0" eaLnBrk="1" latinLnBrk="0" hangingPunct="1">
        <a:lnSpc>
          <a:spcPct val="90000"/>
        </a:lnSpc>
        <a:spcBef>
          <a:spcPts val="765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1pPr>
      <a:lvl2pPr marL="699516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2pPr>
      <a:lvl3pPr marL="1399032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3pPr>
      <a:lvl4pPr marL="2098548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4pPr>
      <a:lvl5pPr marL="2798064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5pPr>
      <a:lvl6pPr marL="3497580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6pPr>
      <a:lvl7pPr marL="4197096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7pPr>
      <a:lvl8pPr marL="4896612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8pPr>
      <a:lvl9pPr marL="5596128" algn="l" defTabSz="1399032" rtl="0" eaLnBrk="1" latinLnBrk="0" hangingPunct="1">
        <a:defRPr sz="2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20"/>
          <p:cNvSpPr/>
          <p:nvPr/>
        </p:nvSpPr>
        <p:spPr>
          <a:xfrm rot="10800000">
            <a:off x="-29794" y="3116121"/>
            <a:ext cx="7194606" cy="560005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7164813" y="3092201"/>
            <a:ext cx="6825822" cy="5623978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0" y="8132"/>
            <a:ext cx="13990638" cy="308918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23253" y="0"/>
            <a:ext cx="3756134" cy="373878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60798" y="780339"/>
            <a:ext cx="7512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THI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021047"/>
            <a:ext cx="1010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BACK-END DEVELOPER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58" y="5383708"/>
            <a:ext cx="686980" cy="686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5659" y="5465588"/>
            <a:ext cx="299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0355279217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15" y="6462017"/>
            <a:ext cx="557105" cy="8104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49078" y="6531839"/>
            <a:ext cx="540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Phước mỹ - Sơn Trà – Đà Nẵng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0" y="7565567"/>
            <a:ext cx="677088" cy="6784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09978" y="7464926"/>
            <a:ext cx="5044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thi.a24@student .</a:t>
            </a:r>
          </a:p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Passerellesnumeriques.org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874" y="5159959"/>
            <a:ext cx="630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&amp; CSS</a:t>
            </a: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endParaRPr lang="vi-VN" sz="28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sp>
        <p:nvSpPr>
          <p:cNvPr id="35" name="Round Same Side Corner Rectangle 34"/>
          <p:cNvSpPr/>
          <p:nvPr/>
        </p:nvSpPr>
        <p:spPr>
          <a:xfrm rot="10800000">
            <a:off x="-14897" y="8716183"/>
            <a:ext cx="7157252" cy="450554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 rot="10800000">
            <a:off x="-29799" y="8755696"/>
            <a:ext cx="7172153" cy="132695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8888810"/>
            <a:ext cx="65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99" y="10162058"/>
            <a:ext cx="6549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PASSERELLES NUMÉRIQUES VIETNAM</a:t>
            </a:r>
          </a:p>
          <a:p>
            <a:r>
              <a:rPr lang="en-US" sz="2800" i="1" dirty="0" smtClean="0">
                <a:cs typeface="Arial" panose="020B0604020202020204" pitchFamily="34" charset="0"/>
              </a:rPr>
              <a:t>College Degree in Information Technology</a:t>
            </a:r>
          </a:p>
          <a:p>
            <a:pPr algn="r"/>
            <a:r>
              <a:rPr lang="en-US" sz="2800" dirty="0" smtClean="0">
                <a:cs typeface="Arial" panose="020B0604020202020204" pitchFamily="34" charset="0"/>
              </a:rPr>
              <a:t>Oct 2021-Oct 2024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 rot="10800000">
            <a:off x="-29798" y="3770023"/>
            <a:ext cx="7172153" cy="132695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146" y="4065205"/>
            <a:ext cx="649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 rot="10800000">
            <a:off x="0" y="13213186"/>
            <a:ext cx="13990638" cy="87324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0800000">
            <a:off x="0" y="13221728"/>
            <a:ext cx="13979420" cy="132695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90978" y="13666196"/>
            <a:ext cx="657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ound Same Side Corner Rectangle 45"/>
          <p:cNvSpPr/>
          <p:nvPr/>
        </p:nvSpPr>
        <p:spPr>
          <a:xfrm rot="10800000">
            <a:off x="7164808" y="3750857"/>
            <a:ext cx="6803401" cy="132695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415443" y="3929195"/>
            <a:ext cx="646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 rot="10800000">
            <a:off x="7164807" y="8755692"/>
            <a:ext cx="6799717" cy="446603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 Same Side Corner Rectangle 48"/>
          <p:cNvSpPr/>
          <p:nvPr/>
        </p:nvSpPr>
        <p:spPr>
          <a:xfrm rot="10800000">
            <a:off x="7164807" y="8716180"/>
            <a:ext cx="6825828" cy="136646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00505" y="8866887"/>
            <a:ext cx="65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15446" y="10014904"/>
            <a:ext cx="65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04408" y="10082646"/>
            <a:ext cx="6994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Vo Cong </a:t>
            </a:r>
            <a:r>
              <a:rPr lang="en-US" sz="2800" b="1" dirty="0" err="1" smtClean="0">
                <a:cs typeface="Arial" panose="020B0604020202020204" pitchFamily="34" charset="0"/>
              </a:rPr>
              <a:t>Dinh</a:t>
            </a:r>
            <a:r>
              <a:rPr lang="en-US" sz="2800" b="1" dirty="0" smtClean="0">
                <a:cs typeface="Arial" panose="020B0604020202020204" pitchFamily="34" charset="0"/>
              </a:rPr>
              <a:t> | IT </a:t>
            </a:r>
            <a:r>
              <a:rPr lang="en-US" sz="2800" b="1" dirty="0" err="1" smtClean="0">
                <a:cs typeface="Arial" panose="020B0604020202020204" pitchFamily="34" charset="0"/>
              </a:rPr>
              <a:t>Tranier</a:t>
            </a:r>
            <a:endParaRPr lang="en-US" sz="2800" b="1" dirty="0" smtClean="0">
              <a:cs typeface="Arial" panose="020B0604020202020204" pitchFamily="34" charset="0"/>
            </a:endParaRPr>
          </a:p>
          <a:p>
            <a:r>
              <a:rPr lang="en-US" sz="2800" b="1" dirty="0" smtClean="0">
                <a:cs typeface="Arial" panose="020B0604020202020204" pitchFamily="34" charset="0"/>
              </a:rPr>
              <a:t>( +84 ) 905 729 707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dinh.cong@passerellesnumeriques.org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8009" y="15028786"/>
            <a:ext cx="6058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Aug </a:t>
            </a:r>
            <a:r>
              <a:rPr lang="vi-VN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Sep 2022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project</a:t>
            </a:r>
          </a:p>
          <a:p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RESTAURANT MANAGEMENT</a:t>
            </a:r>
          </a:p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Programmer                  MySQL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Desinging</a:t>
            </a:r>
            <a:r>
              <a:rPr lang="en-US" sz="2800" dirty="0" smtClean="0"/>
              <a:t> database</a:t>
            </a:r>
          </a:p>
          <a:p>
            <a:r>
              <a:rPr lang="en-US" sz="2800" dirty="0" smtClean="0"/>
              <a:t>• Creating the tables</a:t>
            </a:r>
          </a:p>
          <a:p>
            <a:r>
              <a:rPr lang="en-US" sz="2800" dirty="0" smtClean="0"/>
              <a:t>• Building relationships between tables</a:t>
            </a:r>
          </a:p>
          <a:p>
            <a:r>
              <a:rPr lang="en-US" sz="2800" dirty="0" smtClean="0"/>
              <a:t>• Making queries to the database</a:t>
            </a:r>
          </a:p>
          <a:p>
            <a:endParaRPr lang="en-US" sz="2800" dirty="0" smtClean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612925" y="16418740"/>
            <a:ext cx="0" cy="283221"/>
          </a:xfrm>
          <a:prstGeom prst="line">
            <a:avLst/>
          </a:prstGeom>
          <a:ln w="66675">
            <a:head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046825" y="15438503"/>
            <a:ext cx="1" cy="2906647"/>
          </a:xfrm>
          <a:prstGeom prst="line">
            <a:avLst/>
          </a:prstGeom>
          <a:ln w="66675">
            <a:head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3247" y="15033288"/>
            <a:ext cx="6211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Nov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Dec 2022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 PROJECT</a:t>
            </a:r>
          </a:p>
          <a:p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COSMETICS SELL WEBSITE</a:t>
            </a:r>
          </a:p>
          <a:p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  <a:p>
            <a:r>
              <a:rPr lang="vi-VN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HTML,CSS,Bootstrap</a:t>
            </a:r>
            <a:endParaRPr lang="en-US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the website’s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interface like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dirty="0" smtClean="0"/>
          </a:p>
          <a:p>
            <a:endParaRPr lang="en-US" sz="2800" dirty="0" smtClean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9871076" y="16465805"/>
            <a:ext cx="0" cy="283221"/>
          </a:xfrm>
          <a:prstGeom prst="line">
            <a:avLst/>
          </a:prstGeom>
          <a:ln w="66675">
            <a:head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100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2022-11-17T09:10:10Z</dcterms:created>
  <dcterms:modified xsi:type="dcterms:W3CDTF">2022-11-17T12:01:34Z</dcterms:modified>
</cp:coreProperties>
</file>