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8288000"/>
  <p:notesSz cx="6858000" cy="9144000"/>
  <p:defaultTextStyle>
    <a:defPPr>
      <a:defRPr lang="en-US"/>
    </a:defPPr>
    <a:lvl1pPr marL="0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1pPr>
    <a:lvl2pPr marL="607665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2pPr>
    <a:lvl3pPr marL="1215329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3pPr>
    <a:lvl4pPr marL="1822994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4pPr>
    <a:lvl5pPr marL="2430658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5pPr>
    <a:lvl6pPr marL="3038323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6pPr>
    <a:lvl7pPr marL="3645987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7pPr>
    <a:lvl8pPr marL="4253652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8pPr>
    <a:lvl9pPr marL="4861316" algn="l" defTabSz="1215329" rtl="0" eaLnBrk="1" latinLnBrk="0" hangingPunct="1">
      <a:defRPr sz="23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FFF000"/>
    <a:srgbClr val="7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1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5AAD-9324-45C5-9134-3FC9B5C9DAB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hi.a24@stude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716000" cy="3995530"/>
          </a:xfrm>
          <a:prstGeom prst="rect">
            <a:avLst/>
          </a:prstGeom>
          <a:solidFill>
            <a:srgbClr val="707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" y="250728"/>
            <a:ext cx="9720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dirty="0" smtClean="0">
                <a:solidFill>
                  <a:srgbClr val="FFF000"/>
                </a:solidFill>
              </a:rPr>
              <a:t>A THI</a:t>
            </a:r>
            <a:endParaRPr lang="en-US" sz="6000" dirty="0">
              <a:solidFill>
                <a:srgbClr val="FFF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20470" y="243508"/>
            <a:ext cx="3717235" cy="3607904"/>
          </a:xfrm>
          <a:prstGeom prst="roundRect">
            <a:avLst/>
          </a:prstGeom>
          <a:solidFill>
            <a:srgbClr val="707033"/>
          </a:solidFill>
          <a:ln>
            <a:solidFill>
              <a:srgbClr val="FFF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" y="1517118"/>
            <a:ext cx="9720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000" dirty="0" smtClean="0">
                <a:solidFill>
                  <a:srgbClr val="FFF000"/>
                </a:solidFill>
              </a:rPr>
              <a:t>BACK-END DEVELOPER</a:t>
            </a:r>
            <a:endParaRPr lang="en-US" sz="6000" dirty="0">
              <a:solidFill>
                <a:srgbClr val="FFF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246257"/>
            <a:ext cx="6820680" cy="655983"/>
          </a:xfrm>
          <a:prstGeom prst="rect">
            <a:avLst/>
          </a:prstGeom>
          <a:solidFill>
            <a:srgbClr val="707033"/>
          </a:solidFill>
          <a:ln>
            <a:solidFill>
              <a:srgbClr val="7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-37320" y="4298912"/>
            <a:ext cx="689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FF6600"/>
                </a:solidFill>
              </a:rPr>
              <a:t>SKILLS</a:t>
            </a:r>
            <a:endParaRPr lang="en-US" sz="2800" b="1" dirty="0">
              <a:solidFill>
                <a:srgbClr val="FF66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857999" y="4259553"/>
            <a:ext cx="1" cy="13683934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-2" y="7193914"/>
            <a:ext cx="6820682" cy="688192"/>
          </a:xfrm>
          <a:prstGeom prst="rect">
            <a:avLst/>
          </a:prstGeom>
          <a:solidFill>
            <a:srgbClr val="707033"/>
          </a:solidFill>
          <a:ln>
            <a:solidFill>
              <a:srgbClr val="7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2" y="14846932"/>
            <a:ext cx="6301409" cy="655983"/>
          </a:xfrm>
          <a:prstGeom prst="rect">
            <a:avLst/>
          </a:prstGeom>
          <a:solidFill>
            <a:srgbClr val="707033"/>
          </a:solidFill>
          <a:ln>
            <a:solidFill>
              <a:srgbClr val="7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78306" y="4254795"/>
            <a:ext cx="6837694" cy="672290"/>
          </a:xfrm>
          <a:prstGeom prst="rect">
            <a:avLst/>
          </a:prstGeom>
          <a:solidFill>
            <a:srgbClr val="707033"/>
          </a:solidFill>
          <a:ln>
            <a:solidFill>
              <a:srgbClr val="7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9940" y="4910778"/>
            <a:ext cx="33594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rgbClr val="000099"/>
                </a:solidFill>
              </a:rPr>
              <a:t>TECHNICAL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HTML &amp;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MySQL</a:t>
            </a:r>
            <a:endParaRPr lang="en-US" sz="2000" b="1" dirty="0">
              <a:solidFill>
                <a:srgbClr val="00009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6807" y="4927085"/>
            <a:ext cx="33966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rgbClr val="000099"/>
                </a:solidFill>
              </a:rPr>
              <a:t>SOFT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Researching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Teamwork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rgbClr val="000099"/>
                </a:solidFill>
              </a:rPr>
              <a:t>Problem-solving</a:t>
            </a:r>
            <a:endParaRPr lang="en-US" sz="2000" b="1" dirty="0">
              <a:solidFill>
                <a:srgbClr val="000099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01073" y="4312638"/>
            <a:ext cx="682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FF6600"/>
                </a:solidFill>
              </a:rPr>
              <a:t>CONTACT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78307" y="7210018"/>
            <a:ext cx="6837694" cy="672088"/>
          </a:xfrm>
          <a:prstGeom prst="rect">
            <a:avLst/>
          </a:prstGeom>
          <a:solidFill>
            <a:srgbClr val="707033"/>
          </a:solidFill>
          <a:ln>
            <a:solidFill>
              <a:srgbClr val="707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02983" y="5039529"/>
            <a:ext cx="6121279" cy="40011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0099"/>
                </a:solidFill>
                <a:hlinkClick r:id="rId2"/>
              </a:rPr>
              <a:t>thi.a24@studen</a:t>
            </a:r>
            <a:r>
              <a:rPr lang="vi-VN" sz="2000" dirty="0" smtClean="0">
                <a:solidFill>
                  <a:srgbClr val="000099"/>
                </a:solidFill>
              </a:rPr>
              <a:t>t.passerelles numeriques.org</a:t>
            </a:r>
            <a:endParaRPr lang="en-US" sz="2000" dirty="0">
              <a:solidFill>
                <a:srgbClr val="000099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2870" y="4910778"/>
            <a:ext cx="678876" cy="67887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10241" y="5598329"/>
            <a:ext cx="6121279" cy="40011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dirty="0" smtClean="0">
                <a:solidFill>
                  <a:srgbClr val="000099"/>
                </a:solidFill>
                <a:hlinkClick r:id="rId2"/>
              </a:rPr>
              <a:t>thi.a24@studen</a:t>
            </a:r>
            <a:r>
              <a:rPr lang="vi-VN" sz="2000" dirty="0" smtClean="0">
                <a:solidFill>
                  <a:srgbClr val="000099"/>
                </a:solidFill>
              </a:rPr>
              <a:t>t.passerelles numeriques.org</a:t>
            </a:r>
            <a:endParaRPr 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2022-11-23T11:12:36Z</dcterms:created>
  <dcterms:modified xsi:type="dcterms:W3CDTF">2022-11-23T12:47:11Z</dcterms:modified>
</cp:coreProperties>
</file>