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1pPr>
    <a:lvl2pPr marL="318295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2pPr>
    <a:lvl3pPr marL="636589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3pPr>
    <a:lvl4pPr marL="954884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4pPr>
    <a:lvl5pPr marL="1273179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5pPr>
    <a:lvl6pPr marL="1591474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6pPr>
    <a:lvl7pPr marL="1909768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7pPr>
    <a:lvl8pPr marL="2228063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8pPr>
    <a:lvl9pPr marL="2546357" algn="l" defTabSz="636589" rtl="0" eaLnBrk="1" latinLnBrk="0" hangingPunct="1">
      <a:defRPr sz="12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DF"/>
    <a:srgbClr val="FFFFFF"/>
    <a:srgbClr val="C2C1BC"/>
    <a:srgbClr val="FF9F6B"/>
    <a:srgbClr val="9DAFBE"/>
    <a:srgbClr val="D0C3BF"/>
    <a:srgbClr val="CBD5DC"/>
    <a:srgbClr val="FFD2BD"/>
    <a:srgbClr val="0000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455" autoAdjust="0"/>
  </p:normalViewPr>
  <p:slideViewPr>
    <p:cSldViewPr snapToGrid="0">
      <p:cViewPr>
        <p:scale>
          <a:sx n="124" d="100"/>
          <a:sy n="124" d="100"/>
        </p:scale>
        <p:origin x="1338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1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5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5AAD-9324-45C5-9134-3FC9B5C9DAB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E076-817C-457C-B604-87004D8E2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mailto:Thi.a24@stud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" y="1599752"/>
            <a:ext cx="4620911" cy="8306248"/>
          </a:xfrm>
          <a:prstGeom prst="rect">
            <a:avLst/>
          </a:prstGeom>
          <a:solidFill>
            <a:srgbClr val="C2C1BC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4" name="Rectangle 3"/>
          <p:cNvSpPr/>
          <p:nvPr/>
        </p:nvSpPr>
        <p:spPr>
          <a:xfrm>
            <a:off x="-3384" y="548"/>
            <a:ext cx="6858001" cy="1600200"/>
          </a:xfrm>
          <a:prstGeom prst="rect">
            <a:avLst/>
          </a:prstGeom>
          <a:solidFill>
            <a:srgbClr val="9DAFBE"/>
          </a:solidFill>
          <a:ln>
            <a:solidFill>
              <a:srgbClr val="9DA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7"/>
          </a:p>
        </p:txBody>
      </p:sp>
      <p:sp>
        <p:nvSpPr>
          <p:cNvPr id="10" name="TextBox 9"/>
          <p:cNvSpPr txBox="1"/>
          <p:nvPr/>
        </p:nvSpPr>
        <p:spPr>
          <a:xfrm>
            <a:off x="17411" y="546119"/>
            <a:ext cx="486023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1" b="1" dirty="0">
                <a:solidFill>
                  <a:srgbClr val="FF9F6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THI</a:t>
            </a:r>
            <a:endParaRPr lang="en-US" sz="2001" b="1" dirty="0">
              <a:solidFill>
                <a:srgbClr val="FF9F6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9503" y="55221"/>
            <a:ext cx="1402202" cy="1478445"/>
          </a:xfrm>
          <a:prstGeom prst="roundRect">
            <a:avLst/>
          </a:prstGeom>
          <a:solidFill>
            <a:srgbClr val="9DAFBE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7" dirty="0"/>
          </a:p>
        </p:txBody>
      </p:sp>
      <p:sp>
        <p:nvSpPr>
          <p:cNvPr id="12" name="TextBox 11"/>
          <p:cNvSpPr txBox="1"/>
          <p:nvPr/>
        </p:nvSpPr>
        <p:spPr>
          <a:xfrm>
            <a:off x="24458" y="962828"/>
            <a:ext cx="486023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1" b="1" dirty="0">
                <a:solidFill>
                  <a:srgbClr val="FF9F6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BACK-END DEVELOPER</a:t>
            </a:r>
            <a:endParaRPr lang="en-US" sz="2001" b="1" dirty="0">
              <a:solidFill>
                <a:srgbClr val="FF9F6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1502" y="1639817"/>
            <a:ext cx="2244437" cy="8266183"/>
          </a:xfrm>
          <a:prstGeom prst="rect">
            <a:avLst/>
          </a:prstGeom>
          <a:solidFill>
            <a:srgbClr val="D0DBD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9" name="Rectangle 8"/>
          <p:cNvSpPr/>
          <p:nvPr/>
        </p:nvSpPr>
        <p:spPr>
          <a:xfrm>
            <a:off x="4610205" y="1605325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CONTACT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21466" y="3955663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TECHNICAL  SKILLS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13569" y="5740327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SOFT SKILLS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13569" y="7701483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LANGUAGES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929" y="1605325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EXPERIEND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931" y="5740327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EDUCATION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29" y="1877058"/>
            <a:ext cx="461356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PROJECT- RESTAURANT MANAGEMENT	</a:t>
            </a:r>
            <a:r>
              <a:rPr lang="en-US" sz="900" dirty="0"/>
              <a:t>		</a:t>
            </a:r>
            <a:r>
              <a:rPr lang="en-US" sz="900" i="1" dirty="0"/>
              <a:t>Oct 2022 – Nov 2022</a:t>
            </a:r>
          </a:p>
          <a:p>
            <a:r>
              <a:rPr lang="en-US" sz="900" dirty="0"/>
              <a:t>Individual					</a:t>
            </a:r>
          </a:p>
          <a:p>
            <a:r>
              <a:rPr lang="en-US" sz="900" i="1" dirty="0"/>
              <a:t>MySQL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Reading the requires of project.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Designing a database. 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Presentation about project.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Creating table and making  relationships and creating queries.</a:t>
            </a:r>
          </a:p>
          <a:p>
            <a:endParaRPr lang="en-US" sz="900" dirty="0"/>
          </a:p>
          <a:p>
            <a:r>
              <a:rPr lang="en-US" sz="900" b="1" dirty="0"/>
              <a:t>PROJECT - COSMETICS SELL WEBSITE			</a:t>
            </a:r>
            <a:r>
              <a:rPr lang="en-US" sz="900" dirty="0"/>
              <a:t>Nov 2022-Dec 2022</a:t>
            </a:r>
            <a:endParaRPr lang="en-US" sz="900" b="1" dirty="0"/>
          </a:p>
          <a:p>
            <a:r>
              <a:rPr lang="en-US" sz="900" dirty="0"/>
              <a:t>Individual</a:t>
            </a:r>
          </a:p>
          <a:p>
            <a:r>
              <a:rPr lang="en-US" sz="900" i="1" dirty="0"/>
              <a:t>Visual Studio Code – HTML, CSS, Bootstrap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Follow the available website.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Analyze how to do and code.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dirty="0"/>
              <a:t>Presentation.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2336697" y="5740327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REFERENCE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6195140"/>
            <a:ext cx="223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PASSERELLES NUMÉRIQUES VIETNAM</a:t>
            </a:r>
          </a:p>
          <a:p>
            <a:r>
              <a:rPr lang="en-US" sz="900" dirty="0"/>
              <a:t>Bachelor in Information Technology</a:t>
            </a:r>
          </a:p>
          <a:p>
            <a:endParaRPr lang="en-US" sz="900" dirty="0"/>
          </a:p>
          <a:p>
            <a:r>
              <a:rPr lang="en-US" sz="900" dirty="0"/>
              <a:t>	                  Oct 2022 – Oct 2024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42121" y="6120210"/>
            <a:ext cx="202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Mr. Vo Cong </a:t>
            </a:r>
            <a:r>
              <a:rPr lang="en-US" sz="900" dirty="0" err="1"/>
              <a:t>Dinh</a:t>
            </a:r>
            <a:r>
              <a:rPr lang="en-US" sz="900" dirty="0"/>
              <a:t>     IT Trainer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8036" y="6106303"/>
            <a:ext cx="214829" cy="21885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 dirty="0"/>
          </a:p>
        </p:txBody>
      </p:sp>
      <p:sp>
        <p:nvSpPr>
          <p:cNvPr id="45" name="Rectangle 44"/>
          <p:cNvSpPr/>
          <p:nvPr/>
        </p:nvSpPr>
        <p:spPr>
          <a:xfrm>
            <a:off x="2308931" y="6591773"/>
            <a:ext cx="214829" cy="218854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47" name="TextBox 46"/>
          <p:cNvSpPr txBox="1"/>
          <p:nvPr/>
        </p:nvSpPr>
        <p:spPr>
          <a:xfrm>
            <a:off x="2540894" y="6357946"/>
            <a:ext cx="202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(+84) 905 729 707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40894" y="6617574"/>
            <a:ext cx="202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Dinh.cong@passerellesnumeriques.org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06822" y="6339519"/>
            <a:ext cx="214829" cy="21885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52" name="Rectangle 51"/>
          <p:cNvSpPr/>
          <p:nvPr/>
        </p:nvSpPr>
        <p:spPr>
          <a:xfrm>
            <a:off x="45931" y="7701483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INTERESTS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62817" y="2335221"/>
            <a:ext cx="214829" cy="21885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0DBD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54" name="Rectangle 53"/>
          <p:cNvSpPr/>
          <p:nvPr/>
        </p:nvSpPr>
        <p:spPr>
          <a:xfrm>
            <a:off x="4669849" y="2707706"/>
            <a:ext cx="231902" cy="218489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0DBD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55" name="Rectangle 54"/>
          <p:cNvSpPr/>
          <p:nvPr/>
        </p:nvSpPr>
        <p:spPr>
          <a:xfrm>
            <a:off x="4669864" y="3094525"/>
            <a:ext cx="214829" cy="21885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D0DBD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27"/>
          </a:p>
        </p:txBody>
      </p:sp>
      <p:sp>
        <p:nvSpPr>
          <p:cNvPr id="56" name="TextBox 55"/>
          <p:cNvSpPr txBox="1"/>
          <p:nvPr/>
        </p:nvSpPr>
        <p:spPr>
          <a:xfrm>
            <a:off x="4573638" y="4303656"/>
            <a:ext cx="2233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Python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HTML &amp; CSS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JavaScript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MySQL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OPP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Java 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UML</a:t>
            </a:r>
          </a:p>
          <a:p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57" name="Rectangle 56"/>
          <p:cNvSpPr/>
          <p:nvPr/>
        </p:nvSpPr>
        <p:spPr>
          <a:xfrm>
            <a:off x="2336697" y="7704206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>
                <a:solidFill>
                  <a:srgbClr val="FF9F6B"/>
                </a:solidFill>
              </a:rPr>
              <a:t>Activities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27661" y="6079726"/>
            <a:ext cx="22320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Researching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Problem solving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Presentation</a:t>
            </a:r>
          </a:p>
          <a:p>
            <a:pPr marL="142884" indent="-142884">
              <a:buFont typeface="Arial" panose="020B0604020202020204" pitchFamily="34" charset="0"/>
              <a:buChar char="•"/>
            </a:pPr>
            <a:r>
              <a:rPr lang="en-US" sz="900" b="1" dirty="0"/>
              <a:t>Teamwork</a:t>
            </a:r>
          </a:p>
          <a:p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  <a:p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  <a:p>
            <a:pPr marL="142884" indent="-142884">
              <a:buFont typeface="Arial" panose="020B0604020202020204" pitchFamily="34" charset="0"/>
              <a:buChar char="•"/>
            </a:pP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34411" y="2352313"/>
            <a:ext cx="1603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035 5279 217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32615" y="2652715"/>
            <a:ext cx="160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hlinkClick r:id="rId7"/>
              </a:rPr>
              <a:t>Thi.a24@student</a:t>
            </a:r>
            <a:endParaRPr lang="en-US" sz="900" b="1" dirty="0"/>
          </a:p>
          <a:p>
            <a:r>
              <a:rPr lang="en-US" sz="900" b="1" dirty="0"/>
              <a:t>.passerellesnumeriques.org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23867" y="3043246"/>
            <a:ext cx="196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101B, Le </a:t>
            </a:r>
            <a:r>
              <a:rPr lang="en-US" sz="900" b="1" dirty="0" err="1"/>
              <a:t>Huu</a:t>
            </a:r>
            <a:r>
              <a:rPr lang="en-US" sz="900" b="1" dirty="0"/>
              <a:t> </a:t>
            </a:r>
            <a:r>
              <a:rPr lang="en-US" sz="900" b="1" dirty="0" err="1"/>
              <a:t>Trac</a:t>
            </a:r>
            <a:r>
              <a:rPr lang="en-US" sz="900" b="1" dirty="0"/>
              <a:t> </a:t>
            </a:r>
            <a:r>
              <a:rPr lang="en-US" sz="900" b="1" dirty="0" err="1"/>
              <a:t>Phuoc</a:t>
            </a:r>
            <a:r>
              <a:rPr lang="en-US" sz="900" b="1" dirty="0"/>
              <a:t> my, Son </a:t>
            </a:r>
            <a:r>
              <a:rPr lang="en-US" sz="900" b="1" dirty="0" err="1"/>
              <a:t>Tra</a:t>
            </a:r>
            <a:r>
              <a:rPr lang="en-US" sz="900" b="1" dirty="0"/>
              <a:t>, Da </a:t>
            </a:r>
            <a:r>
              <a:rPr lang="en-US" sz="900" b="1" dirty="0"/>
              <a:t>Nang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27660" y="8071693"/>
            <a:ext cx="13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 err="1"/>
              <a:t>VietNam</a:t>
            </a:r>
            <a:endParaRPr lang="en-US" sz="900" b="1" dirty="0"/>
          </a:p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/>
              <a:t>English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" y="8041009"/>
            <a:ext cx="2290363" cy="60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/>
              <a:t>Football </a:t>
            </a:r>
          </a:p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/>
              <a:t>Playing games</a:t>
            </a:r>
          </a:p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/>
              <a:t>Speaking English</a:t>
            </a:r>
          </a:p>
          <a:p>
            <a:pPr marL="171460" indent="-171460">
              <a:buFont typeface="Arial" panose="020B0604020202020204" pitchFamily="34" charset="0"/>
              <a:buChar char="•"/>
            </a:pPr>
            <a:endParaRPr lang="en-US" sz="627" dirty="0"/>
          </a:p>
        </p:txBody>
      </p:sp>
      <p:sp>
        <p:nvSpPr>
          <p:cNvPr id="63" name="TextBox 62"/>
          <p:cNvSpPr txBox="1"/>
          <p:nvPr/>
        </p:nvSpPr>
        <p:spPr>
          <a:xfrm>
            <a:off x="2349405" y="8042108"/>
            <a:ext cx="2290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/>
              <a:t>Garbage collection activity</a:t>
            </a:r>
          </a:p>
          <a:p>
            <a:pPr marL="446739" lvl="1" indent="-142884">
              <a:buFont typeface="Arial" panose="020B0604020202020204" pitchFamily="34" charset="0"/>
              <a:buChar char="•"/>
            </a:pPr>
            <a:r>
              <a:rPr lang="en-US" sz="900" dirty="0"/>
              <a:t>Volunteer</a:t>
            </a:r>
          </a:p>
          <a:p>
            <a:pPr marL="446739" lvl="1" indent="-142884">
              <a:buFont typeface="Arial" panose="020B0604020202020204" pitchFamily="34" charset="0"/>
              <a:buChar char="•"/>
            </a:pPr>
            <a:r>
              <a:rPr lang="en-US" sz="900" dirty="0"/>
              <a:t>Supporting garbage collection</a:t>
            </a:r>
            <a:endParaRPr lang="en-US" sz="627" dirty="0"/>
          </a:p>
        </p:txBody>
      </p:sp>
      <p:sp>
        <p:nvSpPr>
          <p:cNvPr id="64" name="Rectangle 63"/>
          <p:cNvSpPr/>
          <p:nvPr/>
        </p:nvSpPr>
        <p:spPr>
          <a:xfrm>
            <a:off x="45929" y="3955663"/>
            <a:ext cx="2244437" cy="284018"/>
          </a:xfrm>
          <a:prstGeom prst="rect">
            <a:avLst/>
          </a:prstGeom>
          <a:solidFill>
            <a:srgbClr val="FFFFFF"/>
          </a:solidFill>
          <a:ln>
            <a:solidFill>
              <a:srgbClr val="D0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9" tIns="22861" rIns="45719" bIns="228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1" b="1" dirty="0" smtClean="0">
                <a:solidFill>
                  <a:srgbClr val="FF9F6B"/>
                </a:solidFill>
              </a:rPr>
              <a:t>Goals</a:t>
            </a:r>
            <a:endParaRPr lang="en-US" sz="1501" b="1" dirty="0">
              <a:solidFill>
                <a:srgbClr val="FF9F6B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13" y="4279957"/>
            <a:ext cx="2623126" cy="74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60" indent="-171460">
              <a:buFont typeface="Arial" panose="020B0604020202020204" pitchFamily="34" charset="0"/>
              <a:buChar char="•"/>
            </a:pPr>
            <a:r>
              <a:rPr lang="en-US" sz="900" b="1" dirty="0" smtClean="0"/>
              <a:t>learn more knowledge from the company:</a:t>
            </a:r>
          </a:p>
          <a:p>
            <a:pPr marL="489755" lvl="1" indent="-171460">
              <a:buFont typeface="Arial" panose="020B0604020202020204" pitchFamily="34" charset="0"/>
              <a:buChar char="•"/>
            </a:pPr>
            <a:r>
              <a:rPr lang="en-US" sz="900" dirty="0" smtClean="0"/>
              <a:t>real project experience.</a:t>
            </a:r>
          </a:p>
          <a:p>
            <a:pPr marL="489755" lvl="1" indent="-171460">
              <a:buFont typeface="Arial" panose="020B0604020202020204" pitchFamily="34" charset="0"/>
              <a:buChar char="•"/>
            </a:pPr>
            <a:r>
              <a:rPr lang="en-US" sz="900" dirty="0" smtClean="0"/>
              <a:t>work environment.</a:t>
            </a:r>
          </a:p>
          <a:p>
            <a:pPr marL="489755" lvl="1" indent="-171460">
              <a:buFont typeface="Arial" panose="020B0604020202020204" pitchFamily="34" charset="0"/>
              <a:buChar char="•"/>
            </a:pPr>
            <a:r>
              <a:rPr lang="en-US" sz="900" dirty="0" smtClean="0"/>
              <a:t>Learn more about how to code like a pro.</a:t>
            </a:r>
          </a:p>
          <a:p>
            <a:pPr marL="171460" indent="-171460">
              <a:buFont typeface="Arial" panose="020B0604020202020204" pitchFamily="34" charset="0"/>
              <a:buChar char="•"/>
            </a:pPr>
            <a:endParaRPr lang="en-US" sz="627" dirty="0"/>
          </a:p>
        </p:txBody>
      </p:sp>
    </p:spTree>
    <p:extLst>
      <p:ext uri="{BB962C8B-B14F-4D97-AF65-F5344CB8AC3E}">
        <p14:creationId xmlns:p14="http://schemas.microsoft.com/office/powerpoint/2010/main" val="6545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111</Words>
  <Application>Microsoft Office PowerPoint</Application>
  <PresentationFormat>A4 Paper (210x297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33</cp:revision>
  <dcterms:created xsi:type="dcterms:W3CDTF">2022-11-23T11:12:36Z</dcterms:created>
  <dcterms:modified xsi:type="dcterms:W3CDTF">2022-11-24T04:48:46Z</dcterms:modified>
</cp:coreProperties>
</file>