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21191"/>
            <a:ext cx="6217920" cy="344875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02944"/>
            <a:ext cx="5486400" cy="239165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5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27403"/>
            <a:ext cx="1577340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27403"/>
            <a:ext cx="4640580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6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469624"/>
            <a:ext cx="6309360" cy="41206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629226"/>
            <a:ext cx="6309360" cy="216693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37014"/>
            <a:ext cx="310896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37014"/>
            <a:ext cx="310896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27405"/>
            <a:ext cx="6309360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28347"/>
            <a:ext cx="3094672" cy="11900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18442"/>
            <a:ext cx="309467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28347"/>
            <a:ext cx="3109913" cy="11900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18442"/>
            <a:ext cx="310991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5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60400"/>
            <a:ext cx="2359342" cy="23114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26283"/>
            <a:ext cx="3703320" cy="7039681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971800"/>
            <a:ext cx="2359342" cy="550562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60400"/>
            <a:ext cx="2359342" cy="23114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26283"/>
            <a:ext cx="3703320" cy="7039681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971800"/>
            <a:ext cx="2359342" cy="550562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27405"/>
            <a:ext cx="630936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37014"/>
            <a:ext cx="630936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181397"/>
            <a:ext cx="164592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181397"/>
            <a:ext cx="246888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181397"/>
            <a:ext cx="164592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8229" y="656"/>
            <a:ext cx="7326908" cy="9905998"/>
            <a:chOff x="4164" y="2"/>
            <a:chExt cx="7326908" cy="9905998"/>
          </a:xfrm>
        </p:grpSpPr>
        <p:sp>
          <p:nvSpPr>
            <p:cNvPr id="4" name="Rectangle 3"/>
            <p:cNvSpPr>
              <a:spLocks/>
            </p:cNvSpPr>
            <p:nvPr/>
          </p:nvSpPr>
          <p:spPr>
            <a:xfrm>
              <a:off x="2836894" y="130847"/>
              <a:ext cx="4494178" cy="1872953"/>
            </a:xfrm>
            <a:prstGeom prst="rect">
              <a:avLst/>
            </a:prstGeom>
            <a:solidFill>
              <a:srgbClr val="FAD30C"/>
            </a:solidFill>
            <a:ln>
              <a:solidFill>
                <a:srgbClr val="FAD3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936" y="2"/>
              <a:ext cx="2821022" cy="9905998"/>
            </a:xfrm>
            <a:prstGeom prst="rect">
              <a:avLst/>
            </a:prstGeom>
            <a:solidFill>
              <a:srgbClr val="222224"/>
            </a:solidFill>
            <a:ln>
              <a:solidFill>
                <a:srgbClr val="222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164984" y="-160818"/>
              <a:ext cx="2492045" cy="2813685"/>
            </a:xfrm>
            <a:prstGeom prst="rtTriangle">
              <a:avLst/>
            </a:prstGeom>
            <a:solidFill>
              <a:srgbClr val="FAD30C"/>
            </a:solidFill>
            <a:ln>
              <a:solidFill>
                <a:srgbClr val="FAD3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48466" y="488246"/>
              <a:ext cx="1515554" cy="1515554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AD3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60702" y="488246"/>
            <a:ext cx="4486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22224"/>
                </a:solidFill>
              </a:rPr>
              <a:t>A THI</a:t>
            </a:r>
            <a:endParaRPr lang="en-US" sz="4000" b="1" dirty="0">
              <a:solidFill>
                <a:srgbClr val="22222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60702" y="1196132"/>
            <a:ext cx="4454498" cy="217935"/>
          </a:xfrm>
          <a:prstGeom prst="rect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222224"/>
                </a:solidFill>
              </a:rPr>
              <a:t>Back-End Developer</a:t>
            </a:r>
            <a:endParaRPr lang="en-US" i="1" dirty="0">
              <a:solidFill>
                <a:srgbClr val="222224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85168" y="2222586"/>
            <a:ext cx="2029493" cy="400110"/>
            <a:chOff x="799465" y="2236410"/>
            <a:chExt cx="2029493" cy="400110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799465" y="2636520"/>
              <a:ext cx="20256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272" y="2236410"/>
              <a:ext cx="2025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CONTACT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93594" y="4619327"/>
            <a:ext cx="2029493" cy="403470"/>
            <a:chOff x="799465" y="2236410"/>
            <a:chExt cx="2029493" cy="403470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99465" y="2636520"/>
              <a:ext cx="2025687" cy="33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03272" y="2236410"/>
              <a:ext cx="2025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EDUCATION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582" y="2729420"/>
            <a:ext cx="274320" cy="274320"/>
            <a:chOff x="4622847" y="3092169"/>
            <a:chExt cx="222250" cy="222250"/>
          </a:xfrm>
        </p:grpSpPr>
        <p:sp>
          <p:nvSpPr>
            <p:cNvPr id="19" name="Oval 18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solidFill>
              <a:srgbClr val="FAD30C"/>
            </a:solidFill>
            <a:ln>
              <a:solidFill>
                <a:srgbClr val="FAD3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108" y="3148430"/>
              <a:ext cx="109728" cy="109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1582" y="3278725"/>
            <a:ext cx="274320" cy="274320"/>
            <a:chOff x="4092575" y="3551237"/>
            <a:chExt cx="222250" cy="222250"/>
          </a:xfrm>
        </p:grpSpPr>
        <p:sp>
          <p:nvSpPr>
            <p:cNvPr id="13" name="Oval 12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solidFill>
              <a:srgbClr val="FAD30C"/>
            </a:solidFill>
            <a:ln>
              <a:solidFill>
                <a:srgbClr val="FAD3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07752"/>
              <a:ext cx="109220" cy="109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61582" y="3828030"/>
            <a:ext cx="274320" cy="274320"/>
            <a:chOff x="5362403" y="3319462"/>
            <a:chExt cx="222250" cy="222250"/>
          </a:xfrm>
        </p:grpSpPr>
        <p:sp>
          <p:nvSpPr>
            <p:cNvPr id="24" name="Oval 23"/>
            <p:cNvSpPr/>
            <p:nvPr/>
          </p:nvSpPr>
          <p:spPr>
            <a:xfrm>
              <a:off x="5362403" y="3319462"/>
              <a:ext cx="222250" cy="222250"/>
            </a:xfrm>
            <a:prstGeom prst="ellipse">
              <a:avLst/>
            </a:prstGeom>
            <a:solidFill>
              <a:srgbClr val="FAD30C"/>
            </a:solidFill>
            <a:ln>
              <a:solidFill>
                <a:srgbClr val="FAD3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https://findicons.com/files/icons/2810/ios_tab_bar/60/location_poin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594" y="3379582"/>
              <a:ext cx="109728" cy="109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424050" y="2705605"/>
            <a:ext cx="236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0355279217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654" y="3145182"/>
            <a:ext cx="240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</a:t>
            </a:r>
            <a:r>
              <a:rPr lang="en-US" sz="1400" dirty="0" smtClean="0">
                <a:solidFill>
                  <a:schemeClr val="bg1"/>
                </a:solidFill>
              </a:rPr>
              <a:t>hi.a24@student.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Passerellesnumeriques.org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4050" y="3717569"/>
            <a:ext cx="236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101B,Le </a:t>
            </a:r>
            <a:r>
              <a:rPr lang="en-US" sz="1400" dirty="0" err="1" smtClean="0">
                <a:solidFill>
                  <a:schemeClr val="bg1"/>
                </a:solidFill>
              </a:rPr>
              <a:t>Huu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Trac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Phuoc</a:t>
            </a:r>
            <a:r>
              <a:rPr lang="en-US" sz="1400" dirty="0" smtClean="0">
                <a:solidFill>
                  <a:schemeClr val="bg1"/>
                </a:solidFill>
              </a:rPr>
              <a:t> My, Son </a:t>
            </a:r>
            <a:r>
              <a:rPr lang="en-US" sz="1400" dirty="0" err="1" smtClean="0">
                <a:solidFill>
                  <a:schemeClr val="bg1"/>
                </a:solidFill>
              </a:rPr>
              <a:t>Tra</a:t>
            </a:r>
            <a:r>
              <a:rPr lang="en-US" sz="1400" dirty="0" smtClean="0">
                <a:solidFill>
                  <a:schemeClr val="bg1"/>
                </a:solidFill>
              </a:rPr>
              <a:t>, Da Nang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50" y="5047728"/>
            <a:ext cx="291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PASSERELLES NUMERIQUES VIETNAM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Bachelor in Information Technology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i="1" dirty="0" smtClean="0">
                <a:solidFill>
                  <a:srgbClr val="FAD30C"/>
                </a:solidFill>
              </a:rPr>
              <a:t>Oct 2021 – Oct 2024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787072" y="6189861"/>
            <a:ext cx="2029493" cy="403470"/>
            <a:chOff x="799465" y="2236410"/>
            <a:chExt cx="2029493" cy="403470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799465" y="2636520"/>
              <a:ext cx="2025687" cy="33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03272" y="2236410"/>
              <a:ext cx="2025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REFERENCE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1581" y="6809437"/>
            <a:ext cx="27435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Vo Cong </a:t>
            </a:r>
            <a:r>
              <a:rPr lang="en-US" sz="1400" dirty="0" err="1" smtClean="0">
                <a:solidFill>
                  <a:schemeClr val="bg1"/>
                </a:solidFill>
              </a:rPr>
              <a:t>Dinh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</a:t>
            </a:r>
            <a:r>
              <a:rPr lang="en-US" sz="1400" dirty="0" smtClean="0">
                <a:solidFill>
                  <a:srgbClr val="FAD30C"/>
                </a:solidFill>
              </a:rPr>
              <a:t>IT Trainer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0905 729 707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dinh.cong</a:t>
            </a:r>
            <a:r>
              <a:rPr lang="en-US" sz="1400" dirty="0" smtClean="0">
                <a:solidFill>
                  <a:schemeClr val="bg1"/>
                </a:solidFill>
              </a:rPr>
              <a:t>@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passerellesnumeriques.org</a:t>
            </a:r>
          </a:p>
          <a:p>
            <a:endParaRPr lang="en-US" sz="1400" dirty="0" smtClean="0">
              <a:solidFill>
                <a:srgbClr val="FAD30C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93594" y="7937949"/>
            <a:ext cx="2029493" cy="403470"/>
            <a:chOff x="799465" y="2236410"/>
            <a:chExt cx="2029493" cy="403470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799465" y="2636520"/>
              <a:ext cx="2025687" cy="33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03272" y="2236410"/>
              <a:ext cx="2025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LANGUAGES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31024" y="8476365"/>
            <a:ext cx="274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VietNamese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English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860702" y="2222389"/>
            <a:ext cx="4457977" cy="400110"/>
            <a:chOff x="799465" y="2236410"/>
            <a:chExt cx="4457977" cy="400110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799465" y="2630673"/>
              <a:ext cx="4457977" cy="5847"/>
            </a:xfrm>
            <a:prstGeom prst="line">
              <a:avLst/>
            </a:prstGeom>
            <a:ln>
              <a:solidFill>
                <a:srgbClr val="2222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03272" y="2236410"/>
              <a:ext cx="2025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222224"/>
                  </a:solidFill>
                </a:rPr>
                <a:t>SKILLS</a:t>
              </a:r>
              <a:endParaRPr lang="en-US" b="1" dirty="0">
                <a:solidFill>
                  <a:srgbClr val="222224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844341" y="2675959"/>
            <a:ext cx="2118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TECHNICAL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MySQL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JAVASCRIPT</a:t>
            </a:r>
          </a:p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962766" y="2683168"/>
            <a:ext cx="2308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SOFT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58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2022-11-29T01:28:46Z</dcterms:created>
  <dcterms:modified xsi:type="dcterms:W3CDTF">2022-11-29T04:16:02Z</dcterms:modified>
</cp:coreProperties>
</file>