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7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  <a:endParaRPr lang="en-US" sz="4800" b="1" dirty="0">
                  <a:solidFill>
                    <a:srgbClr val="FAD30C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>
                    <a:solidFill>
                      <a:srgbClr val="FAD30C"/>
                    </a:solidFill>
                  </a:rPr>
                  <a:t>Back-End Developer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79108" y="3148430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FFFF"/>
                    </a:solidFill>
                  </a:rPr>
                  <a:t>0355279217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FFFF"/>
                    </a:solidFill>
                  </a:rPr>
                  <a:t>t</a:t>
                </a:r>
                <a:r>
                  <a:rPr lang="en-US" sz="1600" b="1" dirty="0">
                    <a:solidFill>
                      <a:srgbClr val="FFFFFF"/>
                    </a:solidFill>
                  </a:rPr>
                  <a:t>hi.a24@student.</a:t>
                </a:r>
              </a:p>
              <a:p>
                <a:r>
                  <a:rPr lang="en-US" sz="1600" b="1" dirty="0">
                    <a:solidFill>
                      <a:srgbClr val="FFFFFF"/>
                    </a:solidFill>
                  </a:rPr>
                  <a:t>Passerellesnumeriques.org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FFFF"/>
                    </a:solidFill>
                  </a:rPr>
                  <a:t>101B,Le </a:t>
                </a:r>
                <a:r>
                  <a:rPr lang="en-US" sz="1600" b="1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b="1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b="1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b="1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b="1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b="1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b="1" dirty="0">
                    <a:solidFill>
                      <a:srgbClr val="FFFFFF"/>
                    </a:solidFill>
                  </a:rPr>
                  <a:t>, Da Nang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67908" y="10220493"/>
            <a:ext cx="243082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>
                <a:solidFill>
                  <a:schemeClr val="bg1"/>
                </a:solidFill>
              </a:rPr>
              <a:t>REFERENCE</a:t>
            </a:r>
            <a:endParaRPr lang="en-US" sz="216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5383" y="10595071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</a:t>
            </a:r>
            <a:r>
              <a:rPr lang="en-US" sz="1600" b="1" dirty="0">
                <a:solidFill>
                  <a:srgbClr val="222224"/>
                </a:solidFill>
              </a:rPr>
              <a:t>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0905 729 </a:t>
            </a:r>
            <a:r>
              <a:rPr lang="en-US" sz="1600" b="1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b="1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867" y="4284160"/>
            <a:ext cx="562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RESTAURANT </a:t>
            </a:r>
            <a:r>
              <a:rPr lang="en-US" sz="1600" b="1" dirty="0" smtClean="0">
                <a:solidFill>
                  <a:srgbClr val="FAD30C"/>
                </a:solidFill>
              </a:rPr>
              <a:t>MANAGEMENT</a:t>
            </a:r>
            <a:r>
              <a:rPr lang="en-US" sz="1600" b="1" dirty="0">
                <a:solidFill>
                  <a:srgbClr val="222224"/>
                </a:solidFill>
              </a:rPr>
              <a:t>	</a:t>
            </a:r>
            <a:r>
              <a:rPr lang="en-US" sz="1600" b="1" dirty="0" smtClean="0">
                <a:solidFill>
                  <a:srgbClr val="222224"/>
                </a:solidFill>
              </a:rPr>
              <a:t>	           </a:t>
            </a:r>
          </a:p>
          <a:p>
            <a:pPr algn="r"/>
            <a:r>
              <a:rPr lang="en-US" sz="1600" b="1" dirty="0" smtClean="0">
                <a:solidFill>
                  <a:srgbClr val="222224"/>
                </a:solidFill>
              </a:rPr>
              <a:t>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</a:t>
            </a:r>
            <a:r>
              <a:rPr lang="en-US" sz="1600" b="1" i="1" dirty="0">
                <a:solidFill>
                  <a:srgbClr val="222224"/>
                </a:solidFill>
              </a:rPr>
              <a:t>2022 – Nov </a:t>
            </a:r>
            <a:r>
              <a:rPr lang="en-US" sz="1600" b="1" i="1" dirty="0" smtClean="0">
                <a:solidFill>
                  <a:srgbClr val="222224"/>
                </a:solidFill>
              </a:rPr>
              <a:t>2022</a:t>
            </a:r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</a:t>
            </a:r>
            <a:r>
              <a:rPr lang="en-US" sz="1600" b="1" dirty="0">
                <a:solidFill>
                  <a:srgbClr val="222224"/>
                </a:solidFill>
              </a:rPr>
              <a:t>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Designing </a:t>
            </a:r>
            <a:r>
              <a:rPr lang="en-US" sz="1600" b="1" dirty="0">
                <a:solidFill>
                  <a:srgbClr val="222224"/>
                </a:solidFill>
              </a:rPr>
              <a:t>a </a:t>
            </a:r>
            <a:r>
              <a:rPr lang="en-US" sz="1600" b="1" dirty="0">
                <a:solidFill>
                  <a:srgbClr val="222224"/>
                </a:solidFill>
              </a:rPr>
              <a:t>database</a:t>
            </a:r>
            <a:endParaRPr lang="en-US" sz="1600" b="1" dirty="0">
              <a:solidFill>
                <a:srgbClr val="222224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4"/>
                </a:solidFill>
              </a:rPr>
              <a:t>Reading project requirements</a:t>
            </a:r>
            <a:endParaRPr lang="en-US" sz="1600" b="1" dirty="0">
              <a:solidFill>
                <a:srgbClr val="222224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4"/>
                </a:solidFill>
              </a:rPr>
              <a:t>Creating </a:t>
            </a:r>
            <a:r>
              <a:rPr lang="en-US" sz="1600" b="1" dirty="0">
                <a:solidFill>
                  <a:srgbClr val="222224"/>
                </a:solidFill>
              </a:rPr>
              <a:t>tables </a:t>
            </a:r>
            <a:r>
              <a:rPr lang="en-US" sz="1600" b="1" dirty="0">
                <a:solidFill>
                  <a:srgbClr val="222224"/>
                </a:solidFill>
              </a:rPr>
              <a:t>and making relationships and creating </a:t>
            </a:r>
            <a:r>
              <a:rPr lang="en-US" sz="1600" b="1" dirty="0">
                <a:solidFill>
                  <a:srgbClr val="222224"/>
                </a:solidFill>
              </a:rPr>
              <a:t>queries</a:t>
            </a:r>
            <a:endParaRPr lang="en-US" sz="1600" b="1" dirty="0">
              <a:solidFill>
                <a:srgbClr val="222224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4"/>
                </a:solidFill>
              </a:rPr>
              <a:t>Presentation </a:t>
            </a:r>
            <a:r>
              <a:rPr lang="en-US" sz="1600" b="1" dirty="0">
                <a:solidFill>
                  <a:srgbClr val="222224"/>
                </a:solidFill>
              </a:rPr>
              <a:t>about </a:t>
            </a:r>
            <a:r>
              <a:rPr lang="en-US" sz="1600" b="1" dirty="0" smtClean="0">
                <a:solidFill>
                  <a:srgbClr val="222224"/>
                </a:solidFill>
              </a:rPr>
              <a:t>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89867" y="6384404"/>
            <a:ext cx="567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</a:t>
            </a:r>
            <a:r>
              <a:rPr lang="en-US" sz="1600" b="1" dirty="0">
                <a:solidFill>
                  <a:srgbClr val="FAD30C"/>
                </a:solidFill>
              </a:rPr>
              <a:t>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2022</a:t>
            </a:r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</a:t>
            </a:r>
            <a:r>
              <a:rPr lang="en-US" sz="1600" b="1" dirty="0">
                <a:solidFill>
                  <a:srgbClr val="222224"/>
                </a:solidFill>
              </a:rPr>
              <a:t>Code - </a:t>
            </a:r>
            <a:r>
              <a:rPr lang="en-US" sz="1600" b="1" dirty="0">
                <a:solidFill>
                  <a:srgbClr val="222224"/>
                </a:solidFill>
              </a:rPr>
              <a:t>HTML, CSS, </a:t>
            </a:r>
            <a:r>
              <a:rPr lang="en-US" sz="1600" b="1" dirty="0">
                <a:solidFill>
                  <a:srgbClr val="222224"/>
                </a:solidFill>
              </a:rPr>
              <a:t>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Following </a:t>
            </a:r>
            <a:r>
              <a:rPr lang="en-US" sz="1600" b="1" dirty="0">
                <a:solidFill>
                  <a:srgbClr val="222224"/>
                </a:solidFill>
              </a:rPr>
              <a:t>the available </a:t>
            </a:r>
            <a:r>
              <a:rPr lang="en-US" sz="1600" b="1" dirty="0">
                <a:solidFill>
                  <a:srgbClr val="222224"/>
                </a:solidFill>
              </a:rPr>
              <a:t>website</a:t>
            </a:r>
            <a:endParaRPr lang="en-US" sz="1600" b="1" dirty="0">
              <a:solidFill>
                <a:srgbClr val="222224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4"/>
                </a:solidFill>
              </a:rPr>
              <a:t>Analyzing </a:t>
            </a:r>
            <a:r>
              <a:rPr lang="en-US" sz="1600" b="1" dirty="0">
                <a:solidFill>
                  <a:srgbClr val="222224"/>
                </a:solidFill>
              </a:rPr>
              <a:t>how to do and </a:t>
            </a:r>
            <a:r>
              <a:rPr lang="en-US" sz="1600" b="1" dirty="0">
                <a:solidFill>
                  <a:srgbClr val="222224"/>
                </a:solidFill>
              </a:rPr>
              <a:t>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4"/>
                </a:solidFill>
              </a:rPr>
              <a:t>Presentation</a:t>
            </a:r>
            <a:endParaRPr lang="en-US" sz="1600" b="1" dirty="0">
              <a:solidFill>
                <a:srgbClr val="222224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07752"/>
              <a:ext cx="109220" cy="10922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108" y="3148430"/>
              <a:ext cx="109728" cy="1097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8415" y="81322"/>
            <a:ext cx="1818665" cy="181866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94901" y="7852081"/>
            <a:ext cx="5673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COFFEE </a:t>
            </a:r>
            <a:r>
              <a:rPr lang="en-US" sz="1600" b="1" dirty="0" smtClean="0">
                <a:solidFill>
                  <a:srgbClr val="FAD30C"/>
                </a:solidFill>
              </a:rPr>
              <a:t>MANAGEMENT</a:t>
            </a:r>
            <a:r>
              <a:rPr lang="en-US" sz="1600" b="1" dirty="0" smtClean="0">
                <a:solidFill>
                  <a:srgbClr val="222224"/>
                </a:solidFill>
              </a:rPr>
              <a:t>		               Nov </a:t>
            </a:r>
            <a:r>
              <a:rPr lang="en-US" sz="1600" b="1" dirty="0">
                <a:solidFill>
                  <a:srgbClr val="222224"/>
                </a:solidFill>
              </a:rPr>
              <a:t>2022 – Dec 2022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 </a:t>
            </a:r>
            <a:r>
              <a:rPr lang="en-US" sz="1600" b="1" dirty="0">
                <a:solidFill>
                  <a:srgbClr val="222224"/>
                </a:solidFill>
              </a:rPr>
              <a:t>Researching </a:t>
            </a:r>
            <a:r>
              <a:rPr lang="en-US" sz="1600" b="1" dirty="0" smtClean="0">
                <a:solidFill>
                  <a:srgbClr val="222224"/>
                </a:solidFill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 </a:t>
            </a:r>
            <a:r>
              <a:rPr lang="en-US" sz="1600" b="1" dirty="0">
                <a:solidFill>
                  <a:srgbClr val="222224"/>
                </a:solidFill>
              </a:rPr>
              <a:t>Presenting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 </a:t>
            </a:r>
            <a:r>
              <a:rPr lang="en-US" sz="1600" b="1" dirty="0">
                <a:solidFill>
                  <a:srgbClr val="222224"/>
                </a:solidFill>
              </a:rPr>
              <a:t>Designing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22224"/>
                </a:solidFill>
              </a:rPr>
              <a:t> </a:t>
            </a:r>
            <a:r>
              <a:rPr lang="en-US" sz="1600" b="1" dirty="0">
                <a:solidFill>
                  <a:srgbClr val="222224"/>
                </a:solidFill>
              </a:rPr>
              <a:t>Developing main functions: display, search, add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and delete</a:t>
            </a: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0351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Conduct </a:t>
            </a:r>
            <a:r>
              <a:rPr lang="en-US" sz="1600" b="1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b="1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Speaking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88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2022-11-29T01:28:46Z</dcterms:created>
  <dcterms:modified xsi:type="dcterms:W3CDTF">2022-12-15T12:07:27Z</dcterms:modified>
</cp:coreProperties>
</file>