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9"/>
  </p:notesMasterIdLst>
  <p:sldIdLst>
    <p:sldId id="256" r:id="rId2"/>
    <p:sldId id="270" r:id="rId3"/>
    <p:sldId id="258" r:id="rId4"/>
    <p:sldId id="257" r:id="rId5"/>
    <p:sldId id="272" r:id="rId6"/>
    <p:sldId id="274" r:id="rId7"/>
    <p:sldId id="291" r:id="rId8"/>
  </p:sldIdLst>
  <p:sldSz cx="9144000" cy="5143500" type="screen16x9"/>
  <p:notesSz cx="6858000" cy="9144000"/>
  <p:embeddedFontLst>
    <p:embeddedFont>
      <p:font typeface="Yanone Kaffeesatz" panose="020B0604020202020204" charset="0"/>
      <p:regular r:id="rId10"/>
      <p:bold r:id="rId11"/>
    </p:embeddedFont>
    <p:embeddedFont>
      <p:font typeface="Amiko" panose="020B0604020202020204" charset="0"/>
      <p:regular r:id="rId12"/>
      <p:bold r:id="rId13"/>
    </p:embeddedFont>
    <p:embeddedFont>
      <p:font typeface="Francois One" panose="020B0604020202020204" charset="0"/>
      <p:regular r:id="rId14"/>
    </p:embeddedFont>
    <p:embeddedFont>
      <p:font typeface="Josefin Slab" panose="020B0604020202020204" charset="0"/>
      <p:regular r:id="rId15"/>
      <p:bold r:id="rId16"/>
      <p:italic r:id="rId17"/>
      <p:boldItalic r:id="rId18"/>
    </p:embeddedFont>
    <p:embeddedFont>
      <p:font typeface="Electrolize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6FDF5C-9DD8-4F32-BD98-97C195DEC521}">
  <a:tblStyle styleId="{7A6FDF5C-9DD8-4F32-BD98-97C195DEC5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8" name="Google Shape;18178;gf7f19898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79" name="Google Shape;18179;gf7f19898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8" name="Google Shape;18358;gcc4eba5a64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59" name="Google Shape;18359;gcc4eba5a64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1" name="Google Shape;18191;gf7f19898d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2" name="Google Shape;18192;gf7f19898d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5" name="Google Shape;18185;ge936df1943_2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86" name="Google Shape;18186;ge936df1943_2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7" name="Google Shape;18397;ged14aa2b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8" name="Google Shape;18398;ged14aa2b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3" name="Google Shape;18423;gf8b4401099_0_14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24" name="Google Shape;18424;gf8b4401099_0_14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7" name="Google Shape;20267;ged14aa2be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68" name="Google Shape;20268;ged14aa2be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1"/>
            </a:gs>
            <a:gs pos="50000">
              <a:srgbClr val="1E0040"/>
            </a:gs>
            <a:gs pos="100000">
              <a:schemeClr val="dk2"/>
            </a:gs>
          </a:gsLst>
          <a:lin ang="8099331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554150" y="-303475"/>
            <a:ext cx="2161800" cy="2161800"/>
          </a:xfrm>
          <a:prstGeom prst="blockArc">
            <a:avLst>
              <a:gd name="adj1" fmla="val 12316471"/>
              <a:gd name="adj2" fmla="val 6040837"/>
              <a:gd name="adj3" fmla="val 15744"/>
            </a:avLst>
          </a:prstGeom>
          <a:gradFill>
            <a:gsLst>
              <a:gs pos="0">
                <a:schemeClr val="lt2"/>
              </a:gs>
              <a:gs pos="50000">
                <a:schemeClr val="lt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372350" y="3771900"/>
            <a:ext cx="419100" cy="3624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295400" y="171450"/>
            <a:ext cx="419100" cy="419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534400" y="4495800"/>
            <a:ext cx="999600" cy="99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286750" y="171450"/>
            <a:ext cx="419100" cy="419100"/>
          </a:xfrm>
          <a:prstGeom prst="mathPlus">
            <a:avLst>
              <a:gd name="adj1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924050" y="4400550"/>
            <a:ext cx="419100" cy="419100"/>
          </a:xfrm>
          <a:prstGeom prst="mathPlus">
            <a:avLst>
              <a:gd name="adj1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 rot="10800000" flipH="1">
            <a:off x="8286750" y="2390700"/>
            <a:ext cx="1533600" cy="153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6;p2"/>
          <p:cNvCxnSpPr/>
          <p:nvPr/>
        </p:nvCxnSpPr>
        <p:spPr>
          <a:xfrm rot="10800000" flipH="1">
            <a:off x="5715000" y="4400550"/>
            <a:ext cx="1533600" cy="153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" name="Google Shape;17;p2"/>
          <p:cNvGrpSpPr/>
          <p:nvPr/>
        </p:nvGrpSpPr>
        <p:grpSpPr>
          <a:xfrm>
            <a:off x="-1296213" y="3771912"/>
            <a:ext cx="3858783" cy="3858783"/>
            <a:chOff x="1195500" y="242200"/>
            <a:chExt cx="5211050" cy="5211050"/>
          </a:xfrm>
        </p:grpSpPr>
        <p:sp>
          <p:nvSpPr>
            <p:cNvPr id="18" name="Google Shape;18;p2"/>
            <p:cNvSpPr/>
            <p:nvPr/>
          </p:nvSpPr>
          <p:spPr>
            <a:xfrm>
              <a:off x="1195500" y="242200"/>
              <a:ext cx="5211050" cy="5211050"/>
            </a:xfrm>
            <a:custGeom>
              <a:avLst/>
              <a:gdLst/>
              <a:ahLst/>
              <a:cxnLst/>
              <a:rect l="l" t="t" r="r" b="b"/>
              <a:pathLst>
                <a:path w="208442" h="208442" extrusionOk="0">
                  <a:moveTo>
                    <a:pt x="103993" y="0"/>
                  </a:moveTo>
                  <a:cubicBezTo>
                    <a:pt x="103536" y="0"/>
                    <a:pt x="103145" y="392"/>
                    <a:pt x="103145" y="881"/>
                  </a:cubicBezTo>
                  <a:cubicBezTo>
                    <a:pt x="103145" y="1403"/>
                    <a:pt x="103536" y="1794"/>
                    <a:pt x="104025" y="1794"/>
                  </a:cubicBezTo>
                  <a:cubicBezTo>
                    <a:pt x="104515" y="1794"/>
                    <a:pt x="104939" y="1435"/>
                    <a:pt x="104874" y="881"/>
                  </a:cubicBezTo>
                  <a:cubicBezTo>
                    <a:pt x="104874" y="392"/>
                    <a:pt x="104482" y="0"/>
                    <a:pt x="103993" y="0"/>
                  </a:cubicBezTo>
                  <a:close/>
                  <a:moveTo>
                    <a:pt x="111075" y="292"/>
                  </a:moveTo>
                  <a:cubicBezTo>
                    <a:pt x="110612" y="292"/>
                    <a:pt x="110222" y="641"/>
                    <a:pt x="110191" y="1109"/>
                  </a:cubicBezTo>
                  <a:cubicBezTo>
                    <a:pt x="110125" y="1598"/>
                    <a:pt x="110517" y="1990"/>
                    <a:pt x="111006" y="2055"/>
                  </a:cubicBezTo>
                  <a:cubicBezTo>
                    <a:pt x="111025" y="2056"/>
                    <a:pt x="111044" y="2057"/>
                    <a:pt x="111063" y="2057"/>
                  </a:cubicBezTo>
                  <a:cubicBezTo>
                    <a:pt x="111526" y="2057"/>
                    <a:pt x="111889" y="1678"/>
                    <a:pt x="111952" y="1240"/>
                  </a:cubicBezTo>
                  <a:lnTo>
                    <a:pt x="111952" y="1142"/>
                  </a:lnTo>
                  <a:cubicBezTo>
                    <a:pt x="111952" y="685"/>
                    <a:pt x="111561" y="326"/>
                    <a:pt x="111137" y="294"/>
                  </a:cubicBezTo>
                  <a:cubicBezTo>
                    <a:pt x="111116" y="292"/>
                    <a:pt x="111095" y="292"/>
                    <a:pt x="111075" y="292"/>
                  </a:cubicBezTo>
                  <a:close/>
                  <a:moveTo>
                    <a:pt x="97005" y="292"/>
                  </a:moveTo>
                  <a:cubicBezTo>
                    <a:pt x="96986" y="292"/>
                    <a:pt x="96966" y="292"/>
                    <a:pt x="96947" y="294"/>
                  </a:cubicBezTo>
                  <a:cubicBezTo>
                    <a:pt x="96458" y="326"/>
                    <a:pt x="96066" y="750"/>
                    <a:pt x="96131" y="1240"/>
                  </a:cubicBezTo>
                  <a:cubicBezTo>
                    <a:pt x="96163" y="1708"/>
                    <a:pt x="96523" y="2057"/>
                    <a:pt x="96983" y="2057"/>
                  </a:cubicBezTo>
                  <a:cubicBezTo>
                    <a:pt x="97004" y="2057"/>
                    <a:pt x="97024" y="2057"/>
                    <a:pt x="97045" y="2055"/>
                  </a:cubicBezTo>
                  <a:cubicBezTo>
                    <a:pt x="97501" y="2055"/>
                    <a:pt x="97860" y="1631"/>
                    <a:pt x="97860" y="1174"/>
                  </a:cubicBezTo>
                  <a:lnTo>
                    <a:pt x="97860" y="1109"/>
                  </a:lnTo>
                  <a:cubicBezTo>
                    <a:pt x="97829" y="641"/>
                    <a:pt x="97439" y="292"/>
                    <a:pt x="97005" y="292"/>
                  </a:cubicBezTo>
                  <a:close/>
                  <a:moveTo>
                    <a:pt x="118066" y="938"/>
                  </a:moveTo>
                  <a:cubicBezTo>
                    <a:pt x="117651" y="938"/>
                    <a:pt x="117264" y="1249"/>
                    <a:pt x="117204" y="1696"/>
                  </a:cubicBezTo>
                  <a:cubicBezTo>
                    <a:pt x="117171" y="2218"/>
                    <a:pt x="117497" y="2610"/>
                    <a:pt x="117987" y="2708"/>
                  </a:cubicBezTo>
                  <a:cubicBezTo>
                    <a:pt x="118029" y="2713"/>
                    <a:pt x="118070" y="2716"/>
                    <a:pt x="118110" y="2716"/>
                  </a:cubicBezTo>
                  <a:cubicBezTo>
                    <a:pt x="118541" y="2716"/>
                    <a:pt x="118876" y="2405"/>
                    <a:pt x="118965" y="1957"/>
                  </a:cubicBezTo>
                  <a:lnTo>
                    <a:pt x="118965" y="1794"/>
                  </a:lnTo>
                  <a:cubicBezTo>
                    <a:pt x="118965" y="1403"/>
                    <a:pt x="118639" y="979"/>
                    <a:pt x="118182" y="946"/>
                  </a:cubicBezTo>
                  <a:cubicBezTo>
                    <a:pt x="118143" y="941"/>
                    <a:pt x="118104" y="938"/>
                    <a:pt x="118066" y="938"/>
                  </a:cubicBezTo>
                  <a:close/>
                  <a:moveTo>
                    <a:pt x="89966" y="1060"/>
                  </a:moveTo>
                  <a:cubicBezTo>
                    <a:pt x="89912" y="1060"/>
                    <a:pt x="89858" y="1066"/>
                    <a:pt x="89803" y="1077"/>
                  </a:cubicBezTo>
                  <a:cubicBezTo>
                    <a:pt x="89347" y="1109"/>
                    <a:pt x="88988" y="1566"/>
                    <a:pt x="89053" y="2055"/>
                  </a:cubicBezTo>
                  <a:cubicBezTo>
                    <a:pt x="89141" y="2435"/>
                    <a:pt x="89515" y="2788"/>
                    <a:pt x="89944" y="2788"/>
                  </a:cubicBezTo>
                  <a:cubicBezTo>
                    <a:pt x="89994" y="2788"/>
                    <a:pt x="90045" y="2783"/>
                    <a:pt x="90097" y="2773"/>
                  </a:cubicBezTo>
                  <a:cubicBezTo>
                    <a:pt x="90521" y="2740"/>
                    <a:pt x="90847" y="2316"/>
                    <a:pt x="90814" y="1925"/>
                  </a:cubicBezTo>
                  <a:lnTo>
                    <a:pt x="90814" y="1794"/>
                  </a:lnTo>
                  <a:cubicBezTo>
                    <a:pt x="90756" y="1389"/>
                    <a:pt x="90390" y="1060"/>
                    <a:pt x="89966" y="1060"/>
                  </a:cubicBezTo>
                  <a:close/>
                  <a:moveTo>
                    <a:pt x="125092" y="2144"/>
                  </a:moveTo>
                  <a:cubicBezTo>
                    <a:pt x="124652" y="2144"/>
                    <a:pt x="124244" y="2427"/>
                    <a:pt x="124185" y="2871"/>
                  </a:cubicBezTo>
                  <a:cubicBezTo>
                    <a:pt x="124087" y="3360"/>
                    <a:pt x="124380" y="3849"/>
                    <a:pt x="124870" y="3914"/>
                  </a:cubicBezTo>
                  <a:cubicBezTo>
                    <a:pt x="124933" y="3927"/>
                    <a:pt x="124996" y="3933"/>
                    <a:pt x="125058" y="3933"/>
                  </a:cubicBezTo>
                  <a:cubicBezTo>
                    <a:pt x="125478" y="3933"/>
                    <a:pt x="125857" y="3656"/>
                    <a:pt x="125913" y="3229"/>
                  </a:cubicBezTo>
                  <a:lnTo>
                    <a:pt x="125913" y="3034"/>
                  </a:lnTo>
                  <a:cubicBezTo>
                    <a:pt x="125913" y="2610"/>
                    <a:pt x="125652" y="2251"/>
                    <a:pt x="125228" y="2153"/>
                  </a:cubicBezTo>
                  <a:cubicBezTo>
                    <a:pt x="125183" y="2147"/>
                    <a:pt x="125137" y="2144"/>
                    <a:pt x="125092" y="2144"/>
                  </a:cubicBezTo>
                  <a:close/>
                  <a:moveTo>
                    <a:pt x="83010" y="2232"/>
                  </a:moveTo>
                  <a:cubicBezTo>
                    <a:pt x="82948" y="2232"/>
                    <a:pt x="82886" y="2238"/>
                    <a:pt x="82823" y="2251"/>
                  </a:cubicBezTo>
                  <a:cubicBezTo>
                    <a:pt x="82333" y="2381"/>
                    <a:pt x="82040" y="2805"/>
                    <a:pt x="82138" y="3295"/>
                  </a:cubicBezTo>
                  <a:cubicBezTo>
                    <a:pt x="82251" y="3721"/>
                    <a:pt x="82587" y="3998"/>
                    <a:pt x="82996" y="3998"/>
                  </a:cubicBezTo>
                  <a:cubicBezTo>
                    <a:pt x="83056" y="3998"/>
                    <a:pt x="83118" y="3992"/>
                    <a:pt x="83181" y="3980"/>
                  </a:cubicBezTo>
                  <a:cubicBezTo>
                    <a:pt x="83605" y="3882"/>
                    <a:pt x="83899" y="3523"/>
                    <a:pt x="83932" y="3099"/>
                  </a:cubicBezTo>
                  <a:cubicBezTo>
                    <a:pt x="83932" y="3066"/>
                    <a:pt x="83899" y="3034"/>
                    <a:pt x="83899" y="2936"/>
                  </a:cubicBezTo>
                  <a:cubicBezTo>
                    <a:pt x="83785" y="2510"/>
                    <a:pt x="83424" y="2232"/>
                    <a:pt x="83010" y="2232"/>
                  </a:cubicBezTo>
                  <a:close/>
                  <a:moveTo>
                    <a:pt x="131840" y="3813"/>
                  </a:moveTo>
                  <a:cubicBezTo>
                    <a:pt x="131453" y="3813"/>
                    <a:pt x="131114" y="4038"/>
                    <a:pt x="131035" y="4436"/>
                  </a:cubicBezTo>
                  <a:cubicBezTo>
                    <a:pt x="130904" y="4926"/>
                    <a:pt x="131133" y="5415"/>
                    <a:pt x="131622" y="5545"/>
                  </a:cubicBezTo>
                  <a:cubicBezTo>
                    <a:pt x="131706" y="5568"/>
                    <a:pt x="131791" y="5579"/>
                    <a:pt x="131874" y="5579"/>
                  </a:cubicBezTo>
                  <a:cubicBezTo>
                    <a:pt x="132270" y="5579"/>
                    <a:pt x="132623" y="5330"/>
                    <a:pt x="132731" y="4926"/>
                  </a:cubicBezTo>
                  <a:cubicBezTo>
                    <a:pt x="132764" y="4860"/>
                    <a:pt x="132764" y="4763"/>
                    <a:pt x="132764" y="4697"/>
                  </a:cubicBezTo>
                  <a:cubicBezTo>
                    <a:pt x="132764" y="4273"/>
                    <a:pt x="132535" y="3947"/>
                    <a:pt x="132111" y="3849"/>
                  </a:cubicBezTo>
                  <a:cubicBezTo>
                    <a:pt x="132020" y="3825"/>
                    <a:pt x="131929" y="3813"/>
                    <a:pt x="131840" y="3813"/>
                  </a:cubicBezTo>
                  <a:close/>
                  <a:moveTo>
                    <a:pt x="76178" y="3881"/>
                  </a:moveTo>
                  <a:cubicBezTo>
                    <a:pt x="76099" y="3881"/>
                    <a:pt x="76019" y="3892"/>
                    <a:pt x="75940" y="3914"/>
                  </a:cubicBezTo>
                  <a:cubicBezTo>
                    <a:pt x="75450" y="4045"/>
                    <a:pt x="75190" y="4534"/>
                    <a:pt x="75320" y="5024"/>
                  </a:cubicBezTo>
                  <a:cubicBezTo>
                    <a:pt x="75458" y="5438"/>
                    <a:pt x="75807" y="5666"/>
                    <a:pt x="76209" y="5666"/>
                  </a:cubicBezTo>
                  <a:cubicBezTo>
                    <a:pt x="76281" y="5666"/>
                    <a:pt x="76355" y="5658"/>
                    <a:pt x="76429" y="5643"/>
                  </a:cubicBezTo>
                  <a:cubicBezTo>
                    <a:pt x="76788" y="5545"/>
                    <a:pt x="77049" y="5187"/>
                    <a:pt x="77081" y="4763"/>
                  </a:cubicBezTo>
                  <a:cubicBezTo>
                    <a:pt x="77081" y="4697"/>
                    <a:pt x="77081" y="4600"/>
                    <a:pt x="77049" y="4534"/>
                  </a:cubicBezTo>
                  <a:cubicBezTo>
                    <a:pt x="76914" y="4130"/>
                    <a:pt x="76556" y="3881"/>
                    <a:pt x="76178" y="3881"/>
                  </a:cubicBezTo>
                  <a:close/>
                  <a:moveTo>
                    <a:pt x="138612" y="5917"/>
                  </a:moveTo>
                  <a:cubicBezTo>
                    <a:pt x="138241" y="5917"/>
                    <a:pt x="137915" y="6134"/>
                    <a:pt x="137787" y="6491"/>
                  </a:cubicBezTo>
                  <a:cubicBezTo>
                    <a:pt x="137624" y="6981"/>
                    <a:pt x="137885" y="7470"/>
                    <a:pt x="138309" y="7633"/>
                  </a:cubicBezTo>
                  <a:cubicBezTo>
                    <a:pt x="138409" y="7667"/>
                    <a:pt x="138510" y="7682"/>
                    <a:pt x="138607" y="7682"/>
                  </a:cubicBezTo>
                  <a:cubicBezTo>
                    <a:pt x="138985" y="7682"/>
                    <a:pt x="139321" y="7448"/>
                    <a:pt x="139451" y="7111"/>
                  </a:cubicBezTo>
                  <a:cubicBezTo>
                    <a:pt x="139516" y="7013"/>
                    <a:pt x="139516" y="6883"/>
                    <a:pt x="139516" y="6785"/>
                  </a:cubicBezTo>
                  <a:cubicBezTo>
                    <a:pt x="139516" y="6394"/>
                    <a:pt x="139288" y="6067"/>
                    <a:pt x="138929" y="5970"/>
                  </a:cubicBezTo>
                  <a:cubicBezTo>
                    <a:pt x="138822" y="5934"/>
                    <a:pt x="138715" y="5917"/>
                    <a:pt x="138612" y="5917"/>
                  </a:cubicBezTo>
                  <a:close/>
                  <a:moveTo>
                    <a:pt x="69405" y="6051"/>
                  </a:moveTo>
                  <a:cubicBezTo>
                    <a:pt x="69311" y="6051"/>
                    <a:pt x="69215" y="6067"/>
                    <a:pt x="69122" y="6100"/>
                  </a:cubicBezTo>
                  <a:cubicBezTo>
                    <a:pt x="68666" y="6296"/>
                    <a:pt x="68437" y="6818"/>
                    <a:pt x="68600" y="7274"/>
                  </a:cubicBezTo>
                  <a:cubicBezTo>
                    <a:pt x="68730" y="7611"/>
                    <a:pt x="69086" y="7845"/>
                    <a:pt x="69456" y="7845"/>
                  </a:cubicBezTo>
                  <a:cubicBezTo>
                    <a:pt x="69552" y="7845"/>
                    <a:pt x="69648" y="7830"/>
                    <a:pt x="69742" y="7796"/>
                  </a:cubicBezTo>
                  <a:cubicBezTo>
                    <a:pt x="70101" y="7633"/>
                    <a:pt x="70362" y="7307"/>
                    <a:pt x="70297" y="6916"/>
                  </a:cubicBezTo>
                  <a:cubicBezTo>
                    <a:pt x="70297" y="6850"/>
                    <a:pt x="70297" y="6720"/>
                    <a:pt x="70264" y="6655"/>
                  </a:cubicBezTo>
                  <a:cubicBezTo>
                    <a:pt x="70134" y="6291"/>
                    <a:pt x="69776" y="6051"/>
                    <a:pt x="69405" y="6051"/>
                  </a:cubicBezTo>
                  <a:close/>
                  <a:moveTo>
                    <a:pt x="145192" y="8536"/>
                  </a:moveTo>
                  <a:cubicBezTo>
                    <a:pt x="144858" y="8536"/>
                    <a:pt x="144553" y="8731"/>
                    <a:pt x="144409" y="9068"/>
                  </a:cubicBezTo>
                  <a:cubicBezTo>
                    <a:pt x="144181" y="9492"/>
                    <a:pt x="144409" y="9982"/>
                    <a:pt x="144833" y="10210"/>
                  </a:cubicBezTo>
                  <a:cubicBezTo>
                    <a:pt x="144952" y="10261"/>
                    <a:pt x="145074" y="10286"/>
                    <a:pt x="145192" y="10286"/>
                  </a:cubicBezTo>
                  <a:cubicBezTo>
                    <a:pt x="145525" y="10286"/>
                    <a:pt x="145830" y="10091"/>
                    <a:pt x="145975" y="9753"/>
                  </a:cubicBezTo>
                  <a:cubicBezTo>
                    <a:pt x="146072" y="9623"/>
                    <a:pt x="146072" y="9492"/>
                    <a:pt x="146072" y="9427"/>
                  </a:cubicBezTo>
                  <a:cubicBezTo>
                    <a:pt x="146072" y="9068"/>
                    <a:pt x="145877" y="8742"/>
                    <a:pt x="145551" y="8612"/>
                  </a:cubicBezTo>
                  <a:cubicBezTo>
                    <a:pt x="145431" y="8561"/>
                    <a:pt x="145310" y="8536"/>
                    <a:pt x="145192" y="8536"/>
                  </a:cubicBezTo>
                  <a:close/>
                  <a:moveTo>
                    <a:pt x="62878" y="8652"/>
                  </a:moveTo>
                  <a:cubicBezTo>
                    <a:pt x="62753" y="8652"/>
                    <a:pt x="62624" y="8680"/>
                    <a:pt x="62500" y="8742"/>
                  </a:cubicBezTo>
                  <a:cubicBezTo>
                    <a:pt x="62076" y="8938"/>
                    <a:pt x="61848" y="9460"/>
                    <a:pt x="62076" y="9917"/>
                  </a:cubicBezTo>
                  <a:cubicBezTo>
                    <a:pt x="62221" y="10254"/>
                    <a:pt x="62543" y="10449"/>
                    <a:pt x="62886" y="10449"/>
                  </a:cubicBezTo>
                  <a:cubicBezTo>
                    <a:pt x="63007" y="10449"/>
                    <a:pt x="63131" y="10424"/>
                    <a:pt x="63251" y="10373"/>
                  </a:cubicBezTo>
                  <a:cubicBezTo>
                    <a:pt x="63577" y="10210"/>
                    <a:pt x="63773" y="9884"/>
                    <a:pt x="63740" y="9558"/>
                  </a:cubicBezTo>
                  <a:cubicBezTo>
                    <a:pt x="63740" y="9427"/>
                    <a:pt x="63707" y="9297"/>
                    <a:pt x="63675" y="9166"/>
                  </a:cubicBezTo>
                  <a:cubicBezTo>
                    <a:pt x="63532" y="8857"/>
                    <a:pt x="63216" y="8652"/>
                    <a:pt x="62878" y="8652"/>
                  </a:cubicBezTo>
                  <a:close/>
                  <a:moveTo>
                    <a:pt x="151526" y="11553"/>
                  </a:moveTo>
                  <a:cubicBezTo>
                    <a:pt x="151216" y="11553"/>
                    <a:pt x="150935" y="11728"/>
                    <a:pt x="150802" y="12037"/>
                  </a:cubicBezTo>
                  <a:cubicBezTo>
                    <a:pt x="150541" y="12428"/>
                    <a:pt x="150704" y="13015"/>
                    <a:pt x="151161" y="13211"/>
                  </a:cubicBezTo>
                  <a:cubicBezTo>
                    <a:pt x="151298" y="13296"/>
                    <a:pt x="151449" y="13336"/>
                    <a:pt x="151598" y="13336"/>
                  </a:cubicBezTo>
                  <a:cubicBezTo>
                    <a:pt x="151907" y="13336"/>
                    <a:pt x="152203" y="13161"/>
                    <a:pt x="152335" y="12852"/>
                  </a:cubicBezTo>
                  <a:cubicBezTo>
                    <a:pt x="152433" y="12689"/>
                    <a:pt x="152433" y="12559"/>
                    <a:pt x="152466" y="12428"/>
                  </a:cubicBezTo>
                  <a:cubicBezTo>
                    <a:pt x="152466" y="12102"/>
                    <a:pt x="152270" y="11841"/>
                    <a:pt x="151977" y="11678"/>
                  </a:cubicBezTo>
                  <a:cubicBezTo>
                    <a:pt x="151829" y="11594"/>
                    <a:pt x="151674" y="11553"/>
                    <a:pt x="151526" y="11553"/>
                  </a:cubicBezTo>
                  <a:close/>
                  <a:moveTo>
                    <a:pt x="56575" y="11738"/>
                  </a:moveTo>
                  <a:cubicBezTo>
                    <a:pt x="56430" y="11738"/>
                    <a:pt x="56280" y="11771"/>
                    <a:pt x="56140" y="11841"/>
                  </a:cubicBezTo>
                  <a:cubicBezTo>
                    <a:pt x="55748" y="12037"/>
                    <a:pt x="55552" y="12559"/>
                    <a:pt x="55781" y="13015"/>
                  </a:cubicBezTo>
                  <a:cubicBezTo>
                    <a:pt x="55920" y="13294"/>
                    <a:pt x="56241" y="13457"/>
                    <a:pt x="56568" y="13457"/>
                  </a:cubicBezTo>
                  <a:cubicBezTo>
                    <a:pt x="56700" y="13457"/>
                    <a:pt x="56833" y="13431"/>
                    <a:pt x="56955" y="13374"/>
                  </a:cubicBezTo>
                  <a:cubicBezTo>
                    <a:pt x="57249" y="13211"/>
                    <a:pt x="57412" y="12885"/>
                    <a:pt x="57412" y="12591"/>
                  </a:cubicBezTo>
                  <a:cubicBezTo>
                    <a:pt x="57412" y="12494"/>
                    <a:pt x="57412" y="12330"/>
                    <a:pt x="57346" y="12200"/>
                  </a:cubicBezTo>
                  <a:cubicBezTo>
                    <a:pt x="57211" y="11906"/>
                    <a:pt x="56903" y="11738"/>
                    <a:pt x="56575" y="11738"/>
                  </a:cubicBezTo>
                  <a:close/>
                  <a:moveTo>
                    <a:pt x="157688" y="15001"/>
                  </a:moveTo>
                  <a:cubicBezTo>
                    <a:pt x="157390" y="15001"/>
                    <a:pt x="157116" y="15153"/>
                    <a:pt x="156968" y="15429"/>
                  </a:cubicBezTo>
                  <a:cubicBezTo>
                    <a:pt x="156707" y="15853"/>
                    <a:pt x="156837" y="16408"/>
                    <a:pt x="157228" y="16636"/>
                  </a:cubicBezTo>
                  <a:cubicBezTo>
                    <a:pt x="157388" y="16727"/>
                    <a:pt x="157555" y="16771"/>
                    <a:pt x="157716" y="16771"/>
                  </a:cubicBezTo>
                  <a:cubicBezTo>
                    <a:pt x="158017" y="16771"/>
                    <a:pt x="158298" y="16619"/>
                    <a:pt x="158468" y="16343"/>
                  </a:cubicBezTo>
                  <a:cubicBezTo>
                    <a:pt x="158533" y="16180"/>
                    <a:pt x="158599" y="16016"/>
                    <a:pt x="158599" y="15853"/>
                  </a:cubicBezTo>
                  <a:cubicBezTo>
                    <a:pt x="158599" y="15592"/>
                    <a:pt x="158468" y="15299"/>
                    <a:pt x="158174" y="15136"/>
                  </a:cubicBezTo>
                  <a:cubicBezTo>
                    <a:pt x="158015" y="15045"/>
                    <a:pt x="157848" y="15001"/>
                    <a:pt x="157688" y="15001"/>
                  </a:cubicBezTo>
                  <a:close/>
                  <a:moveTo>
                    <a:pt x="50431" y="15164"/>
                  </a:moveTo>
                  <a:cubicBezTo>
                    <a:pt x="50271" y="15164"/>
                    <a:pt x="50111" y="15208"/>
                    <a:pt x="49974" y="15299"/>
                  </a:cubicBezTo>
                  <a:cubicBezTo>
                    <a:pt x="49550" y="15527"/>
                    <a:pt x="49420" y="16114"/>
                    <a:pt x="49681" y="16506"/>
                  </a:cubicBezTo>
                  <a:cubicBezTo>
                    <a:pt x="49830" y="16782"/>
                    <a:pt x="50131" y="16934"/>
                    <a:pt x="50431" y="16934"/>
                  </a:cubicBezTo>
                  <a:cubicBezTo>
                    <a:pt x="50591" y="16934"/>
                    <a:pt x="50751" y="16890"/>
                    <a:pt x="50888" y="16799"/>
                  </a:cubicBezTo>
                  <a:cubicBezTo>
                    <a:pt x="51149" y="16636"/>
                    <a:pt x="51312" y="16343"/>
                    <a:pt x="51312" y="16016"/>
                  </a:cubicBezTo>
                  <a:cubicBezTo>
                    <a:pt x="51312" y="15853"/>
                    <a:pt x="51279" y="15755"/>
                    <a:pt x="51181" y="15592"/>
                  </a:cubicBezTo>
                  <a:cubicBezTo>
                    <a:pt x="51033" y="15316"/>
                    <a:pt x="50731" y="15164"/>
                    <a:pt x="50431" y="15164"/>
                  </a:cubicBezTo>
                  <a:close/>
                  <a:moveTo>
                    <a:pt x="163616" y="18879"/>
                  </a:moveTo>
                  <a:cubicBezTo>
                    <a:pt x="163344" y="18879"/>
                    <a:pt x="163082" y="19009"/>
                    <a:pt x="162904" y="19246"/>
                  </a:cubicBezTo>
                  <a:cubicBezTo>
                    <a:pt x="162611" y="19670"/>
                    <a:pt x="162709" y="20192"/>
                    <a:pt x="163100" y="20485"/>
                  </a:cubicBezTo>
                  <a:cubicBezTo>
                    <a:pt x="163266" y="20588"/>
                    <a:pt x="163448" y="20640"/>
                    <a:pt x="163625" y="20640"/>
                  </a:cubicBezTo>
                  <a:cubicBezTo>
                    <a:pt x="163898" y="20640"/>
                    <a:pt x="164161" y="20515"/>
                    <a:pt x="164340" y="20257"/>
                  </a:cubicBezTo>
                  <a:cubicBezTo>
                    <a:pt x="164470" y="20094"/>
                    <a:pt x="164503" y="19931"/>
                    <a:pt x="164503" y="19768"/>
                  </a:cubicBezTo>
                  <a:cubicBezTo>
                    <a:pt x="164503" y="19507"/>
                    <a:pt x="164372" y="19213"/>
                    <a:pt x="164144" y="19050"/>
                  </a:cubicBezTo>
                  <a:cubicBezTo>
                    <a:pt x="163977" y="18934"/>
                    <a:pt x="163794" y="18879"/>
                    <a:pt x="163616" y="18879"/>
                  </a:cubicBezTo>
                  <a:close/>
                  <a:moveTo>
                    <a:pt x="44565" y="19075"/>
                  </a:moveTo>
                  <a:cubicBezTo>
                    <a:pt x="44387" y="19075"/>
                    <a:pt x="44205" y="19130"/>
                    <a:pt x="44038" y="19246"/>
                  </a:cubicBezTo>
                  <a:cubicBezTo>
                    <a:pt x="43646" y="19539"/>
                    <a:pt x="43548" y="20061"/>
                    <a:pt x="43842" y="20485"/>
                  </a:cubicBezTo>
                  <a:cubicBezTo>
                    <a:pt x="44020" y="20722"/>
                    <a:pt x="44281" y="20852"/>
                    <a:pt x="44554" y="20852"/>
                  </a:cubicBezTo>
                  <a:cubicBezTo>
                    <a:pt x="44732" y="20852"/>
                    <a:pt x="44914" y="20797"/>
                    <a:pt x="45081" y="20681"/>
                  </a:cubicBezTo>
                  <a:cubicBezTo>
                    <a:pt x="45310" y="20518"/>
                    <a:pt x="45440" y="20224"/>
                    <a:pt x="45440" y="19996"/>
                  </a:cubicBezTo>
                  <a:cubicBezTo>
                    <a:pt x="45440" y="19768"/>
                    <a:pt x="45408" y="19605"/>
                    <a:pt x="45277" y="19442"/>
                  </a:cubicBezTo>
                  <a:cubicBezTo>
                    <a:pt x="45099" y="19205"/>
                    <a:pt x="44838" y="19075"/>
                    <a:pt x="44565" y="19075"/>
                  </a:cubicBezTo>
                  <a:close/>
                  <a:moveTo>
                    <a:pt x="169268" y="23125"/>
                  </a:moveTo>
                  <a:cubicBezTo>
                    <a:pt x="169010" y="23125"/>
                    <a:pt x="168751" y="23245"/>
                    <a:pt x="168580" y="23454"/>
                  </a:cubicBezTo>
                  <a:cubicBezTo>
                    <a:pt x="168254" y="23813"/>
                    <a:pt x="168319" y="24335"/>
                    <a:pt x="168711" y="24661"/>
                  </a:cubicBezTo>
                  <a:cubicBezTo>
                    <a:pt x="168869" y="24805"/>
                    <a:pt x="169059" y="24872"/>
                    <a:pt x="169250" y="24872"/>
                  </a:cubicBezTo>
                  <a:cubicBezTo>
                    <a:pt x="169492" y="24872"/>
                    <a:pt x="169735" y="24763"/>
                    <a:pt x="169918" y="24563"/>
                  </a:cubicBezTo>
                  <a:cubicBezTo>
                    <a:pt x="170048" y="24400"/>
                    <a:pt x="170113" y="24237"/>
                    <a:pt x="170113" y="24008"/>
                  </a:cubicBezTo>
                  <a:cubicBezTo>
                    <a:pt x="170113" y="23780"/>
                    <a:pt x="170015" y="23486"/>
                    <a:pt x="169787" y="23323"/>
                  </a:cubicBezTo>
                  <a:cubicBezTo>
                    <a:pt x="169637" y="23187"/>
                    <a:pt x="169453" y="23125"/>
                    <a:pt x="169268" y="23125"/>
                  </a:cubicBezTo>
                  <a:close/>
                  <a:moveTo>
                    <a:pt x="38947" y="23373"/>
                  </a:moveTo>
                  <a:cubicBezTo>
                    <a:pt x="38749" y="23373"/>
                    <a:pt x="38553" y="23440"/>
                    <a:pt x="38394" y="23584"/>
                  </a:cubicBezTo>
                  <a:cubicBezTo>
                    <a:pt x="38003" y="23845"/>
                    <a:pt x="37938" y="24432"/>
                    <a:pt x="38264" y="24791"/>
                  </a:cubicBezTo>
                  <a:cubicBezTo>
                    <a:pt x="38435" y="25000"/>
                    <a:pt x="38694" y="25120"/>
                    <a:pt x="38951" y="25120"/>
                  </a:cubicBezTo>
                  <a:cubicBezTo>
                    <a:pt x="39136" y="25120"/>
                    <a:pt x="39321" y="25058"/>
                    <a:pt x="39471" y="24922"/>
                  </a:cubicBezTo>
                  <a:cubicBezTo>
                    <a:pt x="39732" y="24726"/>
                    <a:pt x="39797" y="24465"/>
                    <a:pt x="39830" y="24269"/>
                  </a:cubicBezTo>
                  <a:cubicBezTo>
                    <a:pt x="39830" y="24074"/>
                    <a:pt x="39764" y="23845"/>
                    <a:pt x="39634" y="23682"/>
                  </a:cubicBezTo>
                  <a:cubicBezTo>
                    <a:pt x="39452" y="23482"/>
                    <a:pt x="39198" y="23373"/>
                    <a:pt x="38947" y="23373"/>
                  </a:cubicBezTo>
                  <a:close/>
                  <a:moveTo>
                    <a:pt x="174536" y="27723"/>
                  </a:moveTo>
                  <a:cubicBezTo>
                    <a:pt x="174299" y="27723"/>
                    <a:pt x="174064" y="27821"/>
                    <a:pt x="173897" y="28021"/>
                  </a:cubicBezTo>
                  <a:cubicBezTo>
                    <a:pt x="173604" y="28379"/>
                    <a:pt x="173604" y="28934"/>
                    <a:pt x="173962" y="29260"/>
                  </a:cubicBezTo>
                  <a:cubicBezTo>
                    <a:pt x="174138" y="29436"/>
                    <a:pt x="174368" y="29525"/>
                    <a:pt x="174596" y="29525"/>
                  </a:cubicBezTo>
                  <a:cubicBezTo>
                    <a:pt x="174833" y="29525"/>
                    <a:pt x="175068" y="29427"/>
                    <a:pt x="175235" y="29227"/>
                  </a:cubicBezTo>
                  <a:cubicBezTo>
                    <a:pt x="175398" y="29064"/>
                    <a:pt x="175463" y="28869"/>
                    <a:pt x="175463" y="28608"/>
                  </a:cubicBezTo>
                  <a:cubicBezTo>
                    <a:pt x="175463" y="28379"/>
                    <a:pt x="175398" y="28151"/>
                    <a:pt x="175169" y="27988"/>
                  </a:cubicBezTo>
                  <a:cubicBezTo>
                    <a:pt x="174994" y="27812"/>
                    <a:pt x="174764" y="27723"/>
                    <a:pt x="174536" y="27723"/>
                  </a:cubicBezTo>
                  <a:close/>
                  <a:moveTo>
                    <a:pt x="33616" y="27976"/>
                  </a:moveTo>
                  <a:cubicBezTo>
                    <a:pt x="33401" y="27976"/>
                    <a:pt x="33187" y="28057"/>
                    <a:pt x="33012" y="28216"/>
                  </a:cubicBezTo>
                  <a:cubicBezTo>
                    <a:pt x="32621" y="28542"/>
                    <a:pt x="32621" y="29130"/>
                    <a:pt x="32947" y="29488"/>
                  </a:cubicBezTo>
                  <a:cubicBezTo>
                    <a:pt x="33147" y="29672"/>
                    <a:pt x="33382" y="29762"/>
                    <a:pt x="33611" y="29762"/>
                  </a:cubicBezTo>
                  <a:cubicBezTo>
                    <a:pt x="33830" y="29762"/>
                    <a:pt x="34044" y="29680"/>
                    <a:pt x="34219" y="29521"/>
                  </a:cubicBezTo>
                  <a:cubicBezTo>
                    <a:pt x="34415" y="29325"/>
                    <a:pt x="34513" y="29130"/>
                    <a:pt x="34513" y="28869"/>
                  </a:cubicBezTo>
                  <a:cubicBezTo>
                    <a:pt x="34513" y="28673"/>
                    <a:pt x="34415" y="28412"/>
                    <a:pt x="34252" y="28249"/>
                  </a:cubicBezTo>
                  <a:cubicBezTo>
                    <a:pt x="34068" y="28065"/>
                    <a:pt x="33841" y="27976"/>
                    <a:pt x="33616" y="27976"/>
                  </a:cubicBezTo>
                  <a:close/>
                  <a:moveTo>
                    <a:pt x="179553" y="32705"/>
                  </a:moveTo>
                  <a:cubicBezTo>
                    <a:pt x="179334" y="32705"/>
                    <a:pt x="179112" y="32787"/>
                    <a:pt x="178921" y="32946"/>
                  </a:cubicBezTo>
                  <a:cubicBezTo>
                    <a:pt x="178562" y="33305"/>
                    <a:pt x="178562" y="33860"/>
                    <a:pt x="178888" y="34218"/>
                  </a:cubicBezTo>
                  <a:cubicBezTo>
                    <a:pt x="179072" y="34402"/>
                    <a:pt x="179307" y="34492"/>
                    <a:pt x="179540" y="34492"/>
                  </a:cubicBezTo>
                  <a:cubicBezTo>
                    <a:pt x="179763" y="34492"/>
                    <a:pt x="179985" y="34410"/>
                    <a:pt x="180160" y="34251"/>
                  </a:cubicBezTo>
                  <a:cubicBezTo>
                    <a:pt x="180356" y="34088"/>
                    <a:pt x="180454" y="33860"/>
                    <a:pt x="180454" y="33599"/>
                  </a:cubicBezTo>
                  <a:cubicBezTo>
                    <a:pt x="180454" y="33370"/>
                    <a:pt x="180356" y="33142"/>
                    <a:pt x="180193" y="32979"/>
                  </a:cubicBezTo>
                  <a:cubicBezTo>
                    <a:pt x="180009" y="32795"/>
                    <a:pt x="179783" y="32705"/>
                    <a:pt x="179553" y="32705"/>
                  </a:cubicBezTo>
                  <a:close/>
                  <a:moveTo>
                    <a:pt x="28617" y="32966"/>
                  </a:moveTo>
                  <a:cubicBezTo>
                    <a:pt x="28382" y="32966"/>
                    <a:pt x="28156" y="33056"/>
                    <a:pt x="27989" y="33240"/>
                  </a:cubicBezTo>
                  <a:cubicBezTo>
                    <a:pt x="27662" y="33599"/>
                    <a:pt x="27662" y="34186"/>
                    <a:pt x="28021" y="34512"/>
                  </a:cubicBezTo>
                  <a:cubicBezTo>
                    <a:pt x="28192" y="34668"/>
                    <a:pt x="28416" y="34749"/>
                    <a:pt x="28638" y="34749"/>
                  </a:cubicBezTo>
                  <a:cubicBezTo>
                    <a:pt x="28881" y="34749"/>
                    <a:pt x="29123" y="34651"/>
                    <a:pt x="29293" y="34447"/>
                  </a:cubicBezTo>
                  <a:cubicBezTo>
                    <a:pt x="29456" y="34284"/>
                    <a:pt x="29522" y="34088"/>
                    <a:pt x="29522" y="33860"/>
                  </a:cubicBezTo>
                  <a:cubicBezTo>
                    <a:pt x="29522" y="33599"/>
                    <a:pt x="29424" y="33370"/>
                    <a:pt x="29261" y="33207"/>
                  </a:cubicBezTo>
                  <a:cubicBezTo>
                    <a:pt x="29070" y="33048"/>
                    <a:pt x="28840" y="32966"/>
                    <a:pt x="28617" y="32966"/>
                  </a:cubicBezTo>
                  <a:close/>
                  <a:moveTo>
                    <a:pt x="184184" y="38052"/>
                  </a:moveTo>
                  <a:cubicBezTo>
                    <a:pt x="183979" y="38052"/>
                    <a:pt x="183776" y="38119"/>
                    <a:pt x="183618" y="38263"/>
                  </a:cubicBezTo>
                  <a:cubicBezTo>
                    <a:pt x="183259" y="38524"/>
                    <a:pt x="183226" y="39111"/>
                    <a:pt x="183487" y="39470"/>
                  </a:cubicBezTo>
                  <a:cubicBezTo>
                    <a:pt x="183677" y="39679"/>
                    <a:pt x="183955" y="39799"/>
                    <a:pt x="184225" y="39799"/>
                  </a:cubicBezTo>
                  <a:cubicBezTo>
                    <a:pt x="184420" y="39799"/>
                    <a:pt x="184610" y="39737"/>
                    <a:pt x="184760" y="39601"/>
                  </a:cubicBezTo>
                  <a:cubicBezTo>
                    <a:pt x="184955" y="39438"/>
                    <a:pt x="185086" y="39177"/>
                    <a:pt x="185086" y="38948"/>
                  </a:cubicBezTo>
                  <a:cubicBezTo>
                    <a:pt x="185086" y="38752"/>
                    <a:pt x="185021" y="38524"/>
                    <a:pt x="184890" y="38361"/>
                  </a:cubicBezTo>
                  <a:cubicBezTo>
                    <a:pt x="184708" y="38160"/>
                    <a:pt x="184444" y="38052"/>
                    <a:pt x="184184" y="38052"/>
                  </a:cubicBezTo>
                  <a:close/>
                  <a:moveTo>
                    <a:pt x="24074" y="38283"/>
                  </a:moveTo>
                  <a:cubicBezTo>
                    <a:pt x="23823" y="38283"/>
                    <a:pt x="23574" y="38400"/>
                    <a:pt x="23389" y="38622"/>
                  </a:cubicBezTo>
                  <a:cubicBezTo>
                    <a:pt x="23063" y="38981"/>
                    <a:pt x="23128" y="39503"/>
                    <a:pt x="23487" y="39829"/>
                  </a:cubicBezTo>
                  <a:cubicBezTo>
                    <a:pt x="23660" y="39973"/>
                    <a:pt x="23858" y="40041"/>
                    <a:pt x="24053" y="40041"/>
                  </a:cubicBezTo>
                  <a:cubicBezTo>
                    <a:pt x="24301" y="40041"/>
                    <a:pt x="24544" y="39932"/>
                    <a:pt x="24727" y="39731"/>
                  </a:cubicBezTo>
                  <a:cubicBezTo>
                    <a:pt x="24857" y="39568"/>
                    <a:pt x="24890" y="39405"/>
                    <a:pt x="24955" y="39177"/>
                  </a:cubicBezTo>
                  <a:cubicBezTo>
                    <a:pt x="24955" y="38948"/>
                    <a:pt x="24857" y="38655"/>
                    <a:pt x="24629" y="38492"/>
                  </a:cubicBezTo>
                  <a:cubicBezTo>
                    <a:pt x="24460" y="38351"/>
                    <a:pt x="24266" y="38283"/>
                    <a:pt x="24074" y="38283"/>
                  </a:cubicBezTo>
                  <a:close/>
                  <a:moveTo>
                    <a:pt x="188520" y="43628"/>
                  </a:moveTo>
                  <a:cubicBezTo>
                    <a:pt x="188337" y="43628"/>
                    <a:pt x="188149" y="43688"/>
                    <a:pt x="187989" y="43809"/>
                  </a:cubicBezTo>
                  <a:cubicBezTo>
                    <a:pt x="187565" y="44070"/>
                    <a:pt x="187500" y="44624"/>
                    <a:pt x="187793" y="45016"/>
                  </a:cubicBezTo>
                  <a:cubicBezTo>
                    <a:pt x="187947" y="45266"/>
                    <a:pt x="188204" y="45391"/>
                    <a:pt x="188469" y="45391"/>
                  </a:cubicBezTo>
                  <a:cubicBezTo>
                    <a:pt x="188653" y="45391"/>
                    <a:pt x="188840" y="45331"/>
                    <a:pt x="189000" y="45211"/>
                  </a:cubicBezTo>
                  <a:cubicBezTo>
                    <a:pt x="189261" y="45048"/>
                    <a:pt x="189359" y="44820"/>
                    <a:pt x="189359" y="44526"/>
                  </a:cubicBezTo>
                  <a:cubicBezTo>
                    <a:pt x="189359" y="44330"/>
                    <a:pt x="189326" y="44167"/>
                    <a:pt x="189196" y="44004"/>
                  </a:cubicBezTo>
                  <a:cubicBezTo>
                    <a:pt x="189042" y="43754"/>
                    <a:pt x="188785" y="43628"/>
                    <a:pt x="188520" y="43628"/>
                  </a:cubicBezTo>
                  <a:close/>
                  <a:moveTo>
                    <a:pt x="19766" y="43915"/>
                  </a:moveTo>
                  <a:cubicBezTo>
                    <a:pt x="19492" y="43915"/>
                    <a:pt x="19229" y="44040"/>
                    <a:pt x="19051" y="44298"/>
                  </a:cubicBezTo>
                  <a:cubicBezTo>
                    <a:pt x="18757" y="44689"/>
                    <a:pt x="18855" y="45211"/>
                    <a:pt x="19246" y="45505"/>
                  </a:cubicBezTo>
                  <a:cubicBezTo>
                    <a:pt x="19414" y="45621"/>
                    <a:pt x="19596" y="45676"/>
                    <a:pt x="19774" y="45676"/>
                  </a:cubicBezTo>
                  <a:cubicBezTo>
                    <a:pt x="20047" y="45676"/>
                    <a:pt x="20308" y="45546"/>
                    <a:pt x="20486" y="45309"/>
                  </a:cubicBezTo>
                  <a:cubicBezTo>
                    <a:pt x="20616" y="45146"/>
                    <a:pt x="20649" y="44983"/>
                    <a:pt x="20649" y="44820"/>
                  </a:cubicBezTo>
                  <a:cubicBezTo>
                    <a:pt x="20649" y="44526"/>
                    <a:pt x="20519" y="44233"/>
                    <a:pt x="20290" y="44070"/>
                  </a:cubicBezTo>
                  <a:cubicBezTo>
                    <a:pt x="20124" y="43967"/>
                    <a:pt x="19942" y="43915"/>
                    <a:pt x="19766" y="43915"/>
                  </a:cubicBezTo>
                  <a:close/>
                  <a:moveTo>
                    <a:pt x="192340" y="49503"/>
                  </a:moveTo>
                  <a:cubicBezTo>
                    <a:pt x="192186" y="49503"/>
                    <a:pt x="192034" y="49539"/>
                    <a:pt x="191903" y="49615"/>
                  </a:cubicBezTo>
                  <a:cubicBezTo>
                    <a:pt x="191479" y="49876"/>
                    <a:pt x="191349" y="50430"/>
                    <a:pt x="191610" y="50854"/>
                  </a:cubicBezTo>
                  <a:cubicBezTo>
                    <a:pt x="191784" y="51115"/>
                    <a:pt x="192088" y="51260"/>
                    <a:pt x="192398" y="51260"/>
                  </a:cubicBezTo>
                  <a:cubicBezTo>
                    <a:pt x="192552" y="51260"/>
                    <a:pt x="192708" y="51224"/>
                    <a:pt x="192849" y="51148"/>
                  </a:cubicBezTo>
                  <a:cubicBezTo>
                    <a:pt x="193110" y="50985"/>
                    <a:pt x="193241" y="50691"/>
                    <a:pt x="193241" y="50365"/>
                  </a:cubicBezTo>
                  <a:cubicBezTo>
                    <a:pt x="193241" y="50235"/>
                    <a:pt x="193208" y="50072"/>
                    <a:pt x="193110" y="49908"/>
                  </a:cubicBezTo>
                  <a:cubicBezTo>
                    <a:pt x="192958" y="49648"/>
                    <a:pt x="192646" y="49503"/>
                    <a:pt x="192340" y="49503"/>
                  </a:cubicBezTo>
                  <a:close/>
                  <a:moveTo>
                    <a:pt x="15870" y="49789"/>
                  </a:moveTo>
                  <a:cubicBezTo>
                    <a:pt x="15571" y="49789"/>
                    <a:pt x="15285" y="49926"/>
                    <a:pt x="15136" y="50202"/>
                  </a:cubicBezTo>
                  <a:cubicBezTo>
                    <a:pt x="14908" y="50594"/>
                    <a:pt x="15006" y="51181"/>
                    <a:pt x="15430" y="51409"/>
                  </a:cubicBezTo>
                  <a:cubicBezTo>
                    <a:pt x="15591" y="51512"/>
                    <a:pt x="15760" y="51559"/>
                    <a:pt x="15921" y="51559"/>
                  </a:cubicBezTo>
                  <a:cubicBezTo>
                    <a:pt x="16218" y="51559"/>
                    <a:pt x="16489" y="51402"/>
                    <a:pt x="16637" y="51148"/>
                  </a:cubicBezTo>
                  <a:cubicBezTo>
                    <a:pt x="16735" y="51018"/>
                    <a:pt x="16767" y="50854"/>
                    <a:pt x="16767" y="50659"/>
                  </a:cubicBezTo>
                  <a:cubicBezTo>
                    <a:pt x="16767" y="50365"/>
                    <a:pt x="16637" y="50072"/>
                    <a:pt x="16343" y="49908"/>
                  </a:cubicBezTo>
                  <a:cubicBezTo>
                    <a:pt x="16195" y="49829"/>
                    <a:pt x="16030" y="49789"/>
                    <a:pt x="15870" y="49789"/>
                  </a:cubicBezTo>
                  <a:close/>
                  <a:moveTo>
                    <a:pt x="195846" y="55697"/>
                  </a:moveTo>
                  <a:cubicBezTo>
                    <a:pt x="195714" y="55697"/>
                    <a:pt x="195581" y="55724"/>
                    <a:pt x="195459" y="55780"/>
                  </a:cubicBezTo>
                  <a:cubicBezTo>
                    <a:pt x="195035" y="55976"/>
                    <a:pt x="194839" y="56530"/>
                    <a:pt x="195068" y="56954"/>
                  </a:cubicBezTo>
                  <a:cubicBezTo>
                    <a:pt x="195231" y="57258"/>
                    <a:pt x="195545" y="57428"/>
                    <a:pt x="195878" y="57428"/>
                  </a:cubicBezTo>
                  <a:cubicBezTo>
                    <a:pt x="196010" y="57428"/>
                    <a:pt x="196145" y="57401"/>
                    <a:pt x="196274" y="57346"/>
                  </a:cubicBezTo>
                  <a:cubicBezTo>
                    <a:pt x="196535" y="57183"/>
                    <a:pt x="196764" y="56857"/>
                    <a:pt x="196699" y="56563"/>
                  </a:cubicBezTo>
                  <a:cubicBezTo>
                    <a:pt x="196699" y="56432"/>
                    <a:pt x="196699" y="56269"/>
                    <a:pt x="196633" y="56139"/>
                  </a:cubicBezTo>
                  <a:cubicBezTo>
                    <a:pt x="196494" y="55860"/>
                    <a:pt x="196172" y="55697"/>
                    <a:pt x="195846" y="55697"/>
                  </a:cubicBezTo>
                  <a:close/>
                  <a:moveTo>
                    <a:pt x="12431" y="55949"/>
                  </a:moveTo>
                  <a:cubicBezTo>
                    <a:pt x="12122" y="55949"/>
                    <a:pt x="11811" y="56124"/>
                    <a:pt x="11679" y="56432"/>
                  </a:cubicBezTo>
                  <a:cubicBezTo>
                    <a:pt x="11418" y="56857"/>
                    <a:pt x="11581" y="57378"/>
                    <a:pt x="12037" y="57607"/>
                  </a:cubicBezTo>
                  <a:cubicBezTo>
                    <a:pt x="12175" y="57691"/>
                    <a:pt x="12322" y="57731"/>
                    <a:pt x="12467" y="57731"/>
                  </a:cubicBezTo>
                  <a:cubicBezTo>
                    <a:pt x="12769" y="57731"/>
                    <a:pt x="13057" y="57557"/>
                    <a:pt x="13212" y="57248"/>
                  </a:cubicBezTo>
                  <a:cubicBezTo>
                    <a:pt x="13277" y="57117"/>
                    <a:pt x="13310" y="56987"/>
                    <a:pt x="13342" y="56857"/>
                  </a:cubicBezTo>
                  <a:cubicBezTo>
                    <a:pt x="13342" y="56530"/>
                    <a:pt x="13147" y="56237"/>
                    <a:pt x="12853" y="56074"/>
                  </a:cubicBezTo>
                  <a:cubicBezTo>
                    <a:pt x="12726" y="55989"/>
                    <a:pt x="12579" y="55949"/>
                    <a:pt x="12431" y="55949"/>
                  </a:cubicBezTo>
                  <a:close/>
                  <a:moveTo>
                    <a:pt x="198921" y="61985"/>
                  </a:moveTo>
                  <a:cubicBezTo>
                    <a:pt x="198797" y="61985"/>
                    <a:pt x="198673" y="62014"/>
                    <a:pt x="198558" y="62076"/>
                  </a:cubicBezTo>
                  <a:cubicBezTo>
                    <a:pt x="198101" y="62271"/>
                    <a:pt x="197905" y="62793"/>
                    <a:pt x="198101" y="63250"/>
                  </a:cubicBezTo>
                  <a:cubicBezTo>
                    <a:pt x="198222" y="63587"/>
                    <a:pt x="198538" y="63782"/>
                    <a:pt x="198879" y="63782"/>
                  </a:cubicBezTo>
                  <a:cubicBezTo>
                    <a:pt x="199000" y="63782"/>
                    <a:pt x="199123" y="63758"/>
                    <a:pt x="199243" y="63707"/>
                  </a:cubicBezTo>
                  <a:cubicBezTo>
                    <a:pt x="199602" y="63511"/>
                    <a:pt x="199765" y="63217"/>
                    <a:pt x="199765" y="62891"/>
                  </a:cubicBezTo>
                  <a:cubicBezTo>
                    <a:pt x="199765" y="62761"/>
                    <a:pt x="199732" y="62630"/>
                    <a:pt x="199700" y="62500"/>
                  </a:cubicBezTo>
                  <a:cubicBezTo>
                    <a:pt x="199581" y="62191"/>
                    <a:pt x="199254" y="61985"/>
                    <a:pt x="198921" y="61985"/>
                  </a:cubicBezTo>
                  <a:close/>
                  <a:moveTo>
                    <a:pt x="9423" y="62312"/>
                  </a:moveTo>
                  <a:cubicBezTo>
                    <a:pt x="9088" y="62312"/>
                    <a:pt x="8755" y="62517"/>
                    <a:pt x="8612" y="62826"/>
                  </a:cubicBezTo>
                  <a:cubicBezTo>
                    <a:pt x="8417" y="63283"/>
                    <a:pt x="8612" y="63805"/>
                    <a:pt x="9069" y="64033"/>
                  </a:cubicBezTo>
                  <a:cubicBezTo>
                    <a:pt x="9188" y="64084"/>
                    <a:pt x="9310" y="64108"/>
                    <a:pt x="9428" y="64108"/>
                  </a:cubicBezTo>
                  <a:cubicBezTo>
                    <a:pt x="9761" y="64108"/>
                    <a:pt x="10066" y="63914"/>
                    <a:pt x="10211" y="63576"/>
                  </a:cubicBezTo>
                  <a:lnTo>
                    <a:pt x="10309" y="63217"/>
                  </a:lnTo>
                  <a:cubicBezTo>
                    <a:pt x="10309" y="62891"/>
                    <a:pt x="10113" y="62565"/>
                    <a:pt x="9787" y="62402"/>
                  </a:cubicBezTo>
                  <a:cubicBezTo>
                    <a:pt x="9672" y="62340"/>
                    <a:pt x="9547" y="62312"/>
                    <a:pt x="9423" y="62312"/>
                  </a:cubicBezTo>
                  <a:close/>
                  <a:moveTo>
                    <a:pt x="201483" y="68518"/>
                  </a:moveTo>
                  <a:cubicBezTo>
                    <a:pt x="201389" y="68518"/>
                    <a:pt x="201293" y="68534"/>
                    <a:pt x="201200" y="68567"/>
                  </a:cubicBezTo>
                  <a:cubicBezTo>
                    <a:pt x="200743" y="68730"/>
                    <a:pt x="200515" y="69285"/>
                    <a:pt x="200678" y="69709"/>
                  </a:cubicBezTo>
                  <a:cubicBezTo>
                    <a:pt x="200808" y="70073"/>
                    <a:pt x="201166" y="70312"/>
                    <a:pt x="201537" y="70312"/>
                  </a:cubicBezTo>
                  <a:cubicBezTo>
                    <a:pt x="201631" y="70312"/>
                    <a:pt x="201727" y="70296"/>
                    <a:pt x="201820" y="70263"/>
                  </a:cubicBezTo>
                  <a:cubicBezTo>
                    <a:pt x="202179" y="70133"/>
                    <a:pt x="202374" y="69807"/>
                    <a:pt x="202374" y="69383"/>
                  </a:cubicBezTo>
                  <a:cubicBezTo>
                    <a:pt x="202374" y="69317"/>
                    <a:pt x="202374" y="69187"/>
                    <a:pt x="202342" y="69122"/>
                  </a:cubicBezTo>
                  <a:cubicBezTo>
                    <a:pt x="202212" y="68758"/>
                    <a:pt x="201854" y="68518"/>
                    <a:pt x="201483" y="68518"/>
                  </a:cubicBezTo>
                  <a:close/>
                  <a:moveTo>
                    <a:pt x="6795" y="68906"/>
                  </a:moveTo>
                  <a:cubicBezTo>
                    <a:pt x="6425" y="68906"/>
                    <a:pt x="6098" y="69123"/>
                    <a:pt x="5970" y="69480"/>
                  </a:cubicBezTo>
                  <a:cubicBezTo>
                    <a:pt x="5807" y="69970"/>
                    <a:pt x="6035" y="70459"/>
                    <a:pt x="6492" y="70622"/>
                  </a:cubicBezTo>
                  <a:cubicBezTo>
                    <a:pt x="6599" y="70658"/>
                    <a:pt x="6706" y="70675"/>
                    <a:pt x="6809" y="70675"/>
                  </a:cubicBezTo>
                  <a:cubicBezTo>
                    <a:pt x="7179" y="70675"/>
                    <a:pt x="7506" y="70457"/>
                    <a:pt x="7634" y="70100"/>
                  </a:cubicBezTo>
                  <a:cubicBezTo>
                    <a:pt x="7666" y="69970"/>
                    <a:pt x="7666" y="69904"/>
                    <a:pt x="7666" y="69774"/>
                  </a:cubicBezTo>
                  <a:cubicBezTo>
                    <a:pt x="7666" y="69415"/>
                    <a:pt x="7471" y="69089"/>
                    <a:pt x="7112" y="68958"/>
                  </a:cubicBezTo>
                  <a:cubicBezTo>
                    <a:pt x="7005" y="68923"/>
                    <a:pt x="6898" y="68906"/>
                    <a:pt x="6795" y="68906"/>
                  </a:cubicBezTo>
                  <a:close/>
                  <a:moveTo>
                    <a:pt x="203657" y="75251"/>
                  </a:moveTo>
                  <a:cubicBezTo>
                    <a:pt x="203568" y="75251"/>
                    <a:pt x="203477" y="75262"/>
                    <a:pt x="203386" y="75287"/>
                  </a:cubicBezTo>
                  <a:cubicBezTo>
                    <a:pt x="202896" y="75385"/>
                    <a:pt x="202668" y="75874"/>
                    <a:pt x="202798" y="76363"/>
                  </a:cubicBezTo>
                  <a:cubicBezTo>
                    <a:pt x="202879" y="76768"/>
                    <a:pt x="203228" y="77016"/>
                    <a:pt x="203623" y="77016"/>
                  </a:cubicBezTo>
                  <a:cubicBezTo>
                    <a:pt x="203706" y="77016"/>
                    <a:pt x="203790" y="77006"/>
                    <a:pt x="203875" y="76983"/>
                  </a:cubicBezTo>
                  <a:cubicBezTo>
                    <a:pt x="204299" y="76853"/>
                    <a:pt x="204527" y="76526"/>
                    <a:pt x="204527" y="76135"/>
                  </a:cubicBezTo>
                  <a:cubicBezTo>
                    <a:pt x="204527" y="76037"/>
                    <a:pt x="204527" y="75972"/>
                    <a:pt x="204495" y="75874"/>
                  </a:cubicBezTo>
                  <a:cubicBezTo>
                    <a:pt x="204389" y="75476"/>
                    <a:pt x="204045" y="75251"/>
                    <a:pt x="203657" y="75251"/>
                  </a:cubicBezTo>
                  <a:close/>
                  <a:moveTo>
                    <a:pt x="4642" y="75612"/>
                  </a:moveTo>
                  <a:cubicBezTo>
                    <a:pt x="4247" y="75612"/>
                    <a:pt x="3898" y="75861"/>
                    <a:pt x="3817" y="76265"/>
                  </a:cubicBezTo>
                  <a:cubicBezTo>
                    <a:pt x="3687" y="76755"/>
                    <a:pt x="3915" y="77244"/>
                    <a:pt x="4404" y="77342"/>
                  </a:cubicBezTo>
                  <a:cubicBezTo>
                    <a:pt x="4484" y="77363"/>
                    <a:pt x="4564" y="77373"/>
                    <a:pt x="4642" y="77373"/>
                  </a:cubicBezTo>
                  <a:cubicBezTo>
                    <a:pt x="5044" y="77373"/>
                    <a:pt x="5404" y="77110"/>
                    <a:pt x="5513" y="76755"/>
                  </a:cubicBezTo>
                  <a:cubicBezTo>
                    <a:pt x="5546" y="76657"/>
                    <a:pt x="5546" y="76592"/>
                    <a:pt x="5546" y="76494"/>
                  </a:cubicBezTo>
                  <a:cubicBezTo>
                    <a:pt x="5546" y="76102"/>
                    <a:pt x="5318" y="75776"/>
                    <a:pt x="4894" y="75646"/>
                  </a:cubicBezTo>
                  <a:cubicBezTo>
                    <a:pt x="4809" y="75623"/>
                    <a:pt x="4725" y="75612"/>
                    <a:pt x="4642" y="75612"/>
                  </a:cubicBezTo>
                  <a:close/>
                  <a:moveTo>
                    <a:pt x="205282" y="82063"/>
                  </a:moveTo>
                  <a:cubicBezTo>
                    <a:pt x="205238" y="82063"/>
                    <a:pt x="205192" y="82066"/>
                    <a:pt x="205147" y="82072"/>
                  </a:cubicBezTo>
                  <a:cubicBezTo>
                    <a:pt x="204658" y="82202"/>
                    <a:pt x="204364" y="82659"/>
                    <a:pt x="204462" y="83148"/>
                  </a:cubicBezTo>
                  <a:cubicBezTo>
                    <a:pt x="204576" y="83574"/>
                    <a:pt x="204912" y="83852"/>
                    <a:pt x="205320" y="83852"/>
                  </a:cubicBezTo>
                  <a:cubicBezTo>
                    <a:pt x="205381" y="83852"/>
                    <a:pt x="205443" y="83846"/>
                    <a:pt x="205506" y="83833"/>
                  </a:cubicBezTo>
                  <a:cubicBezTo>
                    <a:pt x="205930" y="83768"/>
                    <a:pt x="206224" y="83376"/>
                    <a:pt x="206224" y="82952"/>
                  </a:cubicBezTo>
                  <a:lnTo>
                    <a:pt x="206224" y="82789"/>
                  </a:lnTo>
                  <a:cubicBezTo>
                    <a:pt x="206105" y="82345"/>
                    <a:pt x="205718" y="82063"/>
                    <a:pt x="205282" y="82063"/>
                  </a:cubicBezTo>
                  <a:close/>
                  <a:moveTo>
                    <a:pt x="3009" y="82477"/>
                  </a:moveTo>
                  <a:cubicBezTo>
                    <a:pt x="2588" y="82477"/>
                    <a:pt x="2206" y="82755"/>
                    <a:pt x="2121" y="83181"/>
                  </a:cubicBezTo>
                  <a:cubicBezTo>
                    <a:pt x="2056" y="83670"/>
                    <a:pt x="2349" y="84159"/>
                    <a:pt x="2839" y="84257"/>
                  </a:cubicBezTo>
                  <a:cubicBezTo>
                    <a:pt x="2884" y="84263"/>
                    <a:pt x="2930" y="84266"/>
                    <a:pt x="2975" y="84266"/>
                  </a:cubicBezTo>
                  <a:cubicBezTo>
                    <a:pt x="3415" y="84266"/>
                    <a:pt x="3823" y="83983"/>
                    <a:pt x="3882" y="83540"/>
                  </a:cubicBezTo>
                  <a:lnTo>
                    <a:pt x="3882" y="83344"/>
                  </a:lnTo>
                  <a:cubicBezTo>
                    <a:pt x="3882" y="82952"/>
                    <a:pt x="3589" y="82561"/>
                    <a:pt x="3197" y="82496"/>
                  </a:cubicBezTo>
                  <a:cubicBezTo>
                    <a:pt x="3134" y="82483"/>
                    <a:pt x="3071" y="82477"/>
                    <a:pt x="3009" y="82477"/>
                  </a:cubicBezTo>
                  <a:close/>
                  <a:moveTo>
                    <a:pt x="206502" y="89045"/>
                  </a:moveTo>
                  <a:cubicBezTo>
                    <a:pt x="206464" y="89045"/>
                    <a:pt x="206425" y="89047"/>
                    <a:pt x="206387" y="89052"/>
                  </a:cubicBezTo>
                  <a:cubicBezTo>
                    <a:pt x="205930" y="89118"/>
                    <a:pt x="205571" y="89574"/>
                    <a:pt x="205636" y="90064"/>
                  </a:cubicBezTo>
                  <a:cubicBezTo>
                    <a:pt x="205726" y="90511"/>
                    <a:pt x="206088" y="90822"/>
                    <a:pt x="206524" y="90822"/>
                  </a:cubicBezTo>
                  <a:cubicBezTo>
                    <a:pt x="206564" y="90822"/>
                    <a:pt x="206606" y="90819"/>
                    <a:pt x="206648" y="90814"/>
                  </a:cubicBezTo>
                  <a:cubicBezTo>
                    <a:pt x="207104" y="90716"/>
                    <a:pt x="207430" y="90357"/>
                    <a:pt x="207365" y="89900"/>
                  </a:cubicBezTo>
                  <a:lnTo>
                    <a:pt x="207365" y="89803"/>
                  </a:lnTo>
                  <a:cubicBezTo>
                    <a:pt x="207305" y="89382"/>
                    <a:pt x="206941" y="89045"/>
                    <a:pt x="206502" y="89045"/>
                  </a:cubicBezTo>
                  <a:close/>
                  <a:moveTo>
                    <a:pt x="1787" y="89492"/>
                  </a:moveTo>
                  <a:cubicBezTo>
                    <a:pt x="1379" y="89492"/>
                    <a:pt x="1065" y="89796"/>
                    <a:pt x="979" y="90227"/>
                  </a:cubicBezTo>
                  <a:cubicBezTo>
                    <a:pt x="914" y="90683"/>
                    <a:pt x="1240" y="91140"/>
                    <a:pt x="1730" y="91205"/>
                  </a:cubicBezTo>
                  <a:cubicBezTo>
                    <a:pt x="1766" y="91210"/>
                    <a:pt x="1802" y="91213"/>
                    <a:pt x="1838" y="91213"/>
                  </a:cubicBezTo>
                  <a:cubicBezTo>
                    <a:pt x="2251" y="91213"/>
                    <a:pt x="2618" y="90875"/>
                    <a:pt x="2708" y="90455"/>
                  </a:cubicBezTo>
                  <a:cubicBezTo>
                    <a:pt x="2708" y="90390"/>
                    <a:pt x="2708" y="90357"/>
                    <a:pt x="2741" y="90357"/>
                  </a:cubicBezTo>
                  <a:cubicBezTo>
                    <a:pt x="2741" y="89933"/>
                    <a:pt x="2415" y="89542"/>
                    <a:pt x="1958" y="89509"/>
                  </a:cubicBezTo>
                  <a:cubicBezTo>
                    <a:pt x="1899" y="89497"/>
                    <a:pt x="1842" y="89492"/>
                    <a:pt x="1787" y="89492"/>
                  </a:cubicBezTo>
                  <a:close/>
                  <a:moveTo>
                    <a:pt x="207296" y="96064"/>
                  </a:moveTo>
                  <a:cubicBezTo>
                    <a:pt x="207276" y="96064"/>
                    <a:pt x="207255" y="96064"/>
                    <a:pt x="207235" y="96066"/>
                  </a:cubicBezTo>
                  <a:cubicBezTo>
                    <a:pt x="206745" y="96098"/>
                    <a:pt x="206387" y="96522"/>
                    <a:pt x="206419" y="97012"/>
                  </a:cubicBezTo>
                  <a:cubicBezTo>
                    <a:pt x="206450" y="97480"/>
                    <a:pt x="206841" y="97829"/>
                    <a:pt x="207304" y="97829"/>
                  </a:cubicBezTo>
                  <a:cubicBezTo>
                    <a:pt x="207324" y="97829"/>
                    <a:pt x="207345" y="97828"/>
                    <a:pt x="207365" y="97827"/>
                  </a:cubicBezTo>
                  <a:cubicBezTo>
                    <a:pt x="207789" y="97794"/>
                    <a:pt x="208181" y="97403"/>
                    <a:pt x="208181" y="96914"/>
                  </a:cubicBezTo>
                  <a:lnTo>
                    <a:pt x="208181" y="96881"/>
                  </a:lnTo>
                  <a:cubicBezTo>
                    <a:pt x="208118" y="96412"/>
                    <a:pt x="207757" y="96064"/>
                    <a:pt x="207296" y="96064"/>
                  </a:cubicBezTo>
                  <a:close/>
                  <a:moveTo>
                    <a:pt x="1146" y="96422"/>
                  </a:moveTo>
                  <a:cubicBezTo>
                    <a:pt x="683" y="96422"/>
                    <a:pt x="293" y="96771"/>
                    <a:pt x="262" y="97240"/>
                  </a:cubicBezTo>
                  <a:cubicBezTo>
                    <a:pt x="229" y="97729"/>
                    <a:pt x="588" y="98153"/>
                    <a:pt x="1077" y="98186"/>
                  </a:cubicBezTo>
                  <a:cubicBezTo>
                    <a:pt x="1098" y="98187"/>
                    <a:pt x="1118" y="98188"/>
                    <a:pt x="1139" y="98188"/>
                  </a:cubicBezTo>
                  <a:cubicBezTo>
                    <a:pt x="1599" y="98188"/>
                    <a:pt x="1961" y="97839"/>
                    <a:pt x="2023" y="97370"/>
                  </a:cubicBezTo>
                  <a:lnTo>
                    <a:pt x="2023" y="97338"/>
                  </a:lnTo>
                  <a:cubicBezTo>
                    <a:pt x="2023" y="96848"/>
                    <a:pt x="1632" y="96457"/>
                    <a:pt x="1208" y="96424"/>
                  </a:cubicBezTo>
                  <a:cubicBezTo>
                    <a:pt x="1187" y="96423"/>
                    <a:pt x="1166" y="96422"/>
                    <a:pt x="1146" y="96422"/>
                  </a:cubicBezTo>
                  <a:close/>
                  <a:moveTo>
                    <a:pt x="207561" y="103079"/>
                  </a:moveTo>
                  <a:cubicBezTo>
                    <a:pt x="207072" y="103079"/>
                    <a:pt x="206648" y="103503"/>
                    <a:pt x="206648" y="103960"/>
                  </a:cubicBezTo>
                  <a:lnTo>
                    <a:pt x="206648" y="104090"/>
                  </a:lnTo>
                  <a:lnTo>
                    <a:pt x="206648" y="104221"/>
                  </a:lnTo>
                  <a:cubicBezTo>
                    <a:pt x="206648" y="104710"/>
                    <a:pt x="207072" y="105134"/>
                    <a:pt x="207561" y="105134"/>
                  </a:cubicBezTo>
                  <a:cubicBezTo>
                    <a:pt x="208050" y="105134"/>
                    <a:pt x="208409" y="104742"/>
                    <a:pt x="208442" y="104221"/>
                  </a:cubicBezTo>
                  <a:lnTo>
                    <a:pt x="208442" y="104090"/>
                  </a:lnTo>
                  <a:lnTo>
                    <a:pt x="208442" y="103960"/>
                  </a:lnTo>
                  <a:cubicBezTo>
                    <a:pt x="208442" y="103503"/>
                    <a:pt x="208050" y="103079"/>
                    <a:pt x="207561" y="103079"/>
                  </a:cubicBezTo>
                  <a:close/>
                  <a:moveTo>
                    <a:pt x="914" y="103438"/>
                  </a:moveTo>
                  <a:cubicBezTo>
                    <a:pt x="425" y="103438"/>
                    <a:pt x="1" y="103862"/>
                    <a:pt x="1" y="104351"/>
                  </a:cubicBezTo>
                  <a:cubicBezTo>
                    <a:pt x="1" y="104840"/>
                    <a:pt x="425" y="105232"/>
                    <a:pt x="914" y="105232"/>
                  </a:cubicBezTo>
                  <a:cubicBezTo>
                    <a:pt x="1403" y="105232"/>
                    <a:pt x="1762" y="104873"/>
                    <a:pt x="1795" y="104351"/>
                  </a:cubicBezTo>
                  <a:cubicBezTo>
                    <a:pt x="1795" y="103862"/>
                    <a:pt x="1403" y="103438"/>
                    <a:pt x="914" y="103438"/>
                  </a:cubicBezTo>
                  <a:close/>
                  <a:moveTo>
                    <a:pt x="207304" y="110416"/>
                  </a:moveTo>
                  <a:cubicBezTo>
                    <a:pt x="206841" y="110416"/>
                    <a:pt x="206450" y="110765"/>
                    <a:pt x="206419" y="111234"/>
                  </a:cubicBezTo>
                  <a:cubicBezTo>
                    <a:pt x="206387" y="111723"/>
                    <a:pt x="206745" y="112115"/>
                    <a:pt x="207235" y="112180"/>
                  </a:cubicBezTo>
                  <a:cubicBezTo>
                    <a:pt x="207255" y="112181"/>
                    <a:pt x="207276" y="112182"/>
                    <a:pt x="207296" y="112182"/>
                  </a:cubicBezTo>
                  <a:cubicBezTo>
                    <a:pt x="207757" y="112182"/>
                    <a:pt x="208118" y="111833"/>
                    <a:pt x="208181" y="111364"/>
                  </a:cubicBezTo>
                  <a:lnTo>
                    <a:pt x="208181" y="111266"/>
                  </a:lnTo>
                  <a:cubicBezTo>
                    <a:pt x="208181" y="110842"/>
                    <a:pt x="207789" y="110451"/>
                    <a:pt x="207365" y="110418"/>
                  </a:cubicBezTo>
                  <a:cubicBezTo>
                    <a:pt x="207345" y="110417"/>
                    <a:pt x="207324" y="110416"/>
                    <a:pt x="207304" y="110416"/>
                  </a:cubicBezTo>
                  <a:close/>
                  <a:moveTo>
                    <a:pt x="1183" y="110542"/>
                  </a:moveTo>
                  <a:cubicBezTo>
                    <a:pt x="1149" y="110542"/>
                    <a:pt x="1113" y="110544"/>
                    <a:pt x="1077" y="110549"/>
                  </a:cubicBezTo>
                  <a:cubicBezTo>
                    <a:pt x="588" y="110581"/>
                    <a:pt x="229" y="111005"/>
                    <a:pt x="262" y="111495"/>
                  </a:cubicBezTo>
                  <a:cubicBezTo>
                    <a:pt x="293" y="111963"/>
                    <a:pt x="683" y="112312"/>
                    <a:pt x="1146" y="112312"/>
                  </a:cubicBezTo>
                  <a:cubicBezTo>
                    <a:pt x="1166" y="112312"/>
                    <a:pt x="1187" y="112312"/>
                    <a:pt x="1208" y="112310"/>
                  </a:cubicBezTo>
                  <a:cubicBezTo>
                    <a:pt x="1664" y="112245"/>
                    <a:pt x="2023" y="111886"/>
                    <a:pt x="2023" y="111430"/>
                  </a:cubicBezTo>
                  <a:lnTo>
                    <a:pt x="2023" y="111364"/>
                  </a:lnTo>
                  <a:cubicBezTo>
                    <a:pt x="1963" y="110911"/>
                    <a:pt x="1622" y="110542"/>
                    <a:pt x="1183" y="110542"/>
                  </a:cubicBezTo>
                  <a:close/>
                  <a:moveTo>
                    <a:pt x="206682" y="117429"/>
                  </a:moveTo>
                  <a:cubicBezTo>
                    <a:pt x="206248" y="117429"/>
                    <a:pt x="205829" y="117748"/>
                    <a:pt x="205767" y="118214"/>
                  </a:cubicBezTo>
                  <a:cubicBezTo>
                    <a:pt x="205669" y="118639"/>
                    <a:pt x="205995" y="119095"/>
                    <a:pt x="206484" y="119193"/>
                  </a:cubicBezTo>
                  <a:cubicBezTo>
                    <a:pt x="206507" y="119195"/>
                    <a:pt x="206529" y="119195"/>
                    <a:pt x="206552" y="119195"/>
                  </a:cubicBezTo>
                  <a:cubicBezTo>
                    <a:pt x="207012" y="119195"/>
                    <a:pt x="207401" y="118877"/>
                    <a:pt x="207463" y="118410"/>
                  </a:cubicBezTo>
                  <a:cubicBezTo>
                    <a:pt x="207463" y="118378"/>
                    <a:pt x="207463" y="118345"/>
                    <a:pt x="207528" y="118280"/>
                  </a:cubicBezTo>
                  <a:cubicBezTo>
                    <a:pt x="207528" y="117888"/>
                    <a:pt x="207202" y="117529"/>
                    <a:pt x="206745" y="117432"/>
                  </a:cubicBezTo>
                  <a:cubicBezTo>
                    <a:pt x="206724" y="117430"/>
                    <a:pt x="206703" y="117429"/>
                    <a:pt x="206682" y="117429"/>
                  </a:cubicBezTo>
                  <a:close/>
                  <a:moveTo>
                    <a:pt x="1845" y="117587"/>
                  </a:moveTo>
                  <a:cubicBezTo>
                    <a:pt x="1807" y="117587"/>
                    <a:pt x="1768" y="117590"/>
                    <a:pt x="1730" y="117595"/>
                  </a:cubicBezTo>
                  <a:cubicBezTo>
                    <a:pt x="1273" y="117627"/>
                    <a:pt x="914" y="118084"/>
                    <a:pt x="979" y="118573"/>
                  </a:cubicBezTo>
                  <a:cubicBezTo>
                    <a:pt x="1039" y="118994"/>
                    <a:pt x="1404" y="119331"/>
                    <a:pt x="1843" y="119331"/>
                  </a:cubicBezTo>
                  <a:cubicBezTo>
                    <a:pt x="1881" y="119331"/>
                    <a:pt x="1919" y="119329"/>
                    <a:pt x="1958" y="119324"/>
                  </a:cubicBezTo>
                  <a:cubicBezTo>
                    <a:pt x="2415" y="119258"/>
                    <a:pt x="2741" y="118867"/>
                    <a:pt x="2708" y="118443"/>
                  </a:cubicBezTo>
                  <a:lnTo>
                    <a:pt x="2708" y="118345"/>
                  </a:lnTo>
                  <a:cubicBezTo>
                    <a:pt x="2678" y="117925"/>
                    <a:pt x="2289" y="117587"/>
                    <a:pt x="1845" y="117587"/>
                  </a:cubicBezTo>
                  <a:close/>
                  <a:moveTo>
                    <a:pt x="205435" y="124338"/>
                  </a:moveTo>
                  <a:cubicBezTo>
                    <a:pt x="204994" y="124338"/>
                    <a:pt x="204583" y="124621"/>
                    <a:pt x="204495" y="125065"/>
                  </a:cubicBezTo>
                  <a:cubicBezTo>
                    <a:pt x="204429" y="125554"/>
                    <a:pt x="204690" y="126043"/>
                    <a:pt x="205180" y="126108"/>
                  </a:cubicBezTo>
                  <a:cubicBezTo>
                    <a:pt x="205243" y="126121"/>
                    <a:pt x="205306" y="126127"/>
                    <a:pt x="205368" y="126127"/>
                  </a:cubicBezTo>
                  <a:cubicBezTo>
                    <a:pt x="205789" y="126127"/>
                    <a:pt x="206171" y="125850"/>
                    <a:pt x="206256" y="125423"/>
                  </a:cubicBezTo>
                  <a:cubicBezTo>
                    <a:pt x="206289" y="125391"/>
                    <a:pt x="206289" y="125293"/>
                    <a:pt x="206256" y="125228"/>
                  </a:cubicBezTo>
                  <a:cubicBezTo>
                    <a:pt x="206256" y="124804"/>
                    <a:pt x="205963" y="124445"/>
                    <a:pt x="205571" y="124347"/>
                  </a:cubicBezTo>
                  <a:cubicBezTo>
                    <a:pt x="205526" y="124341"/>
                    <a:pt x="205480" y="124338"/>
                    <a:pt x="205435" y="124338"/>
                  </a:cubicBezTo>
                  <a:close/>
                  <a:moveTo>
                    <a:pt x="3007" y="124468"/>
                  </a:moveTo>
                  <a:cubicBezTo>
                    <a:pt x="2962" y="124468"/>
                    <a:pt x="2917" y="124471"/>
                    <a:pt x="2871" y="124478"/>
                  </a:cubicBezTo>
                  <a:cubicBezTo>
                    <a:pt x="2382" y="124608"/>
                    <a:pt x="2088" y="125065"/>
                    <a:pt x="2186" y="125554"/>
                  </a:cubicBezTo>
                  <a:cubicBezTo>
                    <a:pt x="2271" y="125980"/>
                    <a:pt x="2629" y="126258"/>
                    <a:pt x="3043" y="126258"/>
                  </a:cubicBezTo>
                  <a:cubicBezTo>
                    <a:pt x="3104" y="126258"/>
                    <a:pt x="3167" y="126252"/>
                    <a:pt x="3230" y="126239"/>
                  </a:cubicBezTo>
                  <a:cubicBezTo>
                    <a:pt x="3687" y="126174"/>
                    <a:pt x="3948" y="125782"/>
                    <a:pt x="3915" y="125326"/>
                  </a:cubicBezTo>
                  <a:lnTo>
                    <a:pt x="3915" y="125163"/>
                  </a:lnTo>
                  <a:cubicBezTo>
                    <a:pt x="3826" y="124748"/>
                    <a:pt x="3443" y="124468"/>
                    <a:pt x="3007" y="124468"/>
                  </a:cubicBezTo>
                  <a:close/>
                  <a:moveTo>
                    <a:pt x="203721" y="131229"/>
                  </a:moveTo>
                  <a:cubicBezTo>
                    <a:pt x="203325" y="131229"/>
                    <a:pt x="202972" y="131478"/>
                    <a:pt x="202864" y="131882"/>
                  </a:cubicBezTo>
                  <a:cubicBezTo>
                    <a:pt x="202733" y="132372"/>
                    <a:pt x="202994" y="132861"/>
                    <a:pt x="203483" y="132959"/>
                  </a:cubicBezTo>
                  <a:cubicBezTo>
                    <a:pt x="203575" y="132983"/>
                    <a:pt x="203666" y="132995"/>
                    <a:pt x="203755" y="132995"/>
                  </a:cubicBezTo>
                  <a:cubicBezTo>
                    <a:pt x="204143" y="132995"/>
                    <a:pt x="204486" y="132770"/>
                    <a:pt x="204593" y="132372"/>
                  </a:cubicBezTo>
                  <a:cubicBezTo>
                    <a:pt x="204593" y="132274"/>
                    <a:pt x="204625" y="132208"/>
                    <a:pt x="204625" y="132111"/>
                  </a:cubicBezTo>
                  <a:cubicBezTo>
                    <a:pt x="204625" y="131719"/>
                    <a:pt x="204364" y="131393"/>
                    <a:pt x="203973" y="131262"/>
                  </a:cubicBezTo>
                  <a:cubicBezTo>
                    <a:pt x="203888" y="131240"/>
                    <a:pt x="203804" y="131229"/>
                    <a:pt x="203721" y="131229"/>
                  </a:cubicBezTo>
                  <a:close/>
                  <a:moveTo>
                    <a:pt x="4774" y="131357"/>
                  </a:moveTo>
                  <a:cubicBezTo>
                    <a:pt x="4685" y="131357"/>
                    <a:pt x="4594" y="131369"/>
                    <a:pt x="4502" y="131393"/>
                  </a:cubicBezTo>
                  <a:cubicBezTo>
                    <a:pt x="4013" y="131556"/>
                    <a:pt x="3752" y="132045"/>
                    <a:pt x="3882" y="132469"/>
                  </a:cubicBezTo>
                  <a:cubicBezTo>
                    <a:pt x="3990" y="132874"/>
                    <a:pt x="4344" y="133123"/>
                    <a:pt x="4740" y="133123"/>
                  </a:cubicBezTo>
                  <a:cubicBezTo>
                    <a:pt x="4822" y="133123"/>
                    <a:pt x="4907" y="133112"/>
                    <a:pt x="4992" y="133089"/>
                  </a:cubicBezTo>
                  <a:cubicBezTo>
                    <a:pt x="5383" y="132959"/>
                    <a:pt x="5644" y="132632"/>
                    <a:pt x="5644" y="132241"/>
                  </a:cubicBezTo>
                  <a:cubicBezTo>
                    <a:pt x="5644" y="132143"/>
                    <a:pt x="5644" y="132078"/>
                    <a:pt x="5611" y="131980"/>
                  </a:cubicBezTo>
                  <a:cubicBezTo>
                    <a:pt x="5505" y="131582"/>
                    <a:pt x="5162" y="131357"/>
                    <a:pt x="4774" y="131357"/>
                  </a:cubicBezTo>
                  <a:close/>
                  <a:moveTo>
                    <a:pt x="201587" y="137933"/>
                  </a:moveTo>
                  <a:cubicBezTo>
                    <a:pt x="201209" y="137933"/>
                    <a:pt x="200873" y="138167"/>
                    <a:pt x="200743" y="138504"/>
                  </a:cubicBezTo>
                  <a:cubicBezTo>
                    <a:pt x="200580" y="138993"/>
                    <a:pt x="200809" y="139483"/>
                    <a:pt x="201265" y="139646"/>
                  </a:cubicBezTo>
                  <a:cubicBezTo>
                    <a:pt x="201372" y="139681"/>
                    <a:pt x="201479" y="139698"/>
                    <a:pt x="201582" y="139698"/>
                  </a:cubicBezTo>
                  <a:cubicBezTo>
                    <a:pt x="201953" y="139698"/>
                    <a:pt x="202279" y="139481"/>
                    <a:pt x="202407" y="139124"/>
                  </a:cubicBezTo>
                  <a:cubicBezTo>
                    <a:pt x="202472" y="139059"/>
                    <a:pt x="202472" y="138928"/>
                    <a:pt x="202440" y="138798"/>
                  </a:cubicBezTo>
                  <a:cubicBezTo>
                    <a:pt x="202440" y="138439"/>
                    <a:pt x="202244" y="138113"/>
                    <a:pt x="201885" y="137982"/>
                  </a:cubicBezTo>
                  <a:cubicBezTo>
                    <a:pt x="201785" y="137949"/>
                    <a:pt x="201684" y="137933"/>
                    <a:pt x="201587" y="137933"/>
                  </a:cubicBezTo>
                  <a:close/>
                  <a:moveTo>
                    <a:pt x="6881" y="138060"/>
                  </a:moveTo>
                  <a:cubicBezTo>
                    <a:pt x="6781" y="138060"/>
                    <a:pt x="6682" y="138077"/>
                    <a:pt x="6590" y="138113"/>
                  </a:cubicBezTo>
                  <a:cubicBezTo>
                    <a:pt x="6133" y="138276"/>
                    <a:pt x="5872" y="138798"/>
                    <a:pt x="6035" y="139254"/>
                  </a:cubicBezTo>
                  <a:cubicBezTo>
                    <a:pt x="6163" y="139611"/>
                    <a:pt x="6530" y="139829"/>
                    <a:pt x="6886" y="139829"/>
                  </a:cubicBezTo>
                  <a:cubicBezTo>
                    <a:pt x="6986" y="139829"/>
                    <a:pt x="7085" y="139812"/>
                    <a:pt x="7177" y="139776"/>
                  </a:cubicBezTo>
                  <a:cubicBezTo>
                    <a:pt x="7569" y="139646"/>
                    <a:pt x="7764" y="139320"/>
                    <a:pt x="7764" y="138928"/>
                  </a:cubicBezTo>
                  <a:cubicBezTo>
                    <a:pt x="7764" y="138830"/>
                    <a:pt x="7764" y="138732"/>
                    <a:pt x="7732" y="138635"/>
                  </a:cubicBezTo>
                  <a:cubicBezTo>
                    <a:pt x="7604" y="138278"/>
                    <a:pt x="7237" y="138060"/>
                    <a:pt x="6881" y="138060"/>
                  </a:cubicBezTo>
                  <a:close/>
                  <a:moveTo>
                    <a:pt x="198955" y="144514"/>
                  </a:moveTo>
                  <a:cubicBezTo>
                    <a:pt x="198638" y="144514"/>
                    <a:pt x="198333" y="144719"/>
                    <a:pt x="198166" y="145028"/>
                  </a:cubicBezTo>
                  <a:cubicBezTo>
                    <a:pt x="197971" y="145452"/>
                    <a:pt x="198166" y="145974"/>
                    <a:pt x="198623" y="146170"/>
                  </a:cubicBezTo>
                  <a:cubicBezTo>
                    <a:pt x="198747" y="146232"/>
                    <a:pt x="198875" y="146260"/>
                    <a:pt x="199001" y="146260"/>
                  </a:cubicBezTo>
                  <a:cubicBezTo>
                    <a:pt x="199339" y="146260"/>
                    <a:pt x="199655" y="146055"/>
                    <a:pt x="199797" y="145746"/>
                  </a:cubicBezTo>
                  <a:cubicBezTo>
                    <a:pt x="199863" y="145648"/>
                    <a:pt x="199895" y="145517"/>
                    <a:pt x="199863" y="145419"/>
                  </a:cubicBezTo>
                  <a:cubicBezTo>
                    <a:pt x="199863" y="145093"/>
                    <a:pt x="199634" y="144767"/>
                    <a:pt x="199308" y="144604"/>
                  </a:cubicBezTo>
                  <a:cubicBezTo>
                    <a:pt x="199193" y="144542"/>
                    <a:pt x="199073" y="144514"/>
                    <a:pt x="198955" y="144514"/>
                  </a:cubicBezTo>
                  <a:close/>
                  <a:moveTo>
                    <a:pt x="9499" y="144626"/>
                  </a:moveTo>
                  <a:cubicBezTo>
                    <a:pt x="9377" y="144626"/>
                    <a:pt x="9254" y="144651"/>
                    <a:pt x="9134" y="144702"/>
                  </a:cubicBezTo>
                  <a:cubicBezTo>
                    <a:pt x="8710" y="144865"/>
                    <a:pt x="8482" y="145387"/>
                    <a:pt x="8710" y="145844"/>
                  </a:cubicBezTo>
                  <a:cubicBezTo>
                    <a:pt x="8831" y="146181"/>
                    <a:pt x="9147" y="146376"/>
                    <a:pt x="9488" y="146376"/>
                  </a:cubicBezTo>
                  <a:cubicBezTo>
                    <a:pt x="9609" y="146376"/>
                    <a:pt x="9733" y="146351"/>
                    <a:pt x="9852" y="146300"/>
                  </a:cubicBezTo>
                  <a:cubicBezTo>
                    <a:pt x="10178" y="146170"/>
                    <a:pt x="10374" y="145844"/>
                    <a:pt x="10406" y="145517"/>
                  </a:cubicBezTo>
                  <a:cubicBezTo>
                    <a:pt x="10406" y="145419"/>
                    <a:pt x="10374" y="145289"/>
                    <a:pt x="10341" y="145158"/>
                  </a:cubicBezTo>
                  <a:cubicBezTo>
                    <a:pt x="10173" y="144821"/>
                    <a:pt x="9844" y="144626"/>
                    <a:pt x="9499" y="144626"/>
                  </a:cubicBezTo>
                  <a:close/>
                  <a:moveTo>
                    <a:pt x="195964" y="150873"/>
                  </a:moveTo>
                  <a:cubicBezTo>
                    <a:pt x="195670" y="150873"/>
                    <a:pt x="195374" y="151047"/>
                    <a:pt x="195198" y="151356"/>
                  </a:cubicBezTo>
                  <a:cubicBezTo>
                    <a:pt x="194970" y="151780"/>
                    <a:pt x="195133" y="152335"/>
                    <a:pt x="195557" y="152531"/>
                  </a:cubicBezTo>
                  <a:cubicBezTo>
                    <a:pt x="195694" y="152615"/>
                    <a:pt x="195842" y="152655"/>
                    <a:pt x="195987" y="152655"/>
                  </a:cubicBezTo>
                  <a:cubicBezTo>
                    <a:pt x="196292" y="152655"/>
                    <a:pt x="196587" y="152481"/>
                    <a:pt x="196764" y="152172"/>
                  </a:cubicBezTo>
                  <a:cubicBezTo>
                    <a:pt x="196796" y="152041"/>
                    <a:pt x="196829" y="151878"/>
                    <a:pt x="196862" y="151780"/>
                  </a:cubicBezTo>
                  <a:cubicBezTo>
                    <a:pt x="196862" y="151454"/>
                    <a:pt x="196666" y="151161"/>
                    <a:pt x="196372" y="150997"/>
                  </a:cubicBezTo>
                  <a:cubicBezTo>
                    <a:pt x="196246" y="150913"/>
                    <a:pt x="196105" y="150873"/>
                    <a:pt x="195964" y="150873"/>
                  </a:cubicBezTo>
                  <a:close/>
                  <a:moveTo>
                    <a:pt x="12517" y="150981"/>
                  </a:moveTo>
                  <a:cubicBezTo>
                    <a:pt x="12386" y="150981"/>
                    <a:pt x="12256" y="151007"/>
                    <a:pt x="12135" y="151063"/>
                  </a:cubicBezTo>
                  <a:cubicBezTo>
                    <a:pt x="11711" y="151291"/>
                    <a:pt x="11548" y="151813"/>
                    <a:pt x="11744" y="152270"/>
                  </a:cubicBezTo>
                  <a:cubicBezTo>
                    <a:pt x="11906" y="152548"/>
                    <a:pt x="12218" y="152711"/>
                    <a:pt x="12549" y="152711"/>
                  </a:cubicBezTo>
                  <a:cubicBezTo>
                    <a:pt x="12683" y="152711"/>
                    <a:pt x="12819" y="152685"/>
                    <a:pt x="12951" y="152628"/>
                  </a:cubicBezTo>
                  <a:cubicBezTo>
                    <a:pt x="13212" y="152465"/>
                    <a:pt x="13440" y="152172"/>
                    <a:pt x="13375" y="151846"/>
                  </a:cubicBezTo>
                  <a:cubicBezTo>
                    <a:pt x="13375" y="151715"/>
                    <a:pt x="13375" y="151552"/>
                    <a:pt x="13310" y="151454"/>
                  </a:cubicBezTo>
                  <a:cubicBezTo>
                    <a:pt x="13169" y="151150"/>
                    <a:pt x="12845" y="150981"/>
                    <a:pt x="12517" y="150981"/>
                  </a:cubicBezTo>
                  <a:close/>
                  <a:moveTo>
                    <a:pt x="192468" y="157027"/>
                  </a:moveTo>
                  <a:cubicBezTo>
                    <a:pt x="192171" y="157027"/>
                    <a:pt x="191888" y="157171"/>
                    <a:pt x="191740" y="157424"/>
                  </a:cubicBezTo>
                  <a:cubicBezTo>
                    <a:pt x="191479" y="157880"/>
                    <a:pt x="191610" y="158402"/>
                    <a:pt x="192034" y="158663"/>
                  </a:cubicBezTo>
                  <a:cubicBezTo>
                    <a:pt x="192171" y="158743"/>
                    <a:pt x="192328" y="158783"/>
                    <a:pt x="192485" y="158783"/>
                  </a:cubicBezTo>
                  <a:cubicBezTo>
                    <a:pt x="192778" y="158783"/>
                    <a:pt x="193071" y="158645"/>
                    <a:pt x="193241" y="158370"/>
                  </a:cubicBezTo>
                  <a:cubicBezTo>
                    <a:pt x="193339" y="158239"/>
                    <a:pt x="193371" y="158076"/>
                    <a:pt x="193371" y="157880"/>
                  </a:cubicBezTo>
                  <a:cubicBezTo>
                    <a:pt x="193371" y="157587"/>
                    <a:pt x="193241" y="157326"/>
                    <a:pt x="192947" y="157163"/>
                  </a:cubicBezTo>
                  <a:cubicBezTo>
                    <a:pt x="192797" y="157070"/>
                    <a:pt x="192630" y="157027"/>
                    <a:pt x="192468" y="157027"/>
                  </a:cubicBezTo>
                  <a:close/>
                  <a:moveTo>
                    <a:pt x="15970" y="157108"/>
                  </a:moveTo>
                  <a:cubicBezTo>
                    <a:pt x="15808" y="157108"/>
                    <a:pt x="15644" y="157148"/>
                    <a:pt x="15495" y="157228"/>
                  </a:cubicBezTo>
                  <a:cubicBezTo>
                    <a:pt x="15104" y="157489"/>
                    <a:pt x="14973" y="158043"/>
                    <a:pt x="15202" y="158467"/>
                  </a:cubicBezTo>
                  <a:cubicBezTo>
                    <a:pt x="15370" y="158720"/>
                    <a:pt x="15661" y="158864"/>
                    <a:pt x="15960" y="158864"/>
                  </a:cubicBezTo>
                  <a:cubicBezTo>
                    <a:pt x="16124" y="158864"/>
                    <a:pt x="16291" y="158821"/>
                    <a:pt x="16441" y="158728"/>
                  </a:cubicBezTo>
                  <a:cubicBezTo>
                    <a:pt x="16735" y="158565"/>
                    <a:pt x="16898" y="158304"/>
                    <a:pt x="16865" y="157978"/>
                  </a:cubicBezTo>
                  <a:cubicBezTo>
                    <a:pt x="16865" y="157815"/>
                    <a:pt x="16800" y="157652"/>
                    <a:pt x="16735" y="157521"/>
                  </a:cubicBezTo>
                  <a:cubicBezTo>
                    <a:pt x="16565" y="157246"/>
                    <a:pt x="16271" y="157108"/>
                    <a:pt x="15970" y="157108"/>
                  </a:cubicBezTo>
                  <a:close/>
                  <a:moveTo>
                    <a:pt x="188603" y="162929"/>
                  </a:moveTo>
                  <a:cubicBezTo>
                    <a:pt x="188330" y="162929"/>
                    <a:pt x="188069" y="163058"/>
                    <a:pt x="187891" y="163295"/>
                  </a:cubicBezTo>
                  <a:cubicBezTo>
                    <a:pt x="187630" y="163719"/>
                    <a:pt x="187695" y="164241"/>
                    <a:pt x="188119" y="164535"/>
                  </a:cubicBezTo>
                  <a:cubicBezTo>
                    <a:pt x="188274" y="164650"/>
                    <a:pt x="188449" y="164705"/>
                    <a:pt x="188622" y="164705"/>
                  </a:cubicBezTo>
                  <a:cubicBezTo>
                    <a:pt x="188887" y="164705"/>
                    <a:pt x="189149" y="164576"/>
                    <a:pt x="189326" y="164339"/>
                  </a:cubicBezTo>
                  <a:cubicBezTo>
                    <a:pt x="189457" y="164176"/>
                    <a:pt x="189490" y="164013"/>
                    <a:pt x="189490" y="163850"/>
                  </a:cubicBezTo>
                  <a:cubicBezTo>
                    <a:pt x="189490" y="163556"/>
                    <a:pt x="189359" y="163263"/>
                    <a:pt x="189131" y="163099"/>
                  </a:cubicBezTo>
                  <a:cubicBezTo>
                    <a:pt x="188963" y="162984"/>
                    <a:pt x="188781" y="162929"/>
                    <a:pt x="188603" y="162929"/>
                  </a:cubicBezTo>
                  <a:close/>
                  <a:moveTo>
                    <a:pt x="19901" y="162977"/>
                  </a:moveTo>
                  <a:cubicBezTo>
                    <a:pt x="19725" y="162977"/>
                    <a:pt x="19543" y="163030"/>
                    <a:pt x="19377" y="163132"/>
                  </a:cubicBezTo>
                  <a:cubicBezTo>
                    <a:pt x="18985" y="163426"/>
                    <a:pt x="18888" y="163948"/>
                    <a:pt x="19181" y="164372"/>
                  </a:cubicBezTo>
                  <a:cubicBezTo>
                    <a:pt x="19359" y="164609"/>
                    <a:pt x="19620" y="164738"/>
                    <a:pt x="19886" y="164738"/>
                  </a:cubicBezTo>
                  <a:cubicBezTo>
                    <a:pt x="20059" y="164738"/>
                    <a:pt x="20234" y="164683"/>
                    <a:pt x="20388" y="164567"/>
                  </a:cubicBezTo>
                  <a:cubicBezTo>
                    <a:pt x="20649" y="164404"/>
                    <a:pt x="20780" y="164176"/>
                    <a:pt x="20780" y="163882"/>
                  </a:cubicBezTo>
                  <a:cubicBezTo>
                    <a:pt x="20780" y="163687"/>
                    <a:pt x="20714" y="163523"/>
                    <a:pt x="20616" y="163360"/>
                  </a:cubicBezTo>
                  <a:cubicBezTo>
                    <a:pt x="20438" y="163103"/>
                    <a:pt x="20175" y="162977"/>
                    <a:pt x="19901" y="162977"/>
                  </a:cubicBezTo>
                  <a:close/>
                  <a:moveTo>
                    <a:pt x="184349" y="168566"/>
                  </a:moveTo>
                  <a:cubicBezTo>
                    <a:pt x="184095" y="168566"/>
                    <a:pt x="183836" y="168684"/>
                    <a:pt x="183651" y="168906"/>
                  </a:cubicBezTo>
                  <a:cubicBezTo>
                    <a:pt x="183324" y="169265"/>
                    <a:pt x="183422" y="169786"/>
                    <a:pt x="183781" y="170113"/>
                  </a:cubicBezTo>
                  <a:cubicBezTo>
                    <a:pt x="183936" y="170254"/>
                    <a:pt x="184128" y="170322"/>
                    <a:pt x="184322" y="170322"/>
                  </a:cubicBezTo>
                  <a:cubicBezTo>
                    <a:pt x="184577" y="170322"/>
                    <a:pt x="184835" y="170204"/>
                    <a:pt x="185021" y="169982"/>
                  </a:cubicBezTo>
                  <a:cubicBezTo>
                    <a:pt x="185184" y="169819"/>
                    <a:pt x="185216" y="169623"/>
                    <a:pt x="185216" y="169460"/>
                  </a:cubicBezTo>
                  <a:cubicBezTo>
                    <a:pt x="185216" y="169232"/>
                    <a:pt x="185086" y="168938"/>
                    <a:pt x="184890" y="168775"/>
                  </a:cubicBezTo>
                  <a:cubicBezTo>
                    <a:pt x="184735" y="168634"/>
                    <a:pt x="184543" y="168566"/>
                    <a:pt x="184349" y="168566"/>
                  </a:cubicBezTo>
                  <a:close/>
                  <a:moveTo>
                    <a:pt x="24169" y="168599"/>
                  </a:moveTo>
                  <a:cubicBezTo>
                    <a:pt x="23970" y="168599"/>
                    <a:pt x="23773" y="168667"/>
                    <a:pt x="23618" y="168808"/>
                  </a:cubicBezTo>
                  <a:cubicBezTo>
                    <a:pt x="23259" y="169101"/>
                    <a:pt x="23161" y="169656"/>
                    <a:pt x="23487" y="170047"/>
                  </a:cubicBezTo>
                  <a:cubicBezTo>
                    <a:pt x="23651" y="170248"/>
                    <a:pt x="23907" y="170357"/>
                    <a:pt x="24163" y="170357"/>
                  </a:cubicBezTo>
                  <a:cubicBezTo>
                    <a:pt x="24366" y="170357"/>
                    <a:pt x="24568" y="170289"/>
                    <a:pt x="24727" y="170145"/>
                  </a:cubicBezTo>
                  <a:cubicBezTo>
                    <a:pt x="24922" y="169982"/>
                    <a:pt x="25053" y="169754"/>
                    <a:pt x="25053" y="169493"/>
                  </a:cubicBezTo>
                  <a:cubicBezTo>
                    <a:pt x="25053" y="169297"/>
                    <a:pt x="24955" y="169101"/>
                    <a:pt x="24857" y="168938"/>
                  </a:cubicBezTo>
                  <a:cubicBezTo>
                    <a:pt x="24690" y="168716"/>
                    <a:pt x="24429" y="168599"/>
                    <a:pt x="24169" y="168599"/>
                  </a:cubicBezTo>
                  <a:close/>
                  <a:moveTo>
                    <a:pt x="179694" y="173823"/>
                  </a:moveTo>
                  <a:cubicBezTo>
                    <a:pt x="179455" y="173823"/>
                    <a:pt x="179222" y="173920"/>
                    <a:pt x="179051" y="174125"/>
                  </a:cubicBezTo>
                  <a:cubicBezTo>
                    <a:pt x="178725" y="174484"/>
                    <a:pt x="178725" y="175038"/>
                    <a:pt x="179084" y="175364"/>
                  </a:cubicBezTo>
                  <a:cubicBezTo>
                    <a:pt x="179275" y="175524"/>
                    <a:pt x="179505" y="175605"/>
                    <a:pt x="179728" y="175605"/>
                  </a:cubicBezTo>
                  <a:cubicBezTo>
                    <a:pt x="179962" y="175605"/>
                    <a:pt x="180189" y="175516"/>
                    <a:pt x="180356" y="175332"/>
                  </a:cubicBezTo>
                  <a:cubicBezTo>
                    <a:pt x="180486" y="175169"/>
                    <a:pt x="180552" y="174973"/>
                    <a:pt x="180617" y="174712"/>
                  </a:cubicBezTo>
                  <a:cubicBezTo>
                    <a:pt x="180617" y="174484"/>
                    <a:pt x="180519" y="174223"/>
                    <a:pt x="180323" y="174060"/>
                  </a:cubicBezTo>
                  <a:cubicBezTo>
                    <a:pt x="180137" y="173904"/>
                    <a:pt x="179913" y="173823"/>
                    <a:pt x="179694" y="173823"/>
                  </a:cubicBezTo>
                  <a:close/>
                  <a:moveTo>
                    <a:pt x="28780" y="173884"/>
                  </a:moveTo>
                  <a:cubicBezTo>
                    <a:pt x="28556" y="173884"/>
                    <a:pt x="28327" y="173966"/>
                    <a:pt x="28152" y="174125"/>
                  </a:cubicBezTo>
                  <a:cubicBezTo>
                    <a:pt x="27793" y="174484"/>
                    <a:pt x="27793" y="175006"/>
                    <a:pt x="28119" y="175364"/>
                  </a:cubicBezTo>
                  <a:cubicBezTo>
                    <a:pt x="28307" y="175569"/>
                    <a:pt x="28539" y="175667"/>
                    <a:pt x="28769" y="175667"/>
                  </a:cubicBezTo>
                  <a:cubicBezTo>
                    <a:pt x="28979" y="175667"/>
                    <a:pt x="29187" y="175585"/>
                    <a:pt x="29359" y="175430"/>
                  </a:cubicBezTo>
                  <a:cubicBezTo>
                    <a:pt x="29587" y="175267"/>
                    <a:pt x="29652" y="175006"/>
                    <a:pt x="29652" y="174777"/>
                  </a:cubicBezTo>
                  <a:cubicBezTo>
                    <a:pt x="29652" y="174549"/>
                    <a:pt x="29587" y="174321"/>
                    <a:pt x="29391" y="174158"/>
                  </a:cubicBezTo>
                  <a:cubicBezTo>
                    <a:pt x="29241" y="173974"/>
                    <a:pt x="29014" y="173884"/>
                    <a:pt x="28780" y="173884"/>
                  </a:cubicBezTo>
                  <a:close/>
                  <a:moveTo>
                    <a:pt x="174709" y="178810"/>
                  </a:moveTo>
                  <a:cubicBezTo>
                    <a:pt x="174490" y="178810"/>
                    <a:pt x="174268" y="178891"/>
                    <a:pt x="174093" y="179051"/>
                  </a:cubicBezTo>
                  <a:cubicBezTo>
                    <a:pt x="173701" y="179409"/>
                    <a:pt x="173701" y="179931"/>
                    <a:pt x="174028" y="180323"/>
                  </a:cubicBezTo>
                  <a:cubicBezTo>
                    <a:pt x="174228" y="180506"/>
                    <a:pt x="174463" y="180596"/>
                    <a:pt x="174692" y="180596"/>
                  </a:cubicBezTo>
                  <a:cubicBezTo>
                    <a:pt x="174911" y="180596"/>
                    <a:pt x="175125" y="180515"/>
                    <a:pt x="175300" y="180355"/>
                  </a:cubicBezTo>
                  <a:cubicBezTo>
                    <a:pt x="175496" y="180192"/>
                    <a:pt x="175593" y="179931"/>
                    <a:pt x="175593" y="179703"/>
                  </a:cubicBezTo>
                  <a:cubicBezTo>
                    <a:pt x="175593" y="179507"/>
                    <a:pt x="175496" y="179246"/>
                    <a:pt x="175332" y="179083"/>
                  </a:cubicBezTo>
                  <a:cubicBezTo>
                    <a:pt x="175166" y="178899"/>
                    <a:pt x="174939" y="178810"/>
                    <a:pt x="174709" y="178810"/>
                  </a:cubicBezTo>
                  <a:close/>
                  <a:moveTo>
                    <a:pt x="33766" y="178879"/>
                  </a:moveTo>
                  <a:cubicBezTo>
                    <a:pt x="33522" y="178879"/>
                    <a:pt x="33280" y="178976"/>
                    <a:pt x="33110" y="179181"/>
                  </a:cubicBezTo>
                  <a:cubicBezTo>
                    <a:pt x="32784" y="179540"/>
                    <a:pt x="32784" y="180094"/>
                    <a:pt x="33175" y="180421"/>
                  </a:cubicBezTo>
                  <a:cubicBezTo>
                    <a:pt x="33350" y="180580"/>
                    <a:pt x="33572" y="180661"/>
                    <a:pt x="33791" y="180661"/>
                  </a:cubicBezTo>
                  <a:cubicBezTo>
                    <a:pt x="34021" y="180661"/>
                    <a:pt x="34248" y="180572"/>
                    <a:pt x="34415" y="180388"/>
                  </a:cubicBezTo>
                  <a:cubicBezTo>
                    <a:pt x="34578" y="180192"/>
                    <a:pt x="34676" y="179997"/>
                    <a:pt x="34676" y="179768"/>
                  </a:cubicBezTo>
                  <a:cubicBezTo>
                    <a:pt x="34676" y="179540"/>
                    <a:pt x="34545" y="179279"/>
                    <a:pt x="34382" y="179116"/>
                  </a:cubicBezTo>
                  <a:cubicBezTo>
                    <a:pt x="34211" y="178960"/>
                    <a:pt x="33988" y="178879"/>
                    <a:pt x="33766" y="178879"/>
                  </a:cubicBezTo>
                  <a:close/>
                  <a:moveTo>
                    <a:pt x="169354" y="183484"/>
                  </a:moveTo>
                  <a:cubicBezTo>
                    <a:pt x="169164" y="183484"/>
                    <a:pt x="168972" y="183546"/>
                    <a:pt x="168809" y="183683"/>
                  </a:cubicBezTo>
                  <a:cubicBezTo>
                    <a:pt x="168450" y="183976"/>
                    <a:pt x="168417" y="184563"/>
                    <a:pt x="168711" y="184922"/>
                  </a:cubicBezTo>
                  <a:cubicBezTo>
                    <a:pt x="168900" y="185131"/>
                    <a:pt x="169167" y="185251"/>
                    <a:pt x="169428" y="185251"/>
                  </a:cubicBezTo>
                  <a:cubicBezTo>
                    <a:pt x="169616" y="185251"/>
                    <a:pt x="169800" y="185189"/>
                    <a:pt x="169950" y="185053"/>
                  </a:cubicBezTo>
                  <a:cubicBezTo>
                    <a:pt x="170179" y="184889"/>
                    <a:pt x="170276" y="184629"/>
                    <a:pt x="170244" y="184400"/>
                  </a:cubicBezTo>
                  <a:cubicBezTo>
                    <a:pt x="170244" y="184172"/>
                    <a:pt x="170179" y="183976"/>
                    <a:pt x="170048" y="183813"/>
                  </a:cubicBezTo>
                  <a:cubicBezTo>
                    <a:pt x="169877" y="183604"/>
                    <a:pt x="169618" y="183484"/>
                    <a:pt x="169354" y="183484"/>
                  </a:cubicBezTo>
                  <a:close/>
                  <a:moveTo>
                    <a:pt x="39095" y="183536"/>
                  </a:moveTo>
                  <a:cubicBezTo>
                    <a:pt x="38853" y="183536"/>
                    <a:pt x="38609" y="183645"/>
                    <a:pt x="38427" y="183846"/>
                  </a:cubicBezTo>
                  <a:cubicBezTo>
                    <a:pt x="38101" y="184237"/>
                    <a:pt x="38166" y="184792"/>
                    <a:pt x="38557" y="185085"/>
                  </a:cubicBezTo>
                  <a:cubicBezTo>
                    <a:pt x="38707" y="185222"/>
                    <a:pt x="38886" y="185284"/>
                    <a:pt x="39067" y="185284"/>
                  </a:cubicBezTo>
                  <a:cubicBezTo>
                    <a:pt x="39319" y="185284"/>
                    <a:pt x="39575" y="185163"/>
                    <a:pt x="39764" y="184955"/>
                  </a:cubicBezTo>
                  <a:cubicBezTo>
                    <a:pt x="39927" y="184792"/>
                    <a:pt x="39960" y="184596"/>
                    <a:pt x="39960" y="184433"/>
                  </a:cubicBezTo>
                  <a:cubicBezTo>
                    <a:pt x="39960" y="184172"/>
                    <a:pt x="39862" y="183911"/>
                    <a:pt x="39634" y="183748"/>
                  </a:cubicBezTo>
                  <a:cubicBezTo>
                    <a:pt x="39476" y="183604"/>
                    <a:pt x="39286" y="183536"/>
                    <a:pt x="39095" y="183536"/>
                  </a:cubicBezTo>
                  <a:close/>
                  <a:moveTo>
                    <a:pt x="163788" y="187769"/>
                  </a:moveTo>
                  <a:cubicBezTo>
                    <a:pt x="163611" y="187769"/>
                    <a:pt x="163430" y="187821"/>
                    <a:pt x="163263" y="187923"/>
                  </a:cubicBezTo>
                  <a:cubicBezTo>
                    <a:pt x="162872" y="188217"/>
                    <a:pt x="162774" y="188739"/>
                    <a:pt x="163067" y="189163"/>
                  </a:cubicBezTo>
                  <a:cubicBezTo>
                    <a:pt x="163245" y="189400"/>
                    <a:pt x="163507" y="189529"/>
                    <a:pt x="163780" y="189529"/>
                  </a:cubicBezTo>
                  <a:cubicBezTo>
                    <a:pt x="163957" y="189529"/>
                    <a:pt x="164140" y="189474"/>
                    <a:pt x="164307" y="189358"/>
                  </a:cubicBezTo>
                  <a:cubicBezTo>
                    <a:pt x="164535" y="189195"/>
                    <a:pt x="164666" y="188902"/>
                    <a:pt x="164666" y="188641"/>
                  </a:cubicBezTo>
                  <a:cubicBezTo>
                    <a:pt x="164666" y="188478"/>
                    <a:pt x="164633" y="188315"/>
                    <a:pt x="164503" y="188151"/>
                  </a:cubicBezTo>
                  <a:cubicBezTo>
                    <a:pt x="164324" y="187894"/>
                    <a:pt x="164062" y="187769"/>
                    <a:pt x="163788" y="187769"/>
                  </a:cubicBezTo>
                  <a:close/>
                  <a:moveTo>
                    <a:pt x="44697" y="187808"/>
                  </a:moveTo>
                  <a:cubicBezTo>
                    <a:pt x="44432" y="187808"/>
                    <a:pt x="44178" y="187934"/>
                    <a:pt x="44005" y="188184"/>
                  </a:cubicBezTo>
                  <a:cubicBezTo>
                    <a:pt x="43711" y="188576"/>
                    <a:pt x="43809" y="189130"/>
                    <a:pt x="44201" y="189391"/>
                  </a:cubicBezTo>
                  <a:cubicBezTo>
                    <a:pt x="44374" y="189511"/>
                    <a:pt x="44564" y="189571"/>
                    <a:pt x="44748" y="189571"/>
                  </a:cubicBezTo>
                  <a:cubicBezTo>
                    <a:pt x="45014" y="189571"/>
                    <a:pt x="45267" y="189446"/>
                    <a:pt x="45440" y="189195"/>
                  </a:cubicBezTo>
                  <a:cubicBezTo>
                    <a:pt x="45571" y="189032"/>
                    <a:pt x="45603" y="188836"/>
                    <a:pt x="45603" y="188706"/>
                  </a:cubicBezTo>
                  <a:cubicBezTo>
                    <a:pt x="45603" y="188412"/>
                    <a:pt x="45473" y="188119"/>
                    <a:pt x="45244" y="187988"/>
                  </a:cubicBezTo>
                  <a:cubicBezTo>
                    <a:pt x="45071" y="187868"/>
                    <a:pt x="44881" y="187808"/>
                    <a:pt x="44697" y="187808"/>
                  </a:cubicBezTo>
                  <a:close/>
                  <a:moveTo>
                    <a:pt x="157873" y="191604"/>
                  </a:moveTo>
                  <a:cubicBezTo>
                    <a:pt x="157708" y="191604"/>
                    <a:pt x="157542" y="191647"/>
                    <a:pt x="157392" y="191740"/>
                  </a:cubicBezTo>
                  <a:cubicBezTo>
                    <a:pt x="157000" y="191968"/>
                    <a:pt x="156870" y="192555"/>
                    <a:pt x="157131" y="192947"/>
                  </a:cubicBezTo>
                  <a:cubicBezTo>
                    <a:pt x="157279" y="193222"/>
                    <a:pt x="157579" y="193360"/>
                    <a:pt x="157878" y="193360"/>
                  </a:cubicBezTo>
                  <a:cubicBezTo>
                    <a:pt x="158040" y="193360"/>
                    <a:pt x="158201" y="193320"/>
                    <a:pt x="158338" y="193240"/>
                  </a:cubicBezTo>
                  <a:cubicBezTo>
                    <a:pt x="158631" y="193077"/>
                    <a:pt x="158794" y="192783"/>
                    <a:pt x="158762" y="192457"/>
                  </a:cubicBezTo>
                  <a:cubicBezTo>
                    <a:pt x="158762" y="192327"/>
                    <a:pt x="158696" y="192164"/>
                    <a:pt x="158631" y="192001"/>
                  </a:cubicBezTo>
                  <a:cubicBezTo>
                    <a:pt x="158463" y="191748"/>
                    <a:pt x="158172" y="191604"/>
                    <a:pt x="157873" y="191604"/>
                  </a:cubicBezTo>
                  <a:close/>
                  <a:moveTo>
                    <a:pt x="50594" y="191638"/>
                  </a:moveTo>
                  <a:cubicBezTo>
                    <a:pt x="50294" y="191638"/>
                    <a:pt x="49993" y="191790"/>
                    <a:pt x="49844" y="192066"/>
                  </a:cubicBezTo>
                  <a:cubicBezTo>
                    <a:pt x="49583" y="192490"/>
                    <a:pt x="49713" y="193012"/>
                    <a:pt x="50137" y="193273"/>
                  </a:cubicBezTo>
                  <a:cubicBezTo>
                    <a:pt x="50285" y="193364"/>
                    <a:pt x="50449" y="193407"/>
                    <a:pt x="50609" y="193407"/>
                  </a:cubicBezTo>
                  <a:cubicBezTo>
                    <a:pt x="50908" y="193407"/>
                    <a:pt x="51196" y="193255"/>
                    <a:pt x="51344" y="192979"/>
                  </a:cubicBezTo>
                  <a:cubicBezTo>
                    <a:pt x="51475" y="192881"/>
                    <a:pt x="51507" y="192718"/>
                    <a:pt x="51475" y="192490"/>
                  </a:cubicBezTo>
                  <a:cubicBezTo>
                    <a:pt x="51475" y="192229"/>
                    <a:pt x="51344" y="191935"/>
                    <a:pt x="51051" y="191772"/>
                  </a:cubicBezTo>
                  <a:cubicBezTo>
                    <a:pt x="50914" y="191681"/>
                    <a:pt x="50754" y="191638"/>
                    <a:pt x="50594" y="191638"/>
                  </a:cubicBezTo>
                  <a:close/>
                  <a:moveTo>
                    <a:pt x="151770" y="195086"/>
                  </a:moveTo>
                  <a:cubicBezTo>
                    <a:pt x="151633" y="195086"/>
                    <a:pt x="151492" y="195120"/>
                    <a:pt x="151357" y="195197"/>
                  </a:cubicBezTo>
                  <a:cubicBezTo>
                    <a:pt x="150965" y="195393"/>
                    <a:pt x="150802" y="195915"/>
                    <a:pt x="150998" y="196372"/>
                  </a:cubicBezTo>
                  <a:cubicBezTo>
                    <a:pt x="151134" y="196665"/>
                    <a:pt x="151441" y="196834"/>
                    <a:pt x="151759" y="196834"/>
                  </a:cubicBezTo>
                  <a:cubicBezTo>
                    <a:pt x="151899" y="196834"/>
                    <a:pt x="152042" y="196801"/>
                    <a:pt x="152172" y="196731"/>
                  </a:cubicBezTo>
                  <a:cubicBezTo>
                    <a:pt x="152466" y="196567"/>
                    <a:pt x="152629" y="196306"/>
                    <a:pt x="152629" y="195980"/>
                  </a:cubicBezTo>
                  <a:cubicBezTo>
                    <a:pt x="152629" y="195850"/>
                    <a:pt x="152629" y="195687"/>
                    <a:pt x="152564" y="195556"/>
                  </a:cubicBezTo>
                  <a:cubicBezTo>
                    <a:pt x="152403" y="195281"/>
                    <a:pt x="152097" y="195086"/>
                    <a:pt x="151770" y="195086"/>
                  </a:cubicBezTo>
                  <a:close/>
                  <a:moveTo>
                    <a:pt x="56754" y="195127"/>
                  </a:moveTo>
                  <a:cubicBezTo>
                    <a:pt x="56434" y="195127"/>
                    <a:pt x="56135" y="195295"/>
                    <a:pt x="55976" y="195589"/>
                  </a:cubicBezTo>
                  <a:cubicBezTo>
                    <a:pt x="55748" y="196045"/>
                    <a:pt x="55911" y="196567"/>
                    <a:pt x="56368" y="196796"/>
                  </a:cubicBezTo>
                  <a:cubicBezTo>
                    <a:pt x="56487" y="196865"/>
                    <a:pt x="56623" y="196898"/>
                    <a:pt x="56761" y="196898"/>
                  </a:cubicBezTo>
                  <a:cubicBezTo>
                    <a:pt x="57079" y="196898"/>
                    <a:pt x="57406" y="196723"/>
                    <a:pt x="57542" y="196404"/>
                  </a:cubicBezTo>
                  <a:cubicBezTo>
                    <a:pt x="57640" y="196306"/>
                    <a:pt x="57640" y="196176"/>
                    <a:pt x="57673" y="196013"/>
                  </a:cubicBezTo>
                  <a:cubicBezTo>
                    <a:pt x="57673" y="195687"/>
                    <a:pt x="57444" y="195393"/>
                    <a:pt x="57183" y="195230"/>
                  </a:cubicBezTo>
                  <a:cubicBezTo>
                    <a:pt x="57043" y="195160"/>
                    <a:pt x="56896" y="195127"/>
                    <a:pt x="56754" y="195127"/>
                  </a:cubicBezTo>
                  <a:close/>
                  <a:moveTo>
                    <a:pt x="145412" y="198090"/>
                  </a:moveTo>
                  <a:cubicBezTo>
                    <a:pt x="145292" y="198090"/>
                    <a:pt x="145172" y="198115"/>
                    <a:pt x="145061" y="198166"/>
                  </a:cubicBezTo>
                  <a:cubicBezTo>
                    <a:pt x="144605" y="198361"/>
                    <a:pt x="144409" y="198883"/>
                    <a:pt x="144605" y="199340"/>
                  </a:cubicBezTo>
                  <a:cubicBezTo>
                    <a:pt x="144725" y="199677"/>
                    <a:pt x="145041" y="199872"/>
                    <a:pt x="145382" y="199872"/>
                  </a:cubicBezTo>
                  <a:cubicBezTo>
                    <a:pt x="145503" y="199872"/>
                    <a:pt x="145627" y="199848"/>
                    <a:pt x="145746" y="199797"/>
                  </a:cubicBezTo>
                  <a:cubicBezTo>
                    <a:pt x="146105" y="199666"/>
                    <a:pt x="146268" y="199340"/>
                    <a:pt x="146301" y="198981"/>
                  </a:cubicBezTo>
                  <a:cubicBezTo>
                    <a:pt x="146301" y="198851"/>
                    <a:pt x="146268" y="198753"/>
                    <a:pt x="146236" y="198622"/>
                  </a:cubicBezTo>
                  <a:cubicBezTo>
                    <a:pt x="146091" y="198285"/>
                    <a:pt x="145751" y="198090"/>
                    <a:pt x="145412" y="198090"/>
                  </a:cubicBezTo>
                  <a:close/>
                  <a:moveTo>
                    <a:pt x="63094" y="198173"/>
                  </a:moveTo>
                  <a:cubicBezTo>
                    <a:pt x="62776" y="198173"/>
                    <a:pt x="62471" y="198379"/>
                    <a:pt x="62305" y="198688"/>
                  </a:cubicBezTo>
                  <a:cubicBezTo>
                    <a:pt x="62109" y="199144"/>
                    <a:pt x="62305" y="199634"/>
                    <a:pt x="62761" y="199829"/>
                  </a:cubicBezTo>
                  <a:cubicBezTo>
                    <a:pt x="62885" y="199891"/>
                    <a:pt x="63014" y="199920"/>
                    <a:pt x="63139" y="199920"/>
                  </a:cubicBezTo>
                  <a:cubicBezTo>
                    <a:pt x="63477" y="199920"/>
                    <a:pt x="63793" y="199714"/>
                    <a:pt x="63936" y="199405"/>
                  </a:cubicBezTo>
                  <a:cubicBezTo>
                    <a:pt x="64001" y="199275"/>
                    <a:pt x="64034" y="199177"/>
                    <a:pt x="64001" y="199079"/>
                  </a:cubicBezTo>
                  <a:cubicBezTo>
                    <a:pt x="64001" y="198720"/>
                    <a:pt x="63773" y="198394"/>
                    <a:pt x="63446" y="198264"/>
                  </a:cubicBezTo>
                  <a:cubicBezTo>
                    <a:pt x="63331" y="198202"/>
                    <a:pt x="63212" y="198173"/>
                    <a:pt x="63094" y="198173"/>
                  </a:cubicBezTo>
                  <a:close/>
                  <a:moveTo>
                    <a:pt x="138828" y="200690"/>
                  </a:moveTo>
                  <a:cubicBezTo>
                    <a:pt x="138729" y="200690"/>
                    <a:pt x="138630" y="200707"/>
                    <a:pt x="138537" y="200743"/>
                  </a:cubicBezTo>
                  <a:cubicBezTo>
                    <a:pt x="138081" y="200906"/>
                    <a:pt x="137820" y="201428"/>
                    <a:pt x="137983" y="201884"/>
                  </a:cubicBezTo>
                  <a:cubicBezTo>
                    <a:pt x="138110" y="202241"/>
                    <a:pt x="138477" y="202459"/>
                    <a:pt x="138834" y="202459"/>
                  </a:cubicBezTo>
                  <a:cubicBezTo>
                    <a:pt x="138933" y="202459"/>
                    <a:pt x="139032" y="202442"/>
                    <a:pt x="139124" y="202406"/>
                  </a:cubicBezTo>
                  <a:cubicBezTo>
                    <a:pt x="139516" y="202276"/>
                    <a:pt x="139744" y="201950"/>
                    <a:pt x="139712" y="201558"/>
                  </a:cubicBezTo>
                  <a:cubicBezTo>
                    <a:pt x="139712" y="201460"/>
                    <a:pt x="139712" y="201363"/>
                    <a:pt x="139679" y="201265"/>
                  </a:cubicBezTo>
                  <a:cubicBezTo>
                    <a:pt x="139551" y="200908"/>
                    <a:pt x="139185" y="200690"/>
                    <a:pt x="138828" y="200690"/>
                  </a:cubicBezTo>
                  <a:close/>
                  <a:moveTo>
                    <a:pt x="69672" y="200726"/>
                  </a:moveTo>
                  <a:cubicBezTo>
                    <a:pt x="69294" y="200726"/>
                    <a:pt x="68958" y="200960"/>
                    <a:pt x="68829" y="201297"/>
                  </a:cubicBezTo>
                  <a:cubicBezTo>
                    <a:pt x="68666" y="201787"/>
                    <a:pt x="68926" y="202276"/>
                    <a:pt x="69383" y="202439"/>
                  </a:cubicBezTo>
                  <a:cubicBezTo>
                    <a:pt x="69490" y="202475"/>
                    <a:pt x="69597" y="202492"/>
                    <a:pt x="69700" y="202492"/>
                  </a:cubicBezTo>
                  <a:cubicBezTo>
                    <a:pt x="70071" y="202492"/>
                    <a:pt x="70397" y="202274"/>
                    <a:pt x="70525" y="201917"/>
                  </a:cubicBezTo>
                  <a:cubicBezTo>
                    <a:pt x="70557" y="201852"/>
                    <a:pt x="70590" y="201754"/>
                    <a:pt x="70557" y="201591"/>
                  </a:cubicBezTo>
                  <a:cubicBezTo>
                    <a:pt x="70557" y="201265"/>
                    <a:pt x="70362" y="200906"/>
                    <a:pt x="69970" y="200775"/>
                  </a:cubicBezTo>
                  <a:cubicBezTo>
                    <a:pt x="69870" y="200742"/>
                    <a:pt x="69769" y="200726"/>
                    <a:pt x="69672" y="200726"/>
                  </a:cubicBezTo>
                  <a:close/>
                  <a:moveTo>
                    <a:pt x="132119" y="202832"/>
                  </a:moveTo>
                  <a:cubicBezTo>
                    <a:pt x="132041" y="202832"/>
                    <a:pt x="131962" y="202842"/>
                    <a:pt x="131883" y="202863"/>
                  </a:cubicBezTo>
                  <a:cubicBezTo>
                    <a:pt x="131394" y="203026"/>
                    <a:pt x="131133" y="203515"/>
                    <a:pt x="131263" y="203972"/>
                  </a:cubicBezTo>
                  <a:cubicBezTo>
                    <a:pt x="131396" y="204370"/>
                    <a:pt x="131723" y="204595"/>
                    <a:pt x="132103" y="204595"/>
                  </a:cubicBezTo>
                  <a:cubicBezTo>
                    <a:pt x="132191" y="204595"/>
                    <a:pt x="132281" y="204584"/>
                    <a:pt x="132372" y="204559"/>
                  </a:cubicBezTo>
                  <a:cubicBezTo>
                    <a:pt x="132764" y="204494"/>
                    <a:pt x="133025" y="204135"/>
                    <a:pt x="133025" y="203711"/>
                  </a:cubicBezTo>
                  <a:cubicBezTo>
                    <a:pt x="133025" y="203646"/>
                    <a:pt x="133025" y="203548"/>
                    <a:pt x="132992" y="203483"/>
                  </a:cubicBezTo>
                  <a:cubicBezTo>
                    <a:pt x="132883" y="203100"/>
                    <a:pt x="132521" y="202832"/>
                    <a:pt x="132119" y="202832"/>
                  </a:cubicBezTo>
                  <a:close/>
                  <a:moveTo>
                    <a:pt x="76421" y="202865"/>
                  </a:moveTo>
                  <a:cubicBezTo>
                    <a:pt x="76020" y="202865"/>
                    <a:pt x="75663" y="203133"/>
                    <a:pt x="75581" y="203515"/>
                  </a:cubicBezTo>
                  <a:cubicBezTo>
                    <a:pt x="75450" y="204005"/>
                    <a:pt x="75744" y="204494"/>
                    <a:pt x="76168" y="204625"/>
                  </a:cubicBezTo>
                  <a:cubicBezTo>
                    <a:pt x="76243" y="204639"/>
                    <a:pt x="76317" y="204647"/>
                    <a:pt x="76390" y="204647"/>
                  </a:cubicBezTo>
                  <a:cubicBezTo>
                    <a:pt x="76798" y="204647"/>
                    <a:pt x="77167" y="204419"/>
                    <a:pt x="77277" y="204005"/>
                  </a:cubicBezTo>
                  <a:cubicBezTo>
                    <a:pt x="77277" y="203907"/>
                    <a:pt x="77310" y="203842"/>
                    <a:pt x="77310" y="203744"/>
                  </a:cubicBezTo>
                  <a:cubicBezTo>
                    <a:pt x="77310" y="203352"/>
                    <a:pt x="77081" y="203026"/>
                    <a:pt x="76657" y="202896"/>
                  </a:cubicBezTo>
                  <a:cubicBezTo>
                    <a:pt x="76578" y="202875"/>
                    <a:pt x="76499" y="202865"/>
                    <a:pt x="76421" y="202865"/>
                  </a:cubicBezTo>
                  <a:close/>
                  <a:moveTo>
                    <a:pt x="125246" y="204517"/>
                  </a:moveTo>
                  <a:cubicBezTo>
                    <a:pt x="125197" y="204517"/>
                    <a:pt x="125148" y="204520"/>
                    <a:pt x="125098" y="204527"/>
                  </a:cubicBezTo>
                  <a:cubicBezTo>
                    <a:pt x="124609" y="204657"/>
                    <a:pt x="124315" y="205114"/>
                    <a:pt x="124413" y="205603"/>
                  </a:cubicBezTo>
                  <a:cubicBezTo>
                    <a:pt x="124530" y="206043"/>
                    <a:pt x="124911" y="206298"/>
                    <a:pt x="125342" y="206298"/>
                  </a:cubicBezTo>
                  <a:cubicBezTo>
                    <a:pt x="125390" y="206298"/>
                    <a:pt x="125440" y="206295"/>
                    <a:pt x="125489" y="206288"/>
                  </a:cubicBezTo>
                  <a:cubicBezTo>
                    <a:pt x="125881" y="206190"/>
                    <a:pt x="126174" y="205831"/>
                    <a:pt x="126174" y="205375"/>
                  </a:cubicBezTo>
                  <a:lnTo>
                    <a:pt x="126174" y="205212"/>
                  </a:lnTo>
                  <a:cubicBezTo>
                    <a:pt x="126057" y="204772"/>
                    <a:pt x="125677" y="204517"/>
                    <a:pt x="125246" y="204517"/>
                  </a:cubicBezTo>
                  <a:close/>
                  <a:moveTo>
                    <a:pt x="83306" y="204550"/>
                  </a:moveTo>
                  <a:cubicBezTo>
                    <a:pt x="82865" y="204550"/>
                    <a:pt x="82455" y="204830"/>
                    <a:pt x="82366" y="205244"/>
                  </a:cubicBezTo>
                  <a:cubicBezTo>
                    <a:pt x="82301" y="205766"/>
                    <a:pt x="82594" y="206256"/>
                    <a:pt x="83084" y="206321"/>
                  </a:cubicBezTo>
                  <a:cubicBezTo>
                    <a:pt x="83147" y="206333"/>
                    <a:pt x="83210" y="206339"/>
                    <a:pt x="83272" y="206339"/>
                  </a:cubicBezTo>
                  <a:cubicBezTo>
                    <a:pt x="83692" y="206339"/>
                    <a:pt x="84071" y="206062"/>
                    <a:pt x="84127" y="205636"/>
                  </a:cubicBezTo>
                  <a:cubicBezTo>
                    <a:pt x="84127" y="205538"/>
                    <a:pt x="84160" y="205505"/>
                    <a:pt x="84127" y="205440"/>
                  </a:cubicBezTo>
                  <a:cubicBezTo>
                    <a:pt x="84127" y="205016"/>
                    <a:pt x="83834" y="204657"/>
                    <a:pt x="83442" y="204559"/>
                  </a:cubicBezTo>
                  <a:cubicBezTo>
                    <a:pt x="83397" y="204553"/>
                    <a:pt x="83351" y="204550"/>
                    <a:pt x="83306" y="204550"/>
                  </a:cubicBezTo>
                  <a:close/>
                  <a:moveTo>
                    <a:pt x="118330" y="205693"/>
                  </a:moveTo>
                  <a:cubicBezTo>
                    <a:pt x="118292" y="205693"/>
                    <a:pt x="118254" y="205696"/>
                    <a:pt x="118215" y="205701"/>
                  </a:cubicBezTo>
                  <a:cubicBezTo>
                    <a:pt x="117758" y="205799"/>
                    <a:pt x="117400" y="206256"/>
                    <a:pt x="117497" y="206745"/>
                  </a:cubicBezTo>
                  <a:cubicBezTo>
                    <a:pt x="117526" y="207175"/>
                    <a:pt x="117883" y="207480"/>
                    <a:pt x="118302" y="207480"/>
                  </a:cubicBezTo>
                  <a:cubicBezTo>
                    <a:pt x="118359" y="207480"/>
                    <a:pt x="118417" y="207474"/>
                    <a:pt x="118476" y="207462"/>
                  </a:cubicBezTo>
                  <a:cubicBezTo>
                    <a:pt x="118900" y="207430"/>
                    <a:pt x="119226" y="207071"/>
                    <a:pt x="119194" y="206614"/>
                  </a:cubicBezTo>
                  <a:lnTo>
                    <a:pt x="119194" y="206484"/>
                  </a:lnTo>
                  <a:cubicBezTo>
                    <a:pt x="119164" y="206033"/>
                    <a:pt x="118774" y="205693"/>
                    <a:pt x="118330" y="205693"/>
                  </a:cubicBezTo>
                  <a:close/>
                  <a:moveTo>
                    <a:pt x="90205" y="205781"/>
                  </a:moveTo>
                  <a:cubicBezTo>
                    <a:pt x="89829" y="205781"/>
                    <a:pt x="89465" y="206086"/>
                    <a:pt x="89379" y="206516"/>
                  </a:cubicBezTo>
                  <a:cubicBezTo>
                    <a:pt x="89314" y="206973"/>
                    <a:pt x="89640" y="207430"/>
                    <a:pt x="90129" y="207495"/>
                  </a:cubicBezTo>
                  <a:cubicBezTo>
                    <a:pt x="90171" y="207501"/>
                    <a:pt x="90212" y="207503"/>
                    <a:pt x="90253" y="207503"/>
                  </a:cubicBezTo>
                  <a:cubicBezTo>
                    <a:pt x="90683" y="207503"/>
                    <a:pt x="91019" y="207192"/>
                    <a:pt x="91108" y="206745"/>
                  </a:cubicBezTo>
                  <a:cubicBezTo>
                    <a:pt x="91108" y="206680"/>
                    <a:pt x="91108" y="206647"/>
                    <a:pt x="91141" y="206647"/>
                  </a:cubicBezTo>
                  <a:cubicBezTo>
                    <a:pt x="91141" y="206256"/>
                    <a:pt x="90814" y="205831"/>
                    <a:pt x="90358" y="205799"/>
                  </a:cubicBezTo>
                  <a:cubicBezTo>
                    <a:pt x="90307" y="205787"/>
                    <a:pt x="90256" y="205781"/>
                    <a:pt x="90205" y="205781"/>
                  </a:cubicBezTo>
                  <a:close/>
                  <a:moveTo>
                    <a:pt x="97244" y="206449"/>
                  </a:moveTo>
                  <a:cubicBezTo>
                    <a:pt x="96781" y="206449"/>
                    <a:pt x="96391" y="206798"/>
                    <a:pt x="96360" y="207267"/>
                  </a:cubicBezTo>
                  <a:cubicBezTo>
                    <a:pt x="96327" y="207756"/>
                    <a:pt x="96686" y="208147"/>
                    <a:pt x="97175" y="208213"/>
                  </a:cubicBezTo>
                  <a:cubicBezTo>
                    <a:pt x="97196" y="208214"/>
                    <a:pt x="97217" y="208215"/>
                    <a:pt x="97237" y="208215"/>
                  </a:cubicBezTo>
                  <a:cubicBezTo>
                    <a:pt x="97700" y="208215"/>
                    <a:pt x="98090" y="207866"/>
                    <a:pt x="98121" y="207397"/>
                  </a:cubicBezTo>
                  <a:lnTo>
                    <a:pt x="98121" y="207332"/>
                  </a:lnTo>
                  <a:cubicBezTo>
                    <a:pt x="98121" y="206843"/>
                    <a:pt x="97795" y="206484"/>
                    <a:pt x="97306" y="206451"/>
                  </a:cubicBezTo>
                  <a:cubicBezTo>
                    <a:pt x="97285" y="206450"/>
                    <a:pt x="97265" y="206449"/>
                    <a:pt x="97244" y="206449"/>
                  </a:cubicBezTo>
                  <a:close/>
                  <a:moveTo>
                    <a:pt x="111329" y="206449"/>
                  </a:moveTo>
                  <a:cubicBezTo>
                    <a:pt x="111308" y="206449"/>
                    <a:pt x="111288" y="206450"/>
                    <a:pt x="111267" y="206451"/>
                  </a:cubicBezTo>
                  <a:cubicBezTo>
                    <a:pt x="110810" y="206484"/>
                    <a:pt x="110419" y="206908"/>
                    <a:pt x="110452" y="207397"/>
                  </a:cubicBezTo>
                  <a:cubicBezTo>
                    <a:pt x="110514" y="207866"/>
                    <a:pt x="110876" y="208215"/>
                    <a:pt x="111336" y="208215"/>
                  </a:cubicBezTo>
                  <a:cubicBezTo>
                    <a:pt x="111356" y="208215"/>
                    <a:pt x="111377" y="208214"/>
                    <a:pt x="111398" y="208213"/>
                  </a:cubicBezTo>
                  <a:cubicBezTo>
                    <a:pt x="111854" y="208213"/>
                    <a:pt x="112213" y="207789"/>
                    <a:pt x="112213" y="207299"/>
                  </a:cubicBezTo>
                  <a:lnTo>
                    <a:pt x="112213" y="207267"/>
                  </a:lnTo>
                  <a:cubicBezTo>
                    <a:pt x="112182" y="206798"/>
                    <a:pt x="111792" y="206449"/>
                    <a:pt x="111329" y="206449"/>
                  </a:cubicBezTo>
                  <a:close/>
                  <a:moveTo>
                    <a:pt x="104221" y="206647"/>
                  </a:moveTo>
                  <a:cubicBezTo>
                    <a:pt x="103797" y="206647"/>
                    <a:pt x="103373" y="207071"/>
                    <a:pt x="103373" y="207560"/>
                  </a:cubicBezTo>
                  <a:cubicBezTo>
                    <a:pt x="103373" y="208050"/>
                    <a:pt x="103797" y="208441"/>
                    <a:pt x="104286" y="208441"/>
                  </a:cubicBezTo>
                  <a:cubicBezTo>
                    <a:pt x="104743" y="208441"/>
                    <a:pt x="105167" y="208082"/>
                    <a:pt x="105135" y="207560"/>
                  </a:cubicBezTo>
                  <a:cubicBezTo>
                    <a:pt x="105135" y="207071"/>
                    <a:pt x="104710" y="206647"/>
                    <a:pt x="104221" y="206647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257300" y="2828075"/>
              <a:ext cx="40800" cy="40850"/>
            </a:xfrm>
            <a:custGeom>
              <a:avLst/>
              <a:gdLst/>
              <a:ahLst/>
              <a:cxnLst/>
              <a:rect l="l" t="t" r="r" b="b"/>
              <a:pathLst>
                <a:path w="1632" h="1634" extrusionOk="0">
                  <a:moveTo>
                    <a:pt x="869" y="1"/>
                  </a:moveTo>
                  <a:cubicBezTo>
                    <a:pt x="851" y="1"/>
                    <a:pt x="834" y="1"/>
                    <a:pt x="816" y="3"/>
                  </a:cubicBezTo>
                  <a:cubicBezTo>
                    <a:pt x="359" y="3"/>
                    <a:pt x="0" y="394"/>
                    <a:pt x="0" y="818"/>
                  </a:cubicBezTo>
                  <a:cubicBezTo>
                    <a:pt x="0" y="1275"/>
                    <a:pt x="359" y="1634"/>
                    <a:pt x="816" y="1634"/>
                  </a:cubicBezTo>
                  <a:cubicBezTo>
                    <a:pt x="1240" y="1634"/>
                    <a:pt x="1631" y="1275"/>
                    <a:pt x="1631" y="818"/>
                  </a:cubicBezTo>
                  <a:cubicBezTo>
                    <a:pt x="1631" y="350"/>
                    <a:pt x="1272" y="1"/>
                    <a:pt x="86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249950" y="30042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1" y="392"/>
                    <a:pt x="1" y="816"/>
                  </a:cubicBezTo>
                  <a:cubicBezTo>
                    <a:pt x="1" y="1273"/>
                    <a:pt x="359" y="1632"/>
                    <a:pt x="816" y="1632"/>
                  </a:cubicBezTo>
                  <a:cubicBezTo>
                    <a:pt x="1273" y="1632"/>
                    <a:pt x="1632" y="1273"/>
                    <a:pt x="1632" y="816"/>
                  </a:cubicBezTo>
                  <a:cubicBezTo>
                    <a:pt x="1632" y="392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32825" y="3181250"/>
              <a:ext cx="38350" cy="38350"/>
            </a:xfrm>
            <a:custGeom>
              <a:avLst/>
              <a:gdLst/>
              <a:ahLst/>
              <a:cxnLst/>
              <a:rect l="l" t="t" r="r" b="b"/>
              <a:pathLst>
                <a:path w="1534" h="1534" extrusionOk="0">
                  <a:moveTo>
                    <a:pt x="751" y="0"/>
                  </a:moveTo>
                  <a:cubicBezTo>
                    <a:pt x="359" y="0"/>
                    <a:pt x="1" y="326"/>
                    <a:pt x="1" y="783"/>
                  </a:cubicBezTo>
                  <a:cubicBezTo>
                    <a:pt x="1" y="1174"/>
                    <a:pt x="359" y="1533"/>
                    <a:pt x="751" y="1533"/>
                  </a:cubicBezTo>
                  <a:cubicBezTo>
                    <a:pt x="1175" y="1533"/>
                    <a:pt x="1534" y="1207"/>
                    <a:pt x="1534" y="783"/>
                  </a:cubicBezTo>
                  <a:cubicBezTo>
                    <a:pt x="1534" y="359"/>
                    <a:pt x="1175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201850" y="3356575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50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160250" y="35294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61" y="1"/>
                    <a:pt x="0" y="294"/>
                    <a:pt x="0" y="653"/>
                  </a:cubicBezTo>
                  <a:cubicBezTo>
                    <a:pt x="0" y="1045"/>
                    <a:pt x="294" y="1306"/>
                    <a:pt x="653" y="1306"/>
                  </a:cubicBezTo>
                  <a:cubicBezTo>
                    <a:pt x="1012" y="1306"/>
                    <a:pt x="1305" y="1012"/>
                    <a:pt x="1305" y="653"/>
                  </a:cubicBezTo>
                  <a:cubicBezTo>
                    <a:pt x="1305" y="294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106425" y="36990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29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94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041175" y="3863800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197" y="1"/>
                    <a:pt x="1" y="229"/>
                    <a:pt x="1" y="490"/>
                  </a:cubicBezTo>
                  <a:cubicBezTo>
                    <a:pt x="1" y="784"/>
                    <a:pt x="197" y="980"/>
                    <a:pt x="490" y="980"/>
                  </a:cubicBezTo>
                  <a:cubicBezTo>
                    <a:pt x="751" y="980"/>
                    <a:pt x="980" y="784"/>
                    <a:pt x="980" y="490"/>
                  </a:cubicBezTo>
                  <a:cubicBezTo>
                    <a:pt x="980" y="262"/>
                    <a:pt x="719" y="66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63725" y="4024475"/>
              <a:ext cx="20400" cy="20400"/>
            </a:xfrm>
            <a:custGeom>
              <a:avLst/>
              <a:gdLst/>
              <a:ahLst/>
              <a:cxnLst/>
              <a:rect l="l" t="t" r="r" b="b"/>
              <a:pathLst>
                <a:path w="816" h="816" extrusionOk="0">
                  <a:moveTo>
                    <a:pt x="392" y="0"/>
                  </a:moveTo>
                  <a:cubicBezTo>
                    <a:pt x="163" y="0"/>
                    <a:pt x="0" y="196"/>
                    <a:pt x="0" y="391"/>
                  </a:cubicBezTo>
                  <a:cubicBezTo>
                    <a:pt x="0" y="652"/>
                    <a:pt x="196" y="816"/>
                    <a:pt x="392" y="816"/>
                  </a:cubicBezTo>
                  <a:cubicBezTo>
                    <a:pt x="652" y="816"/>
                    <a:pt x="816" y="587"/>
                    <a:pt x="816" y="391"/>
                  </a:cubicBezTo>
                  <a:cubicBezTo>
                    <a:pt x="816" y="196"/>
                    <a:pt x="587" y="33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874825" y="4177775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7" y="1"/>
                  </a:moveTo>
                  <a:cubicBezTo>
                    <a:pt x="131" y="1"/>
                    <a:pt x="1" y="164"/>
                    <a:pt x="1" y="327"/>
                  </a:cubicBezTo>
                  <a:cubicBezTo>
                    <a:pt x="1" y="522"/>
                    <a:pt x="131" y="653"/>
                    <a:pt x="327" y="653"/>
                  </a:cubicBezTo>
                  <a:cubicBezTo>
                    <a:pt x="490" y="653"/>
                    <a:pt x="653" y="522"/>
                    <a:pt x="653" y="327"/>
                  </a:cubicBezTo>
                  <a:cubicBezTo>
                    <a:pt x="653" y="164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775325" y="4326200"/>
              <a:ext cx="13075" cy="12250"/>
            </a:xfrm>
            <a:custGeom>
              <a:avLst/>
              <a:gdLst/>
              <a:ahLst/>
              <a:cxnLst/>
              <a:rect l="l" t="t" r="r" b="b"/>
              <a:pathLst>
                <a:path w="523" h="490" extrusionOk="0">
                  <a:moveTo>
                    <a:pt x="262" y="0"/>
                  </a:moveTo>
                  <a:cubicBezTo>
                    <a:pt x="131" y="0"/>
                    <a:pt x="1" y="98"/>
                    <a:pt x="1" y="229"/>
                  </a:cubicBezTo>
                  <a:cubicBezTo>
                    <a:pt x="1" y="359"/>
                    <a:pt x="131" y="490"/>
                    <a:pt x="262" y="490"/>
                  </a:cubicBezTo>
                  <a:cubicBezTo>
                    <a:pt x="392" y="490"/>
                    <a:pt x="523" y="359"/>
                    <a:pt x="523" y="229"/>
                  </a:cubicBezTo>
                  <a:cubicBezTo>
                    <a:pt x="523" y="66"/>
                    <a:pt x="392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667700" y="446482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1"/>
                  </a:moveTo>
                  <a:cubicBezTo>
                    <a:pt x="98" y="1"/>
                    <a:pt x="0" y="66"/>
                    <a:pt x="0" y="164"/>
                  </a:cubicBezTo>
                  <a:cubicBezTo>
                    <a:pt x="0" y="229"/>
                    <a:pt x="98" y="327"/>
                    <a:pt x="163" y="327"/>
                  </a:cubicBezTo>
                  <a:cubicBezTo>
                    <a:pt x="261" y="327"/>
                    <a:pt x="326" y="229"/>
                    <a:pt x="326" y="164"/>
                  </a:cubicBezTo>
                  <a:cubicBezTo>
                    <a:pt x="326" y="66"/>
                    <a:pt x="261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548625" y="4595300"/>
              <a:ext cx="5725" cy="5750"/>
            </a:xfrm>
            <a:custGeom>
              <a:avLst/>
              <a:gdLst/>
              <a:ahLst/>
              <a:cxnLst/>
              <a:rect l="l" t="t" r="r" b="b"/>
              <a:pathLst>
                <a:path w="229" h="230" extrusionOk="0">
                  <a:moveTo>
                    <a:pt x="131" y="1"/>
                  </a:moveTo>
                  <a:cubicBezTo>
                    <a:pt x="33" y="1"/>
                    <a:pt x="1" y="34"/>
                    <a:pt x="1" y="99"/>
                  </a:cubicBezTo>
                  <a:cubicBezTo>
                    <a:pt x="1" y="197"/>
                    <a:pt x="33" y="229"/>
                    <a:pt x="131" y="229"/>
                  </a:cubicBezTo>
                  <a:cubicBezTo>
                    <a:pt x="196" y="229"/>
                    <a:pt x="229" y="197"/>
                    <a:pt x="229" y="99"/>
                  </a:cubicBezTo>
                  <a:cubicBezTo>
                    <a:pt x="229" y="34"/>
                    <a:pt x="164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19775" y="471600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98" y="1"/>
                  </a:moveTo>
                  <a:cubicBezTo>
                    <a:pt x="66" y="1"/>
                    <a:pt x="1" y="66"/>
                    <a:pt x="1" y="99"/>
                  </a:cubicBezTo>
                  <a:cubicBezTo>
                    <a:pt x="1" y="131"/>
                    <a:pt x="66" y="164"/>
                    <a:pt x="98" y="164"/>
                  </a:cubicBezTo>
                  <a:cubicBezTo>
                    <a:pt x="131" y="164"/>
                    <a:pt x="164" y="131"/>
                    <a:pt x="164" y="99"/>
                  </a:cubicBezTo>
                  <a:cubicBezTo>
                    <a:pt x="164" y="66"/>
                    <a:pt x="131" y="1"/>
                    <a:pt x="9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2775" y="482772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1"/>
                  </a:moveTo>
                  <a:cubicBezTo>
                    <a:pt x="33" y="1"/>
                    <a:pt x="0" y="33"/>
                    <a:pt x="0" y="66"/>
                  </a:cubicBezTo>
                  <a:cubicBezTo>
                    <a:pt x="0" y="98"/>
                    <a:pt x="33" y="164"/>
                    <a:pt x="66" y="164"/>
                  </a:cubicBezTo>
                  <a:cubicBezTo>
                    <a:pt x="98" y="164"/>
                    <a:pt x="164" y="98"/>
                    <a:pt x="164" y="66"/>
                  </a:cubicBezTo>
                  <a:cubicBezTo>
                    <a:pt x="164" y="33"/>
                    <a:pt x="98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36800" y="492802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1"/>
                  </a:moveTo>
                  <a:cubicBezTo>
                    <a:pt x="33" y="1"/>
                    <a:pt x="1" y="33"/>
                    <a:pt x="1" y="99"/>
                  </a:cubicBezTo>
                  <a:cubicBezTo>
                    <a:pt x="1" y="131"/>
                    <a:pt x="33" y="164"/>
                    <a:pt x="66" y="164"/>
                  </a:cubicBezTo>
                  <a:cubicBezTo>
                    <a:pt x="131" y="164"/>
                    <a:pt x="164" y="131"/>
                    <a:pt x="164" y="99"/>
                  </a:cubicBezTo>
                  <a:cubicBezTo>
                    <a:pt x="164" y="33"/>
                    <a:pt x="131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985925" y="501937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66"/>
                  </a:cubicBezTo>
                  <a:cubicBezTo>
                    <a:pt x="1" y="98"/>
                    <a:pt x="33" y="163"/>
                    <a:pt x="66" y="163"/>
                  </a:cubicBezTo>
                  <a:cubicBezTo>
                    <a:pt x="131" y="163"/>
                    <a:pt x="164" y="98"/>
                    <a:pt x="164" y="66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826900" y="5097650"/>
              <a:ext cx="5750" cy="5750"/>
            </a:xfrm>
            <a:custGeom>
              <a:avLst/>
              <a:gdLst/>
              <a:ahLst/>
              <a:cxnLst/>
              <a:rect l="l" t="t" r="r" b="b"/>
              <a:pathLst>
                <a:path w="230" h="230" extrusionOk="0">
                  <a:moveTo>
                    <a:pt x="131" y="1"/>
                  </a:moveTo>
                  <a:cubicBezTo>
                    <a:pt x="34" y="1"/>
                    <a:pt x="1" y="33"/>
                    <a:pt x="1" y="131"/>
                  </a:cubicBezTo>
                  <a:cubicBezTo>
                    <a:pt x="1" y="196"/>
                    <a:pt x="34" y="229"/>
                    <a:pt x="131" y="229"/>
                  </a:cubicBezTo>
                  <a:cubicBezTo>
                    <a:pt x="197" y="229"/>
                    <a:pt x="229" y="196"/>
                    <a:pt x="229" y="131"/>
                  </a:cubicBezTo>
                  <a:cubicBezTo>
                    <a:pt x="229" y="33"/>
                    <a:pt x="164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63000" y="5163700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3" y="1"/>
                  </a:moveTo>
                  <a:cubicBezTo>
                    <a:pt x="66" y="1"/>
                    <a:pt x="0" y="99"/>
                    <a:pt x="0" y="164"/>
                  </a:cubicBezTo>
                  <a:cubicBezTo>
                    <a:pt x="0" y="262"/>
                    <a:pt x="66" y="327"/>
                    <a:pt x="163" y="327"/>
                  </a:cubicBezTo>
                  <a:cubicBezTo>
                    <a:pt x="229" y="327"/>
                    <a:pt x="327" y="262"/>
                    <a:pt x="327" y="164"/>
                  </a:cubicBezTo>
                  <a:cubicBezTo>
                    <a:pt x="327" y="99"/>
                    <a:pt x="229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493375" y="5219175"/>
              <a:ext cx="10625" cy="9800"/>
            </a:xfrm>
            <a:custGeom>
              <a:avLst/>
              <a:gdLst/>
              <a:ahLst/>
              <a:cxnLst/>
              <a:rect l="l" t="t" r="r" b="b"/>
              <a:pathLst>
                <a:path w="425" h="392" extrusionOk="0">
                  <a:moveTo>
                    <a:pt x="196" y="0"/>
                  </a:moveTo>
                  <a:cubicBezTo>
                    <a:pt x="98" y="0"/>
                    <a:pt x="0" y="65"/>
                    <a:pt x="0" y="196"/>
                  </a:cubicBezTo>
                  <a:cubicBezTo>
                    <a:pt x="0" y="294"/>
                    <a:pt x="98" y="392"/>
                    <a:pt x="196" y="392"/>
                  </a:cubicBezTo>
                  <a:cubicBezTo>
                    <a:pt x="327" y="392"/>
                    <a:pt x="425" y="294"/>
                    <a:pt x="425" y="196"/>
                  </a:cubicBezTo>
                  <a:cubicBezTo>
                    <a:pt x="425" y="65"/>
                    <a:pt x="327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321300" y="526157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9" y="0"/>
                  </a:moveTo>
                  <a:cubicBezTo>
                    <a:pt x="99" y="0"/>
                    <a:pt x="1" y="131"/>
                    <a:pt x="1" y="261"/>
                  </a:cubicBezTo>
                  <a:cubicBezTo>
                    <a:pt x="1" y="359"/>
                    <a:pt x="99" y="490"/>
                    <a:pt x="229" y="490"/>
                  </a:cubicBezTo>
                  <a:cubicBezTo>
                    <a:pt x="359" y="490"/>
                    <a:pt x="490" y="359"/>
                    <a:pt x="490" y="261"/>
                  </a:cubicBezTo>
                  <a:cubicBezTo>
                    <a:pt x="490" y="131"/>
                    <a:pt x="392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146800" y="5292550"/>
              <a:ext cx="13875" cy="13900"/>
            </a:xfrm>
            <a:custGeom>
              <a:avLst/>
              <a:gdLst/>
              <a:ahLst/>
              <a:cxnLst/>
              <a:rect l="l" t="t" r="r" b="b"/>
              <a:pathLst>
                <a:path w="555" h="556" extrusionOk="0">
                  <a:moveTo>
                    <a:pt x="294" y="1"/>
                  </a:moveTo>
                  <a:cubicBezTo>
                    <a:pt x="130" y="1"/>
                    <a:pt x="0" y="99"/>
                    <a:pt x="0" y="262"/>
                  </a:cubicBezTo>
                  <a:cubicBezTo>
                    <a:pt x="0" y="425"/>
                    <a:pt x="130" y="555"/>
                    <a:pt x="294" y="555"/>
                  </a:cubicBezTo>
                  <a:cubicBezTo>
                    <a:pt x="457" y="555"/>
                    <a:pt x="555" y="425"/>
                    <a:pt x="555" y="262"/>
                  </a:cubicBezTo>
                  <a:cubicBezTo>
                    <a:pt x="555" y="99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969000" y="5309675"/>
              <a:ext cx="17150" cy="16350"/>
            </a:xfrm>
            <a:custGeom>
              <a:avLst/>
              <a:gdLst/>
              <a:ahLst/>
              <a:cxnLst/>
              <a:rect l="l" t="t" r="r" b="b"/>
              <a:pathLst>
                <a:path w="686" h="654" extrusionOk="0">
                  <a:moveTo>
                    <a:pt x="327" y="1"/>
                  </a:moveTo>
                  <a:cubicBezTo>
                    <a:pt x="164" y="1"/>
                    <a:pt x="1" y="164"/>
                    <a:pt x="1" y="327"/>
                  </a:cubicBezTo>
                  <a:cubicBezTo>
                    <a:pt x="1" y="490"/>
                    <a:pt x="197" y="653"/>
                    <a:pt x="327" y="653"/>
                  </a:cubicBezTo>
                  <a:cubicBezTo>
                    <a:pt x="523" y="653"/>
                    <a:pt x="686" y="490"/>
                    <a:pt x="686" y="327"/>
                  </a:cubicBezTo>
                  <a:cubicBezTo>
                    <a:pt x="686" y="164"/>
                    <a:pt x="555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792050" y="5314575"/>
              <a:ext cx="18775" cy="17975"/>
            </a:xfrm>
            <a:custGeom>
              <a:avLst/>
              <a:gdLst/>
              <a:ahLst/>
              <a:cxnLst/>
              <a:rect l="l" t="t" r="r" b="b"/>
              <a:pathLst>
                <a:path w="751" h="719" extrusionOk="0">
                  <a:moveTo>
                    <a:pt x="359" y="1"/>
                  </a:moveTo>
                  <a:cubicBezTo>
                    <a:pt x="163" y="1"/>
                    <a:pt x="0" y="164"/>
                    <a:pt x="0" y="359"/>
                  </a:cubicBezTo>
                  <a:cubicBezTo>
                    <a:pt x="0" y="588"/>
                    <a:pt x="163" y="718"/>
                    <a:pt x="359" y="718"/>
                  </a:cubicBezTo>
                  <a:cubicBezTo>
                    <a:pt x="588" y="718"/>
                    <a:pt x="751" y="588"/>
                    <a:pt x="751" y="359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615075" y="5307250"/>
              <a:ext cx="20425" cy="20400"/>
            </a:xfrm>
            <a:custGeom>
              <a:avLst/>
              <a:gdLst/>
              <a:ahLst/>
              <a:cxnLst/>
              <a:rect l="l" t="t" r="r" b="b"/>
              <a:pathLst>
                <a:path w="817" h="816" extrusionOk="0">
                  <a:moveTo>
                    <a:pt x="392" y="0"/>
                  </a:moveTo>
                  <a:cubicBezTo>
                    <a:pt x="164" y="0"/>
                    <a:pt x="1" y="228"/>
                    <a:pt x="1" y="424"/>
                  </a:cubicBezTo>
                  <a:cubicBezTo>
                    <a:pt x="1" y="652"/>
                    <a:pt x="197" y="816"/>
                    <a:pt x="392" y="816"/>
                  </a:cubicBezTo>
                  <a:cubicBezTo>
                    <a:pt x="653" y="816"/>
                    <a:pt x="816" y="620"/>
                    <a:pt x="816" y="424"/>
                  </a:cubicBezTo>
                  <a:cubicBezTo>
                    <a:pt x="816" y="228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437300" y="5288475"/>
              <a:ext cx="22875" cy="22050"/>
            </a:xfrm>
            <a:custGeom>
              <a:avLst/>
              <a:gdLst/>
              <a:ahLst/>
              <a:cxnLst/>
              <a:rect l="l" t="t" r="r" b="b"/>
              <a:pathLst>
                <a:path w="915" h="882" extrusionOk="0">
                  <a:moveTo>
                    <a:pt x="457" y="1"/>
                  </a:moveTo>
                  <a:cubicBezTo>
                    <a:pt x="196" y="1"/>
                    <a:pt x="1" y="197"/>
                    <a:pt x="1" y="425"/>
                  </a:cubicBezTo>
                  <a:cubicBezTo>
                    <a:pt x="1" y="686"/>
                    <a:pt x="196" y="882"/>
                    <a:pt x="457" y="882"/>
                  </a:cubicBezTo>
                  <a:cubicBezTo>
                    <a:pt x="686" y="882"/>
                    <a:pt x="914" y="686"/>
                    <a:pt x="914" y="425"/>
                  </a:cubicBezTo>
                  <a:cubicBezTo>
                    <a:pt x="914" y="197"/>
                    <a:pt x="686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264425" y="5256675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24" y="1"/>
                  </a:moveTo>
                  <a:cubicBezTo>
                    <a:pt x="196" y="1"/>
                    <a:pt x="0" y="196"/>
                    <a:pt x="0" y="457"/>
                  </a:cubicBezTo>
                  <a:cubicBezTo>
                    <a:pt x="0" y="686"/>
                    <a:pt x="196" y="881"/>
                    <a:pt x="424" y="881"/>
                  </a:cubicBezTo>
                  <a:cubicBezTo>
                    <a:pt x="685" y="881"/>
                    <a:pt x="881" y="686"/>
                    <a:pt x="881" y="457"/>
                  </a:cubicBezTo>
                  <a:cubicBezTo>
                    <a:pt x="881" y="196"/>
                    <a:pt x="685" y="1"/>
                    <a:pt x="42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091525" y="5211825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229" y="1"/>
                    <a:pt x="1" y="196"/>
                    <a:pt x="1" y="490"/>
                  </a:cubicBezTo>
                  <a:cubicBezTo>
                    <a:pt x="1" y="783"/>
                    <a:pt x="229" y="979"/>
                    <a:pt x="490" y="979"/>
                  </a:cubicBezTo>
                  <a:cubicBezTo>
                    <a:pt x="784" y="979"/>
                    <a:pt x="980" y="783"/>
                    <a:pt x="980" y="490"/>
                  </a:cubicBezTo>
                  <a:cubicBezTo>
                    <a:pt x="980" y="229"/>
                    <a:pt x="751" y="33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924350" y="5156300"/>
              <a:ext cx="24500" cy="24550"/>
            </a:xfrm>
            <a:custGeom>
              <a:avLst/>
              <a:gdLst/>
              <a:ahLst/>
              <a:cxnLst/>
              <a:rect l="l" t="t" r="r" b="b"/>
              <a:pathLst>
                <a:path w="980" h="982" extrusionOk="0">
                  <a:moveTo>
                    <a:pt x="535" y="1"/>
                  </a:moveTo>
                  <a:cubicBezTo>
                    <a:pt x="520" y="1"/>
                    <a:pt x="505" y="2"/>
                    <a:pt x="490" y="3"/>
                  </a:cubicBezTo>
                  <a:cubicBezTo>
                    <a:pt x="262" y="3"/>
                    <a:pt x="1" y="232"/>
                    <a:pt x="1" y="493"/>
                  </a:cubicBezTo>
                  <a:cubicBezTo>
                    <a:pt x="1" y="754"/>
                    <a:pt x="229" y="982"/>
                    <a:pt x="490" y="982"/>
                  </a:cubicBezTo>
                  <a:cubicBezTo>
                    <a:pt x="751" y="982"/>
                    <a:pt x="979" y="786"/>
                    <a:pt x="979" y="493"/>
                  </a:cubicBezTo>
                  <a:cubicBezTo>
                    <a:pt x="979" y="247"/>
                    <a:pt x="776" y="1"/>
                    <a:pt x="53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9625" y="5087050"/>
              <a:ext cx="26125" cy="26950"/>
            </a:xfrm>
            <a:custGeom>
              <a:avLst/>
              <a:gdLst/>
              <a:ahLst/>
              <a:cxnLst/>
              <a:rect l="l" t="t" r="r" b="b"/>
              <a:pathLst>
                <a:path w="1045" h="1078" extrusionOk="0">
                  <a:moveTo>
                    <a:pt x="523" y="1"/>
                  </a:moveTo>
                  <a:cubicBezTo>
                    <a:pt x="229" y="1"/>
                    <a:pt x="1" y="262"/>
                    <a:pt x="1" y="555"/>
                  </a:cubicBezTo>
                  <a:cubicBezTo>
                    <a:pt x="1" y="816"/>
                    <a:pt x="229" y="1077"/>
                    <a:pt x="523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62"/>
                    <a:pt x="816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600600" y="50071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29"/>
                    <a:pt x="1" y="556"/>
                  </a:cubicBezTo>
                  <a:cubicBezTo>
                    <a:pt x="1" y="882"/>
                    <a:pt x="229" y="1143"/>
                    <a:pt x="555" y="1143"/>
                  </a:cubicBezTo>
                  <a:cubicBezTo>
                    <a:pt x="881" y="1143"/>
                    <a:pt x="1142" y="882"/>
                    <a:pt x="1142" y="556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448925" y="4916625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55" y="0"/>
                  </a:moveTo>
                  <a:cubicBezTo>
                    <a:pt x="229" y="0"/>
                    <a:pt x="0" y="261"/>
                    <a:pt x="0" y="587"/>
                  </a:cubicBezTo>
                  <a:cubicBezTo>
                    <a:pt x="0" y="914"/>
                    <a:pt x="229" y="1142"/>
                    <a:pt x="555" y="1142"/>
                  </a:cubicBezTo>
                  <a:cubicBezTo>
                    <a:pt x="881" y="1142"/>
                    <a:pt x="1142" y="914"/>
                    <a:pt x="1142" y="587"/>
                  </a:cubicBezTo>
                  <a:cubicBezTo>
                    <a:pt x="1142" y="261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302950" y="481550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620" y="0"/>
                  </a:moveTo>
                  <a:cubicBezTo>
                    <a:pt x="294" y="0"/>
                    <a:pt x="0" y="261"/>
                    <a:pt x="0" y="587"/>
                  </a:cubicBezTo>
                  <a:cubicBezTo>
                    <a:pt x="0" y="914"/>
                    <a:pt x="294" y="1207"/>
                    <a:pt x="620" y="1207"/>
                  </a:cubicBezTo>
                  <a:cubicBezTo>
                    <a:pt x="946" y="1207"/>
                    <a:pt x="1207" y="914"/>
                    <a:pt x="1207" y="587"/>
                  </a:cubicBezTo>
                  <a:cubicBezTo>
                    <a:pt x="1207" y="229"/>
                    <a:pt x="946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165950" y="4703775"/>
              <a:ext cx="31000" cy="31000"/>
            </a:xfrm>
            <a:custGeom>
              <a:avLst/>
              <a:gdLst/>
              <a:ahLst/>
              <a:cxnLst/>
              <a:rect l="l" t="t" r="r" b="b"/>
              <a:pathLst>
                <a:path w="1240" h="1240" extrusionOk="0">
                  <a:moveTo>
                    <a:pt x="620" y="0"/>
                  </a:moveTo>
                  <a:cubicBezTo>
                    <a:pt x="294" y="0"/>
                    <a:pt x="0" y="261"/>
                    <a:pt x="0" y="620"/>
                  </a:cubicBezTo>
                  <a:cubicBezTo>
                    <a:pt x="0" y="946"/>
                    <a:pt x="294" y="1240"/>
                    <a:pt x="620" y="1240"/>
                  </a:cubicBezTo>
                  <a:cubicBezTo>
                    <a:pt x="946" y="1240"/>
                    <a:pt x="1240" y="979"/>
                    <a:pt x="1240" y="620"/>
                  </a:cubicBezTo>
                  <a:cubicBezTo>
                    <a:pt x="1240" y="261"/>
                    <a:pt x="946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034650" y="4583075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94" y="1"/>
                    <a:pt x="1" y="262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262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913150" y="4452600"/>
              <a:ext cx="35075" cy="34275"/>
            </a:xfrm>
            <a:custGeom>
              <a:avLst/>
              <a:gdLst/>
              <a:ahLst/>
              <a:cxnLst/>
              <a:rect l="l" t="t" r="r" b="b"/>
              <a:pathLst>
                <a:path w="1403" h="1371" extrusionOk="0">
                  <a:moveTo>
                    <a:pt x="685" y="0"/>
                  </a:moveTo>
                  <a:cubicBezTo>
                    <a:pt x="294" y="0"/>
                    <a:pt x="0" y="327"/>
                    <a:pt x="0" y="685"/>
                  </a:cubicBezTo>
                  <a:cubicBezTo>
                    <a:pt x="0" y="1077"/>
                    <a:pt x="326" y="1370"/>
                    <a:pt x="685" y="1370"/>
                  </a:cubicBezTo>
                  <a:cubicBezTo>
                    <a:pt x="1109" y="1370"/>
                    <a:pt x="1403" y="1044"/>
                    <a:pt x="1403" y="685"/>
                  </a:cubicBezTo>
                  <a:cubicBezTo>
                    <a:pt x="1403" y="327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803050" y="4314775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718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294" y="1371"/>
                    <a:pt x="718" y="1371"/>
                  </a:cubicBezTo>
                  <a:cubicBezTo>
                    <a:pt x="1077" y="1371"/>
                    <a:pt x="1403" y="1110"/>
                    <a:pt x="1403" y="686"/>
                  </a:cubicBezTo>
                  <a:cubicBezTo>
                    <a:pt x="1403" y="294"/>
                    <a:pt x="1077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700300" y="41688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2"/>
                    <a:pt x="327" y="1469"/>
                    <a:pt x="751" y="1469"/>
                  </a:cubicBezTo>
                  <a:cubicBezTo>
                    <a:pt x="1142" y="1469"/>
                    <a:pt x="1468" y="1142"/>
                    <a:pt x="1468" y="751"/>
                  </a:cubicBezTo>
                  <a:cubicBezTo>
                    <a:pt x="1468" y="327"/>
                    <a:pt x="1142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610600" y="40171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0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29850" y="3858100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4" y="1"/>
                  </a:moveTo>
                  <a:cubicBezTo>
                    <a:pt x="392" y="1"/>
                    <a:pt x="1" y="327"/>
                    <a:pt x="1" y="783"/>
                  </a:cubicBezTo>
                  <a:cubicBezTo>
                    <a:pt x="1" y="1175"/>
                    <a:pt x="327" y="1534"/>
                    <a:pt x="784" y="1534"/>
                  </a:cubicBezTo>
                  <a:cubicBezTo>
                    <a:pt x="1208" y="1534"/>
                    <a:pt x="1567" y="1208"/>
                    <a:pt x="1567" y="783"/>
                  </a:cubicBezTo>
                  <a:cubicBezTo>
                    <a:pt x="1567" y="327"/>
                    <a:pt x="1208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60550" y="36941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92" y="1"/>
                    <a:pt x="0" y="360"/>
                    <a:pt x="0" y="816"/>
                  </a:cubicBezTo>
                  <a:cubicBezTo>
                    <a:pt x="0" y="1241"/>
                    <a:pt x="392" y="1632"/>
                    <a:pt x="816" y="1632"/>
                  </a:cubicBezTo>
                  <a:cubicBezTo>
                    <a:pt x="1272" y="1632"/>
                    <a:pt x="1631" y="1241"/>
                    <a:pt x="1631" y="816"/>
                  </a:cubicBezTo>
                  <a:cubicBezTo>
                    <a:pt x="1631" y="360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405100" y="3526825"/>
              <a:ext cx="40800" cy="40975"/>
            </a:xfrm>
            <a:custGeom>
              <a:avLst/>
              <a:gdLst/>
              <a:ahLst/>
              <a:cxnLst/>
              <a:rect l="l" t="t" r="r" b="b"/>
              <a:pathLst>
                <a:path w="1632" h="1639" extrusionOk="0">
                  <a:moveTo>
                    <a:pt x="915" y="0"/>
                  </a:moveTo>
                  <a:cubicBezTo>
                    <a:pt x="882" y="0"/>
                    <a:pt x="849" y="3"/>
                    <a:pt x="816" y="8"/>
                  </a:cubicBezTo>
                  <a:cubicBezTo>
                    <a:pt x="359" y="8"/>
                    <a:pt x="0" y="367"/>
                    <a:pt x="0" y="823"/>
                  </a:cubicBezTo>
                  <a:cubicBezTo>
                    <a:pt x="0" y="1247"/>
                    <a:pt x="359" y="1639"/>
                    <a:pt x="816" y="1639"/>
                  </a:cubicBezTo>
                  <a:cubicBezTo>
                    <a:pt x="1240" y="1639"/>
                    <a:pt x="1631" y="1247"/>
                    <a:pt x="1631" y="823"/>
                  </a:cubicBezTo>
                  <a:cubicBezTo>
                    <a:pt x="1631" y="343"/>
                    <a:pt x="1299" y="0"/>
                    <a:pt x="91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360225" y="3354125"/>
              <a:ext cx="42450" cy="43250"/>
            </a:xfrm>
            <a:custGeom>
              <a:avLst/>
              <a:gdLst/>
              <a:ahLst/>
              <a:cxnLst/>
              <a:rect l="l" t="t" r="r" b="b"/>
              <a:pathLst>
                <a:path w="1698" h="1730" extrusionOk="0">
                  <a:moveTo>
                    <a:pt x="849" y="1"/>
                  </a:moveTo>
                  <a:cubicBezTo>
                    <a:pt x="360" y="1"/>
                    <a:pt x="1" y="392"/>
                    <a:pt x="1" y="849"/>
                  </a:cubicBezTo>
                  <a:cubicBezTo>
                    <a:pt x="1" y="1338"/>
                    <a:pt x="360" y="1729"/>
                    <a:pt x="849" y="1729"/>
                  </a:cubicBezTo>
                  <a:cubicBezTo>
                    <a:pt x="1306" y="1729"/>
                    <a:pt x="1697" y="1338"/>
                    <a:pt x="1697" y="849"/>
                  </a:cubicBezTo>
                  <a:cubicBezTo>
                    <a:pt x="1697" y="392"/>
                    <a:pt x="1306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29250" y="3179600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48" y="1"/>
                  </a:moveTo>
                  <a:cubicBezTo>
                    <a:pt x="359" y="1"/>
                    <a:pt x="0" y="392"/>
                    <a:pt x="0" y="882"/>
                  </a:cubicBezTo>
                  <a:cubicBezTo>
                    <a:pt x="0" y="1371"/>
                    <a:pt x="359" y="1730"/>
                    <a:pt x="848" y="1730"/>
                  </a:cubicBezTo>
                  <a:cubicBezTo>
                    <a:pt x="1338" y="1730"/>
                    <a:pt x="1729" y="1371"/>
                    <a:pt x="1729" y="882"/>
                  </a:cubicBezTo>
                  <a:cubicBezTo>
                    <a:pt x="1729" y="392"/>
                    <a:pt x="1338" y="1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311300" y="3004225"/>
              <a:ext cx="42425" cy="43300"/>
            </a:xfrm>
            <a:custGeom>
              <a:avLst/>
              <a:gdLst/>
              <a:ahLst/>
              <a:cxnLst/>
              <a:rect l="l" t="t" r="r" b="b"/>
              <a:pathLst>
                <a:path w="1697" h="1732" extrusionOk="0">
                  <a:moveTo>
                    <a:pt x="898" y="1"/>
                  </a:moveTo>
                  <a:cubicBezTo>
                    <a:pt x="882" y="1"/>
                    <a:pt x="865" y="1"/>
                    <a:pt x="849" y="3"/>
                  </a:cubicBezTo>
                  <a:cubicBezTo>
                    <a:pt x="392" y="3"/>
                    <a:pt x="1" y="394"/>
                    <a:pt x="1" y="883"/>
                  </a:cubicBezTo>
                  <a:cubicBezTo>
                    <a:pt x="1" y="1340"/>
                    <a:pt x="360" y="1731"/>
                    <a:pt x="849" y="1731"/>
                  </a:cubicBezTo>
                  <a:cubicBezTo>
                    <a:pt x="1306" y="1731"/>
                    <a:pt x="1697" y="1373"/>
                    <a:pt x="1697" y="883"/>
                  </a:cubicBezTo>
                  <a:cubicBezTo>
                    <a:pt x="1697" y="412"/>
                    <a:pt x="1333" y="1"/>
                    <a:pt x="89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03150" y="282650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1" y="0"/>
                  </a:moveTo>
                  <a:cubicBezTo>
                    <a:pt x="392" y="0"/>
                    <a:pt x="1" y="392"/>
                    <a:pt x="1" y="881"/>
                  </a:cubicBezTo>
                  <a:cubicBezTo>
                    <a:pt x="1" y="1370"/>
                    <a:pt x="392" y="1795"/>
                    <a:pt x="881" y="1795"/>
                  </a:cubicBezTo>
                  <a:cubicBezTo>
                    <a:pt x="1371" y="1795"/>
                    <a:pt x="1795" y="1370"/>
                    <a:pt x="1795" y="881"/>
                  </a:cubicBezTo>
                  <a:cubicBezTo>
                    <a:pt x="1795" y="392"/>
                    <a:pt x="1371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08850" y="26503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1"/>
                  </a:moveTo>
                  <a:cubicBezTo>
                    <a:pt x="425" y="1"/>
                    <a:pt x="1" y="392"/>
                    <a:pt x="1" y="881"/>
                  </a:cubicBezTo>
                  <a:cubicBezTo>
                    <a:pt x="1" y="1371"/>
                    <a:pt x="425" y="1795"/>
                    <a:pt x="914" y="1795"/>
                  </a:cubicBezTo>
                  <a:cubicBezTo>
                    <a:pt x="1404" y="1795"/>
                    <a:pt x="1795" y="1371"/>
                    <a:pt x="1795" y="881"/>
                  </a:cubicBezTo>
                  <a:cubicBezTo>
                    <a:pt x="1795" y="392"/>
                    <a:pt x="1404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325975" y="2473400"/>
              <a:ext cx="47325" cy="47300"/>
            </a:xfrm>
            <a:custGeom>
              <a:avLst/>
              <a:gdLst/>
              <a:ahLst/>
              <a:cxnLst/>
              <a:rect l="l" t="t" r="r" b="b"/>
              <a:pathLst>
                <a:path w="1893" h="1892" extrusionOk="0">
                  <a:moveTo>
                    <a:pt x="947" y="0"/>
                  </a:moveTo>
                  <a:cubicBezTo>
                    <a:pt x="425" y="0"/>
                    <a:pt x="1" y="424"/>
                    <a:pt x="1" y="946"/>
                  </a:cubicBezTo>
                  <a:cubicBezTo>
                    <a:pt x="1" y="1468"/>
                    <a:pt x="425" y="1892"/>
                    <a:pt x="947" y="1892"/>
                  </a:cubicBezTo>
                  <a:cubicBezTo>
                    <a:pt x="1469" y="1892"/>
                    <a:pt x="1893" y="1468"/>
                    <a:pt x="1893" y="946"/>
                  </a:cubicBezTo>
                  <a:cubicBezTo>
                    <a:pt x="1893" y="424"/>
                    <a:pt x="1469" y="0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357800" y="2299700"/>
              <a:ext cx="47325" cy="46500"/>
            </a:xfrm>
            <a:custGeom>
              <a:avLst/>
              <a:gdLst/>
              <a:ahLst/>
              <a:cxnLst/>
              <a:rect l="l" t="t" r="r" b="b"/>
              <a:pathLst>
                <a:path w="1893" h="1860" extrusionOk="0">
                  <a:moveTo>
                    <a:pt x="946" y="0"/>
                  </a:moveTo>
                  <a:cubicBezTo>
                    <a:pt x="424" y="0"/>
                    <a:pt x="0" y="391"/>
                    <a:pt x="0" y="913"/>
                  </a:cubicBezTo>
                  <a:cubicBezTo>
                    <a:pt x="0" y="1435"/>
                    <a:pt x="424" y="1859"/>
                    <a:pt x="946" y="1859"/>
                  </a:cubicBezTo>
                  <a:cubicBezTo>
                    <a:pt x="1468" y="1859"/>
                    <a:pt x="1892" y="1435"/>
                    <a:pt x="1892" y="913"/>
                  </a:cubicBezTo>
                  <a:cubicBezTo>
                    <a:pt x="1892" y="391"/>
                    <a:pt x="1468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401825" y="2127625"/>
              <a:ext cx="46500" cy="47325"/>
            </a:xfrm>
            <a:custGeom>
              <a:avLst/>
              <a:gdLst/>
              <a:ahLst/>
              <a:cxnLst/>
              <a:rect l="l" t="t" r="r" b="b"/>
              <a:pathLst>
                <a:path w="1860" h="1893" extrusionOk="0">
                  <a:moveTo>
                    <a:pt x="947" y="0"/>
                  </a:moveTo>
                  <a:cubicBezTo>
                    <a:pt x="392" y="0"/>
                    <a:pt x="1" y="424"/>
                    <a:pt x="1" y="946"/>
                  </a:cubicBezTo>
                  <a:cubicBezTo>
                    <a:pt x="1" y="1501"/>
                    <a:pt x="392" y="1892"/>
                    <a:pt x="947" y="1892"/>
                  </a:cubicBezTo>
                  <a:cubicBezTo>
                    <a:pt x="1468" y="1892"/>
                    <a:pt x="1860" y="1501"/>
                    <a:pt x="1860" y="946"/>
                  </a:cubicBezTo>
                  <a:cubicBezTo>
                    <a:pt x="1860" y="424"/>
                    <a:pt x="1468" y="33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458100" y="1961250"/>
              <a:ext cx="46500" cy="46525"/>
            </a:xfrm>
            <a:custGeom>
              <a:avLst/>
              <a:gdLst/>
              <a:ahLst/>
              <a:cxnLst/>
              <a:rect l="l" t="t" r="r" b="b"/>
              <a:pathLst>
                <a:path w="1860" h="1861" extrusionOk="0">
                  <a:moveTo>
                    <a:pt x="914" y="1"/>
                  </a:moveTo>
                  <a:cubicBezTo>
                    <a:pt x="392" y="1"/>
                    <a:pt x="0" y="392"/>
                    <a:pt x="0" y="914"/>
                  </a:cubicBezTo>
                  <a:cubicBezTo>
                    <a:pt x="0" y="1469"/>
                    <a:pt x="392" y="1860"/>
                    <a:pt x="914" y="1860"/>
                  </a:cubicBezTo>
                  <a:cubicBezTo>
                    <a:pt x="1468" y="1860"/>
                    <a:pt x="1860" y="1469"/>
                    <a:pt x="1860" y="914"/>
                  </a:cubicBezTo>
                  <a:cubicBezTo>
                    <a:pt x="1860" y="392"/>
                    <a:pt x="1468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524150" y="1795700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57" y="1"/>
                    <a:pt x="1" y="458"/>
                    <a:pt x="1" y="980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01" y="1958"/>
                    <a:pt x="1958" y="1501"/>
                    <a:pt x="1958" y="980"/>
                  </a:cubicBezTo>
                  <a:cubicBezTo>
                    <a:pt x="1958" y="490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602450" y="1639125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57" y="1"/>
                    <a:pt x="0" y="425"/>
                    <a:pt x="0" y="980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01" y="1958"/>
                    <a:pt x="1957" y="1501"/>
                    <a:pt x="1957" y="980"/>
                  </a:cubicBezTo>
                  <a:cubicBezTo>
                    <a:pt x="1957" y="425"/>
                    <a:pt x="1566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692950" y="1486650"/>
              <a:ext cx="48975" cy="48950"/>
            </a:xfrm>
            <a:custGeom>
              <a:avLst/>
              <a:gdLst/>
              <a:ahLst/>
              <a:cxnLst/>
              <a:rect l="l" t="t" r="r" b="b"/>
              <a:pathLst>
                <a:path w="1959" h="1958" extrusionOk="0">
                  <a:moveTo>
                    <a:pt x="979" y="0"/>
                  </a:moveTo>
                  <a:cubicBezTo>
                    <a:pt x="458" y="0"/>
                    <a:pt x="1" y="457"/>
                    <a:pt x="1" y="979"/>
                  </a:cubicBezTo>
                  <a:cubicBezTo>
                    <a:pt x="1" y="1533"/>
                    <a:pt x="458" y="1957"/>
                    <a:pt x="979" y="1957"/>
                  </a:cubicBezTo>
                  <a:cubicBezTo>
                    <a:pt x="1534" y="1957"/>
                    <a:pt x="1958" y="1533"/>
                    <a:pt x="1958" y="979"/>
                  </a:cubicBezTo>
                  <a:cubicBezTo>
                    <a:pt x="1958" y="457"/>
                    <a:pt x="1567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794075" y="1340675"/>
              <a:ext cx="48950" cy="49750"/>
            </a:xfrm>
            <a:custGeom>
              <a:avLst/>
              <a:gdLst/>
              <a:ahLst/>
              <a:cxnLst/>
              <a:rect l="l" t="t" r="r" b="b"/>
              <a:pathLst>
                <a:path w="1958" h="1990" extrusionOk="0">
                  <a:moveTo>
                    <a:pt x="979" y="0"/>
                  </a:moveTo>
                  <a:cubicBezTo>
                    <a:pt x="457" y="0"/>
                    <a:pt x="1" y="457"/>
                    <a:pt x="1" y="1011"/>
                  </a:cubicBezTo>
                  <a:cubicBezTo>
                    <a:pt x="1" y="1533"/>
                    <a:pt x="457" y="1990"/>
                    <a:pt x="979" y="1990"/>
                  </a:cubicBezTo>
                  <a:cubicBezTo>
                    <a:pt x="1501" y="1990"/>
                    <a:pt x="1958" y="1533"/>
                    <a:pt x="1958" y="1011"/>
                  </a:cubicBezTo>
                  <a:cubicBezTo>
                    <a:pt x="1958" y="457"/>
                    <a:pt x="1566" y="65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905000" y="1203650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57" y="1"/>
                    <a:pt x="0" y="458"/>
                    <a:pt x="0" y="980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33" y="1958"/>
                    <a:pt x="1957" y="1501"/>
                    <a:pt x="1957" y="980"/>
                  </a:cubicBezTo>
                  <a:cubicBezTo>
                    <a:pt x="1957" y="458"/>
                    <a:pt x="1566" y="34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025675" y="1074800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25" y="1"/>
                    <a:pt x="1" y="458"/>
                    <a:pt x="1" y="980"/>
                  </a:cubicBezTo>
                  <a:cubicBezTo>
                    <a:pt x="1" y="1534"/>
                    <a:pt x="457" y="1958"/>
                    <a:pt x="979" y="1958"/>
                  </a:cubicBezTo>
                  <a:cubicBezTo>
                    <a:pt x="1501" y="1958"/>
                    <a:pt x="1958" y="1534"/>
                    <a:pt x="1958" y="980"/>
                  </a:cubicBezTo>
                  <a:cubicBezTo>
                    <a:pt x="1958" y="425"/>
                    <a:pt x="1534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155350" y="953300"/>
              <a:ext cx="48950" cy="49775"/>
            </a:xfrm>
            <a:custGeom>
              <a:avLst/>
              <a:gdLst/>
              <a:ahLst/>
              <a:cxnLst/>
              <a:rect l="l" t="t" r="r" b="b"/>
              <a:pathLst>
                <a:path w="1958" h="1991" extrusionOk="0">
                  <a:moveTo>
                    <a:pt x="979" y="1"/>
                  </a:moveTo>
                  <a:cubicBezTo>
                    <a:pt x="424" y="1"/>
                    <a:pt x="0" y="457"/>
                    <a:pt x="0" y="979"/>
                  </a:cubicBezTo>
                  <a:cubicBezTo>
                    <a:pt x="0" y="1534"/>
                    <a:pt x="424" y="1990"/>
                    <a:pt x="979" y="1990"/>
                  </a:cubicBezTo>
                  <a:cubicBezTo>
                    <a:pt x="1501" y="1990"/>
                    <a:pt x="1957" y="1534"/>
                    <a:pt x="1957" y="979"/>
                  </a:cubicBezTo>
                  <a:cubicBezTo>
                    <a:pt x="1957" y="457"/>
                    <a:pt x="1501" y="33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293975" y="844025"/>
              <a:ext cx="46525" cy="46500"/>
            </a:xfrm>
            <a:custGeom>
              <a:avLst/>
              <a:gdLst/>
              <a:ahLst/>
              <a:cxnLst/>
              <a:rect l="l" t="t" r="r" b="b"/>
              <a:pathLst>
                <a:path w="1861" h="1860" extrusionOk="0">
                  <a:moveTo>
                    <a:pt x="914" y="1"/>
                  </a:moveTo>
                  <a:cubicBezTo>
                    <a:pt x="392" y="1"/>
                    <a:pt x="1" y="392"/>
                    <a:pt x="1" y="914"/>
                  </a:cubicBezTo>
                  <a:cubicBezTo>
                    <a:pt x="1" y="1468"/>
                    <a:pt x="392" y="1860"/>
                    <a:pt x="914" y="1860"/>
                  </a:cubicBezTo>
                  <a:cubicBezTo>
                    <a:pt x="1469" y="1860"/>
                    <a:pt x="1860" y="1468"/>
                    <a:pt x="1860" y="914"/>
                  </a:cubicBezTo>
                  <a:cubicBezTo>
                    <a:pt x="1860" y="425"/>
                    <a:pt x="1469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440775" y="74372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1" y="0"/>
                  </a:moveTo>
                  <a:cubicBezTo>
                    <a:pt x="392" y="0"/>
                    <a:pt x="0" y="392"/>
                    <a:pt x="0" y="914"/>
                  </a:cubicBezTo>
                  <a:cubicBezTo>
                    <a:pt x="0" y="1403"/>
                    <a:pt x="392" y="1794"/>
                    <a:pt x="881" y="1794"/>
                  </a:cubicBezTo>
                  <a:cubicBezTo>
                    <a:pt x="1370" y="1794"/>
                    <a:pt x="1794" y="1403"/>
                    <a:pt x="1794" y="914"/>
                  </a:cubicBezTo>
                  <a:cubicBezTo>
                    <a:pt x="1794" y="424"/>
                    <a:pt x="1370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592450" y="654825"/>
              <a:ext cx="42425" cy="43250"/>
            </a:xfrm>
            <a:custGeom>
              <a:avLst/>
              <a:gdLst/>
              <a:ahLst/>
              <a:cxnLst/>
              <a:rect l="l" t="t" r="r" b="b"/>
              <a:pathLst>
                <a:path w="1697" h="1730" extrusionOk="0">
                  <a:moveTo>
                    <a:pt x="849" y="1"/>
                  </a:moveTo>
                  <a:cubicBezTo>
                    <a:pt x="359" y="1"/>
                    <a:pt x="1" y="392"/>
                    <a:pt x="1" y="881"/>
                  </a:cubicBezTo>
                  <a:cubicBezTo>
                    <a:pt x="1" y="1371"/>
                    <a:pt x="359" y="1730"/>
                    <a:pt x="849" y="1730"/>
                  </a:cubicBezTo>
                  <a:cubicBezTo>
                    <a:pt x="1338" y="1730"/>
                    <a:pt x="1697" y="1371"/>
                    <a:pt x="1697" y="881"/>
                  </a:cubicBezTo>
                  <a:cubicBezTo>
                    <a:pt x="1697" y="392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52300" y="577350"/>
              <a:ext cx="39150" cy="39175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1"/>
                  </a:moveTo>
                  <a:cubicBezTo>
                    <a:pt x="326" y="1"/>
                    <a:pt x="0" y="392"/>
                    <a:pt x="0" y="784"/>
                  </a:cubicBezTo>
                  <a:cubicBezTo>
                    <a:pt x="0" y="1240"/>
                    <a:pt x="359" y="1567"/>
                    <a:pt x="783" y="1567"/>
                  </a:cubicBezTo>
                  <a:cubicBezTo>
                    <a:pt x="1207" y="1567"/>
                    <a:pt x="1566" y="1208"/>
                    <a:pt x="1566" y="784"/>
                  </a:cubicBezTo>
                  <a:cubicBezTo>
                    <a:pt x="1566" y="327"/>
                    <a:pt x="1174" y="1"/>
                    <a:pt x="78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18650" y="512125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44"/>
                    <a:pt x="294" y="1305"/>
                    <a:pt x="653" y="1305"/>
                  </a:cubicBezTo>
                  <a:cubicBezTo>
                    <a:pt x="1012" y="1305"/>
                    <a:pt x="1305" y="1044"/>
                    <a:pt x="1305" y="653"/>
                  </a:cubicBezTo>
                  <a:cubicBezTo>
                    <a:pt x="1305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087450" y="45830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88" y="0"/>
                  </a:moveTo>
                  <a:cubicBezTo>
                    <a:pt x="262" y="0"/>
                    <a:pt x="1" y="261"/>
                    <a:pt x="1" y="588"/>
                  </a:cubicBezTo>
                  <a:cubicBezTo>
                    <a:pt x="1" y="881"/>
                    <a:pt x="262" y="1142"/>
                    <a:pt x="588" y="1142"/>
                  </a:cubicBezTo>
                  <a:cubicBezTo>
                    <a:pt x="914" y="1142"/>
                    <a:pt x="1143" y="914"/>
                    <a:pt x="1143" y="588"/>
                  </a:cubicBezTo>
                  <a:cubicBezTo>
                    <a:pt x="1143" y="294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61150" y="416700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197" y="1"/>
                    <a:pt x="1" y="196"/>
                    <a:pt x="1" y="490"/>
                  </a:cubicBezTo>
                  <a:cubicBezTo>
                    <a:pt x="1" y="751"/>
                    <a:pt x="229" y="979"/>
                    <a:pt x="490" y="979"/>
                  </a:cubicBezTo>
                  <a:cubicBezTo>
                    <a:pt x="784" y="979"/>
                    <a:pt x="979" y="718"/>
                    <a:pt x="979" y="490"/>
                  </a:cubicBezTo>
                  <a:cubicBezTo>
                    <a:pt x="979" y="229"/>
                    <a:pt x="784" y="33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438125" y="388175"/>
              <a:ext cx="18775" cy="17950"/>
            </a:xfrm>
            <a:custGeom>
              <a:avLst/>
              <a:gdLst/>
              <a:ahLst/>
              <a:cxnLst/>
              <a:rect l="l" t="t" r="r" b="b"/>
              <a:pathLst>
                <a:path w="751" h="718" extrusionOk="0">
                  <a:moveTo>
                    <a:pt x="392" y="0"/>
                  </a:moveTo>
                  <a:cubicBezTo>
                    <a:pt x="163" y="0"/>
                    <a:pt x="0" y="163"/>
                    <a:pt x="0" y="359"/>
                  </a:cubicBezTo>
                  <a:cubicBezTo>
                    <a:pt x="0" y="555"/>
                    <a:pt x="163" y="718"/>
                    <a:pt x="392" y="718"/>
                  </a:cubicBezTo>
                  <a:cubicBezTo>
                    <a:pt x="588" y="718"/>
                    <a:pt x="751" y="555"/>
                    <a:pt x="751" y="359"/>
                  </a:cubicBezTo>
                  <a:cubicBezTo>
                    <a:pt x="751" y="163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615075" y="371050"/>
              <a:ext cx="16350" cy="16325"/>
            </a:xfrm>
            <a:custGeom>
              <a:avLst/>
              <a:gdLst/>
              <a:ahLst/>
              <a:cxnLst/>
              <a:rect l="l" t="t" r="r" b="b"/>
              <a:pathLst>
                <a:path w="654" h="653" extrusionOk="0">
                  <a:moveTo>
                    <a:pt x="327" y="0"/>
                  </a:moveTo>
                  <a:cubicBezTo>
                    <a:pt x="99" y="0"/>
                    <a:pt x="1" y="163"/>
                    <a:pt x="1" y="326"/>
                  </a:cubicBezTo>
                  <a:cubicBezTo>
                    <a:pt x="1" y="522"/>
                    <a:pt x="99" y="652"/>
                    <a:pt x="327" y="652"/>
                  </a:cubicBezTo>
                  <a:cubicBezTo>
                    <a:pt x="523" y="652"/>
                    <a:pt x="653" y="489"/>
                    <a:pt x="653" y="326"/>
                  </a:cubicBezTo>
                  <a:cubicBezTo>
                    <a:pt x="653" y="163"/>
                    <a:pt x="523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794500" y="366525"/>
              <a:ext cx="12250" cy="12700"/>
            </a:xfrm>
            <a:custGeom>
              <a:avLst/>
              <a:gdLst/>
              <a:ahLst/>
              <a:cxnLst/>
              <a:rect l="l" t="t" r="r" b="b"/>
              <a:pathLst>
                <a:path w="490" h="508" extrusionOk="0">
                  <a:moveTo>
                    <a:pt x="298" y="1"/>
                  </a:moveTo>
                  <a:cubicBezTo>
                    <a:pt x="276" y="1"/>
                    <a:pt x="252" y="6"/>
                    <a:pt x="229" y="18"/>
                  </a:cubicBezTo>
                  <a:cubicBezTo>
                    <a:pt x="98" y="18"/>
                    <a:pt x="0" y="83"/>
                    <a:pt x="0" y="246"/>
                  </a:cubicBezTo>
                  <a:cubicBezTo>
                    <a:pt x="0" y="377"/>
                    <a:pt x="65" y="507"/>
                    <a:pt x="229" y="507"/>
                  </a:cubicBezTo>
                  <a:cubicBezTo>
                    <a:pt x="359" y="507"/>
                    <a:pt x="490" y="409"/>
                    <a:pt x="490" y="246"/>
                  </a:cubicBezTo>
                  <a:cubicBezTo>
                    <a:pt x="490" y="113"/>
                    <a:pt x="402" y="1"/>
                    <a:pt x="29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70650" y="37267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8" y="0"/>
                  </a:moveTo>
                  <a:cubicBezTo>
                    <a:pt x="98" y="0"/>
                    <a:pt x="0" y="131"/>
                    <a:pt x="0" y="261"/>
                  </a:cubicBezTo>
                  <a:cubicBezTo>
                    <a:pt x="0" y="359"/>
                    <a:pt x="98" y="490"/>
                    <a:pt x="228" y="490"/>
                  </a:cubicBezTo>
                  <a:cubicBezTo>
                    <a:pt x="359" y="490"/>
                    <a:pt x="489" y="359"/>
                    <a:pt x="489" y="261"/>
                  </a:cubicBezTo>
                  <a:cubicBezTo>
                    <a:pt x="489" y="131"/>
                    <a:pt x="359" y="0"/>
                    <a:pt x="22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45975" y="3914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9" y="1"/>
                  </a:moveTo>
                  <a:cubicBezTo>
                    <a:pt x="131" y="1"/>
                    <a:pt x="0" y="98"/>
                    <a:pt x="0" y="229"/>
                  </a:cubicBezTo>
                  <a:cubicBezTo>
                    <a:pt x="0" y="359"/>
                    <a:pt x="131" y="490"/>
                    <a:pt x="229" y="490"/>
                  </a:cubicBezTo>
                  <a:cubicBezTo>
                    <a:pt x="359" y="490"/>
                    <a:pt x="490" y="359"/>
                    <a:pt x="490" y="229"/>
                  </a:cubicBezTo>
                  <a:cubicBezTo>
                    <a:pt x="490" y="98"/>
                    <a:pt x="359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320500" y="4224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8" y="0"/>
                  </a:moveTo>
                  <a:cubicBezTo>
                    <a:pt x="98" y="0"/>
                    <a:pt x="0" y="131"/>
                    <a:pt x="0" y="261"/>
                  </a:cubicBezTo>
                  <a:cubicBezTo>
                    <a:pt x="0" y="392"/>
                    <a:pt x="98" y="489"/>
                    <a:pt x="228" y="489"/>
                  </a:cubicBezTo>
                  <a:cubicBezTo>
                    <a:pt x="359" y="489"/>
                    <a:pt x="489" y="392"/>
                    <a:pt x="489" y="261"/>
                  </a:cubicBezTo>
                  <a:cubicBezTo>
                    <a:pt x="489" y="131"/>
                    <a:pt x="359" y="0"/>
                    <a:pt x="22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489300" y="465625"/>
              <a:ext cx="14700" cy="13900"/>
            </a:xfrm>
            <a:custGeom>
              <a:avLst/>
              <a:gdLst/>
              <a:ahLst/>
              <a:cxnLst/>
              <a:rect l="l" t="t" r="r" b="b"/>
              <a:pathLst>
                <a:path w="588" h="556" extrusionOk="0">
                  <a:moveTo>
                    <a:pt x="294" y="1"/>
                  </a:moveTo>
                  <a:cubicBezTo>
                    <a:pt x="131" y="1"/>
                    <a:pt x="0" y="131"/>
                    <a:pt x="0" y="295"/>
                  </a:cubicBezTo>
                  <a:cubicBezTo>
                    <a:pt x="0" y="458"/>
                    <a:pt x="131" y="555"/>
                    <a:pt x="294" y="555"/>
                  </a:cubicBezTo>
                  <a:cubicBezTo>
                    <a:pt x="457" y="555"/>
                    <a:pt x="588" y="458"/>
                    <a:pt x="588" y="295"/>
                  </a:cubicBezTo>
                  <a:cubicBezTo>
                    <a:pt x="588" y="131"/>
                    <a:pt x="490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657300" y="52027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0"/>
                  </a:moveTo>
                  <a:cubicBezTo>
                    <a:pt x="131" y="0"/>
                    <a:pt x="0" y="131"/>
                    <a:pt x="0" y="294"/>
                  </a:cubicBezTo>
                  <a:cubicBezTo>
                    <a:pt x="0" y="457"/>
                    <a:pt x="131" y="588"/>
                    <a:pt x="294" y="588"/>
                  </a:cubicBezTo>
                  <a:cubicBezTo>
                    <a:pt x="457" y="588"/>
                    <a:pt x="587" y="457"/>
                    <a:pt x="587" y="294"/>
                  </a:cubicBezTo>
                  <a:cubicBezTo>
                    <a:pt x="587" y="164"/>
                    <a:pt x="457" y="0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22025" y="588775"/>
              <a:ext cx="13875" cy="14700"/>
            </a:xfrm>
            <a:custGeom>
              <a:avLst/>
              <a:gdLst/>
              <a:ahLst/>
              <a:cxnLst/>
              <a:rect l="l" t="t" r="r" b="b"/>
              <a:pathLst>
                <a:path w="555" h="588" extrusionOk="0">
                  <a:moveTo>
                    <a:pt x="261" y="1"/>
                  </a:moveTo>
                  <a:cubicBezTo>
                    <a:pt x="98" y="1"/>
                    <a:pt x="0" y="131"/>
                    <a:pt x="0" y="294"/>
                  </a:cubicBezTo>
                  <a:cubicBezTo>
                    <a:pt x="0" y="457"/>
                    <a:pt x="98" y="588"/>
                    <a:pt x="261" y="588"/>
                  </a:cubicBezTo>
                  <a:cubicBezTo>
                    <a:pt x="424" y="588"/>
                    <a:pt x="555" y="457"/>
                    <a:pt x="555" y="294"/>
                  </a:cubicBezTo>
                  <a:cubicBezTo>
                    <a:pt x="555" y="131"/>
                    <a:pt x="392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977775" y="667075"/>
              <a:ext cx="16350" cy="16325"/>
            </a:xfrm>
            <a:custGeom>
              <a:avLst/>
              <a:gdLst/>
              <a:ahLst/>
              <a:cxnLst/>
              <a:rect l="l" t="t" r="r" b="b"/>
              <a:pathLst>
                <a:path w="654" h="653" extrusionOk="0">
                  <a:moveTo>
                    <a:pt x="327" y="0"/>
                  </a:moveTo>
                  <a:cubicBezTo>
                    <a:pt x="131" y="0"/>
                    <a:pt x="1" y="163"/>
                    <a:pt x="1" y="326"/>
                  </a:cubicBezTo>
                  <a:cubicBezTo>
                    <a:pt x="1" y="555"/>
                    <a:pt x="164" y="652"/>
                    <a:pt x="327" y="652"/>
                  </a:cubicBezTo>
                  <a:cubicBezTo>
                    <a:pt x="523" y="652"/>
                    <a:pt x="653" y="489"/>
                    <a:pt x="653" y="326"/>
                  </a:cubicBezTo>
                  <a:cubicBezTo>
                    <a:pt x="653" y="131"/>
                    <a:pt x="523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128650" y="755950"/>
              <a:ext cx="17950" cy="18775"/>
            </a:xfrm>
            <a:custGeom>
              <a:avLst/>
              <a:gdLst/>
              <a:ahLst/>
              <a:cxnLst/>
              <a:rect l="l" t="t" r="r" b="b"/>
              <a:pathLst>
                <a:path w="718" h="751" extrusionOk="0">
                  <a:moveTo>
                    <a:pt x="359" y="1"/>
                  </a:moveTo>
                  <a:cubicBezTo>
                    <a:pt x="163" y="1"/>
                    <a:pt x="0" y="164"/>
                    <a:pt x="0" y="359"/>
                  </a:cubicBezTo>
                  <a:cubicBezTo>
                    <a:pt x="0" y="588"/>
                    <a:pt x="163" y="751"/>
                    <a:pt x="359" y="751"/>
                  </a:cubicBezTo>
                  <a:cubicBezTo>
                    <a:pt x="555" y="751"/>
                    <a:pt x="718" y="588"/>
                    <a:pt x="718" y="359"/>
                  </a:cubicBezTo>
                  <a:cubicBezTo>
                    <a:pt x="718" y="164"/>
                    <a:pt x="555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273000" y="856250"/>
              <a:ext cx="20400" cy="20425"/>
            </a:xfrm>
            <a:custGeom>
              <a:avLst/>
              <a:gdLst/>
              <a:ahLst/>
              <a:cxnLst/>
              <a:rect l="l" t="t" r="r" b="b"/>
              <a:pathLst>
                <a:path w="816" h="817" extrusionOk="0">
                  <a:moveTo>
                    <a:pt x="424" y="1"/>
                  </a:moveTo>
                  <a:cubicBezTo>
                    <a:pt x="163" y="1"/>
                    <a:pt x="0" y="164"/>
                    <a:pt x="0" y="392"/>
                  </a:cubicBezTo>
                  <a:cubicBezTo>
                    <a:pt x="0" y="653"/>
                    <a:pt x="163" y="816"/>
                    <a:pt x="424" y="816"/>
                  </a:cubicBezTo>
                  <a:cubicBezTo>
                    <a:pt x="652" y="816"/>
                    <a:pt x="816" y="653"/>
                    <a:pt x="816" y="392"/>
                  </a:cubicBezTo>
                  <a:cubicBezTo>
                    <a:pt x="816" y="197"/>
                    <a:pt x="620" y="1"/>
                    <a:pt x="42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410000" y="966350"/>
              <a:ext cx="22025" cy="22050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457" y="1"/>
                  </a:moveTo>
                  <a:cubicBezTo>
                    <a:pt x="196" y="1"/>
                    <a:pt x="0" y="196"/>
                    <a:pt x="0" y="425"/>
                  </a:cubicBezTo>
                  <a:cubicBezTo>
                    <a:pt x="0" y="686"/>
                    <a:pt x="196" y="881"/>
                    <a:pt x="457" y="881"/>
                  </a:cubicBezTo>
                  <a:cubicBezTo>
                    <a:pt x="685" y="881"/>
                    <a:pt x="881" y="686"/>
                    <a:pt x="881" y="425"/>
                  </a:cubicBezTo>
                  <a:cubicBezTo>
                    <a:pt x="881" y="196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538025" y="1085425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229" y="0"/>
                    <a:pt x="0" y="196"/>
                    <a:pt x="0" y="489"/>
                  </a:cubicBezTo>
                  <a:cubicBezTo>
                    <a:pt x="0" y="783"/>
                    <a:pt x="229" y="979"/>
                    <a:pt x="490" y="979"/>
                  </a:cubicBezTo>
                  <a:cubicBezTo>
                    <a:pt x="783" y="979"/>
                    <a:pt x="979" y="783"/>
                    <a:pt x="979" y="489"/>
                  </a:cubicBezTo>
                  <a:cubicBezTo>
                    <a:pt x="979" y="196"/>
                    <a:pt x="751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657900" y="1213450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3" y="0"/>
                  </a:moveTo>
                  <a:cubicBezTo>
                    <a:pt x="229" y="0"/>
                    <a:pt x="1" y="261"/>
                    <a:pt x="1" y="555"/>
                  </a:cubicBezTo>
                  <a:cubicBezTo>
                    <a:pt x="1" y="816"/>
                    <a:pt x="229" y="1077"/>
                    <a:pt x="523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29"/>
                    <a:pt x="816" y="0"/>
                    <a:pt x="52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768000" y="1350375"/>
              <a:ext cx="28550" cy="28650"/>
            </a:xfrm>
            <a:custGeom>
              <a:avLst/>
              <a:gdLst/>
              <a:ahLst/>
              <a:cxnLst/>
              <a:rect l="l" t="t" r="r" b="b"/>
              <a:pathLst>
                <a:path w="1142" h="1146" extrusionOk="0">
                  <a:moveTo>
                    <a:pt x="610" y="1"/>
                  </a:moveTo>
                  <a:cubicBezTo>
                    <a:pt x="592" y="1"/>
                    <a:pt x="573" y="2"/>
                    <a:pt x="555" y="3"/>
                  </a:cubicBezTo>
                  <a:cubicBezTo>
                    <a:pt x="229" y="3"/>
                    <a:pt x="0" y="232"/>
                    <a:pt x="0" y="558"/>
                  </a:cubicBezTo>
                  <a:cubicBezTo>
                    <a:pt x="0" y="884"/>
                    <a:pt x="229" y="1145"/>
                    <a:pt x="555" y="1145"/>
                  </a:cubicBezTo>
                  <a:cubicBezTo>
                    <a:pt x="881" y="1145"/>
                    <a:pt x="1142" y="884"/>
                    <a:pt x="1142" y="558"/>
                  </a:cubicBezTo>
                  <a:cubicBezTo>
                    <a:pt x="1142" y="250"/>
                    <a:pt x="910" y="1"/>
                    <a:pt x="61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865850" y="14931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62" y="1"/>
                    <a:pt x="1" y="295"/>
                    <a:pt x="1" y="653"/>
                  </a:cubicBezTo>
                  <a:cubicBezTo>
                    <a:pt x="1" y="1012"/>
                    <a:pt x="262" y="1306"/>
                    <a:pt x="653" y="1306"/>
                  </a:cubicBezTo>
                  <a:cubicBezTo>
                    <a:pt x="1012" y="1306"/>
                    <a:pt x="1305" y="1012"/>
                    <a:pt x="1305" y="653"/>
                  </a:cubicBezTo>
                  <a:cubicBezTo>
                    <a:pt x="1305" y="295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955550" y="16440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6" y="1"/>
                  </a:moveTo>
                  <a:cubicBezTo>
                    <a:pt x="262" y="1"/>
                    <a:pt x="1" y="327"/>
                    <a:pt x="1" y="686"/>
                  </a:cubicBezTo>
                  <a:cubicBezTo>
                    <a:pt x="1" y="1110"/>
                    <a:pt x="327" y="1371"/>
                    <a:pt x="686" y="1371"/>
                  </a:cubicBezTo>
                  <a:cubicBezTo>
                    <a:pt x="1077" y="1371"/>
                    <a:pt x="1371" y="1044"/>
                    <a:pt x="1371" y="686"/>
                  </a:cubicBezTo>
                  <a:cubicBezTo>
                    <a:pt x="1371" y="327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033850" y="18006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2"/>
                    <a:pt x="327" y="1469"/>
                    <a:pt x="718" y="1469"/>
                  </a:cubicBezTo>
                  <a:cubicBezTo>
                    <a:pt x="1142" y="1469"/>
                    <a:pt x="1468" y="1142"/>
                    <a:pt x="1468" y="751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100725" y="1962900"/>
              <a:ext cx="39150" cy="39150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83" y="0"/>
                  </a:moveTo>
                  <a:cubicBezTo>
                    <a:pt x="326" y="0"/>
                    <a:pt x="0" y="359"/>
                    <a:pt x="0" y="783"/>
                  </a:cubicBezTo>
                  <a:cubicBezTo>
                    <a:pt x="0" y="1240"/>
                    <a:pt x="326" y="1566"/>
                    <a:pt x="783" y="1566"/>
                  </a:cubicBezTo>
                  <a:cubicBezTo>
                    <a:pt x="1240" y="1566"/>
                    <a:pt x="1566" y="1174"/>
                    <a:pt x="1566" y="783"/>
                  </a:cubicBezTo>
                  <a:cubicBezTo>
                    <a:pt x="1566" y="326"/>
                    <a:pt x="1240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156975" y="2130075"/>
              <a:ext cx="39175" cy="39150"/>
            </a:xfrm>
            <a:custGeom>
              <a:avLst/>
              <a:gdLst/>
              <a:ahLst/>
              <a:cxnLst/>
              <a:rect l="l" t="t" r="r" b="b"/>
              <a:pathLst>
                <a:path w="1567" h="1566" extrusionOk="0">
                  <a:moveTo>
                    <a:pt x="784" y="0"/>
                  </a:moveTo>
                  <a:cubicBezTo>
                    <a:pt x="327" y="0"/>
                    <a:pt x="1" y="359"/>
                    <a:pt x="1" y="783"/>
                  </a:cubicBezTo>
                  <a:cubicBezTo>
                    <a:pt x="1" y="1240"/>
                    <a:pt x="360" y="1566"/>
                    <a:pt x="784" y="1566"/>
                  </a:cubicBezTo>
                  <a:cubicBezTo>
                    <a:pt x="1241" y="1566"/>
                    <a:pt x="1567" y="1174"/>
                    <a:pt x="1567" y="783"/>
                  </a:cubicBezTo>
                  <a:cubicBezTo>
                    <a:pt x="1567" y="359"/>
                    <a:pt x="1175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201025" y="2301325"/>
              <a:ext cx="38350" cy="39175"/>
            </a:xfrm>
            <a:custGeom>
              <a:avLst/>
              <a:gdLst/>
              <a:ahLst/>
              <a:cxnLst/>
              <a:rect l="l" t="t" r="r" b="b"/>
              <a:pathLst>
                <a:path w="1534" h="1567" extrusionOk="0">
                  <a:moveTo>
                    <a:pt x="783" y="0"/>
                  </a:moveTo>
                  <a:cubicBezTo>
                    <a:pt x="359" y="0"/>
                    <a:pt x="0" y="326"/>
                    <a:pt x="0" y="783"/>
                  </a:cubicBezTo>
                  <a:cubicBezTo>
                    <a:pt x="0" y="1175"/>
                    <a:pt x="327" y="1566"/>
                    <a:pt x="783" y="1566"/>
                  </a:cubicBezTo>
                  <a:cubicBezTo>
                    <a:pt x="1175" y="1566"/>
                    <a:pt x="1534" y="1240"/>
                    <a:pt x="1534" y="783"/>
                  </a:cubicBezTo>
                  <a:cubicBezTo>
                    <a:pt x="1534" y="326"/>
                    <a:pt x="1207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230375" y="24734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60" y="0"/>
                    <a:pt x="1" y="391"/>
                    <a:pt x="1" y="816"/>
                  </a:cubicBezTo>
                  <a:cubicBezTo>
                    <a:pt x="1" y="1272"/>
                    <a:pt x="360" y="1631"/>
                    <a:pt x="816" y="1631"/>
                  </a:cubicBezTo>
                  <a:cubicBezTo>
                    <a:pt x="1273" y="1631"/>
                    <a:pt x="1632" y="1272"/>
                    <a:pt x="1632" y="816"/>
                  </a:cubicBezTo>
                  <a:cubicBezTo>
                    <a:pt x="1632" y="424"/>
                    <a:pt x="1306" y="65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249950" y="265035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1" y="359"/>
                    <a:pt x="1" y="816"/>
                  </a:cubicBezTo>
                  <a:cubicBezTo>
                    <a:pt x="1" y="1240"/>
                    <a:pt x="359" y="1632"/>
                    <a:pt x="816" y="1632"/>
                  </a:cubicBezTo>
                  <a:cubicBezTo>
                    <a:pt x="1273" y="1632"/>
                    <a:pt x="1632" y="1240"/>
                    <a:pt x="1632" y="816"/>
                  </a:cubicBezTo>
                  <a:cubicBezTo>
                    <a:pt x="1632" y="359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127625" y="2811800"/>
              <a:ext cx="73425" cy="73450"/>
            </a:xfrm>
            <a:custGeom>
              <a:avLst/>
              <a:gdLst/>
              <a:ahLst/>
              <a:cxnLst/>
              <a:rect l="l" t="t" r="r" b="b"/>
              <a:pathLst>
                <a:path w="2937" h="2938" extrusionOk="0">
                  <a:moveTo>
                    <a:pt x="1524" y="0"/>
                  </a:moveTo>
                  <a:cubicBezTo>
                    <a:pt x="1506" y="0"/>
                    <a:pt x="1487" y="1"/>
                    <a:pt x="1469" y="1"/>
                  </a:cubicBezTo>
                  <a:cubicBezTo>
                    <a:pt x="653" y="1"/>
                    <a:pt x="1" y="654"/>
                    <a:pt x="1" y="1469"/>
                  </a:cubicBezTo>
                  <a:cubicBezTo>
                    <a:pt x="1" y="2285"/>
                    <a:pt x="653" y="2937"/>
                    <a:pt x="1469" y="2937"/>
                  </a:cubicBezTo>
                  <a:cubicBezTo>
                    <a:pt x="2284" y="2937"/>
                    <a:pt x="2936" y="2285"/>
                    <a:pt x="2936" y="1469"/>
                  </a:cubicBezTo>
                  <a:cubicBezTo>
                    <a:pt x="2936" y="672"/>
                    <a:pt x="2314" y="0"/>
                    <a:pt x="152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122725" y="2989575"/>
              <a:ext cx="70975" cy="71000"/>
            </a:xfrm>
            <a:custGeom>
              <a:avLst/>
              <a:gdLst/>
              <a:ahLst/>
              <a:cxnLst/>
              <a:rect l="l" t="t" r="r" b="b"/>
              <a:pathLst>
                <a:path w="2839" h="2840" extrusionOk="0">
                  <a:moveTo>
                    <a:pt x="1463" y="0"/>
                  </a:moveTo>
                  <a:cubicBezTo>
                    <a:pt x="1443" y="0"/>
                    <a:pt x="1423" y="1"/>
                    <a:pt x="1404" y="1"/>
                  </a:cubicBezTo>
                  <a:cubicBezTo>
                    <a:pt x="653" y="1"/>
                    <a:pt x="1" y="589"/>
                    <a:pt x="1" y="1404"/>
                  </a:cubicBezTo>
                  <a:cubicBezTo>
                    <a:pt x="1" y="2187"/>
                    <a:pt x="588" y="2839"/>
                    <a:pt x="1404" y="2839"/>
                  </a:cubicBezTo>
                  <a:cubicBezTo>
                    <a:pt x="2186" y="2839"/>
                    <a:pt x="2839" y="2220"/>
                    <a:pt x="2839" y="1404"/>
                  </a:cubicBezTo>
                  <a:cubicBezTo>
                    <a:pt x="2839" y="609"/>
                    <a:pt x="2219" y="0"/>
                    <a:pt x="146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104800" y="3166550"/>
              <a:ext cx="67700" cy="67725"/>
            </a:xfrm>
            <a:custGeom>
              <a:avLst/>
              <a:gdLst/>
              <a:ahLst/>
              <a:cxnLst/>
              <a:rect l="l" t="t" r="r" b="b"/>
              <a:pathLst>
                <a:path w="2708" h="2709" extrusionOk="0">
                  <a:moveTo>
                    <a:pt x="1370" y="1"/>
                  </a:moveTo>
                  <a:cubicBezTo>
                    <a:pt x="620" y="1"/>
                    <a:pt x="0" y="621"/>
                    <a:pt x="0" y="1371"/>
                  </a:cubicBezTo>
                  <a:cubicBezTo>
                    <a:pt x="0" y="2089"/>
                    <a:pt x="620" y="2708"/>
                    <a:pt x="1370" y="2708"/>
                  </a:cubicBezTo>
                  <a:cubicBezTo>
                    <a:pt x="2088" y="2708"/>
                    <a:pt x="2708" y="2089"/>
                    <a:pt x="2708" y="1371"/>
                  </a:cubicBezTo>
                  <a:cubicBezTo>
                    <a:pt x="2708" y="621"/>
                    <a:pt x="2088" y="1"/>
                    <a:pt x="137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073000" y="3342700"/>
              <a:ext cx="63625" cy="63650"/>
            </a:xfrm>
            <a:custGeom>
              <a:avLst/>
              <a:gdLst/>
              <a:ahLst/>
              <a:cxnLst/>
              <a:rect l="l" t="t" r="r" b="b"/>
              <a:pathLst>
                <a:path w="2545" h="2546" extrusionOk="0">
                  <a:moveTo>
                    <a:pt x="1272" y="1"/>
                  </a:moveTo>
                  <a:cubicBezTo>
                    <a:pt x="587" y="1"/>
                    <a:pt x="0" y="588"/>
                    <a:pt x="0" y="1273"/>
                  </a:cubicBezTo>
                  <a:cubicBezTo>
                    <a:pt x="0" y="1991"/>
                    <a:pt x="587" y="2545"/>
                    <a:pt x="1272" y="2545"/>
                  </a:cubicBezTo>
                  <a:cubicBezTo>
                    <a:pt x="1990" y="2545"/>
                    <a:pt x="2544" y="1958"/>
                    <a:pt x="2544" y="1273"/>
                  </a:cubicBezTo>
                  <a:cubicBezTo>
                    <a:pt x="2544" y="555"/>
                    <a:pt x="1990" y="1"/>
                    <a:pt x="127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029775" y="3515600"/>
              <a:ext cx="58725" cy="58725"/>
            </a:xfrm>
            <a:custGeom>
              <a:avLst/>
              <a:gdLst/>
              <a:ahLst/>
              <a:cxnLst/>
              <a:rect l="l" t="t" r="r" b="b"/>
              <a:pathLst>
                <a:path w="2349" h="2349" extrusionOk="0">
                  <a:moveTo>
                    <a:pt x="1175" y="0"/>
                  </a:moveTo>
                  <a:cubicBezTo>
                    <a:pt x="522" y="0"/>
                    <a:pt x="0" y="522"/>
                    <a:pt x="0" y="1175"/>
                  </a:cubicBezTo>
                  <a:cubicBezTo>
                    <a:pt x="0" y="1827"/>
                    <a:pt x="522" y="2349"/>
                    <a:pt x="1175" y="2349"/>
                  </a:cubicBezTo>
                  <a:cubicBezTo>
                    <a:pt x="1827" y="2349"/>
                    <a:pt x="2349" y="1827"/>
                    <a:pt x="2349" y="1175"/>
                  </a:cubicBezTo>
                  <a:cubicBezTo>
                    <a:pt x="2349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972675" y="3683550"/>
              <a:ext cx="57125" cy="57150"/>
            </a:xfrm>
            <a:custGeom>
              <a:avLst/>
              <a:gdLst/>
              <a:ahLst/>
              <a:cxnLst/>
              <a:rect l="l" t="t" r="r" b="b"/>
              <a:pathLst>
                <a:path w="2285" h="2286" extrusionOk="0">
                  <a:moveTo>
                    <a:pt x="1198" y="0"/>
                  </a:moveTo>
                  <a:cubicBezTo>
                    <a:pt x="1179" y="0"/>
                    <a:pt x="1161" y="1"/>
                    <a:pt x="1143" y="2"/>
                  </a:cubicBezTo>
                  <a:cubicBezTo>
                    <a:pt x="523" y="2"/>
                    <a:pt x="1" y="491"/>
                    <a:pt x="1" y="1144"/>
                  </a:cubicBezTo>
                  <a:cubicBezTo>
                    <a:pt x="1" y="1763"/>
                    <a:pt x="490" y="2285"/>
                    <a:pt x="1143" y="2285"/>
                  </a:cubicBezTo>
                  <a:cubicBezTo>
                    <a:pt x="1762" y="2285"/>
                    <a:pt x="2284" y="1796"/>
                    <a:pt x="2284" y="1144"/>
                  </a:cubicBezTo>
                  <a:cubicBezTo>
                    <a:pt x="2284" y="511"/>
                    <a:pt x="1793" y="0"/>
                    <a:pt x="11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902550" y="3845875"/>
              <a:ext cx="54675" cy="54650"/>
            </a:xfrm>
            <a:custGeom>
              <a:avLst/>
              <a:gdLst/>
              <a:ahLst/>
              <a:cxnLst/>
              <a:rect l="l" t="t" r="r" b="b"/>
              <a:pathLst>
                <a:path w="2187" h="2186" extrusionOk="0">
                  <a:moveTo>
                    <a:pt x="1077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109"/>
                  </a:cubicBezTo>
                  <a:cubicBezTo>
                    <a:pt x="2186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820175" y="4002450"/>
              <a:ext cx="53850" cy="53025"/>
            </a:xfrm>
            <a:custGeom>
              <a:avLst/>
              <a:gdLst/>
              <a:ahLst/>
              <a:cxnLst/>
              <a:rect l="l" t="t" r="r" b="b"/>
              <a:pathLst>
                <a:path w="2154" h="2121" extrusionOk="0">
                  <a:moveTo>
                    <a:pt x="1077" y="0"/>
                  </a:moveTo>
                  <a:cubicBezTo>
                    <a:pt x="490" y="0"/>
                    <a:pt x="1" y="457"/>
                    <a:pt x="1" y="1077"/>
                  </a:cubicBezTo>
                  <a:cubicBezTo>
                    <a:pt x="1" y="1631"/>
                    <a:pt x="458" y="2121"/>
                    <a:pt x="1077" y="2121"/>
                  </a:cubicBezTo>
                  <a:cubicBezTo>
                    <a:pt x="1665" y="2121"/>
                    <a:pt x="2154" y="1697"/>
                    <a:pt x="2154" y="1077"/>
                  </a:cubicBezTo>
                  <a:cubicBezTo>
                    <a:pt x="2154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728025" y="4153300"/>
              <a:ext cx="50600" cy="51425"/>
            </a:xfrm>
            <a:custGeom>
              <a:avLst/>
              <a:gdLst/>
              <a:ahLst/>
              <a:cxnLst/>
              <a:rect l="l" t="t" r="r" b="b"/>
              <a:pathLst>
                <a:path w="2024" h="2057" extrusionOk="0">
                  <a:moveTo>
                    <a:pt x="1012" y="1"/>
                  </a:moveTo>
                  <a:cubicBezTo>
                    <a:pt x="458" y="1"/>
                    <a:pt x="1" y="458"/>
                    <a:pt x="1" y="1045"/>
                  </a:cubicBezTo>
                  <a:cubicBezTo>
                    <a:pt x="1" y="1599"/>
                    <a:pt x="458" y="2056"/>
                    <a:pt x="1012" y="2056"/>
                  </a:cubicBezTo>
                  <a:cubicBezTo>
                    <a:pt x="1599" y="2056"/>
                    <a:pt x="2023" y="1599"/>
                    <a:pt x="2023" y="1045"/>
                  </a:cubicBezTo>
                  <a:cubicBezTo>
                    <a:pt x="2023" y="458"/>
                    <a:pt x="1599" y="1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623650" y="4296025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0"/>
                  </a:moveTo>
                  <a:cubicBezTo>
                    <a:pt x="457" y="0"/>
                    <a:pt x="1" y="425"/>
                    <a:pt x="1" y="979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34" y="1958"/>
                    <a:pt x="1958" y="1566"/>
                    <a:pt x="1958" y="979"/>
                  </a:cubicBezTo>
                  <a:cubicBezTo>
                    <a:pt x="1958" y="457"/>
                    <a:pt x="1534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507850" y="4430575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1"/>
                  </a:moveTo>
                  <a:cubicBezTo>
                    <a:pt x="457" y="1"/>
                    <a:pt x="1" y="457"/>
                    <a:pt x="1" y="979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01" y="1958"/>
                    <a:pt x="1958" y="1534"/>
                    <a:pt x="1958" y="979"/>
                  </a:cubicBezTo>
                  <a:cubicBezTo>
                    <a:pt x="1958" y="457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383075" y="4556175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7" y="0"/>
                  </a:moveTo>
                  <a:cubicBezTo>
                    <a:pt x="425" y="0"/>
                    <a:pt x="1" y="457"/>
                    <a:pt x="1" y="946"/>
                  </a:cubicBezTo>
                  <a:cubicBezTo>
                    <a:pt x="1" y="1468"/>
                    <a:pt x="457" y="1892"/>
                    <a:pt x="947" y="1892"/>
                  </a:cubicBezTo>
                  <a:cubicBezTo>
                    <a:pt x="1469" y="1892"/>
                    <a:pt x="1893" y="1435"/>
                    <a:pt x="1893" y="946"/>
                  </a:cubicBezTo>
                  <a:cubicBezTo>
                    <a:pt x="1893" y="457"/>
                    <a:pt x="1469" y="33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250975" y="467277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1" y="1"/>
                  </a:moveTo>
                  <a:cubicBezTo>
                    <a:pt x="392" y="1"/>
                    <a:pt x="0" y="392"/>
                    <a:pt x="0" y="882"/>
                  </a:cubicBezTo>
                  <a:cubicBezTo>
                    <a:pt x="0" y="1371"/>
                    <a:pt x="392" y="1795"/>
                    <a:pt x="881" y="1795"/>
                  </a:cubicBezTo>
                  <a:cubicBezTo>
                    <a:pt x="1370" y="1795"/>
                    <a:pt x="1794" y="1371"/>
                    <a:pt x="1794" y="882"/>
                  </a:cubicBezTo>
                  <a:cubicBezTo>
                    <a:pt x="1794" y="392"/>
                    <a:pt x="1436" y="33"/>
                    <a:pt x="88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109900" y="4778800"/>
              <a:ext cx="43225" cy="42425"/>
            </a:xfrm>
            <a:custGeom>
              <a:avLst/>
              <a:gdLst/>
              <a:ahLst/>
              <a:cxnLst/>
              <a:rect l="l" t="t" r="r" b="b"/>
              <a:pathLst>
                <a:path w="1729" h="1697" extrusionOk="0">
                  <a:moveTo>
                    <a:pt x="881" y="0"/>
                  </a:moveTo>
                  <a:cubicBezTo>
                    <a:pt x="359" y="0"/>
                    <a:pt x="0" y="359"/>
                    <a:pt x="0" y="849"/>
                  </a:cubicBezTo>
                  <a:cubicBezTo>
                    <a:pt x="0" y="1338"/>
                    <a:pt x="392" y="1697"/>
                    <a:pt x="881" y="1697"/>
                  </a:cubicBezTo>
                  <a:cubicBezTo>
                    <a:pt x="1370" y="1697"/>
                    <a:pt x="1729" y="1338"/>
                    <a:pt x="1729" y="849"/>
                  </a:cubicBezTo>
                  <a:cubicBezTo>
                    <a:pt x="1729" y="392"/>
                    <a:pt x="1370" y="33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4962275" y="48742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60" y="1"/>
                    <a:pt x="1" y="360"/>
                    <a:pt x="1" y="816"/>
                  </a:cubicBezTo>
                  <a:cubicBezTo>
                    <a:pt x="1" y="1273"/>
                    <a:pt x="360" y="1632"/>
                    <a:pt x="816" y="1632"/>
                  </a:cubicBezTo>
                  <a:cubicBezTo>
                    <a:pt x="1273" y="1632"/>
                    <a:pt x="1632" y="1273"/>
                    <a:pt x="1632" y="816"/>
                  </a:cubicBezTo>
                  <a:cubicBezTo>
                    <a:pt x="1632" y="360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805700" y="49565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60" y="1"/>
                    <a:pt x="1" y="359"/>
                    <a:pt x="1" y="816"/>
                  </a:cubicBezTo>
                  <a:cubicBezTo>
                    <a:pt x="1" y="1273"/>
                    <a:pt x="360" y="1632"/>
                    <a:pt x="816" y="1632"/>
                  </a:cubicBezTo>
                  <a:cubicBezTo>
                    <a:pt x="1240" y="1632"/>
                    <a:pt x="1632" y="1273"/>
                    <a:pt x="1632" y="816"/>
                  </a:cubicBezTo>
                  <a:cubicBezTo>
                    <a:pt x="1632" y="392"/>
                    <a:pt x="1240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645050" y="5029150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4" y="1"/>
                  </a:moveTo>
                  <a:cubicBezTo>
                    <a:pt x="392" y="1"/>
                    <a:pt x="1" y="327"/>
                    <a:pt x="1" y="784"/>
                  </a:cubicBezTo>
                  <a:cubicBezTo>
                    <a:pt x="1" y="1175"/>
                    <a:pt x="327" y="1534"/>
                    <a:pt x="784" y="1534"/>
                  </a:cubicBezTo>
                  <a:cubicBezTo>
                    <a:pt x="1208" y="1534"/>
                    <a:pt x="1567" y="1240"/>
                    <a:pt x="1567" y="784"/>
                  </a:cubicBezTo>
                  <a:cubicBezTo>
                    <a:pt x="1567" y="327"/>
                    <a:pt x="1208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477875" y="5087050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1"/>
                  </a:moveTo>
                  <a:cubicBezTo>
                    <a:pt x="327" y="1"/>
                    <a:pt x="1" y="392"/>
                    <a:pt x="1" y="784"/>
                  </a:cubicBezTo>
                  <a:cubicBezTo>
                    <a:pt x="1" y="1240"/>
                    <a:pt x="327" y="1566"/>
                    <a:pt x="784" y="1566"/>
                  </a:cubicBezTo>
                  <a:cubicBezTo>
                    <a:pt x="1240" y="1566"/>
                    <a:pt x="1566" y="1208"/>
                    <a:pt x="1566" y="784"/>
                  </a:cubicBezTo>
                  <a:cubicBezTo>
                    <a:pt x="1566" y="392"/>
                    <a:pt x="1240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306625" y="5133550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3" y="0"/>
                  </a:moveTo>
                  <a:cubicBezTo>
                    <a:pt x="327" y="0"/>
                    <a:pt x="1" y="359"/>
                    <a:pt x="1" y="750"/>
                  </a:cubicBezTo>
                  <a:cubicBezTo>
                    <a:pt x="1" y="1207"/>
                    <a:pt x="392" y="1533"/>
                    <a:pt x="783" y="1533"/>
                  </a:cubicBezTo>
                  <a:cubicBezTo>
                    <a:pt x="1240" y="1533"/>
                    <a:pt x="1566" y="1174"/>
                    <a:pt x="1566" y="750"/>
                  </a:cubicBezTo>
                  <a:cubicBezTo>
                    <a:pt x="1566" y="359"/>
                    <a:pt x="1240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133750" y="5166150"/>
              <a:ext cx="38350" cy="38350"/>
            </a:xfrm>
            <a:custGeom>
              <a:avLst/>
              <a:gdLst/>
              <a:ahLst/>
              <a:cxnLst/>
              <a:rect l="l" t="t" r="r" b="b"/>
              <a:pathLst>
                <a:path w="1534" h="1534" extrusionOk="0">
                  <a:moveTo>
                    <a:pt x="783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208"/>
                    <a:pt x="359" y="1534"/>
                    <a:pt x="783" y="1534"/>
                  </a:cubicBezTo>
                  <a:cubicBezTo>
                    <a:pt x="1207" y="1534"/>
                    <a:pt x="1533" y="1175"/>
                    <a:pt x="1533" y="751"/>
                  </a:cubicBezTo>
                  <a:cubicBezTo>
                    <a:pt x="1533" y="360"/>
                    <a:pt x="1207" y="33"/>
                    <a:pt x="78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960050" y="5186550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50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783075" y="5193025"/>
              <a:ext cx="36725" cy="36775"/>
            </a:xfrm>
            <a:custGeom>
              <a:avLst/>
              <a:gdLst/>
              <a:ahLst/>
              <a:cxnLst/>
              <a:rect l="l" t="t" r="r" b="b"/>
              <a:pathLst>
                <a:path w="1469" h="1471" extrusionOk="0">
                  <a:moveTo>
                    <a:pt x="772" y="0"/>
                  </a:moveTo>
                  <a:cubicBezTo>
                    <a:pt x="754" y="0"/>
                    <a:pt x="736" y="1"/>
                    <a:pt x="718" y="2"/>
                  </a:cubicBezTo>
                  <a:cubicBezTo>
                    <a:pt x="327" y="2"/>
                    <a:pt x="1" y="328"/>
                    <a:pt x="1" y="753"/>
                  </a:cubicBezTo>
                  <a:cubicBezTo>
                    <a:pt x="1" y="1144"/>
                    <a:pt x="327" y="1470"/>
                    <a:pt x="718" y="1470"/>
                  </a:cubicBezTo>
                  <a:cubicBezTo>
                    <a:pt x="1142" y="1470"/>
                    <a:pt x="1468" y="1144"/>
                    <a:pt x="1468" y="753"/>
                  </a:cubicBezTo>
                  <a:cubicBezTo>
                    <a:pt x="1468" y="346"/>
                    <a:pt x="1169" y="0"/>
                    <a:pt x="77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609375" y="5189000"/>
              <a:ext cx="31025" cy="31000"/>
            </a:xfrm>
            <a:custGeom>
              <a:avLst/>
              <a:gdLst/>
              <a:ahLst/>
              <a:cxnLst/>
              <a:rect l="l" t="t" r="r" b="b"/>
              <a:pathLst>
                <a:path w="1241" h="1240" extrusionOk="0">
                  <a:moveTo>
                    <a:pt x="620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40"/>
                    <a:pt x="620" y="1240"/>
                  </a:cubicBezTo>
                  <a:cubicBezTo>
                    <a:pt x="946" y="1240"/>
                    <a:pt x="1240" y="946"/>
                    <a:pt x="1240" y="620"/>
                  </a:cubicBezTo>
                  <a:cubicBezTo>
                    <a:pt x="1240" y="294"/>
                    <a:pt x="946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432425" y="516860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4" y="1"/>
                    <a:pt x="0" y="294"/>
                    <a:pt x="0" y="653"/>
                  </a:cubicBezTo>
                  <a:cubicBezTo>
                    <a:pt x="0" y="1045"/>
                    <a:pt x="294" y="1305"/>
                    <a:pt x="652" y="1305"/>
                  </a:cubicBezTo>
                  <a:cubicBezTo>
                    <a:pt x="1011" y="1305"/>
                    <a:pt x="1305" y="1045"/>
                    <a:pt x="1305" y="653"/>
                  </a:cubicBezTo>
                  <a:cubicBezTo>
                    <a:pt x="1305" y="294"/>
                    <a:pt x="1011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257900" y="5135175"/>
              <a:ext cx="35075" cy="35075"/>
            </a:xfrm>
            <a:custGeom>
              <a:avLst/>
              <a:gdLst/>
              <a:ahLst/>
              <a:cxnLst/>
              <a:rect l="l" t="t" r="r" b="b"/>
              <a:pathLst>
                <a:path w="1403" h="1403" extrusionOk="0">
                  <a:moveTo>
                    <a:pt x="685" y="0"/>
                  </a:moveTo>
                  <a:cubicBezTo>
                    <a:pt x="327" y="0"/>
                    <a:pt x="0" y="326"/>
                    <a:pt x="0" y="685"/>
                  </a:cubicBezTo>
                  <a:cubicBezTo>
                    <a:pt x="0" y="1077"/>
                    <a:pt x="327" y="1403"/>
                    <a:pt x="685" y="1403"/>
                  </a:cubicBezTo>
                  <a:cubicBezTo>
                    <a:pt x="1044" y="1403"/>
                    <a:pt x="1403" y="1109"/>
                    <a:pt x="1403" y="685"/>
                  </a:cubicBezTo>
                  <a:cubicBezTo>
                    <a:pt x="1403" y="294"/>
                    <a:pt x="1044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083375" y="508625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92" y="0"/>
                    <a:pt x="1" y="359"/>
                    <a:pt x="1" y="816"/>
                  </a:cubicBezTo>
                  <a:cubicBezTo>
                    <a:pt x="1" y="1272"/>
                    <a:pt x="392" y="1631"/>
                    <a:pt x="816" y="1631"/>
                  </a:cubicBezTo>
                  <a:cubicBezTo>
                    <a:pt x="1273" y="1631"/>
                    <a:pt x="1632" y="1272"/>
                    <a:pt x="1632" y="816"/>
                  </a:cubicBezTo>
                  <a:cubicBezTo>
                    <a:pt x="1632" y="359"/>
                    <a:pt x="1273" y="33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915400" y="502590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3" y="0"/>
                  </a:moveTo>
                  <a:cubicBezTo>
                    <a:pt x="424" y="0"/>
                    <a:pt x="0" y="424"/>
                    <a:pt x="0" y="914"/>
                  </a:cubicBezTo>
                  <a:cubicBezTo>
                    <a:pt x="0" y="1403"/>
                    <a:pt x="424" y="1794"/>
                    <a:pt x="913" y="1794"/>
                  </a:cubicBezTo>
                  <a:cubicBezTo>
                    <a:pt x="1403" y="1794"/>
                    <a:pt x="1794" y="1403"/>
                    <a:pt x="1794" y="914"/>
                  </a:cubicBezTo>
                  <a:cubicBezTo>
                    <a:pt x="1794" y="424"/>
                    <a:pt x="1403" y="0"/>
                    <a:pt x="91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752300" y="495250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0"/>
                  </a:moveTo>
                  <a:cubicBezTo>
                    <a:pt x="457" y="0"/>
                    <a:pt x="0" y="457"/>
                    <a:pt x="0" y="979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01" y="1958"/>
                    <a:pt x="1957" y="1534"/>
                    <a:pt x="1957" y="979"/>
                  </a:cubicBezTo>
                  <a:cubicBezTo>
                    <a:pt x="1957" y="457"/>
                    <a:pt x="1501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594075" y="4868500"/>
              <a:ext cx="53050" cy="53025"/>
            </a:xfrm>
            <a:custGeom>
              <a:avLst/>
              <a:gdLst/>
              <a:ahLst/>
              <a:cxnLst/>
              <a:rect l="l" t="t" r="r" b="b"/>
              <a:pathLst>
                <a:path w="2122" h="2121" extrusionOk="0">
                  <a:moveTo>
                    <a:pt x="1077" y="1"/>
                  </a:moveTo>
                  <a:cubicBezTo>
                    <a:pt x="490" y="1"/>
                    <a:pt x="1" y="425"/>
                    <a:pt x="1" y="1044"/>
                  </a:cubicBezTo>
                  <a:cubicBezTo>
                    <a:pt x="1" y="1632"/>
                    <a:pt x="457" y="2121"/>
                    <a:pt x="1077" y="2121"/>
                  </a:cubicBezTo>
                  <a:cubicBezTo>
                    <a:pt x="1632" y="2121"/>
                    <a:pt x="2121" y="1664"/>
                    <a:pt x="2121" y="1044"/>
                  </a:cubicBezTo>
                  <a:cubicBezTo>
                    <a:pt x="2121" y="425"/>
                    <a:pt x="1632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441575" y="4772275"/>
              <a:ext cx="57125" cy="57100"/>
            </a:xfrm>
            <a:custGeom>
              <a:avLst/>
              <a:gdLst/>
              <a:ahLst/>
              <a:cxnLst/>
              <a:rect l="l" t="t" r="r" b="b"/>
              <a:pathLst>
                <a:path w="2285" h="2284" extrusionOk="0">
                  <a:moveTo>
                    <a:pt x="1143" y="0"/>
                  </a:moveTo>
                  <a:cubicBezTo>
                    <a:pt x="490" y="0"/>
                    <a:pt x="1" y="522"/>
                    <a:pt x="1" y="1142"/>
                  </a:cubicBezTo>
                  <a:cubicBezTo>
                    <a:pt x="1" y="1795"/>
                    <a:pt x="523" y="2284"/>
                    <a:pt x="1143" y="2284"/>
                  </a:cubicBezTo>
                  <a:cubicBezTo>
                    <a:pt x="1795" y="2284"/>
                    <a:pt x="2284" y="1762"/>
                    <a:pt x="2284" y="1142"/>
                  </a:cubicBezTo>
                  <a:cubicBezTo>
                    <a:pt x="2284" y="490"/>
                    <a:pt x="1795" y="0"/>
                    <a:pt x="114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300500" y="4667050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197" y="0"/>
                  </a:moveTo>
                  <a:cubicBezTo>
                    <a:pt x="1179" y="0"/>
                    <a:pt x="1161" y="1"/>
                    <a:pt x="1142" y="1"/>
                  </a:cubicBezTo>
                  <a:cubicBezTo>
                    <a:pt x="555" y="1"/>
                    <a:pt x="1" y="491"/>
                    <a:pt x="1" y="1143"/>
                  </a:cubicBezTo>
                  <a:cubicBezTo>
                    <a:pt x="1" y="1763"/>
                    <a:pt x="490" y="2285"/>
                    <a:pt x="1142" y="2285"/>
                  </a:cubicBezTo>
                  <a:cubicBezTo>
                    <a:pt x="1762" y="2285"/>
                    <a:pt x="2284" y="1796"/>
                    <a:pt x="2284" y="1143"/>
                  </a:cubicBezTo>
                  <a:cubicBezTo>
                    <a:pt x="2284" y="510"/>
                    <a:pt x="1793" y="0"/>
                    <a:pt x="119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2165950" y="4552050"/>
              <a:ext cx="57100" cy="57150"/>
            </a:xfrm>
            <a:custGeom>
              <a:avLst/>
              <a:gdLst/>
              <a:ahLst/>
              <a:cxnLst/>
              <a:rect l="l" t="t" r="r" b="b"/>
              <a:pathLst>
                <a:path w="2284" h="2286" extrusionOk="0">
                  <a:moveTo>
                    <a:pt x="1200" y="1"/>
                  </a:moveTo>
                  <a:cubicBezTo>
                    <a:pt x="1181" y="1"/>
                    <a:pt x="1161" y="1"/>
                    <a:pt x="1142" y="2"/>
                  </a:cubicBezTo>
                  <a:cubicBezTo>
                    <a:pt x="555" y="2"/>
                    <a:pt x="0" y="491"/>
                    <a:pt x="0" y="1144"/>
                  </a:cubicBezTo>
                  <a:cubicBezTo>
                    <a:pt x="0" y="1764"/>
                    <a:pt x="490" y="2285"/>
                    <a:pt x="1142" y="2285"/>
                  </a:cubicBezTo>
                  <a:cubicBezTo>
                    <a:pt x="1762" y="2285"/>
                    <a:pt x="2284" y="1796"/>
                    <a:pt x="2284" y="1144"/>
                  </a:cubicBezTo>
                  <a:cubicBezTo>
                    <a:pt x="2284" y="511"/>
                    <a:pt x="1823" y="1"/>
                    <a:pt x="120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2042000" y="442650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1"/>
                  </a:moveTo>
                  <a:cubicBezTo>
                    <a:pt x="522" y="1"/>
                    <a:pt x="0" y="490"/>
                    <a:pt x="0" y="1142"/>
                  </a:cubicBezTo>
                  <a:cubicBezTo>
                    <a:pt x="0" y="1762"/>
                    <a:pt x="489" y="2284"/>
                    <a:pt x="1142" y="2284"/>
                  </a:cubicBezTo>
                  <a:cubicBezTo>
                    <a:pt x="1762" y="2284"/>
                    <a:pt x="2284" y="1795"/>
                    <a:pt x="2284" y="1142"/>
                  </a:cubicBezTo>
                  <a:cubicBezTo>
                    <a:pt x="2284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925375" y="4293575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1"/>
                  </a:moveTo>
                  <a:cubicBezTo>
                    <a:pt x="555" y="1"/>
                    <a:pt x="1" y="490"/>
                    <a:pt x="1" y="1142"/>
                  </a:cubicBezTo>
                  <a:cubicBezTo>
                    <a:pt x="1" y="1729"/>
                    <a:pt x="555" y="2284"/>
                    <a:pt x="1142" y="2284"/>
                  </a:cubicBezTo>
                  <a:cubicBezTo>
                    <a:pt x="1762" y="2284"/>
                    <a:pt x="2284" y="1795"/>
                    <a:pt x="2284" y="1142"/>
                  </a:cubicBezTo>
                  <a:cubicBezTo>
                    <a:pt x="2284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821000" y="4150875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0"/>
                  </a:moveTo>
                  <a:cubicBezTo>
                    <a:pt x="522" y="0"/>
                    <a:pt x="0" y="522"/>
                    <a:pt x="0" y="1142"/>
                  </a:cubicBezTo>
                  <a:cubicBezTo>
                    <a:pt x="0" y="1729"/>
                    <a:pt x="522" y="2284"/>
                    <a:pt x="1142" y="2284"/>
                  </a:cubicBezTo>
                  <a:cubicBezTo>
                    <a:pt x="1729" y="2284"/>
                    <a:pt x="2284" y="1729"/>
                    <a:pt x="2284" y="1142"/>
                  </a:cubicBezTo>
                  <a:cubicBezTo>
                    <a:pt x="2284" y="522"/>
                    <a:pt x="1729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725575" y="4001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142" y="1"/>
                  </a:moveTo>
                  <a:cubicBezTo>
                    <a:pt x="555" y="1"/>
                    <a:pt x="1" y="523"/>
                    <a:pt x="1" y="1142"/>
                  </a:cubicBezTo>
                  <a:cubicBezTo>
                    <a:pt x="1" y="1762"/>
                    <a:pt x="555" y="2284"/>
                    <a:pt x="1142" y="2284"/>
                  </a:cubicBezTo>
                  <a:cubicBezTo>
                    <a:pt x="1762" y="2284"/>
                    <a:pt x="2284" y="1762"/>
                    <a:pt x="2284" y="1142"/>
                  </a:cubicBezTo>
                  <a:cubicBezTo>
                    <a:pt x="2284" y="490"/>
                    <a:pt x="1795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643225" y="3845875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0"/>
                  </a:moveTo>
                  <a:cubicBezTo>
                    <a:pt x="489" y="0"/>
                    <a:pt x="0" y="522"/>
                    <a:pt x="0" y="1142"/>
                  </a:cubicBezTo>
                  <a:cubicBezTo>
                    <a:pt x="0" y="1794"/>
                    <a:pt x="522" y="2284"/>
                    <a:pt x="1142" y="2284"/>
                  </a:cubicBezTo>
                  <a:cubicBezTo>
                    <a:pt x="1794" y="2284"/>
                    <a:pt x="2283" y="1762"/>
                    <a:pt x="2283" y="1142"/>
                  </a:cubicBezTo>
                  <a:cubicBezTo>
                    <a:pt x="2283" y="490"/>
                    <a:pt x="1794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572275" y="3683575"/>
              <a:ext cx="57100" cy="57125"/>
            </a:xfrm>
            <a:custGeom>
              <a:avLst/>
              <a:gdLst/>
              <a:ahLst/>
              <a:cxnLst/>
              <a:rect l="l" t="t" r="r" b="b"/>
              <a:pathLst>
                <a:path w="2284" h="2285" extrusionOk="0">
                  <a:moveTo>
                    <a:pt x="1142" y="1"/>
                  </a:moveTo>
                  <a:cubicBezTo>
                    <a:pt x="489" y="1"/>
                    <a:pt x="0" y="523"/>
                    <a:pt x="0" y="1143"/>
                  </a:cubicBezTo>
                  <a:cubicBezTo>
                    <a:pt x="0" y="1795"/>
                    <a:pt x="522" y="2284"/>
                    <a:pt x="1142" y="2284"/>
                  </a:cubicBezTo>
                  <a:cubicBezTo>
                    <a:pt x="1794" y="2284"/>
                    <a:pt x="2283" y="1762"/>
                    <a:pt x="2283" y="1143"/>
                  </a:cubicBezTo>
                  <a:cubicBezTo>
                    <a:pt x="2283" y="523"/>
                    <a:pt x="1794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513550" y="3516400"/>
              <a:ext cx="57100" cy="57125"/>
            </a:xfrm>
            <a:custGeom>
              <a:avLst/>
              <a:gdLst/>
              <a:ahLst/>
              <a:cxnLst/>
              <a:rect l="l" t="t" r="r" b="b"/>
              <a:pathLst>
                <a:path w="2284" h="2285" extrusionOk="0">
                  <a:moveTo>
                    <a:pt x="1142" y="1"/>
                  </a:moveTo>
                  <a:cubicBezTo>
                    <a:pt x="490" y="1"/>
                    <a:pt x="0" y="490"/>
                    <a:pt x="0" y="1143"/>
                  </a:cubicBezTo>
                  <a:cubicBezTo>
                    <a:pt x="0" y="1795"/>
                    <a:pt x="555" y="2284"/>
                    <a:pt x="1142" y="2284"/>
                  </a:cubicBezTo>
                  <a:cubicBezTo>
                    <a:pt x="1795" y="2284"/>
                    <a:pt x="2284" y="1762"/>
                    <a:pt x="2284" y="1143"/>
                  </a:cubicBezTo>
                  <a:cubicBezTo>
                    <a:pt x="2284" y="523"/>
                    <a:pt x="1795" y="33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67875" y="3345975"/>
              <a:ext cx="57125" cy="57100"/>
            </a:xfrm>
            <a:custGeom>
              <a:avLst/>
              <a:gdLst/>
              <a:ahLst/>
              <a:cxnLst/>
              <a:rect l="l" t="t" r="r" b="b"/>
              <a:pathLst>
                <a:path w="2285" h="2284" extrusionOk="0">
                  <a:moveTo>
                    <a:pt x="1142" y="0"/>
                  </a:moveTo>
                  <a:cubicBezTo>
                    <a:pt x="523" y="0"/>
                    <a:pt x="1" y="522"/>
                    <a:pt x="1" y="1142"/>
                  </a:cubicBezTo>
                  <a:cubicBezTo>
                    <a:pt x="1" y="1794"/>
                    <a:pt x="523" y="2284"/>
                    <a:pt x="1142" y="2284"/>
                  </a:cubicBezTo>
                  <a:cubicBezTo>
                    <a:pt x="1762" y="2284"/>
                    <a:pt x="2284" y="1794"/>
                    <a:pt x="2284" y="1142"/>
                  </a:cubicBezTo>
                  <a:cubicBezTo>
                    <a:pt x="2284" y="522"/>
                    <a:pt x="1762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7700" y="3173875"/>
              <a:ext cx="54675" cy="54700"/>
            </a:xfrm>
            <a:custGeom>
              <a:avLst/>
              <a:gdLst/>
              <a:ahLst/>
              <a:cxnLst/>
              <a:rect l="l" t="t" r="r" b="b"/>
              <a:pathLst>
                <a:path w="2187" h="2188" extrusionOk="0">
                  <a:moveTo>
                    <a:pt x="1130" y="0"/>
                  </a:moveTo>
                  <a:cubicBezTo>
                    <a:pt x="1112" y="0"/>
                    <a:pt x="1095" y="1"/>
                    <a:pt x="1077" y="2"/>
                  </a:cubicBezTo>
                  <a:cubicBezTo>
                    <a:pt x="490" y="2"/>
                    <a:pt x="1" y="491"/>
                    <a:pt x="1" y="1111"/>
                  </a:cubicBezTo>
                  <a:cubicBezTo>
                    <a:pt x="1" y="1730"/>
                    <a:pt x="490" y="2187"/>
                    <a:pt x="1077" y="2187"/>
                  </a:cubicBezTo>
                  <a:cubicBezTo>
                    <a:pt x="1697" y="2187"/>
                    <a:pt x="2186" y="1730"/>
                    <a:pt x="2186" y="1111"/>
                  </a:cubicBezTo>
                  <a:cubicBezTo>
                    <a:pt x="2186" y="509"/>
                    <a:pt x="1695" y="0"/>
                    <a:pt x="113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17325" y="2997750"/>
              <a:ext cx="54650" cy="54675"/>
            </a:xfrm>
            <a:custGeom>
              <a:avLst/>
              <a:gdLst/>
              <a:ahLst/>
              <a:cxnLst/>
              <a:rect l="l" t="t" r="r" b="b"/>
              <a:pathLst>
                <a:path w="2186" h="2187" extrusionOk="0">
                  <a:moveTo>
                    <a:pt x="1077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077"/>
                  </a:cubicBezTo>
                  <a:cubicBezTo>
                    <a:pt x="2186" y="490"/>
                    <a:pt x="1697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10800" y="2821600"/>
              <a:ext cx="55475" cy="54675"/>
            </a:xfrm>
            <a:custGeom>
              <a:avLst/>
              <a:gdLst/>
              <a:ahLst/>
              <a:cxnLst/>
              <a:rect l="l" t="t" r="r" b="b"/>
              <a:pathLst>
                <a:path w="2219" h="2187" extrusionOk="0">
                  <a:moveTo>
                    <a:pt x="1109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109" y="2186"/>
                  </a:cubicBezTo>
                  <a:cubicBezTo>
                    <a:pt x="1729" y="2186"/>
                    <a:pt x="2219" y="1697"/>
                    <a:pt x="2219" y="1077"/>
                  </a:cubicBezTo>
                  <a:cubicBezTo>
                    <a:pt x="2219" y="490"/>
                    <a:pt x="1664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17325" y="2644650"/>
              <a:ext cx="54650" cy="55475"/>
            </a:xfrm>
            <a:custGeom>
              <a:avLst/>
              <a:gdLst/>
              <a:ahLst/>
              <a:cxnLst/>
              <a:rect l="l" t="t" r="r" b="b"/>
              <a:pathLst>
                <a:path w="2186" h="2219" extrusionOk="0">
                  <a:moveTo>
                    <a:pt x="1077" y="0"/>
                  </a:moveTo>
                  <a:cubicBezTo>
                    <a:pt x="490" y="0"/>
                    <a:pt x="0" y="490"/>
                    <a:pt x="0" y="1109"/>
                  </a:cubicBezTo>
                  <a:cubicBezTo>
                    <a:pt x="0" y="1729"/>
                    <a:pt x="490" y="2218"/>
                    <a:pt x="1077" y="2218"/>
                  </a:cubicBezTo>
                  <a:cubicBezTo>
                    <a:pt x="1697" y="2218"/>
                    <a:pt x="2186" y="1729"/>
                    <a:pt x="2186" y="1109"/>
                  </a:cubicBezTo>
                  <a:cubicBezTo>
                    <a:pt x="2186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6075" y="2469300"/>
              <a:ext cx="55475" cy="55500"/>
            </a:xfrm>
            <a:custGeom>
              <a:avLst/>
              <a:gdLst/>
              <a:ahLst/>
              <a:cxnLst/>
              <a:rect l="l" t="t" r="r" b="b"/>
              <a:pathLst>
                <a:path w="2219" h="2220" extrusionOk="0">
                  <a:moveTo>
                    <a:pt x="1110" y="1"/>
                  </a:moveTo>
                  <a:cubicBezTo>
                    <a:pt x="490" y="1"/>
                    <a:pt x="1" y="490"/>
                    <a:pt x="1" y="1110"/>
                  </a:cubicBezTo>
                  <a:cubicBezTo>
                    <a:pt x="1" y="1730"/>
                    <a:pt x="490" y="2219"/>
                    <a:pt x="1110" y="2219"/>
                  </a:cubicBezTo>
                  <a:cubicBezTo>
                    <a:pt x="1729" y="2219"/>
                    <a:pt x="2219" y="1730"/>
                    <a:pt x="2219" y="1110"/>
                  </a:cubicBezTo>
                  <a:cubicBezTo>
                    <a:pt x="2219" y="490"/>
                    <a:pt x="1729" y="1"/>
                    <a:pt x="111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68700" y="2295600"/>
              <a:ext cx="55475" cy="54675"/>
            </a:xfrm>
            <a:custGeom>
              <a:avLst/>
              <a:gdLst/>
              <a:ahLst/>
              <a:cxnLst/>
              <a:rect l="l" t="t" r="r" b="b"/>
              <a:pathLst>
                <a:path w="2219" h="2187" extrusionOk="0">
                  <a:moveTo>
                    <a:pt x="1109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109" y="2186"/>
                  </a:cubicBezTo>
                  <a:cubicBezTo>
                    <a:pt x="1729" y="2186"/>
                    <a:pt x="2219" y="1697"/>
                    <a:pt x="2219" y="1077"/>
                  </a:cubicBezTo>
                  <a:cubicBezTo>
                    <a:pt x="2219" y="490"/>
                    <a:pt x="1729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515175" y="2125175"/>
              <a:ext cx="54675" cy="54650"/>
            </a:xfrm>
            <a:custGeom>
              <a:avLst/>
              <a:gdLst/>
              <a:ahLst/>
              <a:cxnLst/>
              <a:rect l="l" t="t" r="r" b="b"/>
              <a:pathLst>
                <a:path w="2187" h="2186" extrusionOk="0">
                  <a:moveTo>
                    <a:pt x="1077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109"/>
                  </a:cubicBezTo>
                  <a:cubicBezTo>
                    <a:pt x="2186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573075" y="1958000"/>
              <a:ext cx="54675" cy="54650"/>
            </a:xfrm>
            <a:custGeom>
              <a:avLst/>
              <a:gdLst/>
              <a:ahLst/>
              <a:cxnLst/>
              <a:rect l="l" t="t" r="r" b="b"/>
              <a:pathLst>
                <a:path w="2187" h="2186" extrusionOk="0">
                  <a:moveTo>
                    <a:pt x="1077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109"/>
                  </a:cubicBezTo>
                  <a:cubicBezTo>
                    <a:pt x="2186" y="522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644850" y="1796525"/>
              <a:ext cx="53850" cy="53025"/>
            </a:xfrm>
            <a:custGeom>
              <a:avLst/>
              <a:gdLst/>
              <a:ahLst/>
              <a:cxnLst/>
              <a:rect l="l" t="t" r="r" b="b"/>
              <a:pathLst>
                <a:path w="2154" h="2121" extrusionOk="0">
                  <a:moveTo>
                    <a:pt x="1077" y="1"/>
                  </a:moveTo>
                  <a:cubicBezTo>
                    <a:pt x="522" y="1"/>
                    <a:pt x="0" y="457"/>
                    <a:pt x="0" y="1077"/>
                  </a:cubicBezTo>
                  <a:cubicBezTo>
                    <a:pt x="0" y="1632"/>
                    <a:pt x="457" y="2121"/>
                    <a:pt x="1077" y="2121"/>
                  </a:cubicBezTo>
                  <a:cubicBezTo>
                    <a:pt x="1631" y="2121"/>
                    <a:pt x="2153" y="1697"/>
                    <a:pt x="2153" y="1077"/>
                  </a:cubicBezTo>
                  <a:cubicBezTo>
                    <a:pt x="2153" y="490"/>
                    <a:pt x="1664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728025" y="1640775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44" y="0"/>
                  </a:moveTo>
                  <a:cubicBezTo>
                    <a:pt x="490" y="0"/>
                    <a:pt x="0" y="489"/>
                    <a:pt x="0" y="1044"/>
                  </a:cubicBezTo>
                  <a:cubicBezTo>
                    <a:pt x="0" y="1631"/>
                    <a:pt x="490" y="2120"/>
                    <a:pt x="1044" y="2120"/>
                  </a:cubicBezTo>
                  <a:cubicBezTo>
                    <a:pt x="1631" y="2120"/>
                    <a:pt x="2121" y="1631"/>
                    <a:pt x="2121" y="1044"/>
                  </a:cubicBezTo>
                  <a:cubicBezTo>
                    <a:pt x="2121" y="489"/>
                    <a:pt x="1631" y="0"/>
                    <a:pt x="104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821800" y="1491525"/>
              <a:ext cx="53050" cy="53050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45" y="1"/>
                  </a:moveTo>
                  <a:cubicBezTo>
                    <a:pt x="457" y="1"/>
                    <a:pt x="1" y="490"/>
                    <a:pt x="1" y="1077"/>
                  </a:cubicBezTo>
                  <a:cubicBezTo>
                    <a:pt x="1" y="1664"/>
                    <a:pt x="457" y="2121"/>
                    <a:pt x="1045" y="2121"/>
                  </a:cubicBezTo>
                  <a:cubicBezTo>
                    <a:pt x="1632" y="2121"/>
                    <a:pt x="2121" y="1664"/>
                    <a:pt x="2121" y="1077"/>
                  </a:cubicBezTo>
                  <a:cubicBezTo>
                    <a:pt x="2121" y="490"/>
                    <a:pt x="1632" y="1"/>
                    <a:pt x="104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928625" y="1350450"/>
              <a:ext cx="51425" cy="50575"/>
            </a:xfrm>
            <a:custGeom>
              <a:avLst/>
              <a:gdLst/>
              <a:ahLst/>
              <a:cxnLst/>
              <a:rect l="l" t="t" r="r" b="b"/>
              <a:pathLst>
                <a:path w="2057" h="2023" extrusionOk="0">
                  <a:moveTo>
                    <a:pt x="1012" y="0"/>
                  </a:moveTo>
                  <a:cubicBezTo>
                    <a:pt x="458" y="0"/>
                    <a:pt x="1" y="425"/>
                    <a:pt x="1" y="1012"/>
                  </a:cubicBezTo>
                  <a:cubicBezTo>
                    <a:pt x="1" y="1599"/>
                    <a:pt x="458" y="2023"/>
                    <a:pt x="1012" y="2023"/>
                  </a:cubicBezTo>
                  <a:cubicBezTo>
                    <a:pt x="1599" y="2023"/>
                    <a:pt x="2056" y="1599"/>
                    <a:pt x="2056" y="1012"/>
                  </a:cubicBezTo>
                  <a:cubicBezTo>
                    <a:pt x="2056" y="457"/>
                    <a:pt x="1599" y="0"/>
                    <a:pt x="101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043625" y="1216700"/>
              <a:ext cx="51400" cy="51400"/>
            </a:xfrm>
            <a:custGeom>
              <a:avLst/>
              <a:gdLst/>
              <a:ahLst/>
              <a:cxnLst/>
              <a:rect l="l" t="t" r="r" b="b"/>
              <a:pathLst>
                <a:path w="2056" h="2056" extrusionOk="0">
                  <a:moveTo>
                    <a:pt x="1044" y="1"/>
                  </a:moveTo>
                  <a:cubicBezTo>
                    <a:pt x="457" y="1"/>
                    <a:pt x="0" y="458"/>
                    <a:pt x="0" y="1012"/>
                  </a:cubicBezTo>
                  <a:cubicBezTo>
                    <a:pt x="0" y="1599"/>
                    <a:pt x="457" y="2056"/>
                    <a:pt x="1044" y="2056"/>
                  </a:cubicBezTo>
                  <a:cubicBezTo>
                    <a:pt x="1599" y="2056"/>
                    <a:pt x="2055" y="1599"/>
                    <a:pt x="2055" y="1012"/>
                  </a:cubicBezTo>
                  <a:cubicBezTo>
                    <a:pt x="2055" y="458"/>
                    <a:pt x="1566" y="1"/>
                    <a:pt x="104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168400" y="1091125"/>
              <a:ext cx="50575" cy="51400"/>
            </a:xfrm>
            <a:custGeom>
              <a:avLst/>
              <a:gdLst/>
              <a:ahLst/>
              <a:cxnLst/>
              <a:rect l="l" t="t" r="r" b="b"/>
              <a:pathLst>
                <a:path w="2023" h="2056" extrusionOk="0">
                  <a:moveTo>
                    <a:pt x="1011" y="0"/>
                  </a:moveTo>
                  <a:cubicBezTo>
                    <a:pt x="457" y="0"/>
                    <a:pt x="0" y="457"/>
                    <a:pt x="0" y="1044"/>
                  </a:cubicBezTo>
                  <a:cubicBezTo>
                    <a:pt x="0" y="1599"/>
                    <a:pt x="457" y="2055"/>
                    <a:pt x="1011" y="2055"/>
                  </a:cubicBezTo>
                  <a:cubicBezTo>
                    <a:pt x="1599" y="2055"/>
                    <a:pt x="2023" y="1599"/>
                    <a:pt x="2023" y="1044"/>
                  </a:cubicBezTo>
                  <a:cubicBezTo>
                    <a:pt x="2023" y="490"/>
                    <a:pt x="1599" y="66"/>
                    <a:pt x="101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303775" y="97695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1"/>
                  </a:moveTo>
                  <a:cubicBezTo>
                    <a:pt x="457" y="1"/>
                    <a:pt x="0" y="425"/>
                    <a:pt x="0" y="979"/>
                  </a:cubicBezTo>
                  <a:cubicBezTo>
                    <a:pt x="0" y="1534"/>
                    <a:pt x="392" y="1958"/>
                    <a:pt x="979" y="1958"/>
                  </a:cubicBezTo>
                  <a:cubicBezTo>
                    <a:pt x="1501" y="1958"/>
                    <a:pt x="1957" y="1566"/>
                    <a:pt x="1957" y="979"/>
                  </a:cubicBezTo>
                  <a:cubicBezTo>
                    <a:pt x="1957" y="457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445650" y="872575"/>
              <a:ext cx="48975" cy="48950"/>
            </a:xfrm>
            <a:custGeom>
              <a:avLst/>
              <a:gdLst/>
              <a:ahLst/>
              <a:cxnLst/>
              <a:rect l="l" t="t" r="r" b="b"/>
              <a:pathLst>
                <a:path w="1959" h="1958" extrusionOk="0">
                  <a:moveTo>
                    <a:pt x="980" y="0"/>
                  </a:moveTo>
                  <a:cubicBezTo>
                    <a:pt x="425" y="0"/>
                    <a:pt x="1" y="424"/>
                    <a:pt x="1" y="946"/>
                  </a:cubicBezTo>
                  <a:cubicBezTo>
                    <a:pt x="1" y="1501"/>
                    <a:pt x="458" y="1957"/>
                    <a:pt x="980" y="1957"/>
                  </a:cubicBezTo>
                  <a:cubicBezTo>
                    <a:pt x="1501" y="1957"/>
                    <a:pt x="1958" y="1501"/>
                    <a:pt x="1958" y="946"/>
                  </a:cubicBezTo>
                  <a:cubicBezTo>
                    <a:pt x="1958" y="424"/>
                    <a:pt x="1501" y="0"/>
                    <a:pt x="98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2594075" y="778775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57" y="1"/>
                    <a:pt x="1" y="425"/>
                    <a:pt x="1" y="980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34" y="1958"/>
                    <a:pt x="1958" y="1501"/>
                    <a:pt x="1958" y="980"/>
                  </a:cubicBezTo>
                  <a:cubicBezTo>
                    <a:pt x="1958" y="392"/>
                    <a:pt x="1534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2750650" y="69480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0"/>
                  </a:moveTo>
                  <a:cubicBezTo>
                    <a:pt x="425" y="0"/>
                    <a:pt x="1" y="457"/>
                    <a:pt x="1" y="979"/>
                  </a:cubicBezTo>
                  <a:cubicBezTo>
                    <a:pt x="1" y="1501"/>
                    <a:pt x="425" y="1957"/>
                    <a:pt x="979" y="1957"/>
                  </a:cubicBezTo>
                  <a:cubicBezTo>
                    <a:pt x="1501" y="1957"/>
                    <a:pt x="1958" y="1501"/>
                    <a:pt x="1958" y="979"/>
                  </a:cubicBezTo>
                  <a:cubicBezTo>
                    <a:pt x="1958" y="457"/>
                    <a:pt x="1501" y="33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12950" y="625475"/>
              <a:ext cx="47325" cy="46500"/>
            </a:xfrm>
            <a:custGeom>
              <a:avLst/>
              <a:gdLst/>
              <a:ahLst/>
              <a:cxnLst/>
              <a:rect l="l" t="t" r="r" b="b"/>
              <a:pathLst>
                <a:path w="1893" h="1860" extrusionOk="0">
                  <a:moveTo>
                    <a:pt x="946" y="0"/>
                  </a:moveTo>
                  <a:cubicBezTo>
                    <a:pt x="424" y="0"/>
                    <a:pt x="0" y="424"/>
                    <a:pt x="0" y="946"/>
                  </a:cubicBezTo>
                  <a:cubicBezTo>
                    <a:pt x="0" y="1468"/>
                    <a:pt x="424" y="1860"/>
                    <a:pt x="946" y="1860"/>
                  </a:cubicBezTo>
                  <a:cubicBezTo>
                    <a:pt x="1501" y="1860"/>
                    <a:pt x="1892" y="1468"/>
                    <a:pt x="1892" y="946"/>
                  </a:cubicBezTo>
                  <a:cubicBezTo>
                    <a:pt x="1892" y="424"/>
                    <a:pt x="1501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80125" y="566750"/>
              <a:ext cx="47325" cy="46525"/>
            </a:xfrm>
            <a:custGeom>
              <a:avLst/>
              <a:gdLst/>
              <a:ahLst/>
              <a:cxnLst/>
              <a:rect l="l" t="t" r="r" b="b"/>
              <a:pathLst>
                <a:path w="1893" h="1861" extrusionOk="0">
                  <a:moveTo>
                    <a:pt x="946" y="1"/>
                  </a:moveTo>
                  <a:cubicBezTo>
                    <a:pt x="424" y="1"/>
                    <a:pt x="0" y="392"/>
                    <a:pt x="0" y="914"/>
                  </a:cubicBezTo>
                  <a:cubicBezTo>
                    <a:pt x="0" y="1436"/>
                    <a:pt x="424" y="1860"/>
                    <a:pt x="946" y="1860"/>
                  </a:cubicBezTo>
                  <a:cubicBezTo>
                    <a:pt x="1501" y="1860"/>
                    <a:pt x="1892" y="1436"/>
                    <a:pt x="1892" y="914"/>
                  </a:cubicBezTo>
                  <a:cubicBezTo>
                    <a:pt x="1892" y="425"/>
                    <a:pt x="1501" y="1"/>
                    <a:pt x="94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3250550" y="520275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7" y="0"/>
                  </a:moveTo>
                  <a:cubicBezTo>
                    <a:pt x="425" y="0"/>
                    <a:pt x="1" y="425"/>
                    <a:pt x="1" y="946"/>
                  </a:cubicBezTo>
                  <a:cubicBezTo>
                    <a:pt x="1" y="1468"/>
                    <a:pt x="425" y="1892"/>
                    <a:pt x="947" y="1892"/>
                  </a:cubicBezTo>
                  <a:cubicBezTo>
                    <a:pt x="1469" y="1892"/>
                    <a:pt x="1893" y="1468"/>
                    <a:pt x="1893" y="946"/>
                  </a:cubicBezTo>
                  <a:cubicBezTo>
                    <a:pt x="1893" y="425"/>
                    <a:pt x="1469" y="0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3425900" y="489275"/>
              <a:ext cx="44875" cy="44900"/>
            </a:xfrm>
            <a:custGeom>
              <a:avLst/>
              <a:gdLst/>
              <a:ahLst/>
              <a:cxnLst/>
              <a:rect l="l" t="t" r="r" b="b"/>
              <a:pathLst>
                <a:path w="1795" h="1796" extrusionOk="0">
                  <a:moveTo>
                    <a:pt x="913" y="1"/>
                  </a:moveTo>
                  <a:cubicBezTo>
                    <a:pt x="424" y="1"/>
                    <a:pt x="0" y="392"/>
                    <a:pt x="0" y="882"/>
                  </a:cubicBezTo>
                  <a:cubicBezTo>
                    <a:pt x="0" y="1371"/>
                    <a:pt x="424" y="1795"/>
                    <a:pt x="913" y="1795"/>
                  </a:cubicBezTo>
                  <a:cubicBezTo>
                    <a:pt x="1403" y="1795"/>
                    <a:pt x="1794" y="1371"/>
                    <a:pt x="1794" y="882"/>
                  </a:cubicBezTo>
                  <a:cubicBezTo>
                    <a:pt x="1794" y="392"/>
                    <a:pt x="1403" y="1"/>
                    <a:pt x="91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3601225" y="46972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0"/>
                  </a:moveTo>
                  <a:cubicBezTo>
                    <a:pt x="424" y="0"/>
                    <a:pt x="0" y="391"/>
                    <a:pt x="0" y="881"/>
                  </a:cubicBezTo>
                  <a:cubicBezTo>
                    <a:pt x="0" y="1370"/>
                    <a:pt x="424" y="1794"/>
                    <a:pt x="914" y="1794"/>
                  </a:cubicBezTo>
                  <a:cubicBezTo>
                    <a:pt x="1403" y="1794"/>
                    <a:pt x="1794" y="1370"/>
                    <a:pt x="1794" y="881"/>
                  </a:cubicBezTo>
                  <a:cubicBezTo>
                    <a:pt x="1794" y="391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3776550" y="46237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0"/>
                  </a:moveTo>
                  <a:cubicBezTo>
                    <a:pt x="425" y="0"/>
                    <a:pt x="1" y="425"/>
                    <a:pt x="1" y="914"/>
                  </a:cubicBezTo>
                  <a:cubicBezTo>
                    <a:pt x="1" y="1403"/>
                    <a:pt x="425" y="1795"/>
                    <a:pt x="914" y="1795"/>
                  </a:cubicBezTo>
                  <a:cubicBezTo>
                    <a:pt x="1403" y="1795"/>
                    <a:pt x="1795" y="1403"/>
                    <a:pt x="1795" y="914"/>
                  </a:cubicBezTo>
                  <a:cubicBezTo>
                    <a:pt x="1795" y="425"/>
                    <a:pt x="1436" y="33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3954325" y="469675"/>
              <a:ext cx="44875" cy="44925"/>
            </a:xfrm>
            <a:custGeom>
              <a:avLst/>
              <a:gdLst/>
              <a:ahLst/>
              <a:cxnLst/>
              <a:rect l="l" t="t" r="r" b="b"/>
              <a:pathLst>
                <a:path w="1795" h="1797" extrusionOk="0">
                  <a:moveTo>
                    <a:pt x="938" y="0"/>
                  </a:moveTo>
                  <a:cubicBezTo>
                    <a:pt x="920" y="0"/>
                    <a:pt x="901" y="1"/>
                    <a:pt x="881" y="2"/>
                  </a:cubicBezTo>
                  <a:cubicBezTo>
                    <a:pt x="392" y="2"/>
                    <a:pt x="1" y="393"/>
                    <a:pt x="1" y="883"/>
                  </a:cubicBezTo>
                  <a:cubicBezTo>
                    <a:pt x="1" y="1372"/>
                    <a:pt x="392" y="1796"/>
                    <a:pt x="881" y="1796"/>
                  </a:cubicBezTo>
                  <a:cubicBezTo>
                    <a:pt x="1371" y="1796"/>
                    <a:pt x="1795" y="1372"/>
                    <a:pt x="1795" y="883"/>
                  </a:cubicBezTo>
                  <a:cubicBezTo>
                    <a:pt x="1795" y="381"/>
                    <a:pt x="1403" y="0"/>
                    <a:pt x="93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4129650" y="487650"/>
              <a:ext cx="46525" cy="47325"/>
            </a:xfrm>
            <a:custGeom>
              <a:avLst/>
              <a:gdLst/>
              <a:ahLst/>
              <a:cxnLst/>
              <a:rect l="l" t="t" r="r" b="b"/>
              <a:pathLst>
                <a:path w="1861" h="1893" extrusionOk="0">
                  <a:moveTo>
                    <a:pt x="914" y="1"/>
                  </a:moveTo>
                  <a:cubicBezTo>
                    <a:pt x="392" y="1"/>
                    <a:pt x="1" y="425"/>
                    <a:pt x="1" y="947"/>
                  </a:cubicBezTo>
                  <a:cubicBezTo>
                    <a:pt x="1" y="1469"/>
                    <a:pt x="392" y="1893"/>
                    <a:pt x="914" y="1893"/>
                  </a:cubicBezTo>
                  <a:cubicBezTo>
                    <a:pt x="1469" y="1893"/>
                    <a:pt x="1860" y="1469"/>
                    <a:pt x="1860" y="947"/>
                  </a:cubicBezTo>
                  <a:cubicBezTo>
                    <a:pt x="1860" y="425"/>
                    <a:pt x="1436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301725" y="519450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57" y="1"/>
                    <a:pt x="1" y="458"/>
                    <a:pt x="1" y="979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01" y="1958"/>
                    <a:pt x="1958" y="1501"/>
                    <a:pt x="1958" y="979"/>
                  </a:cubicBezTo>
                  <a:cubicBezTo>
                    <a:pt x="1958" y="458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4471350" y="564300"/>
              <a:ext cx="50600" cy="51400"/>
            </a:xfrm>
            <a:custGeom>
              <a:avLst/>
              <a:gdLst/>
              <a:ahLst/>
              <a:cxnLst/>
              <a:rect l="l" t="t" r="r" b="b"/>
              <a:pathLst>
                <a:path w="2024" h="2056" extrusionOk="0">
                  <a:moveTo>
                    <a:pt x="1012" y="1"/>
                  </a:moveTo>
                  <a:cubicBezTo>
                    <a:pt x="425" y="1"/>
                    <a:pt x="1" y="458"/>
                    <a:pt x="1" y="1012"/>
                  </a:cubicBezTo>
                  <a:cubicBezTo>
                    <a:pt x="1" y="1599"/>
                    <a:pt x="425" y="2056"/>
                    <a:pt x="1012" y="2056"/>
                  </a:cubicBezTo>
                  <a:cubicBezTo>
                    <a:pt x="1566" y="2056"/>
                    <a:pt x="2023" y="1599"/>
                    <a:pt x="2023" y="1012"/>
                  </a:cubicBezTo>
                  <a:cubicBezTo>
                    <a:pt x="2023" y="458"/>
                    <a:pt x="1566" y="1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4636900" y="621400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77" y="0"/>
                  </a:moveTo>
                  <a:cubicBezTo>
                    <a:pt x="490" y="0"/>
                    <a:pt x="1" y="490"/>
                    <a:pt x="1" y="1077"/>
                  </a:cubicBezTo>
                  <a:cubicBezTo>
                    <a:pt x="1" y="1631"/>
                    <a:pt x="490" y="2121"/>
                    <a:pt x="1077" y="2121"/>
                  </a:cubicBezTo>
                  <a:cubicBezTo>
                    <a:pt x="1632" y="2121"/>
                    <a:pt x="2121" y="1631"/>
                    <a:pt x="2121" y="1077"/>
                  </a:cubicBezTo>
                  <a:cubicBezTo>
                    <a:pt x="2121" y="490"/>
                    <a:pt x="1632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798375" y="691525"/>
              <a:ext cx="54650" cy="55475"/>
            </a:xfrm>
            <a:custGeom>
              <a:avLst/>
              <a:gdLst/>
              <a:ahLst/>
              <a:cxnLst/>
              <a:rect l="l" t="t" r="r" b="b"/>
              <a:pathLst>
                <a:path w="2186" h="2219" extrusionOk="0">
                  <a:moveTo>
                    <a:pt x="1109" y="1"/>
                  </a:moveTo>
                  <a:cubicBezTo>
                    <a:pt x="490" y="1"/>
                    <a:pt x="0" y="490"/>
                    <a:pt x="0" y="1110"/>
                  </a:cubicBezTo>
                  <a:cubicBezTo>
                    <a:pt x="0" y="1729"/>
                    <a:pt x="490" y="2219"/>
                    <a:pt x="1109" y="2219"/>
                  </a:cubicBezTo>
                  <a:cubicBezTo>
                    <a:pt x="1697" y="2219"/>
                    <a:pt x="2186" y="1729"/>
                    <a:pt x="2186" y="1110"/>
                  </a:cubicBezTo>
                  <a:cubicBezTo>
                    <a:pt x="2186" y="490"/>
                    <a:pt x="1664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953325" y="773075"/>
              <a:ext cx="57100" cy="57125"/>
            </a:xfrm>
            <a:custGeom>
              <a:avLst/>
              <a:gdLst/>
              <a:ahLst/>
              <a:cxnLst/>
              <a:rect l="l" t="t" r="r" b="b"/>
              <a:pathLst>
                <a:path w="2284" h="2285" extrusionOk="0">
                  <a:moveTo>
                    <a:pt x="1142" y="1"/>
                  </a:moveTo>
                  <a:cubicBezTo>
                    <a:pt x="522" y="1"/>
                    <a:pt x="0" y="555"/>
                    <a:pt x="0" y="1142"/>
                  </a:cubicBezTo>
                  <a:cubicBezTo>
                    <a:pt x="0" y="1762"/>
                    <a:pt x="522" y="2284"/>
                    <a:pt x="1142" y="2284"/>
                  </a:cubicBezTo>
                  <a:cubicBezTo>
                    <a:pt x="1762" y="2284"/>
                    <a:pt x="2283" y="1762"/>
                    <a:pt x="2283" y="1142"/>
                  </a:cubicBezTo>
                  <a:cubicBezTo>
                    <a:pt x="2283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5100925" y="866050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1175" y="0"/>
                  </a:moveTo>
                  <a:cubicBezTo>
                    <a:pt x="522" y="0"/>
                    <a:pt x="0" y="522"/>
                    <a:pt x="0" y="1175"/>
                  </a:cubicBezTo>
                  <a:cubicBezTo>
                    <a:pt x="0" y="1827"/>
                    <a:pt x="522" y="2382"/>
                    <a:pt x="1175" y="2382"/>
                  </a:cubicBezTo>
                  <a:cubicBezTo>
                    <a:pt x="1827" y="2382"/>
                    <a:pt x="2382" y="1827"/>
                    <a:pt x="2382" y="1175"/>
                  </a:cubicBezTo>
                  <a:cubicBezTo>
                    <a:pt x="2382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5242825" y="970425"/>
              <a:ext cx="61175" cy="61200"/>
            </a:xfrm>
            <a:custGeom>
              <a:avLst/>
              <a:gdLst/>
              <a:ahLst/>
              <a:cxnLst/>
              <a:rect l="l" t="t" r="r" b="b"/>
              <a:pathLst>
                <a:path w="2447" h="2448" extrusionOk="0">
                  <a:moveTo>
                    <a:pt x="1207" y="1"/>
                  </a:moveTo>
                  <a:cubicBezTo>
                    <a:pt x="522" y="1"/>
                    <a:pt x="0" y="523"/>
                    <a:pt x="0" y="1208"/>
                  </a:cubicBezTo>
                  <a:cubicBezTo>
                    <a:pt x="0" y="1893"/>
                    <a:pt x="522" y="2447"/>
                    <a:pt x="1207" y="2447"/>
                  </a:cubicBezTo>
                  <a:cubicBezTo>
                    <a:pt x="1925" y="2447"/>
                    <a:pt x="2447" y="1893"/>
                    <a:pt x="2447" y="1208"/>
                  </a:cubicBezTo>
                  <a:cubicBezTo>
                    <a:pt x="2447" y="555"/>
                    <a:pt x="1859" y="1"/>
                    <a:pt x="120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5374925" y="1084600"/>
              <a:ext cx="63625" cy="62825"/>
            </a:xfrm>
            <a:custGeom>
              <a:avLst/>
              <a:gdLst/>
              <a:ahLst/>
              <a:cxnLst/>
              <a:rect l="l" t="t" r="r" b="b"/>
              <a:pathLst>
                <a:path w="2545" h="2513" extrusionOk="0">
                  <a:moveTo>
                    <a:pt x="1273" y="0"/>
                  </a:moveTo>
                  <a:cubicBezTo>
                    <a:pt x="588" y="0"/>
                    <a:pt x="1" y="555"/>
                    <a:pt x="1" y="1240"/>
                  </a:cubicBezTo>
                  <a:cubicBezTo>
                    <a:pt x="1" y="1925"/>
                    <a:pt x="588" y="2512"/>
                    <a:pt x="1273" y="2512"/>
                  </a:cubicBezTo>
                  <a:cubicBezTo>
                    <a:pt x="1958" y="2512"/>
                    <a:pt x="2545" y="1958"/>
                    <a:pt x="2545" y="1240"/>
                  </a:cubicBezTo>
                  <a:cubicBezTo>
                    <a:pt x="2545" y="555"/>
                    <a:pt x="1958" y="33"/>
                    <a:pt x="127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5500500" y="1209325"/>
              <a:ext cx="63650" cy="63675"/>
            </a:xfrm>
            <a:custGeom>
              <a:avLst/>
              <a:gdLst/>
              <a:ahLst/>
              <a:cxnLst/>
              <a:rect l="l" t="t" r="r" b="b"/>
              <a:pathLst>
                <a:path w="2546" h="2547" extrusionOk="0">
                  <a:moveTo>
                    <a:pt x="1328" y="1"/>
                  </a:moveTo>
                  <a:cubicBezTo>
                    <a:pt x="1310" y="1"/>
                    <a:pt x="1291" y="1"/>
                    <a:pt x="1273" y="2"/>
                  </a:cubicBezTo>
                  <a:cubicBezTo>
                    <a:pt x="556" y="2"/>
                    <a:pt x="1" y="589"/>
                    <a:pt x="1" y="1274"/>
                  </a:cubicBezTo>
                  <a:cubicBezTo>
                    <a:pt x="1" y="1959"/>
                    <a:pt x="588" y="2547"/>
                    <a:pt x="1273" y="2547"/>
                  </a:cubicBezTo>
                  <a:cubicBezTo>
                    <a:pt x="1958" y="2547"/>
                    <a:pt x="2545" y="1959"/>
                    <a:pt x="2545" y="1274"/>
                  </a:cubicBezTo>
                  <a:cubicBezTo>
                    <a:pt x="2545" y="576"/>
                    <a:pt x="1989" y="1"/>
                    <a:pt x="132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5614675" y="1342300"/>
              <a:ext cx="65275" cy="65250"/>
            </a:xfrm>
            <a:custGeom>
              <a:avLst/>
              <a:gdLst/>
              <a:ahLst/>
              <a:cxnLst/>
              <a:rect l="l" t="t" r="r" b="b"/>
              <a:pathLst>
                <a:path w="2611" h="2610" extrusionOk="0">
                  <a:moveTo>
                    <a:pt x="1306" y="0"/>
                  </a:moveTo>
                  <a:cubicBezTo>
                    <a:pt x="588" y="0"/>
                    <a:pt x="1" y="555"/>
                    <a:pt x="1" y="1305"/>
                  </a:cubicBezTo>
                  <a:cubicBezTo>
                    <a:pt x="1" y="2023"/>
                    <a:pt x="588" y="2610"/>
                    <a:pt x="1306" y="2610"/>
                  </a:cubicBezTo>
                  <a:cubicBezTo>
                    <a:pt x="2056" y="2610"/>
                    <a:pt x="2610" y="2023"/>
                    <a:pt x="2610" y="1305"/>
                  </a:cubicBezTo>
                  <a:cubicBezTo>
                    <a:pt x="2610" y="555"/>
                    <a:pt x="2056" y="0"/>
                    <a:pt x="130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5719075" y="1482550"/>
              <a:ext cx="66875" cy="67725"/>
            </a:xfrm>
            <a:custGeom>
              <a:avLst/>
              <a:gdLst/>
              <a:ahLst/>
              <a:cxnLst/>
              <a:rect l="l" t="t" r="r" b="b"/>
              <a:pathLst>
                <a:path w="2675" h="2709" extrusionOk="0">
                  <a:moveTo>
                    <a:pt x="1338" y="1"/>
                  </a:moveTo>
                  <a:cubicBezTo>
                    <a:pt x="587" y="1"/>
                    <a:pt x="0" y="621"/>
                    <a:pt x="0" y="1371"/>
                  </a:cubicBezTo>
                  <a:cubicBezTo>
                    <a:pt x="0" y="2089"/>
                    <a:pt x="587" y="2708"/>
                    <a:pt x="1338" y="2708"/>
                  </a:cubicBezTo>
                  <a:cubicBezTo>
                    <a:pt x="2055" y="2708"/>
                    <a:pt x="2675" y="2089"/>
                    <a:pt x="2675" y="1371"/>
                  </a:cubicBezTo>
                  <a:cubicBezTo>
                    <a:pt x="2675" y="621"/>
                    <a:pt x="2055" y="1"/>
                    <a:pt x="133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5811225" y="1631800"/>
              <a:ext cx="69325" cy="69350"/>
            </a:xfrm>
            <a:custGeom>
              <a:avLst/>
              <a:gdLst/>
              <a:ahLst/>
              <a:cxnLst/>
              <a:rect l="l" t="t" r="r" b="b"/>
              <a:pathLst>
                <a:path w="2773" h="2774" extrusionOk="0">
                  <a:moveTo>
                    <a:pt x="1403" y="0"/>
                  </a:moveTo>
                  <a:cubicBezTo>
                    <a:pt x="620" y="0"/>
                    <a:pt x="0" y="588"/>
                    <a:pt x="0" y="1370"/>
                  </a:cubicBezTo>
                  <a:cubicBezTo>
                    <a:pt x="0" y="2153"/>
                    <a:pt x="620" y="2773"/>
                    <a:pt x="1403" y="2773"/>
                  </a:cubicBezTo>
                  <a:cubicBezTo>
                    <a:pt x="2186" y="2773"/>
                    <a:pt x="2773" y="2153"/>
                    <a:pt x="2773" y="1370"/>
                  </a:cubicBezTo>
                  <a:cubicBezTo>
                    <a:pt x="2773" y="588"/>
                    <a:pt x="2186" y="0"/>
                    <a:pt x="140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892775" y="1786750"/>
              <a:ext cx="71775" cy="70975"/>
            </a:xfrm>
            <a:custGeom>
              <a:avLst/>
              <a:gdLst/>
              <a:ahLst/>
              <a:cxnLst/>
              <a:rect l="l" t="t" r="r" b="b"/>
              <a:pathLst>
                <a:path w="2871" h="2839" extrusionOk="0">
                  <a:moveTo>
                    <a:pt x="1435" y="0"/>
                  </a:moveTo>
                  <a:cubicBezTo>
                    <a:pt x="620" y="0"/>
                    <a:pt x="0" y="620"/>
                    <a:pt x="0" y="1435"/>
                  </a:cubicBezTo>
                  <a:cubicBezTo>
                    <a:pt x="0" y="2251"/>
                    <a:pt x="653" y="2838"/>
                    <a:pt x="1435" y="2838"/>
                  </a:cubicBezTo>
                  <a:cubicBezTo>
                    <a:pt x="2251" y="2838"/>
                    <a:pt x="2871" y="2186"/>
                    <a:pt x="2871" y="1435"/>
                  </a:cubicBezTo>
                  <a:cubicBezTo>
                    <a:pt x="2871" y="653"/>
                    <a:pt x="2251" y="0"/>
                    <a:pt x="143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5964525" y="1949025"/>
              <a:ext cx="70975" cy="70975"/>
            </a:xfrm>
            <a:custGeom>
              <a:avLst/>
              <a:gdLst/>
              <a:ahLst/>
              <a:cxnLst/>
              <a:rect l="l" t="t" r="r" b="b"/>
              <a:pathLst>
                <a:path w="2839" h="2839" extrusionOk="0">
                  <a:moveTo>
                    <a:pt x="1436" y="0"/>
                  </a:moveTo>
                  <a:cubicBezTo>
                    <a:pt x="653" y="0"/>
                    <a:pt x="1" y="653"/>
                    <a:pt x="1" y="1403"/>
                  </a:cubicBezTo>
                  <a:cubicBezTo>
                    <a:pt x="1" y="2186"/>
                    <a:pt x="653" y="2838"/>
                    <a:pt x="1436" y="2838"/>
                  </a:cubicBezTo>
                  <a:cubicBezTo>
                    <a:pt x="2186" y="2838"/>
                    <a:pt x="2839" y="2186"/>
                    <a:pt x="2839" y="1403"/>
                  </a:cubicBezTo>
                  <a:cubicBezTo>
                    <a:pt x="2839" y="653"/>
                    <a:pt x="2186" y="0"/>
                    <a:pt x="143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023250" y="2114575"/>
              <a:ext cx="71775" cy="71775"/>
            </a:xfrm>
            <a:custGeom>
              <a:avLst/>
              <a:gdLst/>
              <a:ahLst/>
              <a:cxnLst/>
              <a:rect l="l" t="t" r="r" b="b"/>
              <a:pathLst>
                <a:path w="2871" h="2871" extrusionOk="0">
                  <a:moveTo>
                    <a:pt x="1436" y="0"/>
                  </a:moveTo>
                  <a:cubicBezTo>
                    <a:pt x="653" y="0"/>
                    <a:pt x="0" y="653"/>
                    <a:pt x="0" y="1436"/>
                  </a:cubicBezTo>
                  <a:cubicBezTo>
                    <a:pt x="0" y="2218"/>
                    <a:pt x="653" y="2871"/>
                    <a:pt x="1436" y="2871"/>
                  </a:cubicBezTo>
                  <a:cubicBezTo>
                    <a:pt x="2218" y="2871"/>
                    <a:pt x="2871" y="2218"/>
                    <a:pt x="2871" y="1436"/>
                  </a:cubicBezTo>
                  <a:cubicBezTo>
                    <a:pt x="2871" y="653"/>
                    <a:pt x="2218" y="0"/>
                    <a:pt x="143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069725" y="2285800"/>
              <a:ext cx="70975" cy="71825"/>
            </a:xfrm>
            <a:custGeom>
              <a:avLst/>
              <a:gdLst/>
              <a:ahLst/>
              <a:cxnLst/>
              <a:rect l="l" t="t" r="r" b="b"/>
              <a:pathLst>
                <a:path w="2839" h="2873" extrusionOk="0">
                  <a:moveTo>
                    <a:pt x="1460" y="0"/>
                  </a:moveTo>
                  <a:cubicBezTo>
                    <a:pt x="1441" y="0"/>
                    <a:pt x="1422" y="1"/>
                    <a:pt x="1403" y="1"/>
                  </a:cubicBezTo>
                  <a:cubicBezTo>
                    <a:pt x="653" y="1"/>
                    <a:pt x="1" y="621"/>
                    <a:pt x="1" y="1437"/>
                  </a:cubicBezTo>
                  <a:cubicBezTo>
                    <a:pt x="1" y="2220"/>
                    <a:pt x="588" y="2872"/>
                    <a:pt x="1403" y="2872"/>
                  </a:cubicBezTo>
                  <a:cubicBezTo>
                    <a:pt x="2186" y="2872"/>
                    <a:pt x="2839" y="2252"/>
                    <a:pt x="2839" y="1437"/>
                  </a:cubicBezTo>
                  <a:cubicBezTo>
                    <a:pt x="2839" y="641"/>
                    <a:pt x="2217" y="0"/>
                    <a:pt x="146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100725" y="2458700"/>
              <a:ext cx="73400" cy="73425"/>
            </a:xfrm>
            <a:custGeom>
              <a:avLst/>
              <a:gdLst/>
              <a:ahLst/>
              <a:cxnLst/>
              <a:rect l="l" t="t" r="r" b="b"/>
              <a:pathLst>
                <a:path w="2936" h="2937" extrusionOk="0">
                  <a:moveTo>
                    <a:pt x="1468" y="1"/>
                  </a:moveTo>
                  <a:cubicBezTo>
                    <a:pt x="653" y="1"/>
                    <a:pt x="0" y="653"/>
                    <a:pt x="0" y="1469"/>
                  </a:cubicBezTo>
                  <a:cubicBezTo>
                    <a:pt x="0" y="2284"/>
                    <a:pt x="653" y="2937"/>
                    <a:pt x="1468" y="2937"/>
                  </a:cubicBezTo>
                  <a:cubicBezTo>
                    <a:pt x="2284" y="2937"/>
                    <a:pt x="2936" y="2284"/>
                    <a:pt x="2936" y="1469"/>
                  </a:cubicBezTo>
                  <a:cubicBezTo>
                    <a:pt x="2936" y="653"/>
                    <a:pt x="2284" y="1"/>
                    <a:pt x="146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121100" y="2634050"/>
              <a:ext cx="73425" cy="73400"/>
            </a:xfrm>
            <a:custGeom>
              <a:avLst/>
              <a:gdLst/>
              <a:ahLst/>
              <a:cxnLst/>
              <a:rect l="l" t="t" r="r" b="b"/>
              <a:pathLst>
                <a:path w="2937" h="2936" extrusionOk="0">
                  <a:moveTo>
                    <a:pt x="1469" y="0"/>
                  </a:moveTo>
                  <a:cubicBezTo>
                    <a:pt x="653" y="0"/>
                    <a:pt x="1" y="653"/>
                    <a:pt x="1" y="1468"/>
                  </a:cubicBezTo>
                  <a:cubicBezTo>
                    <a:pt x="1" y="2284"/>
                    <a:pt x="653" y="2936"/>
                    <a:pt x="1469" y="2936"/>
                  </a:cubicBezTo>
                  <a:cubicBezTo>
                    <a:pt x="2284" y="2936"/>
                    <a:pt x="2936" y="2284"/>
                    <a:pt x="2936" y="1468"/>
                  </a:cubicBezTo>
                  <a:cubicBezTo>
                    <a:pt x="2936" y="653"/>
                    <a:pt x="2251" y="0"/>
                    <a:pt x="146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042000" y="2843625"/>
              <a:ext cx="9800" cy="10625"/>
            </a:xfrm>
            <a:custGeom>
              <a:avLst/>
              <a:gdLst/>
              <a:ahLst/>
              <a:cxnLst/>
              <a:rect l="l" t="t" r="r" b="b"/>
              <a:pathLst>
                <a:path w="392" h="425" extrusionOk="0">
                  <a:moveTo>
                    <a:pt x="196" y="0"/>
                  </a:moveTo>
                  <a:cubicBezTo>
                    <a:pt x="66" y="0"/>
                    <a:pt x="1" y="98"/>
                    <a:pt x="1" y="196"/>
                  </a:cubicBezTo>
                  <a:cubicBezTo>
                    <a:pt x="1" y="327"/>
                    <a:pt x="66" y="425"/>
                    <a:pt x="196" y="425"/>
                  </a:cubicBezTo>
                  <a:cubicBezTo>
                    <a:pt x="327" y="425"/>
                    <a:pt x="392" y="327"/>
                    <a:pt x="392" y="196"/>
                  </a:cubicBezTo>
                  <a:cubicBezTo>
                    <a:pt x="392" y="98"/>
                    <a:pt x="294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6033850" y="3018950"/>
              <a:ext cx="12250" cy="12275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29" y="1"/>
                  </a:moveTo>
                  <a:cubicBezTo>
                    <a:pt x="66" y="1"/>
                    <a:pt x="0" y="131"/>
                    <a:pt x="0" y="229"/>
                  </a:cubicBezTo>
                  <a:cubicBezTo>
                    <a:pt x="0" y="425"/>
                    <a:pt x="131" y="490"/>
                    <a:pt x="229" y="490"/>
                  </a:cubicBezTo>
                  <a:cubicBezTo>
                    <a:pt x="392" y="490"/>
                    <a:pt x="490" y="360"/>
                    <a:pt x="490" y="229"/>
                  </a:cubicBezTo>
                  <a:cubicBezTo>
                    <a:pt x="490" y="99"/>
                    <a:pt x="359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6013450" y="3193475"/>
              <a:ext cx="12275" cy="12250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29" y="0"/>
                  </a:moveTo>
                  <a:cubicBezTo>
                    <a:pt x="131" y="0"/>
                    <a:pt x="1" y="131"/>
                    <a:pt x="1" y="229"/>
                  </a:cubicBezTo>
                  <a:cubicBezTo>
                    <a:pt x="1" y="359"/>
                    <a:pt x="131" y="490"/>
                    <a:pt x="229" y="490"/>
                  </a:cubicBezTo>
                  <a:cubicBezTo>
                    <a:pt x="360" y="490"/>
                    <a:pt x="490" y="359"/>
                    <a:pt x="490" y="229"/>
                  </a:cubicBezTo>
                  <a:cubicBezTo>
                    <a:pt x="490" y="131"/>
                    <a:pt x="360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976750" y="3364725"/>
              <a:ext cx="16350" cy="16325"/>
            </a:xfrm>
            <a:custGeom>
              <a:avLst/>
              <a:gdLst/>
              <a:ahLst/>
              <a:cxnLst/>
              <a:rect l="l" t="t" r="r" b="b"/>
              <a:pathLst>
                <a:path w="654" h="653" extrusionOk="0">
                  <a:moveTo>
                    <a:pt x="327" y="1"/>
                  </a:moveTo>
                  <a:cubicBezTo>
                    <a:pt x="131" y="1"/>
                    <a:pt x="1" y="164"/>
                    <a:pt x="1" y="327"/>
                  </a:cubicBezTo>
                  <a:cubicBezTo>
                    <a:pt x="1" y="522"/>
                    <a:pt x="164" y="653"/>
                    <a:pt x="327" y="653"/>
                  </a:cubicBezTo>
                  <a:cubicBezTo>
                    <a:pt x="523" y="653"/>
                    <a:pt x="653" y="490"/>
                    <a:pt x="653" y="327"/>
                  </a:cubicBezTo>
                  <a:cubicBezTo>
                    <a:pt x="653" y="164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5927825" y="3532725"/>
              <a:ext cx="17975" cy="18775"/>
            </a:xfrm>
            <a:custGeom>
              <a:avLst/>
              <a:gdLst/>
              <a:ahLst/>
              <a:cxnLst/>
              <a:rect l="l" t="t" r="r" b="b"/>
              <a:pathLst>
                <a:path w="719" h="751" extrusionOk="0">
                  <a:moveTo>
                    <a:pt x="360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87"/>
                    <a:pt x="164" y="751"/>
                    <a:pt x="360" y="751"/>
                  </a:cubicBezTo>
                  <a:cubicBezTo>
                    <a:pt x="555" y="751"/>
                    <a:pt x="718" y="587"/>
                    <a:pt x="718" y="359"/>
                  </a:cubicBezTo>
                  <a:cubicBezTo>
                    <a:pt x="718" y="163"/>
                    <a:pt x="555" y="0"/>
                    <a:pt x="36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5864225" y="3696550"/>
              <a:ext cx="22850" cy="22950"/>
            </a:xfrm>
            <a:custGeom>
              <a:avLst/>
              <a:gdLst/>
              <a:ahLst/>
              <a:cxnLst/>
              <a:rect l="l" t="t" r="r" b="b"/>
              <a:pathLst>
                <a:path w="914" h="918" extrusionOk="0">
                  <a:moveTo>
                    <a:pt x="513" y="0"/>
                  </a:moveTo>
                  <a:cubicBezTo>
                    <a:pt x="495" y="0"/>
                    <a:pt x="476" y="1"/>
                    <a:pt x="457" y="4"/>
                  </a:cubicBezTo>
                  <a:cubicBezTo>
                    <a:pt x="196" y="4"/>
                    <a:pt x="0" y="200"/>
                    <a:pt x="0" y="461"/>
                  </a:cubicBezTo>
                  <a:cubicBezTo>
                    <a:pt x="0" y="721"/>
                    <a:pt x="196" y="917"/>
                    <a:pt x="457" y="917"/>
                  </a:cubicBezTo>
                  <a:cubicBezTo>
                    <a:pt x="718" y="917"/>
                    <a:pt x="914" y="721"/>
                    <a:pt x="914" y="461"/>
                  </a:cubicBezTo>
                  <a:cubicBezTo>
                    <a:pt x="914" y="188"/>
                    <a:pt x="746" y="0"/>
                    <a:pt x="51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5789200" y="3854775"/>
              <a:ext cx="26125" cy="27000"/>
            </a:xfrm>
            <a:custGeom>
              <a:avLst/>
              <a:gdLst/>
              <a:ahLst/>
              <a:cxnLst/>
              <a:rect l="l" t="t" r="r" b="b"/>
              <a:pathLst>
                <a:path w="1045" h="1080" extrusionOk="0">
                  <a:moveTo>
                    <a:pt x="578" y="0"/>
                  </a:moveTo>
                  <a:cubicBezTo>
                    <a:pt x="560" y="0"/>
                    <a:pt x="541" y="1"/>
                    <a:pt x="522" y="3"/>
                  </a:cubicBezTo>
                  <a:cubicBezTo>
                    <a:pt x="229" y="3"/>
                    <a:pt x="0" y="264"/>
                    <a:pt x="0" y="525"/>
                  </a:cubicBezTo>
                  <a:cubicBezTo>
                    <a:pt x="0" y="819"/>
                    <a:pt x="229" y="1080"/>
                    <a:pt x="522" y="1080"/>
                  </a:cubicBezTo>
                  <a:cubicBezTo>
                    <a:pt x="816" y="1080"/>
                    <a:pt x="1044" y="819"/>
                    <a:pt x="1044" y="525"/>
                  </a:cubicBezTo>
                  <a:cubicBezTo>
                    <a:pt x="1044" y="220"/>
                    <a:pt x="844" y="0"/>
                    <a:pt x="57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5697850" y="4004900"/>
              <a:ext cx="33475" cy="32625"/>
            </a:xfrm>
            <a:custGeom>
              <a:avLst/>
              <a:gdLst/>
              <a:ahLst/>
              <a:cxnLst/>
              <a:rect l="l" t="t" r="r" b="b"/>
              <a:pathLst>
                <a:path w="1339" h="1305" extrusionOk="0">
                  <a:moveTo>
                    <a:pt x="653" y="0"/>
                  </a:moveTo>
                  <a:cubicBezTo>
                    <a:pt x="295" y="0"/>
                    <a:pt x="1" y="294"/>
                    <a:pt x="1" y="653"/>
                  </a:cubicBezTo>
                  <a:cubicBezTo>
                    <a:pt x="1" y="1011"/>
                    <a:pt x="295" y="1305"/>
                    <a:pt x="653" y="1305"/>
                  </a:cubicBezTo>
                  <a:cubicBezTo>
                    <a:pt x="1045" y="1305"/>
                    <a:pt x="1338" y="1011"/>
                    <a:pt x="1338" y="653"/>
                  </a:cubicBezTo>
                  <a:cubicBezTo>
                    <a:pt x="1338" y="326"/>
                    <a:pt x="1045" y="33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5598375" y="41492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3"/>
                    <a:pt x="327" y="1469"/>
                    <a:pt x="751" y="1469"/>
                  </a:cubicBezTo>
                  <a:cubicBezTo>
                    <a:pt x="1142" y="1469"/>
                    <a:pt x="1468" y="1143"/>
                    <a:pt x="1468" y="751"/>
                  </a:cubicBezTo>
                  <a:cubicBezTo>
                    <a:pt x="1468" y="327"/>
                    <a:pt x="1142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5487475" y="4286250"/>
              <a:ext cx="40800" cy="40775"/>
            </a:xfrm>
            <a:custGeom>
              <a:avLst/>
              <a:gdLst/>
              <a:ahLst/>
              <a:cxnLst/>
              <a:rect l="l" t="t" r="r" b="b"/>
              <a:pathLst>
                <a:path w="1632" h="1631" extrusionOk="0">
                  <a:moveTo>
                    <a:pt x="816" y="0"/>
                  </a:moveTo>
                  <a:cubicBezTo>
                    <a:pt x="359" y="0"/>
                    <a:pt x="0" y="359"/>
                    <a:pt x="0" y="816"/>
                  </a:cubicBezTo>
                  <a:cubicBezTo>
                    <a:pt x="0" y="1272"/>
                    <a:pt x="359" y="1631"/>
                    <a:pt x="816" y="1631"/>
                  </a:cubicBezTo>
                  <a:cubicBezTo>
                    <a:pt x="1272" y="1631"/>
                    <a:pt x="1631" y="1272"/>
                    <a:pt x="1631" y="816"/>
                  </a:cubicBezTo>
                  <a:cubicBezTo>
                    <a:pt x="1631" y="359"/>
                    <a:pt x="1272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5365950" y="44134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1"/>
                  </a:moveTo>
                  <a:cubicBezTo>
                    <a:pt x="425" y="1"/>
                    <a:pt x="1" y="425"/>
                    <a:pt x="1" y="914"/>
                  </a:cubicBezTo>
                  <a:cubicBezTo>
                    <a:pt x="1" y="1403"/>
                    <a:pt x="425" y="1795"/>
                    <a:pt x="914" y="1795"/>
                  </a:cubicBezTo>
                  <a:cubicBezTo>
                    <a:pt x="1403" y="1795"/>
                    <a:pt x="1795" y="1403"/>
                    <a:pt x="1795" y="914"/>
                  </a:cubicBezTo>
                  <a:cubicBezTo>
                    <a:pt x="1795" y="425"/>
                    <a:pt x="1403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5234650" y="4530875"/>
              <a:ext cx="48975" cy="48975"/>
            </a:xfrm>
            <a:custGeom>
              <a:avLst/>
              <a:gdLst/>
              <a:ahLst/>
              <a:cxnLst/>
              <a:rect l="l" t="t" r="r" b="b"/>
              <a:pathLst>
                <a:path w="1959" h="1959" extrusionOk="0">
                  <a:moveTo>
                    <a:pt x="980" y="1"/>
                  </a:moveTo>
                  <a:cubicBezTo>
                    <a:pt x="458" y="1"/>
                    <a:pt x="1" y="458"/>
                    <a:pt x="1" y="980"/>
                  </a:cubicBezTo>
                  <a:cubicBezTo>
                    <a:pt x="1" y="1501"/>
                    <a:pt x="458" y="1958"/>
                    <a:pt x="980" y="1958"/>
                  </a:cubicBezTo>
                  <a:cubicBezTo>
                    <a:pt x="1501" y="1958"/>
                    <a:pt x="1958" y="1501"/>
                    <a:pt x="1958" y="980"/>
                  </a:cubicBezTo>
                  <a:cubicBezTo>
                    <a:pt x="1958" y="458"/>
                    <a:pt x="1501" y="1"/>
                    <a:pt x="98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5095200" y="4638525"/>
              <a:ext cx="50600" cy="51400"/>
            </a:xfrm>
            <a:custGeom>
              <a:avLst/>
              <a:gdLst/>
              <a:ahLst/>
              <a:cxnLst/>
              <a:rect l="l" t="t" r="r" b="b"/>
              <a:pathLst>
                <a:path w="2024" h="2056" extrusionOk="0">
                  <a:moveTo>
                    <a:pt x="1012" y="1"/>
                  </a:moveTo>
                  <a:cubicBezTo>
                    <a:pt x="425" y="1"/>
                    <a:pt x="1" y="457"/>
                    <a:pt x="1" y="1045"/>
                  </a:cubicBezTo>
                  <a:cubicBezTo>
                    <a:pt x="1" y="1599"/>
                    <a:pt x="425" y="2056"/>
                    <a:pt x="1012" y="2056"/>
                  </a:cubicBezTo>
                  <a:cubicBezTo>
                    <a:pt x="1567" y="2056"/>
                    <a:pt x="2023" y="1599"/>
                    <a:pt x="2023" y="1045"/>
                  </a:cubicBezTo>
                  <a:cubicBezTo>
                    <a:pt x="2023" y="490"/>
                    <a:pt x="1567" y="66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4946800" y="4736400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77" y="0"/>
                  </a:moveTo>
                  <a:cubicBezTo>
                    <a:pt x="489" y="0"/>
                    <a:pt x="0" y="489"/>
                    <a:pt x="0" y="1077"/>
                  </a:cubicBezTo>
                  <a:cubicBezTo>
                    <a:pt x="0" y="1631"/>
                    <a:pt x="489" y="2120"/>
                    <a:pt x="1077" y="2120"/>
                  </a:cubicBezTo>
                  <a:cubicBezTo>
                    <a:pt x="1631" y="2120"/>
                    <a:pt x="2120" y="1631"/>
                    <a:pt x="2120" y="1077"/>
                  </a:cubicBezTo>
                  <a:cubicBezTo>
                    <a:pt x="2120" y="457"/>
                    <a:pt x="1696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4794300" y="4822025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44" y="0"/>
                  </a:moveTo>
                  <a:cubicBezTo>
                    <a:pt x="489" y="0"/>
                    <a:pt x="0" y="490"/>
                    <a:pt x="0" y="1077"/>
                  </a:cubicBezTo>
                  <a:cubicBezTo>
                    <a:pt x="0" y="1631"/>
                    <a:pt x="489" y="2121"/>
                    <a:pt x="1044" y="2121"/>
                  </a:cubicBezTo>
                  <a:cubicBezTo>
                    <a:pt x="1631" y="2121"/>
                    <a:pt x="2120" y="1631"/>
                    <a:pt x="2120" y="1077"/>
                  </a:cubicBezTo>
                  <a:cubicBezTo>
                    <a:pt x="2120" y="490"/>
                    <a:pt x="1631" y="0"/>
                    <a:pt x="104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4633650" y="4897050"/>
              <a:ext cx="53825" cy="53025"/>
            </a:xfrm>
            <a:custGeom>
              <a:avLst/>
              <a:gdLst/>
              <a:ahLst/>
              <a:cxnLst/>
              <a:rect l="l" t="t" r="r" b="b"/>
              <a:pathLst>
                <a:path w="2153" h="2121" extrusionOk="0">
                  <a:moveTo>
                    <a:pt x="1077" y="0"/>
                  </a:moveTo>
                  <a:cubicBezTo>
                    <a:pt x="489" y="0"/>
                    <a:pt x="0" y="490"/>
                    <a:pt x="0" y="1044"/>
                  </a:cubicBezTo>
                  <a:cubicBezTo>
                    <a:pt x="0" y="1631"/>
                    <a:pt x="489" y="2121"/>
                    <a:pt x="1077" y="2121"/>
                  </a:cubicBezTo>
                  <a:cubicBezTo>
                    <a:pt x="1664" y="2121"/>
                    <a:pt x="2153" y="1631"/>
                    <a:pt x="2153" y="1044"/>
                  </a:cubicBezTo>
                  <a:cubicBezTo>
                    <a:pt x="2153" y="490"/>
                    <a:pt x="1664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469725" y="495985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0"/>
                  </a:moveTo>
                  <a:cubicBezTo>
                    <a:pt x="457" y="0"/>
                    <a:pt x="0" y="457"/>
                    <a:pt x="0" y="979"/>
                  </a:cubicBezTo>
                  <a:cubicBezTo>
                    <a:pt x="0" y="1501"/>
                    <a:pt x="457" y="1957"/>
                    <a:pt x="979" y="1957"/>
                  </a:cubicBezTo>
                  <a:cubicBezTo>
                    <a:pt x="1501" y="1957"/>
                    <a:pt x="1958" y="1501"/>
                    <a:pt x="1958" y="979"/>
                  </a:cubicBezTo>
                  <a:cubicBezTo>
                    <a:pt x="1958" y="457"/>
                    <a:pt x="1566" y="33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4308250" y="501530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6" y="0"/>
                  </a:moveTo>
                  <a:cubicBezTo>
                    <a:pt x="327" y="0"/>
                    <a:pt x="1" y="261"/>
                    <a:pt x="1" y="685"/>
                  </a:cubicBezTo>
                  <a:cubicBezTo>
                    <a:pt x="1" y="1044"/>
                    <a:pt x="262" y="1370"/>
                    <a:pt x="686" y="1370"/>
                  </a:cubicBezTo>
                  <a:cubicBezTo>
                    <a:pt x="1045" y="1370"/>
                    <a:pt x="1371" y="1077"/>
                    <a:pt x="1371" y="685"/>
                  </a:cubicBezTo>
                  <a:cubicBezTo>
                    <a:pt x="1371" y="326"/>
                    <a:pt x="1077" y="0"/>
                    <a:pt x="68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4143525" y="5057600"/>
              <a:ext cx="18775" cy="18875"/>
            </a:xfrm>
            <a:custGeom>
              <a:avLst/>
              <a:gdLst/>
              <a:ahLst/>
              <a:cxnLst/>
              <a:rect l="l" t="t" r="r" b="b"/>
              <a:pathLst>
                <a:path w="751" h="755" extrusionOk="0">
                  <a:moveTo>
                    <a:pt x="435" y="1"/>
                  </a:moveTo>
                  <a:cubicBezTo>
                    <a:pt x="421" y="1"/>
                    <a:pt x="406" y="2"/>
                    <a:pt x="392" y="4"/>
                  </a:cubicBezTo>
                  <a:cubicBezTo>
                    <a:pt x="164" y="4"/>
                    <a:pt x="1" y="167"/>
                    <a:pt x="1" y="363"/>
                  </a:cubicBezTo>
                  <a:cubicBezTo>
                    <a:pt x="1" y="592"/>
                    <a:pt x="164" y="755"/>
                    <a:pt x="392" y="755"/>
                  </a:cubicBezTo>
                  <a:cubicBezTo>
                    <a:pt x="588" y="755"/>
                    <a:pt x="751" y="592"/>
                    <a:pt x="751" y="363"/>
                  </a:cubicBezTo>
                  <a:cubicBezTo>
                    <a:pt x="751" y="182"/>
                    <a:pt x="611" y="1"/>
                    <a:pt x="43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3972275" y="50829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1"/>
                  </a:moveTo>
                  <a:cubicBezTo>
                    <a:pt x="98" y="1"/>
                    <a:pt x="0" y="98"/>
                    <a:pt x="0" y="164"/>
                  </a:cubicBezTo>
                  <a:cubicBezTo>
                    <a:pt x="0" y="262"/>
                    <a:pt x="98" y="327"/>
                    <a:pt x="163" y="327"/>
                  </a:cubicBezTo>
                  <a:cubicBezTo>
                    <a:pt x="261" y="327"/>
                    <a:pt x="327" y="262"/>
                    <a:pt x="327" y="164"/>
                  </a:cubicBezTo>
                  <a:cubicBezTo>
                    <a:pt x="327" y="98"/>
                    <a:pt x="294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799375" y="5092775"/>
              <a:ext cx="4125" cy="4100"/>
            </a:xfrm>
            <a:custGeom>
              <a:avLst/>
              <a:gdLst/>
              <a:ahLst/>
              <a:cxnLst/>
              <a:rect l="l" t="t" r="r" b="b"/>
              <a:pathLst>
                <a:path w="165" h="164" extrusionOk="0">
                  <a:moveTo>
                    <a:pt x="66" y="0"/>
                  </a:moveTo>
                  <a:cubicBezTo>
                    <a:pt x="34" y="0"/>
                    <a:pt x="1" y="33"/>
                    <a:pt x="1" y="65"/>
                  </a:cubicBezTo>
                  <a:cubicBezTo>
                    <a:pt x="1" y="98"/>
                    <a:pt x="34" y="163"/>
                    <a:pt x="66" y="163"/>
                  </a:cubicBezTo>
                  <a:cubicBezTo>
                    <a:pt x="131" y="163"/>
                    <a:pt x="164" y="98"/>
                    <a:pt x="164" y="65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3623250" y="508542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5" y="0"/>
                  </a:moveTo>
                  <a:cubicBezTo>
                    <a:pt x="33" y="0"/>
                    <a:pt x="0" y="33"/>
                    <a:pt x="0" y="66"/>
                  </a:cubicBezTo>
                  <a:cubicBezTo>
                    <a:pt x="0" y="98"/>
                    <a:pt x="33" y="164"/>
                    <a:pt x="65" y="164"/>
                  </a:cubicBezTo>
                  <a:cubicBezTo>
                    <a:pt x="98" y="164"/>
                    <a:pt x="163" y="131"/>
                    <a:pt x="163" y="66"/>
                  </a:cubicBezTo>
                  <a:cubicBezTo>
                    <a:pt x="163" y="33"/>
                    <a:pt x="98" y="0"/>
                    <a:pt x="6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3447900" y="5065025"/>
              <a:ext cx="4100" cy="4125"/>
            </a:xfrm>
            <a:custGeom>
              <a:avLst/>
              <a:gdLst/>
              <a:ahLst/>
              <a:cxnLst/>
              <a:rect l="l" t="t" r="r" b="b"/>
              <a:pathLst>
                <a:path w="164" h="165" extrusionOk="0">
                  <a:moveTo>
                    <a:pt x="66" y="1"/>
                  </a:moveTo>
                  <a:cubicBezTo>
                    <a:pt x="33" y="1"/>
                    <a:pt x="1" y="34"/>
                    <a:pt x="1" y="66"/>
                  </a:cubicBezTo>
                  <a:cubicBezTo>
                    <a:pt x="1" y="99"/>
                    <a:pt x="33" y="164"/>
                    <a:pt x="66" y="164"/>
                  </a:cubicBezTo>
                  <a:cubicBezTo>
                    <a:pt x="99" y="164"/>
                    <a:pt x="164" y="131"/>
                    <a:pt x="164" y="66"/>
                  </a:cubicBezTo>
                  <a:cubicBezTo>
                    <a:pt x="164" y="34"/>
                    <a:pt x="99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3275025" y="502997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98" y="0"/>
                  </a:moveTo>
                  <a:cubicBezTo>
                    <a:pt x="66" y="0"/>
                    <a:pt x="0" y="66"/>
                    <a:pt x="0" y="98"/>
                  </a:cubicBezTo>
                  <a:cubicBezTo>
                    <a:pt x="0" y="131"/>
                    <a:pt x="66" y="163"/>
                    <a:pt x="98" y="163"/>
                  </a:cubicBezTo>
                  <a:cubicBezTo>
                    <a:pt x="131" y="163"/>
                    <a:pt x="163" y="131"/>
                    <a:pt x="163" y="98"/>
                  </a:cubicBezTo>
                  <a:cubicBezTo>
                    <a:pt x="163" y="66"/>
                    <a:pt x="131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3103775" y="498105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0"/>
                  </a:moveTo>
                  <a:cubicBezTo>
                    <a:pt x="65" y="0"/>
                    <a:pt x="0" y="98"/>
                    <a:pt x="0" y="131"/>
                  </a:cubicBezTo>
                  <a:cubicBezTo>
                    <a:pt x="0" y="228"/>
                    <a:pt x="98" y="261"/>
                    <a:pt x="131" y="261"/>
                  </a:cubicBezTo>
                  <a:cubicBezTo>
                    <a:pt x="229" y="261"/>
                    <a:pt x="261" y="163"/>
                    <a:pt x="261" y="131"/>
                  </a:cubicBezTo>
                  <a:cubicBezTo>
                    <a:pt x="261" y="98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2939025" y="4919875"/>
              <a:ext cx="5750" cy="6550"/>
            </a:xfrm>
            <a:custGeom>
              <a:avLst/>
              <a:gdLst/>
              <a:ahLst/>
              <a:cxnLst/>
              <a:rect l="l" t="t" r="r" b="b"/>
              <a:pathLst>
                <a:path w="230" h="262" extrusionOk="0">
                  <a:moveTo>
                    <a:pt x="131" y="1"/>
                  </a:moveTo>
                  <a:cubicBezTo>
                    <a:pt x="34" y="1"/>
                    <a:pt x="1" y="66"/>
                    <a:pt x="1" y="131"/>
                  </a:cubicBezTo>
                  <a:cubicBezTo>
                    <a:pt x="1" y="229"/>
                    <a:pt x="34" y="262"/>
                    <a:pt x="131" y="262"/>
                  </a:cubicBezTo>
                  <a:cubicBezTo>
                    <a:pt x="197" y="262"/>
                    <a:pt x="229" y="229"/>
                    <a:pt x="229" y="131"/>
                  </a:cubicBezTo>
                  <a:cubicBezTo>
                    <a:pt x="229" y="99"/>
                    <a:pt x="164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2777575" y="48456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0"/>
                  </a:moveTo>
                  <a:cubicBezTo>
                    <a:pt x="98" y="0"/>
                    <a:pt x="0" y="98"/>
                    <a:pt x="0" y="163"/>
                  </a:cubicBezTo>
                  <a:cubicBezTo>
                    <a:pt x="0" y="261"/>
                    <a:pt x="98" y="326"/>
                    <a:pt x="163" y="326"/>
                  </a:cubicBezTo>
                  <a:cubicBezTo>
                    <a:pt x="261" y="326"/>
                    <a:pt x="326" y="261"/>
                    <a:pt x="326" y="163"/>
                  </a:cubicBezTo>
                  <a:cubicBezTo>
                    <a:pt x="326" y="33"/>
                    <a:pt x="261" y="0"/>
                    <a:pt x="16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2622625" y="4758400"/>
              <a:ext cx="10625" cy="9825"/>
            </a:xfrm>
            <a:custGeom>
              <a:avLst/>
              <a:gdLst/>
              <a:ahLst/>
              <a:cxnLst/>
              <a:rect l="l" t="t" r="r" b="b"/>
              <a:pathLst>
                <a:path w="425" h="393" extrusionOk="0">
                  <a:moveTo>
                    <a:pt x="229" y="1"/>
                  </a:moveTo>
                  <a:cubicBezTo>
                    <a:pt x="98" y="1"/>
                    <a:pt x="0" y="66"/>
                    <a:pt x="0" y="197"/>
                  </a:cubicBezTo>
                  <a:cubicBezTo>
                    <a:pt x="0" y="327"/>
                    <a:pt x="98" y="392"/>
                    <a:pt x="229" y="392"/>
                  </a:cubicBezTo>
                  <a:cubicBezTo>
                    <a:pt x="327" y="392"/>
                    <a:pt x="425" y="327"/>
                    <a:pt x="425" y="197"/>
                  </a:cubicBezTo>
                  <a:cubicBezTo>
                    <a:pt x="425" y="66"/>
                    <a:pt x="327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2475025" y="46589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61" y="0"/>
                  </a:moveTo>
                  <a:cubicBezTo>
                    <a:pt x="131" y="0"/>
                    <a:pt x="0" y="131"/>
                    <a:pt x="0" y="261"/>
                  </a:cubicBezTo>
                  <a:cubicBezTo>
                    <a:pt x="0" y="392"/>
                    <a:pt x="131" y="490"/>
                    <a:pt x="261" y="490"/>
                  </a:cubicBezTo>
                  <a:cubicBezTo>
                    <a:pt x="359" y="490"/>
                    <a:pt x="490" y="392"/>
                    <a:pt x="490" y="261"/>
                  </a:cubicBezTo>
                  <a:cubicBezTo>
                    <a:pt x="490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2336375" y="4548000"/>
              <a:ext cx="14725" cy="14725"/>
            </a:xfrm>
            <a:custGeom>
              <a:avLst/>
              <a:gdLst/>
              <a:ahLst/>
              <a:cxnLst/>
              <a:rect l="l" t="t" r="r" b="b"/>
              <a:pathLst>
                <a:path w="589" h="589" extrusionOk="0">
                  <a:moveTo>
                    <a:pt x="294" y="1"/>
                  </a:moveTo>
                  <a:cubicBezTo>
                    <a:pt x="131" y="1"/>
                    <a:pt x="1" y="131"/>
                    <a:pt x="1" y="295"/>
                  </a:cubicBezTo>
                  <a:cubicBezTo>
                    <a:pt x="1" y="458"/>
                    <a:pt x="131" y="588"/>
                    <a:pt x="294" y="588"/>
                  </a:cubicBezTo>
                  <a:cubicBezTo>
                    <a:pt x="458" y="588"/>
                    <a:pt x="588" y="458"/>
                    <a:pt x="588" y="295"/>
                  </a:cubicBezTo>
                  <a:cubicBezTo>
                    <a:pt x="588" y="164"/>
                    <a:pt x="458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2205900" y="4428125"/>
              <a:ext cx="16350" cy="16350"/>
            </a:xfrm>
            <a:custGeom>
              <a:avLst/>
              <a:gdLst/>
              <a:ahLst/>
              <a:cxnLst/>
              <a:rect l="l" t="t" r="r" b="b"/>
              <a:pathLst>
                <a:path w="654" h="654" extrusionOk="0">
                  <a:moveTo>
                    <a:pt x="327" y="1"/>
                  </a:moveTo>
                  <a:cubicBezTo>
                    <a:pt x="164" y="1"/>
                    <a:pt x="1" y="164"/>
                    <a:pt x="1" y="327"/>
                  </a:cubicBezTo>
                  <a:cubicBezTo>
                    <a:pt x="1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99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2084400" y="4297650"/>
              <a:ext cx="18775" cy="17975"/>
            </a:xfrm>
            <a:custGeom>
              <a:avLst/>
              <a:gdLst/>
              <a:ahLst/>
              <a:cxnLst/>
              <a:rect l="l" t="t" r="r" b="b"/>
              <a:pathLst>
                <a:path w="751" h="719" extrusionOk="0">
                  <a:moveTo>
                    <a:pt x="359" y="1"/>
                  </a:moveTo>
                  <a:cubicBezTo>
                    <a:pt x="163" y="1"/>
                    <a:pt x="0" y="164"/>
                    <a:pt x="0" y="360"/>
                  </a:cubicBezTo>
                  <a:cubicBezTo>
                    <a:pt x="0" y="555"/>
                    <a:pt x="163" y="718"/>
                    <a:pt x="359" y="718"/>
                  </a:cubicBezTo>
                  <a:cubicBezTo>
                    <a:pt x="588" y="718"/>
                    <a:pt x="751" y="555"/>
                    <a:pt x="751" y="360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973500" y="4156575"/>
              <a:ext cx="22850" cy="22850"/>
            </a:xfrm>
            <a:custGeom>
              <a:avLst/>
              <a:gdLst/>
              <a:ahLst/>
              <a:cxnLst/>
              <a:rect l="l" t="t" r="r" b="b"/>
              <a:pathLst>
                <a:path w="914" h="914" extrusionOk="0">
                  <a:moveTo>
                    <a:pt x="457" y="0"/>
                  </a:moveTo>
                  <a:cubicBezTo>
                    <a:pt x="196" y="0"/>
                    <a:pt x="0" y="196"/>
                    <a:pt x="0" y="457"/>
                  </a:cubicBezTo>
                  <a:cubicBezTo>
                    <a:pt x="0" y="685"/>
                    <a:pt x="196" y="914"/>
                    <a:pt x="457" y="914"/>
                  </a:cubicBezTo>
                  <a:cubicBezTo>
                    <a:pt x="685" y="914"/>
                    <a:pt x="913" y="685"/>
                    <a:pt x="913" y="457"/>
                  </a:cubicBezTo>
                  <a:cubicBezTo>
                    <a:pt x="913" y="196"/>
                    <a:pt x="685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874825" y="4009700"/>
              <a:ext cx="24475" cy="24575"/>
            </a:xfrm>
            <a:custGeom>
              <a:avLst/>
              <a:gdLst/>
              <a:ahLst/>
              <a:cxnLst/>
              <a:rect l="l" t="t" r="r" b="b"/>
              <a:pathLst>
                <a:path w="979" h="983" extrusionOk="0">
                  <a:moveTo>
                    <a:pt x="534" y="1"/>
                  </a:moveTo>
                  <a:cubicBezTo>
                    <a:pt x="519" y="1"/>
                    <a:pt x="504" y="2"/>
                    <a:pt x="489" y="4"/>
                  </a:cubicBezTo>
                  <a:cubicBezTo>
                    <a:pt x="196" y="4"/>
                    <a:pt x="0" y="200"/>
                    <a:pt x="0" y="493"/>
                  </a:cubicBezTo>
                  <a:cubicBezTo>
                    <a:pt x="0" y="787"/>
                    <a:pt x="196" y="982"/>
                    <a:pt x="489" y="982"/>
                  </a:cubicBezTo>
                  <a:cubicBezTo>
                    <a:pt x="783" y="982"/>
                    <a:pt x="979" y="787"/>
                    <a:pt x="979" y="493"/>
                  </a:cubicBezTo>
                  <a:cubicBezTo>
                    <a:pt x="979" y="218"/>
                    <a:pt x="750" y="1"/>
                    <a:pt x="53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85100" y="3854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0"/>
                  </a:moveTo>
                  <a:cubicBezTo>
                    <a:pt x="229" y="0"/>
                    <a:pt x="1" y="294"/>
                    <a:pt x="1" y="555"/>
                  </a:cubicBezTo>
                  <a:cubicBezTo>
                    <a:pt x="1" y="881"/>
                    <a:pt x="294" y="1142"/>
                    <a:pt x="555" y="1142"/>
                  </a:cubicBezTo>
                  <a:cubicBezTo>
                    <a:pt x="882" y="1142"/>
                    <a:pt x="1143" y="849"/>
                    <a:pt x="1143" y="555"/>
                  </a:cubicBezTo>
                  <a:cubicBezTo>
                    <a:pt x="1143" y="229"/>
                    <a:pt x="882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710900" y="3692550"/>
              <a:ext cx="30200" cy="31025"/>
            </a:xfrm>
            <a:custGeom>
              <a:avLst/>
              <a:gdLst/>
              <a:ahLst/>
              <a:cxnLst/>
              <a:rect l="l" t="t" r="r" b="b"/>
              <a:pathLst>
                <a:path w="1208" h="1241" extrusionOk="0">
                  <a:moveTo>
                    <a:pt x="588" y="1"/>
                  </a:moveTo>
                  <a:cubicBezTo>
                    <a:pt x="261" y="1"/>
                    <a:pt x="0" y="294"/>
                    <a:pt x="0" y="621"/>
                  </a:cubicBezTo>
                  <a:cubicBezTo>
                    <a:pt x="0" y="947"/>
                    <a:pt x="261" y="1240"/>
                    <a:pt x="588" y="1240"/>
                  </a:cubicBezTo>
                  <a:cubicBezTo>
                    <a:pt x="914" y="1240"/>
                    <a:pt x="1207" y="947"/>
                    <a:pt x="1207" y="621"/>
                  </a:cubicBezTo>
                  <a:cubicBezTo>
                    <a:pt x="1207" y="294"/>
                    <a:pt x="979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648100" y="3526150"/>
              <a:ext cx="32650" cy="33500"/>
            </a:xfrm>
            <a:custGeom>
              <a:avLst/>
              <a:gdLst/>
              <a:ahLst/>
              <a:cxnLst/>
              <a:rect l="l" t="t" r="r" b="b"/>
              <a:pathLst>
                <a:path w="1306" h="1340" extrusionOk="0">
                  <a:moveTo>
                    <a:pt x="707" y="0"/>
                  </a:moveTo>
                  <a:cubicBezTo>
                    <a:pt x="689" y="0"/>
                    <a:pt x="671" y="1"/>
                    <a:pt x="653" y="2"/>
                  </a:cubicBezTo>
                  <a:cubicBezTo>
                    <a:pt x="294" y="2"/>
                    <a:pt x="1" y="296"/>
                    <a:pt x="1" y="687"/>
                  </a:cubicBezTo>
                  <a:cubicBezTo>
                    <a:pt x="1" y="1046"/>
                    <a:pt x="294" y="1340"/>
                    <a:pt x="653" y="1340"/>
                  </a:cubicBezTo>
                  <a:cubicBezTo>
                    <a:pt x="1045" y="1340"/>
                    <a:pt x="1306" y="1046"/>
                    <a:pt x="1306" y="687"/>
                  </a:cubicBezTo>
                  <a:cubicBezTo>
                    <a:pt x="1306" y="314"/>
                    <a:pt x="1068" y="0"/>
                    <a:pt x="70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598350" y="33541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1" y="327"/>
                    <a:pt x="1" y="751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3" y="1468"/>
                    <a:pt x="1469" y="1142"/>
                    <a:pt x="1469" y="751"/>
                  </a:cubicBezTo>
                  <a:cubicBezTo>
                    <a:pt x="1469" y="392"/>
                    <a:pt x="1143" y="66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562475" y="3181250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4" y="0"/>
                  </a:moveTo>
                  <a:cubicBezTo>
                    <a:pt x="327" y="0"/>
                    <a:pt x="1" y="326"/>
                    <a:pt x="1" y="783"/>
                  </a:cubicBezTo>
                  <a:cubicBezTo>
                    <a:pt x="1" y="1207"/>
                    <a:pt x="392" y="1533"/>
                    <a:pt x="784" y="1533"/>
                  </a:cubicBezTo>
                  <a:cubicBezTo>
                    <a:pt x="1240" y="1533"/>
                    <a:pt x="1566" y="1174"/>
                    <a:pt x="1566" y="783"/>
                  </a:cubicBezTo>
                  <a:cubicBezTo>
                    <a:pt x="1566" y="326"/>
                    <a:pt x="1240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542100" y="30042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92" y="1"/>
                    <a:pt x="0" y="392"/>
                    <a:pt x="0" y="816"/>
                  </a:cubicBezTo>
                  <a:cubicBezTo>
                    <a:pt x="0" y="1273"/>
                    <a:pt x="392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92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532300" y="282650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1" y="0"/>
                  </a:moveTo>
                  <a:cubicBezTo>
                    <a:pt x="392" y="0"/>
                    <a:pt x="1" y="392"/>
                    <a:pt x="1" y="881"/>
                  </a:cubicBezTo>
                  <a:cubicBezTo>
                    <a:pt x="1" y="1370"/>
                    <a:pt x="392" y="1795"/>
                    <a:pt x="881" y="1795"/>
                  </a:cubicBezTo>
                  <a:cubicBezTo>
                    <a:pt x="1371" y="1795"/>
                    <a:pt x="1795" y="1370"/>
                    <a:pt x="1795" y="881"/>
                  </a:cubicBezTo>
                  <a:cubicBezTo>
                    <a:pt x="1795" y="392"/>
                    <a:pt x="1436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538025" y="2648725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6" y="0"/>
                  </a:moveTo>
                  <a:cubicBezTo>
                    <a:pt x="424" y="0"/>
                    <a:pt x="0" y="424"/>
                    <a:pt x="0" y="946"/>
                  </a:cubicBezTo>
                  <a:cubicBezTo>
                    <a:pt x="0" y="1468"/>
                    <a:pt x="424" y="1892"/>
                    <a:pt x="946" y="1892"/>
                  </a:cubicBezTo>
                  <a:cubicBezTo>
                    <a:pt x="1468" y="1892"/>
                    <a:pt x="1892" y="1468"/>
                    <a:pt x="1892" y="946"/>
                  </a:cubicBezTo>
                  <a:cubicBezTo>
                    <a:pt x="1892" y="457"/>
                    <a:pt x="1468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557575" y="2472575"/>
              <a:ext cx="49775" cy="48950"/>
            </a:xfrm>
            <a:custGeom>
              <a:avLst/>
              <a:gdLst/>
              <a:ahLst/>
              <a:cxnLst/>
              <a:rect l="l" t="t" r="r" b="b"/>
              <a:pathLst>
                <a:path w="1991" h="1958" extrusionOk="0">
                  <a:moveTo>
                    <a:pt x="980" y="0"/>
                  </a:moveTo>
                  <a:cubicBezTo>
                    <a:pt x="458" y="0"/>
                    <a:pt x="1" y="457"/>
                    <a:pt x="1" y="979"/>
                  </a:cubicBezTo>
                  <a:cubicBezTo>
                    <a:pt x="1" y="1566"/>
                    <a:pt x="490" y="1958"/>
                    <a:pt x="1012" y="1958"/>
                  </a:cubicBezTo>
                  <a:cubicBezTo>
                    <a:pt x="1534" y="1958"/>
                    <a:pt x="1991" y="1501"/>
                    <a:pt x="1991" y="979"/>
                  </a:cubicBezTo>
                  <a:cubicBezTo>
                    <a:pt x="1991" y="457"/>
                    <a:pt x="1501" y="0"/>
                    <a:pt x="98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590200" y="2298050"/>
              <a:ext cx="53050" cy="53050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77" y="1"/>
                  </a:moveTo>
                  <a:cubicBezTo>
                    <a:pt x="490" y="1"/>
                    <a:pt x="1" y="490"/>
                    <a:pt x="1" y="1077"/>
                  </a:cubicBezTo>
                  <a:cubicBezTo>
                    <a:pt x="1" y="1632"/>
                    <a:pt x="490" y="2121"/>
                    <a:pt x="1077" y="2121"/>
                  </a:cubicBezTo>
                  <a:cubicBezTo>
                    <a:pt x="1632" y="2121"/>
                    <a:pt x="2121" y="1632"/>
                    <a:pt x="2121" y="1077"/>
                  </a:cubicBezTo>
                  <a:cubicBezTo>
                    <a:pt x="2121" y="490"/>
                    <a:pt x="1632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637500" y="2126800"/>
              <a:ext cx="54675" cy="55475"/>
            </a:xfrm>
            <a:custGeom>
              <a:avLst/>
              <a:gdLst/>
              <a:ahLst/>
              <a:cxnLst/>
              <a:rect l="l" t="t" r="r" b="b"/>
              <a:pathLst>
                <a:path w="2187" h="2219" extrusionOk="0">
                  <a:moveTo>
                    <a:pt x="1077" y="1"/>
                  </a:moveTo>
                  <a:cubicBezTo>
                    <a:pt x="490" y="1"/>
                    <a:pt x="1" y="490"/>
                    <a:pt x="1" y="1110"/>
                  </a:cubicBezTo>
                  <a:cubicBezTo>
                    <a:pt x="1" y="1729"/>
                    <a:pt x="490" y="2219"/>
                    <a:pt x="1077" y="2219"/>
                  </a:cubicBezTo>
                  <a:cubicBezTo>
                    <a:pt x="1697" y="2219"/>
                    <a:pt x="2186" y="1729"/>
                    <a:pt x="2186" y="1110"/>
                  </a:cubicBezTo>
                  <a:cubicBezTo>
                    <a:pt x="2186" y="490"/>
                    <a:pt x="1697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696225" y="195962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1175" y="1"/>
                  </a:moveTo>
                  <a:cubicBezTo>
                    <a:pt x="522" y="1"/>
                    <a:pt x="0" y="522"/>
                    <a:pt x="0" y="1207"/>
                  </a:cubicBezTo>
                  <a:cubicBezTo>
                    <a:pt x="0" y="1860"/>
                    <a:pt x="522" y="2382"/>
                    <a:pt x="1175" y="2382"/>
                  </a:cubicBezTo>
                  <a:cubicBezTo>
                    <a:pt x="1827" y="2382"/>
                    <a:pt x="2382" y="1860"/>
                    <a:pt x="2382" y="1207"/>
                  </a:cubicBezTo>
                  <a:cubicBezTo>
                    <a:pt x="2382" y="522"/>
                    <a:pt x="1827" y="1"/>
                    <a:pt x="117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769625" y="1798975"/>
              <a:ext cx="61175" cy="61175"/>
            </a:xfrm>
            <a:custGeom>
              <a:avLst/>
              <a:gdLst/>
              <a:ahLst/>
              <a:cxnLst/>
              <a:rect l="l" t="t" r="r" b="b"/>
              <a:pathLst>
                <a:path w="2447" h="2447" extrusionOk="0">
                  <a:moveTo>
                    <a:pt x="1240" y="0"/>
                  </a:moveTo>
                  <a:cubicBezTo>
                    <a:pt x="587" y="0"/>
                    <a:pt x="0" y="522"/>
                    <a:pt x="0" y="1207"/>
                  </a:cubicBezTo>
                  <a:cubicBezTo>
                    <a:pt x="0" y="1860"/>
                    <a:pt x="522" y="2447"/>
                    <a:pt x="1240" y="2447"/>
                  </a:cubicBezTo>
                  <a:cubicBezTo>
                    <a:pt x="1892" y="2447"/>
                    <a:pt x="2447" y="1892"/>
                    <a:pt x="2447" y="1207"/>
                  </a:cubicBezTo>
                  <a:cubicBezTo>
                    <a:pt x="2447" y="522"/>
                    <a:pt x="1892" y="0"/>
                    <a:pt x="124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53600" y="1643225"/>
              <a:ext cx="65275" cy="64425"/>
            </a:xfrm>
            <a:custGeom>
              <a:avLst/>
              <a:gdLst/>
              <a:ahLst/>
              <a:cxnLst/>
              <a:rect l="l" t="t" r="r" b="b"/>
              <a:pathLst>
                <a:path w="2611" h="2577" extrusionOk="0">
                  <a:moveTo>
                    <a:pt x="1306" y="0"/>
                  </a:moveTo>
                  <a:cubicBezTo>
                    <a:pt x="555" y="0"/>
                    <a:pt x="1" y="555"/>
                    <a:pt x="1" y="1305"/>
                  </a:cubicBezTo>
                  <a:cubicBezTo>
                    <a:pt x="1" y="2022"/>
                    <a:pt x="555" y="2577"/>
                    <a:pt x="1306" y="2577"/>
                  </a:cubicBezTo>
                  <a:cubicBezTo>
                    <a:pt x="2023" y="2577"/>
                    <a:pt x="2611" y="2022"/>
                    <a:pt x="2611" y="1305"/>
                  </a:cubicBezTo>
                  <a:cubicBezTo>
                    <a:pt x="2611" y="587"/>
                    <a:pt x="2023" y="0"/>
                    <a:pt x="130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949025" y="1494800"/>
              <a:ext cx="69350" cy="69325"/>
            </a:xfrm>
            <a:custGeom>
              <a:avLst/>
              <a:gdLst/>
              <a:ahLst/>
              <a:cxnLst/>
              <a:rect l="l" t="t" r="r" b="b"/>
              <a:pathLst>
                <a:path w="2774" h="2773" extrusionOk="0">
                  <a:moveTo>
                    <a:pt x="1403" y="0"/>
                  </a:moveTo>
                  <a:cubicBezTo>
                    <a:pt x="620" y="0"/>
                    <a:pt x="0" y="620"/>
                    <a:pt x="0" y="1403"/>
                  </a:cubicBezTo>
                  <a:cubicBezTo>
                    <a:pt x="0" y="2186"/>
                    <a:pt x="620" y="2773"/>
                    <a:pt x="1403" y="2773"/>
                  </a:cubicBezTo>
                  <a:cubicBezTo>
                    <a:pt x="2153" y="2773"/>
                    <a:pt x="2773" y="2186"/>
                    <a:pt x="2773" y="1403"/>
                  </a:cubicBezTo>
                  <a:cubicBezTo>
                    <a:pt x="2773" y="620"/>
                    <a:pt x="2153" y="0"/>
                    <a:pt x="140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2057475" y="1355350"/>
              <a:ext cx="70975" cy="71775"/>
            </a:xfrm>
            <a:custGeom>
              <a:avLst/>
              <a:gdLst/>
              <a:ahLst/>
              <a:cxnLst/>
              <a:rect l="l" t="t" r="r" b="b"/>
              <a:pathLst>
                <a:path w="2839" h="2871" extrusionOk="0">
                  <a:moveTo>
                    <a:pt x="1404" y="0"/>
                  </a:moveTo>
                  <a:cubicBezTo>
                    <a:pt x="653" y="0"/>
                    <a:pt x="1" y="653"/>
                    <a:pt x="1" y="1435"/>
                  </a:cubicBezTo>
                  <a:cubicBezTo>
                    <a:pt x="1" y="2218"/>
                    <a:pt x="653" y="2871"/>
                    <a:pt x="1404" y="2871"/>
                  </a:cubicBezTo>
                  <a:cubicBezTo>
                    <a:pt x="2186" y="2871"/>
                    <a:pt x="2839" y="2218"/>
                    <a:pt x="2839" y="1435"/>
                  </a:cubicBezTo>
                  <a:cubicBezTo>
                    <a:pt x="2839" y="653"/>
                    <a:pt x="2219" y="0"/>
                    <a:pt x="140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2176550" y="1224875"/>
              <a:ext cx="73425" cy="73400"/>
            </a:xfrm>
            <a:custGeom>
              <a:avLst/>
              <a:gdLst/>
              <a:ahLst/>
              <a:cxnLst/>
              <a:rect l="l" t="t" r="r" b="b"/>
              <a:pathLst>
                <a:path w="2937" h="2936" extrusionOk="0">
                  <a:moveTo>
                    <a:pt x="1468" y="0"/>
                  </a:moveTo>
                  <a:cubicBezTo>
                    <a:pt x="653" y="0"/>
                    <a:pt x="0" y="652"/>
                    <a:pt x="0" y="1468"/>
                  </a:cubicBezTo>
                  <a:cubicBezTo>
                    <a:pt x="0" y="2283"/>
                    <a:pt x="653" y="2936"/>
                    <a:pt x="1468" y="2936"/>
                  </a:cubicBezTo>
                  <a:cubicBezTo>
                    <a:pt x="2284" y="2936"/>
                    <a:pt x="2936" y="2283"/>
                    <a:pt x="2936" y="1468"/>
                  </a:cubicBezTo>
                  <a:cubicBezTo>
                    <a:pt x="2936" y="652"/>
                    <a:pt x="2284" y="0"/>
                    <a:pt x="146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2304575" y="1103350"/>
              <a:ext cx="75875" cy="75875"/>
            </a:xfrm>
            <a:custGeom>
              <a:avLst/>
              <a:gdLst/>
              <a:ahLst/>
              <a:cxnLst/>
              <a:rect l="l" t="t" r="r" b="b"/>
              <a:pathLst>
                <a:path w="3035" h="3035" extrusionOk="0">
                  <a:moveTo>
                    <a:pt x="1534" y="1"/>
                  </a:moveTo>
                  <a:cubicBezTo>
                    <a:pt x="718" y="1"/>
                    <a:pt x="1" y="718"/>
                    <a:pt x="1" y="1534"/>
                  </a:cubicBezTo>
                  <a:cubicBezTo>
                    <a:pt x="1" y="2349"/>
                    <a:pt x="718" y="3034"/>
                    <a:pt x="1534" y="3034"/>
                  </a:cubicBezTo>
                  <a:cubicBezTo>
                    <a:pt x="2349" y="3034"/>
                    <a:pt x="3034" y="2349"/>
                    <a:pt x="3034" y="1534"/>
                  </a:cubicBezTo>
                  <a:cubicBezTo>
                    <a:pt x="3034" y="718"/>
                    <a:pt x="2382" y="1"/>
                    <a:pt x="153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2443225" y="994900"/>
              <a:ext cx="75850" cy="75050"/>
            </a:xfrm>
            <a:custGeom>
              <a:avLst/>
              <a:gdLst/>
              <a:ahLst/>
              <a:cxnLst/>
              <a:rect l="l" t="t" r="r" b="b"/>
              <a:pathLst>
                <a:path w="3034" h="3002" extrusionOk="0">
                  <a:moveTo>
                    <a:pt x="1533" y="0"/>
                  </a:moveTo>
                  <a:cubicBezTo>
                    <a:pt x="718" y="0"/>
                    <a:pt x="0" y="685"/>
                    <a:pt x="0" y="1501"/>
                  </a:cubicBezTo>
                  <a:cubicBezTo>
                    <a:pt x="0" y="2316"/>
                    <a:pt x="653" y="3001"/>
                    <a:pt x="1533" y="3001"/>
                  </a:cubicBezTo>
                  <a:cubicBezTo>
                    <a:pt x="2349" y="3001"/>
                    <a:pt x="3034" y="2349"/>
                    <a:pt x="3034" y="1501"/>
                  </a:cubicBezTo>
                  <a:cubicBezTo>
                    <a:pt x="3034" y="685"/>
                    <a:pt x="2349" y="0"/>
                    <a:pt x="153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2589200" y="897025"/>
              <a:ext cx="75050" cy="75050"/>
            </a:xfrm>
            <a:custGeom>
              <a:avLst/>
              <a:gdLst/>
              <a:ahLst/>
              <a:cxnLst/>
              <a:rect l="l" t="t" r="r" b="b"/>
              <a:pathLst>
                <a:path w="3002" h="3002" extrusionOk="0">
                  <a:moveTo>
                    <a:pt x="1501" y="1"/>
                  </a:moveTo>
                  <a:cubicBezTo>
                    <a:pt x="685" y="1"/>
                    <a:pt x="0" y="653"/>
                    <a:pt x="0" y="1501"/>
                  </a:cubicBezTo>
                  <a:cubicBezTo>
                    <a:pt x="0" y="2317"/>
                    <a:pt x="685" y="3002"/>
                    <a:pt x="1501" y="3002"/>
                  </a:cubicBezTo>
                  <a:cubicBezTo>
                    <a:pt x="2349" y="3002"/>
                    <a:pt x="3001" y="2317"/>
                    <a:pt x="3001" y="1501"/>
                  </a:cubicBezTo>
                  <a:cubicBezTo>
                    <a:pt x="3001" y="653"/>
                    <a:pt x="2349" y="1"/>
                    <a:pt x="150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744125" y="809775"/>
              <a:ext cx="75875" cy="75875"/>
            </a:xfrm>
            <a:custGeom>
              <a:avLst/>
              <a:gdLst/>
              <a:ahLst/>
              <a:cxnLst/>
              <a:rect l="l" t="t" r="r" b="b"/>
              <a:pathLst>
                <a:path w="3035" h="3035" extrusionOk="0">
                  <a:moveTo>
                    <a:pt x="1501" y="1"/>
                  </a:moveTo>
                  <a:cubicBezTo>
                    <a:pt x="686" y="1"/>
                    <a:pt x="1" y="653"/>
                    <a:pt x="1" y="1534"/>
                  </a:cubicBezTo>
                  <a:cubicBezTo>
                    <a:pt x="1" y="2349"/>
                    <a:pt x="653" y="3034"/>
                    <a:pt x="1501" y="3034"/>
                  </a:cubicBezTo>
                  <a:cubicBezTo>
                    <a:pt x="2317" y="3034"/>
                    <a:pt x="3034" y="2382"/>
                    <a:pt x="3034" y="1534"/>
                  </a:cubicBezTo>
                  <a:cubicBezTo>
                    <a:pt x="3034" y="653"/>
                    <a:pt x="2317" y="1"/>
                    <a:pt x="150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902350" y="734750"/>
              <a:ext cx="77475" cy="77500"/>
            </a:xfrm>
            <a:custGeom>
              <a:avLst/>
              <a:gdLst/>
              <a:ahLst/>
              <a:cxnLst/>
              <a:rect l="l" t="t" r="r" b="b"/>
              <a:pathLst>
                <a:path w="3099" h="3100" extrusionOk="0">
                  <a:moveTo>
                    <a:pt x="1533" y="0"/>
                  </a:moveTo>
                  <a:cubicBezTo>
                    <a:pt x="685" y="0"/>
                    <a:pt x="0" y="686"/>
                    <a:pt x="0" y="1534"/>
                  </a:cubicBezTo>
                  <a:cubicBezTo>
                    <a:pt x="0" y="2382"/>
                    <a:pt x="685" y="3099"/>
                    <a:pt x="1533" y="3099"/>
                  </a:cubicBezTo>
                  <a:cubicBezTo>
                    <a:pt x="2414" y="3099"/>
                    <a:pt x="3099" y="2414"/>
                    <a:pt x="3099" y="1534"/>
                  </a:cubicBezTo>
                  <a:cubicBezTo>
                    <a:pt x="3099" y="718"/>
                    <a:pt x="2414" y="33"/>
                    <a:pt x="153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3070325" y="676850"/>
              <a:ext cx="71800" cy="70975"/>
            </a:xfrm>
            <a:custGeom>
              <a:avLst/>
              <a:gdLst/>
              <a:ahLst/>
              <a:cxnLst/>
              <a:rect l="l" t="t" r="r" b="b"/>
              <a:pathLst>
                <a:path w="2872" h="2839" extrusionOk="0">
                  <a:moveTo>
                    <a:pt x="1436" y="0"/>
                  </a:moveTo>
                  <a:cubicBezTo>
                    <a:pt x="653" y="0"/>
                    <a:pt x="1" y="653"/>
                    <a:pt x="1" y="1403"/>
                  </a:cubicBezTo>
                  <a:cubicBezTo>
                    <a:pt x="1" y="2186"/>
                    <a:pt x="653" y="2838"/>
                    <a:pt x="1436" y="2838"/>
                  </a:cubicBezTo>
                  <a:cubicBezTo>
                    <a:pt x="2219" y="2838"/>
                    <a:pt x="2871" y="2186"/>
                    <a:pt x="2871" y="1403"/>
                  </a:cubicBezTo>
                  <a:cubicBezTo>
                    <a:pt x="2871" y="653"/>
                    <a:pt x="2219" y="0"/>
                    <a:pt x="143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3246475" y="634450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1208" y="0"/>
                  </a:moveTo>
                  <a:cubicBezTo>
                    <a:pt x="555" y="0"/>
                    <a:pt x="1" y="522"/>
                    <a:pt x="1" y="1207"/>
                  </a:cubicBezTo>
                  <a:cubicBezTo>
                    <a:pt x="1" y="1860"/>
                    <a:pt x="555" y="2382"/>
                    <a:pt x="1208" y="2382"/>
                  </a:cubicBezTo>
                  <a:cubicBezTo>
                    <a:pt x="1860" y="2382"/>
                    <a:pt x="2382" y="1860"/>
                    <a:pt x="2382" y="1207"/>
                  </a:cubicBezTo>
                  <a:cubicBezTo>
                    <a:pt x="2382" y="555"/>
                    <a:pt x="1860" y="0"/>
                    <a:pt x="120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3425900" y="6083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3" y="0"/>
                  </a:moveTo>
                  <a:cubicBezTo>
                    <a:pt x="424" y="0"/>
                    <a:pt x="0" y="392"/>
                    <a:pt x="0" y="881"/>
                  </a:cubicBezTo>
                  <a:cubicBezTo>
                    <a:pt x="0" y="1370"/>
                    <a:pt x="424" y="1795"/>
                    <a:pt x="913" y="1795"/>
                  </a:cubicBezTo>
                  <a:cubicBezTo>
                    <a:pt x="1403" y="1795"/>
                    <a:pt x="1794" y="1370"/>
                    <a:pt x="1794" y="881"/>
                  </a:cubicBezTo>
                  <a:cubicBezTo>
                    <a:pt x="1794" y="359"/>
                    <a:pt x="1435" y="0"/>
                    <a:pt x="91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3607750" y="5928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94" y="1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1" y="1305"/>
                    <a:pt x="1305" y="1012"/>
                    <a:pt x="1305" y="653"/>
                  </a:cubicBezTo>
                  <a:cubicBezTo>
                    <a:pt x="1305" y="294"/>
                    <a:pt x="1011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3787150" y="588775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3" y="1"/>
                  </a:moveTo>
                  <a:cubicBezTo>
                    <a:pt x="229" y="1"/>
                    <a:pt x="1" y="262"/>
                    <a:pt x="1" y="522"/>
                  </a:cubicBezTo>
                  <a:cubicBezTo>
                    <a:pt x="1" y="816"/>
                    <a:pt x="229" y="1077"/>
                    <a:pt x="523" y="1077"/>
                  </a:cubicBezTo>
                  <a:cubicBezTo>
                    <a:pt x="816" y="1077"/>
                    <a:pt x="1044" y="816"/>
                    <a:pt x="1044" y="522"/>
                  </a:cubicBezTo>
                  <a:cubicBezTo>
                    <a:pt x="1044" y="262"/>
                    <a:pt x="816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3964125" y="596925"/>
              <a:ext cx="24475" cy="24500"/>
            </a:xfrm>
            <a:custGeom>
              <a:avLst/>
              <a:gdLst/>
              <a:ahLst/>
              <a:cxnLst/>
              <a:rect l="l" t="t" r="r" b="b"/>
              <a:pathLst>
                <a:path w="979" h="980" extrusionOk="0">
                  <a:moveTo>
                    <a:pt x="489" y="1"/>
                  </a:moveTo>
                  <a:cubicBezTo>
                    <a:pt x="229" y="1"/>
                    <a:pt x="0" y="196"/>
                    <a:pt x="0" y="490"/>
                  </a:cubicBezTo>
                  <a:cubicBezTo>
                    <a:pt x="0" y="784"/>
                    <a:pt x="229" y="979"/>
                    <a:pt x="489" y="979"/>
                  </a:cubicBezTo>
                  <a:cubicBezTo>
                    <a:pt x="783" y="979"/>
                    <a:pt x="979" y="784"/>
                    <a:pt x="979" y="490"/>
                  </a:cubicBezTo>
                  <a:cubicBezTo>
                    <a:pt x="979" y="229"/>
                    <a:pt x="750" y="1"/>
                    <a:pt x="48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4140275" y="618125"/>
              <a:ext cx="22850" cy="22875"/>
            </a:xfrm>
            <a:custGeom>
              <a:avLst/>
              <a:gdLst/>
              <a:ahLst/>
              <a:cxnLst/>
              <a:rect l="l" t="t" r="r" b="b"/>
              <a:pathLst>
                <a:path w="914" h="915" extrusionOk="0">
                  <a:moveTo>
                    <a:pt x="457" y="1"/>
                  </a:moveTo>
                  <a:cubicBezTo>
                    <a:pt x="228" y="1"/>
                    <a:pt x="0" y="197"/>
                    <a:pt x="0" y="458"/>
                  </a:cubicBezTo>
                  <a:cubicBezTo>
                    <a:pt x="0" y="718"/>
                    <a:pt x="228" y="914"/>
                    <a:pt x="457" y="914"/>
                  </a:cubicBezTo>
                  <a:cubicBezTo>
                    <a:pt x="718" y="914"/>
                    <a:pt x="913" y="718"/>
                    <a:pt x="913" y="458"/>
                  </a:cubicBezTo>
                  <a:cubicBezTo>
                    <a:pt x="913" y="197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4313975" y="654025"/>
              <a:ext cx="20400" cy="20400"/>
            </a:xfrm>
            <a:custGeom>
              <a:avLst/>
              <a:gdLst/>
              <a:ahLst/>
              <a:cxnLst/>
              <a:rect l="l" t="t" r="r" b="b"/>
              <a:pathLst>
                <a:path w="816" h="816" extrusionOk="0">
                  <a:moveTo>
                    <a:pt x="392" y="0"/>
                  </a:moveTo>
                  <a:cubicBezTo>
                    <a:pt x="163" y="0"/>
                    <a:pt x="0" y="196"/>
                    <a:pt x="0" y="424"/>
                  </a:cubicBezTo>
                  <a:cubicBezTo>
                    <a:pt x="0" y="653"/>
                    <a:pt x="196" y="816"/>
                    <a:pt x="392" y="816"/>
                  </a:cubicBezTo>
                  <a:cubicBezTo>
                    <a:pt x="652" y="816"/>
                    <a:pt x="816" y="620"/>
                    <a:pt x="816" y="424"/>
                  </a:cubicBezTo>
                  <a:cubicBezTo>
                    <a:pt x="816" y="196"/>
                    <a:pt x="652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4484400" y="702950"/>
              <a:ext cx="17975" cy="18775"/>
            </a:xfrm>
            <a:custGeom>
              <a:avLst/>
              <a:gdLst/>
              <a:ahLst/>
              <a:cxnLst/>
              <a:rect l="l" t="t" r="r" b="b"/>
              <a:pathLst>
                <a:path w="719" h="751" extrusionOk="0">
                  <a:moveTo>
                    <a:pt x="359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87"/>
                    <a:pt x="164" y="751"/>
                    <a:pt x="359" y="751"/>
                  </a:cubicBezTo>
                  <a:cubicBezTo>
                    <a:pt x="555" y="751"/>
                    <a:pt x="718" y="587"/>
                    <a:pt x="718" y="359"/>
                  </a:cubicBezTo>
                  <a:cubicBezTo>
                    <a:pt x="718" y="163"/>
                    <a:pt x="620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4652400" y="766175"/>
              <a:ext cx="14700" cy="14275"/>
            </a:xfrm>
            <a:custGeom>
              <a:avLst/>
              <a:gdLst/>
              <a:ahLst/>
              <a:cxnLst/>
              <a:rect l="l" t="t" r="r" b="b"/>
              <a:pathLst>
                <a:path w="588" h="571" extrusionOk="0">
                  <a:moveTo>
                    <a:pt x="367" y="1"/>
                  </a:moveTo>
                  <a:cubicBezTo>
                    <a:pt x="344" y="1"/>
                    <a:pt x="319" y="6"/>
                    <a:pt x="294" y="16"/>
                  </a:cubicBezTo>
                  <a:cubicBezTo>
                    <a:pt x="131" y="16"/>
                    <a:pt x="0" y="114"/>
                    <a:pt x="0" y="277"/>
                  </a:cubicBezTo>
                  <a:cubicBezTo>
                    <a:pt x="0" y="440"/>
                    <a:pt x="131" y="570"/>
                    <a:pt x="294" y="570"/>
                  </a:cubicBezTo>
                  <a:cubicBezTo>
                    <a:pt x="457" y="570"/>
                    <a:pt x="587" y="440"/>
                    <a:pt x="587" y="277"/>
                  </a:cubicBezTo>
                  <a:cubicBezTo>
                    <a:pt x="587" y="139"/>
                    <a:pt x="494" y="1"/>
                    <a:pt x="36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4812225" y="839950"/>
              <a:ext cx="14700" cy="13875"/>
            </a:xfrm>
            <a:custGeom>
              <a:avLst/>
              <a:gdLst/>
              <a:ahLst/>
              <a:cxnLst/>
              <a:rect l="l" t="t" r="r" b="b"/>
              <a:pathLst>
                <a:path w="588" h="555" extrusionOk="0">
                  <a:moveTo>
                    <a:pt x="294" y="0"/>
                  </a:moveTo>
                  <a:cubicBezTo>
                    <a:pt x="131" y="0"/>
                    <a:pt x="1" y="98"/>
                    <a:pt x="1" y="261"/>
                  </a:cubicBezTo>
                  <a:cubicBezTo>
                    <a:pt x="1" y="425"/>
                    <a:pt x="131" y="555"/>
                    <a:pt x="294" y="555"/>
                  </a:cubicBezTo>
                  <a:cubicBezTo>
                    <a:pt x="457" y="555"/>
                    <a:pt x="588" y="425"/>
                    <a:pt x="588" y="261"/>
                  </a:cubicBezTo>
                  <a:cubicBezTo>
                    <a:pt x="588" y="164"/>
                    <a:pt x="457" y="33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4967175" y="927200"/>
              <a:ext cx="12250" cy="12275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62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360"/>
                    <a:pt x="131" y="490"/>
                    <a:pt x="262" y="490"/>
                  </a:cubicBezTo>
                  <a:cubicBezTo>
                    <a:pt x="392" y="490"/>
                    <a:pt x="490" y="360"/>
                    <a:pt x="490" y="262"/>
                  </a:cubicBezTo>
                  <a:cubicBezTo>
                    <a:pt x="490" y="131"/>
                    <a:pt x="392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5115600" y="1025875"/>
              <a:ext cx="9800" cy="10625"/>
            </a:xfrm>
            <a:custGeom>
              <a:avLst/>
              <a:gdLst/>
              <a:ahLst/>
              <a:cxnLst/>
              <a:rect l="l" t="t" r="r" b="b"/>
              <a:pathLst>
                <a:path w="392" h="425" extrusionOk="0">
                  <a:moveTo>
                    <a:pt x="196" y="1"/>
                  </a:moveTo>
                  <a:cubicBezTo>
                    <a:pt x="66" y="1"/>
                    <a:pt x="0" y="99"/>
                    <a:pt x="0" y="229"/>
                  </a:cubicBezTo>
                  <a:cubicBezTo>
                    <a:pt x="0" y="327"/>
                    <a:pt x="66" y="425"/>
                    <a:pt x="196" y="425"/>
                  </a:cubicBezTo>
                  <a:cubicBezTo>
                    <a:pt x="327" y="425"/>
                    <a:pt x="392" y="327"/>
                    <a:pt x="392" y="229"/>
                  </a:cubicBezTo>
                  <a:cubicBezTo>
                    <a:pt x="392" y="131"/>
                    <a:pt x="261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5252600" y="1135975"/>
              <a:ext cx="10625" cy="10625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29" y="0"/>
                  </a:moveTo>
                  <a:cubicBezTo>
                    <a:pt x="98" y="0"/>
                    <a:pt x="1" y="98"/>
                    <a:pt x="1" y="229"/>
                  </a:cubicBezTo>
                  <a:cubicBezTo>
                    <a:pt x="1" y="327"/>
                    <a:pt x="98" y="425"/>
                    <a:pt x="229" y="425"/>
                  </a:cubicBezTo>
                  <a:cubicBezTo>
                    <a:pt x="327" y="425"/>
                    <a:pt x="425" y="327"/>
                    <a:pt x="425" y="229"/>
                  </a:cubicBezTo>
                  <a:cubicBezTo>
                    <a:pt x="425" y="98"/>
                    <a:pt x="327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5383075" y="12566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99" y="0"/>
                    <a:pt x="1" y="65"/>
                    <a:pt x="1" y="163"/>
                  </a:cubicBezTo>
                  <a:cubicBezTo>
                    <a:pt x="1" y="229"/>
                    <a:pt x="99" y="326"/>
                    <a:pt x="164" y="326"/>
                  </a:cubicBezTo>
                  <a:cubicBezTo>
                    <a:pt x="262" y="326"/>
                    <a:pt x="327" y="229"/>
                    <a:pt x="327" y="163"/>
                  </a:cubicBezTo>
                  <a:cubicBezTo>
                    <a:pt x="327" y="65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5503775" y="138632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1"/>
                  </a:moveTo>
                  <a:cubicBezTo>
                    <a:pt x="66" y="1"/>
                    <a:pt x="0" y="66"/>
                    <a:pt x="0" y="164"/>
                  </a:cubicBezTo>
                  <a:cubicBezTo>
                    <a:pt x="0" y="229"/>
                    <a:pt x="66" y="327"/>
                    <a:pt x="164" y="327"/>
                  </a:cubicBezTo>
                  <a:cubicBezTo>
                    <a:pt x="229" y="327"/>
                    <a:pt x="327" y="229"/>
                    <a:pt x="327" y="164"/>
                  </a:cubicBezTo>
                  <a:cubicBezTo>
                    <a:pt x="327" y="66"/>
                    <a:pt x="229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5613050" y="1524000"/>
              <a:ext cx="8175" cy="9150"/>
            </a:xfrm>
            <a:custGeom>
              <a:avLst/>
              <a:gdLst/>
              <a:ahLst/>
              <a:cxnLst/>
              <a:rect l="l" t="t" r="r" b="b"/>
              <a:pathLst>
                <a:path w="327" h="366" extrusionOk="0">
                  <a:moveTo>
                    <a:pt x="191" y="0"/>
                  </a:moveTo>
                  <a:cubicBezTo>
                    <a:pt x="181" y="0"/>
                    <a:pt x="172" y="2"/>
                    <a:pt x="164" y="7"/>
                  </a:cubicBezTo>
                  <a:cubicBezTo>
                    <a:pt x="66" y="7"/>
                    <a:pt x="1" y="104"/>
                    <a:pt x="1" y="202"/>
                  </a:cubicBezTo>
                  <a:cubicBezTo>
                    <a:pt x="1" y="267"/>
                    <a:pt x="66" y="365"/>
                    <a:pt x="164" y="365"/>
                  </a:cubicBezTo>
                  <a:cubicBezTo>
                    <a:pt x="229" y="365"/>
                    <a:pt x="327" y="267"/>
                    <a:pt x="327" y="202"/>
                  </a:cubicBezTo>
                  <a:cubicBezTo>
                    <a:pt x="327" y="89"/>
                    <a:pt x="253" y="0"/>
                    <a:pt x="19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5711725" y="167012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66" y="0"/>
                    <a:pt x="1" y="98"/>
                    <a:pt x="1" y="164"/>
                  </a:cubicBezTo>
                  <a:cubicBezTo>
                    <a:pt x="1" y="261"/>
                    <a:pt x="66" y="327"/>
                    <a:pt x="164" y="327"/>
                  </a:cubicBezTo>
                  <a:cubicBezTo>
                    <a:pt x="229" y="327"/>
                    <a:pt x="327" y="261"/>
                    <a:pt x="327" y="164"/>
                  </a:cubicBezTo>
                  <a:cubicBezTo>
                    <a:pt x="327" y="98"/>
                    <a:pt x="229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5797350" y="182425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1"/>
                  </a:moveTo>
                  <a:cubicBezTo>
                    <a:pt x="66" y="1"/>
                    <a:pt x="1" y="66"/>
                    <a:pt x="1" y="164"/>
                  </a:cubicBezTo>
                  <a:cubicBezTo>
                    <a:pt x="1" y="262"/>
                    <a:pt x="66" y="327"/>
                    <a:pt x="164" y="327"/>
                  </a:cubicBezTo>
                  <a:cubicBezTo>
                    <a:pt x="262" y="327"/>
                    <a:pt x="327" y="262"/>
                    <a:pt x="327" y="164"/>
                  </a:cubicBezTo>
                  <a:cubicBezTo>
                    <a:pt x="327" y="66"/>
                    <a:pt x="262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5871575" y="198410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0"/>
                  </a:moveTo>
                  <a:cubicBezTo>
                    <a:pt x="98" y="0"/>
                    <a:pt x="0" y="98"/>
                    <a:pt x="0" y="163"/>
                  </a:cubicBezTo>
                  <a:cubicBezTo>
                    <a:pt x="0" y="261"/>
                    <a:pt x="98" y="326"/>
                    <a:pt x="163" y="326"/>
                  </a:cubicBezTo>
                  <a:cubicBezTo>
                    <a:pt x="261" y="326"/>
                    <a:pt x="326" y="261"/>
                    <a:pt x="326" y="163"/>
                  </a:cubicBezTo>
                  <a:cubicBezTo>
                    <a:pt x="326" y="65"/>
                    <a:pt x="261" y="0"/>
                    <a:pt x="16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5932725" y="2149625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4" y="1"/>
                  </a:moveTo>
                  <a:cubicBezTo>
                    <a:pt x="98" y="1"/>
                    <a:pt x="1" y="66"/>
                    <a:pt x="1" y="164"/>
                  </a:cubicBezTo>
                  <a:cubicBezTo>
                    <a:pt x="1" y="229"/>
                    <a:pt x="98" y="327"/>
                    <a:pt x="164" y="327"/>
                  </a:cubicBezTo>
                  <a:cubicBezTo>
                    <a:pt x="261" y="327"/>
                    <a:pt x="327" y="229"/>
                    <a:pt x="327" y="164"/>
                  </a:cubicBezTo>
                  <a:cubicBezTo>
                    <a:pt x="327" y="66"/>
                    <a:pt x="261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5980025" y="2317625"/>
              <a:ext cx="9800" cy="10625"/>
            </a:xfrm>
            <a:custGeom>
              <a:avLst/>
              <a:gdLst/>
              <a:ahLst/>
              <a:cxnLst/>
              <a:rect l="l" t="t" r="r" b="b"/>
              <a:pathLst>
                <a:path w="392" h="425" extrusionOk="0">
                  <a:moveTo>
                    <a:pt x="196" y="1"/>
                  </a:moveTo>
                  <a:cubicBezTo>
                    <a:pt x="66" y="1"/>
                    <a:pt x="0" y="99"/>
                    <a:pt x="0" y="196"/>
                  </a:cubicBezTo>
                  <a:cubicBezTo>
                    <a:pt x="0" y="327"/>
                    <a:pt x="66" y="425"/>
                    <a:pt x="196" y="425"/>
                  </a:cubicBezTo>
                  <a:cubicBezTo>
                    <a:pt x="327" y="425"/>
                    <a:pt x="392" y="327"/>
                    <a:pt x="392" y="196"/>
                  </a:cubicBezTo>
                  <a:cubicBezTo>
                    <a:pt x="392" y="131"/>
                    <a:pt x="261" y="33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6013450" y="2491325"/>
              <a:ext cx="9825" cy="9825"/>
            </a:xfrm>
            <a:custGeom>
              <a:avLst/>
              <a:gdLst/>
              <a:ahLst/>
              <a:cxnLst/>
              <a:rect l="l" t="t" r="r" b="b"/>
              <a:pathLst>
                <a:path w="393" h="393" extrusionOk="0">
                  <a:moveTo>
                    <a:pt x="197" y="1"/>
                  </a:moveTo>
                  <a:cubicBezTo>
                    <a:pt x="66" y="1"/>
                    <a:pt x="1" y="66"/>
                    <a:pt x="1" y="196"/>
                  </a:cubicBezTo>
                  <a:cubicBezTo>
                    <a:pt x="1" y="327"/>
                    <a:pt x="66" y="392"/>
                    <a:pt x="197" y="392"/>
                  </a:cubicBezTo>
                  <a:cubicBezTo>
                    <a:pt x="327" y="392"/>
                    <a:pt x="392" y="327"/>
                    <a:pt x="392" y="196"/>
                  </a:cubicBezTo>
                  <a:cubicBezTo>
                    <a:pt x="392" y="99"/>
                    <a:pt x="327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6034650" y="2666650"/>
              <a:ext cx="10650" cy="9825"/>
            </a:xfrm>
            <a:custGeom>
              <a:avLst/>
              <a:gdLst/>
              <a:ahLst/>
              <a:cxnLst/>
              <a:rect l="l" t="t" r="r" b="b"/>
              <a:pathLst>
                <a:path w="426" h="393" extrusionOk="0">
                  <a:moveTo>
                    <a:pt x="197" y="1"/>
                  </a:moveTo>
                  <a:cubicBezTo>
                    <a:pt x="99" y="1"/>
                    <a:pt x="1" y="66"/>
                    <a:pt x="1" y="197"/>
                  </a:cubicBezTo>
                  <a:cubicBezTo>
                    <a:pt x="1" y="327"/>
                    <a:pt x="99" y="392"/>
                    <a:pt x="197" y="392"/>
                  </a:cubicBezTo>
                  <a:cubicBezTo>
                    <a:pt x="327" y="392"/>
                    <a:pt x="425" y="327"/>
                    <a:pt x="425" y="197"/>
                  </a:cubicBezTo>
                  <a:cubicBezTo>
                    <a:pt x="425" y="66"/>
                    <a:pt x="327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5916425" y="2830575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50" y="1"/>
                  </a:moveTo>
                  <a:cubicBezTo>
                    <a:pt x="326" y="1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09" y="1"/>
                    <a:pt x="75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5909075" y="3006725"/>
              <a:ext cx="35100" cy="35100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18" y="0"/>
                  </a:moveTo>
                  <a:cubicBezTo>
                    <a:pt x="327" y="0"/>
                    <a:pt x="1" y="327"/>
                    <a:pt x="1" y="685"/>
                  </a:cubicBezTo>
                  <a:cubicBezTo>
                    <a:pt x="1" y="1077"/>
                    <a:pt x="327" y="1403"/>
                    <a:pt x="718" y="1403"/>
                  </a:cubicBezTo>
                  <a:cubicBezTo>
                    <a:pt x="1077" y="1403"/>
                    <a:pt x="1403" y="1077"/>
                    <a:pt x="1403" y="685"/>
                  </a:cubicBezTo>
                  <a:cubicBezTo>
                    <a:pt x="1403" y="327"/>
                    <a:pt x="1110" y="33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5888700" y="3182875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44"/>
                    <a:pt x="294" y="1305"/>
                    <a:pt x="652" y="1305"/>
                  </a:cubicBezTo>
                  <a:cubicBezTo>
                    <a:pt x="1044" y="1305"/>
                    <a:pt x="1305" y="1012"/>
                    <a:pt x="1305" y="653"/>
                  </a:cubicBezTo>
                  <a:cubicBezTo>
                    <a:pt x="1305" y="327"/>
                    <a:pt x="1044" y="66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5855250" y="33573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88" y="1"/>
                  </a:moveTo>
                  <a:cubicBezTo>
                    <a:pt x="262" y="1"/>
                    <a:pt x="1" y="229"/>
                    <a:pt x="1" y="556"/>
                  </a:cubicBezTo>
                  <a:cubicBezTo>
                    <a:pt x="1" y="882"/>
                    <a:pt x="262" y="1143"/>
                    <a:pt x="588" y="1143"/>
                  </a:cubicBezTo>
                  <a:cubicBezTo>
                    <a:pt x="881" y="1143"/>
                    <a:pt x="1142" y="914"/>
                    <a:pt x="1142" y="556"/>
                  </a:cubicBezTo>
                  <a:cubicBezTo>
                    <a:pt x="1142" y="295"/>
                    <a:pt x="914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5807150" y="3528650"/>
              <a:ext cx="24475" cy="24475"/>
            </a:xfrm>
            <a:custGeom>
              <a:avLst/>
              <a:gdLst/>
              <a:ahLst/>
              <a:cxnLst/>
              <a:rect l="l" t="t" r="r" b="b"/>
              <a:pathLst>
                <a:path w="979" h="979" extrusionOk="0">
                  <a:moveTo>
                    <a:pt x="489" y="0"/>
                  </a:moveTo>
                  <a:cubicBezTo>
                    <a:pt x="228" y="0"/>
                    <a:pt x="0" y="196"/>
                    <a:pt x="0" y="489"/>
                  </a:cubicBezTo>
                  <a:cubicBezTo>
                    <a:pt x="0" y="783"/>
                    <a:pt x="228" y="979"/>
                    <a:pt x="489" y="979"/>
                  </a:cubicBezTo>
                  <a:cubicBezTo>
                    <a:pt x="783" y="979"/>
                    <a:pt x="979" y="783"/>
                    <a:pt x="979" y="489"/>
                  </a:cubicBezTo>
                  <a:cubicBezTo>
                    <a:pt x="979" y="196"/>
                    <a:pt x="750" y="0"/>
                    <a:pt x="48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5744350" y="3695000"/>
              <a:ext cx="20400" cy="20425"/>
            </a:xfrm>
            <a:custGeom>
              <a:avLst/>
              <a:gdLst/>
              <a:ahLst/>
              <a:cxnLst/>
              <a:rect l="l" t="t" r="r" b="b"/>
              <a:pathLst>
                <a:path w="816" h="817" extrusionOk="0">
                  <a:moveTo>
                    <a:pt x="392" y="1"/>
                  </a:moveTo>
                  <a:cubicBezTo>
                    <a:pt x="196" y="1"/>
                    <a:pt x="0" y="164"/>
                    <a:pt x="0" y="392"/>
                  </a:cubicBezTo>
                  <a:cubicBezTo>
                    <a:pt x="0" y="620"/>
                    <a:pt x="163" y="816"/>
                    <a:pt x="392" y="816"/>
                  </a:cubicBezTo>
                  <a:cubicBezTo>
                    <a:pt x="620" y="816"/>
                    <a:pt x="816" y="653"/>
                    <a:pt x="816" y="392"/>
                  </a:cubicBezTo>
                  <a:cubicBezTo>
                    <a:pt x="816" y="196"/>
                    <a:pt x="653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5668500" y="3854850"/>
              <a:ext cx="16350" cy="16325"/>
            </a:xfrm>
            <a:custGeom>
              <a:avLst/>
              <a:gdLst/>
              <a:ahLst/>
              <a:cxnLst/>
              <a:rect l="l" t="t" r="r" b="b"/>
              <a:pathLst>
                <a:path w="654" h="653" extrusionOk="0">
                  <a:moveTo>
                    <a:pt x="327" y="0"/>
                  </a:moveTo>
                  <a:cubicBezTo>
                    <a:pt x="164" y="0"/>
                    <a:pt x="1" y="131"/>
                    <a:pt x="1" y="326"/>
                  </a:cubicBezTo>
                  <a:cubicBezTo>
                    <a:pt x="1" y="489"/>
                    <a:pt x="131" y="652"/>
                    <a:pt x="327" y="652"/>
                  </a:cubicBezTo>
                  <a:cubicBezTo>
                    <a:pt x="490" y="652"/>
                    <a:pt x="653" y="522"/>
                    <a:pt x="653" y="326"/>
                  </a:cubicBezTo>
                  <a:cubicBezTo>
                    <a:pt x="653" y="163"/>
                    <a:pt x="555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5580425" y="4008975"/>
              <a:ext cx="12275" cy="12250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29" y="0"/>
                  </a:moveTo>
                  <a:cubicBezTo>
                    <a:pt x="99" y="0"/>
                    <a:pt x="1" y="131"/>
                    <a:pt x="1" y="229"/>
                  </a:cubicBezTo>
                  <a:cubicBezTo>
                    <a:pt x="1" y="359"/>
                    <a:pt x="99" y="490"/>
                    <a:pt x="229" y="490"/>
                  </a:cubicBezTo>
                  <a:cubicBezTo>
                    <a:pt x="360" y="490"/>
                    <a:pt x="490" y="359"/>
                    <a:pt x="490" y="229"/>
                  </a:cubicBezTo>
                  <a:cubicBezTo>
                    <a:pt x="490" y="65"/>
                    <a:pt x="392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5480125" y="4153300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4" y="1"/>
                  </a:moveTo>
                  <a:cubicBezTo>
                    <a:pt x="98" y="1"/>
                    <a:pt x="0" y="99"/>
                    <a:pt x="0" y="164"/>
                  </a:cubicBezTo>
                  <a:cubicBezTo>
                    <a:pt x="0" y="262"/>
                    <a:pt x="98" y="327"/>
                    <a:pt x="164" y="327"/>
                  </a:cubicBezTo>
                  <a:cubicBezTo>
                    <a:pt x="261" y="327"/>
                    <a:pt x="327" y="262"/>
                    <a:pt x="327" y="164"/>
                  </a:cubicBezTo>
                  <a:cubicBezTo>
                    <a:pt x="327" y="99"/>
                    <a:pt x="261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5366775" y="4289500"/>
              <a:ext cx="6550" cy="5725"/>
            </a:xfrm>
            <a:custGeom>
              <a:avLst/>
              <a:gdLst/>
              <a:ahLst/>
              <a:cxnLst/>
              <a:rect l="l" t="t" r="r" b="b"/>
              <a:pathLst>
                <a:path w="262" h="229" extrusionOk="0">
                  <a:moveTo>
                    <a:pt x="131" y="0"/>
                  </a:moveTo>
                  <a:cubicBezTo>
                    <a:pt x="66" y="0"/>
                    <a:pt x="0" y="33"/>
                    <a:pt x="0" y="98"/>
                  </a:cubicBezTo>
                  <a:cubicBezTo>
                    <a:pt x="0" y="196"/>
                    <a:pt x="66" y="229"/>
                    <a:pt x="131" y="229"/>
                  </a:cubicBezTo>
                  <a:cubicBezTo>
                    <a:pt x="229" y="229"/>
                    <a:pt x="261" y="196"/>
                    <a:pt x="261" y="98"/>
                  </a:cubicBezTo>
                  <a:cubicBezTo>
                    <a:pt x="261" y="66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5243625" y="4415225"/>
              <a:ext cx="4100" cy="4775"/>
            </a:xfrm>
            <a:custGeom>
              <a:avLst/>
              <a:gdLst/>
              <a:ahLst/>
              <a:cxnLst/>
              <a:rect l="l" t="t" r="r" b="b"/>
              <a:pathLst>
                <a:path w="164" h="191" extrusionOk="0">
                  <a:moveTo>
                    <a:pt x="126" y="1"/>
                  </a:moveTo>
                  <a:cubicBezTo>
                    <a:pt x="118" y="1"/>
                    <a:pt x="108" y="8"/>
                    <a:pt x="99" y="28"/>
                  </a:cubicBezTo>
                  <a:cubicBezTo>
                    <a:pt x="33" y="28"/>
                    <a:pt x="1" y="60"/>
                    <a:pt x="1" y="93"/>
                  </a:cubicBezTo>
                  <a:cubicBezTo>
                    <a:pt x="1" y="125"/>
                    <a:pt x="33" y="191"/>
                    <a:pt x="99" y="191"/>
                  </a:cubicBezTo>
                  <a:cubicBezTo>
                    <a:pt x="131" y="191"/>
                    <a:pt x="164" y="125"/>
                    <a:pt x="164" y="93"/>
                  </a:cubicBezTo>
                  <a:cubicBezTo>
                    <a:pt x="164" y="47"/>
                    <a:pt x="148" y="1"/>
                    <a:pt x="12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5109900" y="4530075"/>
              <a:ext cx="2450" cy="1650"/>
            </a:xfrm>
            <a:custGeom>
              <a:avLst/>
              <a:gdLst/>
              <a:ahLst/>
              <a:cxnLst/>
              <a:rect l="l" t="t" r="r" b="b"/>
              <a:pathLst>
                <a:path w="98" h="66" extrusionOk="0">
                  <a:moveTo>
                    <a:pt x="65" y="0"/>
                  </a:moveTo>
                  <a:cubicBezTo>
                    <a:pt x="65" y="0"/>
                    <a:pt x="0" y="0"/>
                    <a:pt x="0" y="33"/>
                  </a:cubicBezTo>
                  <a:cubicBezTo>
                    <a:pt x="0" y="33"/>
                    <a:pt x="0" y="66"/>
                    <a:pt x="65" y="66"/>
                  </a:cubicBezTo>
                  <a:cubicBezTo>
                    <a:pt x="65" y="66"/>
                    <a:pt x="98" y="66"/>
                    <a:pt x="98" y="33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4966350" y="4632825"/>
              <a:ext cx="2475" cy="1650"/>
            </a:xfrm>
            <a:custGeom>
              <a:avLst/>
              <a:gdLst/>
              <a:ahLst/>
              <a:cxnLst/>
              <a:rect l="l" t="t" r="r" b="b"/>
              <a:pathLst>
                <a:path w="99" h="66" extrusionOk="0">
                  <a:moveTo>
                    <a:pt x="34" y="0"/>
                  </a:moveTo>
                  <a:cubicBezTo>
                    <a:pt x="34" y="0"/>
                    <a:pt x="1" y="0"/>
                    <a:pt x="1" y="33"/>
                  </a:cubicBezTo>
                  <a:cubicBezTo>
                    <a:pt x="1" y="33"/>
                    <a:pt x="1" y="66"/>
                    <a:pt x="34" y="66"/>
                  </a:cubicBezTo>
                  <a:cubicBezTo>
                    <a:pt x="34" y="66"/>
                    <a:pt x="99" y="66"/>
                    <a:pt x="99" y="33"/>
                  </a:cubicBezTo>
                  <a:cubicBezTo>
                    <a:pt x="99" y="0"/>
                    <a:pt x="99" y="0"/>
                    <a:pt x="3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4815500" y="4723350"/>
              <a:ext cx="2475" cy="2475"/>
            </a:xfrm>
            <a:custGeom>
              <a:avLst/>
              <a:gdLst/>
              <a:ahLst/>
              <a:cxnLst/>
              <a:rect l="l" t="t" r="r" b="b"/>
              <a:pathLst>
                <a:path w="99" h="99" extrusionOk="0">
                  <a:moveTo>
                    <a:pt x="33" y="0"/>
                  </a:moveTo>
                  <a:cubicBezTo>
                    <a:pt x="33" y="0"/>
                    <a:pt x="0" y="33"/>
                    <a:pt x="0" y="33"/>
                  </a:cubicBezTo>
                  <a:cubicBezTo>
                    <a:pt x="0" y="65"/>
                    <a:pt x="33" y="98"/>
                    <a:pt x="33" y="98"/>
                  </a:cubicBezTo>
                  <a:cubicBezTo>
                    <a:pt x="66" y="98"/>
                    <a:pt x="98" y="65"/>
                    <a:pt x="98" y="33"/>
                  </a:cubicBezTo>
                  <a:cubicBezTo>
                    <a:pt x="98" y="33"/>
                    <a:pt x="66" y="0"/>
                    <a:pt x="3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4655650" y="480000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1"/>
                  </a:moveTo>
                  <a:cubicBezTo>
                    <a:pt x="33" y="1"/>
                    <a:pt x="1" y="33"/>
                    <a:pt x="1" y="66"/>
                  </a:cubicBezTo>
                  <a:cubicBezTo>
                    <a:pt x="1" y="98"/>
                    <a:pt x="33" y="164"/>
                    <a:pt x="66" y="164"/>
                  </a:cubicBezTo>
                  <a:cubicBezTo>
                    <a:pt x="131" y="164"/>
                    <a:pt x="164" y="131"/>
                    <a:pt x="164" y="66"/>
                  </a:cubicBezTo>
                  <a:cubicBezTo>
                    <a:pt x="164" y="33"/>
                    <a:pt x="164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4490100" y="486280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0"/>
                  </a:moveTo>
                  <a:cubicBezTo>
                    <a:pt x="66" y="0"/>
                    <a:pt x="1" y="65"/>
                    <a:pt x="1" y="131"/>
                  </a:cubicBezTo>
                  <a:cubicBezTo>
                    <a:pt x="1" y="229"/>
                    <a:pt x="66" y="261"/>
                    <a:pt x="131" y="261"/>
                  </a:cubicBezTo>
                  <a:cubicBezTo>
                    <a:pt x="229" y="261"/>
                    <a:pt x="262" y="229"/>
                    <a:pt x="262" y="131"/>
                  </a:cubicBezTo>
                  <a:cubicBezTo>
                    <a:pt x="262" y="65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4321300" y="4912825"/>
              <a:ext cx="8175" cy="8700"/>
            </a:xfrm>
            <a:custGeom>
              <a:avLst/>
              <a:gdLst/>
              <a:ahLst/>
              <a:cxnLst/>
              <a:rect l="l" t="t" r="r" b="b"/>
              <a:pathLst>
                <a:path w="327" h="348" extrusionOk="0">
                  <a:moveTo>
                    <a:pt x="210" y="1"/>
                  </a:moveTo>
                  <a:cubicBezTo>
                    <a:pt x="194" y="1"/>
                    <a:pt x="178" y="7"/>
                    <a:pt x="164" y="22"/>
                  </a:cubicBezTo>
                  <a:cubicBezTo>
                    <a:pt x="66" y="22"/>
                    <a:pt x="1" y="87"/>
                    <a:pt x="1" y="185"/>
                  </a:cubicBezTo>
                  <a:cubicBezTo>
                    <a:pt x="1" y="250"/>
                    <a:pt x="66" y="348"/>
                    <a:pt x="164" y="348"/>
                  </a:cubicBezTo>
                  <a:cubicBezTo>
                    <a:pt x="229" y="348"/>
                    <a:pt x="327" y="250"/>
                    <a:pt x="327" y="185"/>
                  </a:cubicBezTo>
                  <a:cubicBezTo>
                    <a:pt x="327" y="83"/>
                    <a:pt x="267" y="1"/>
                    <a:pt x="21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4147600" y="4947600"/>
              <a:ext cx="10625" cy="10625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29" y="1"/>
                  </a:moveTo>
                  <a:cubicBezTo>
                    <a:pt x="98" y="1"/>
                    <a:pt x="1" y="99"/>
                    <a:pt x="1" y="196"/>
                  </a:cubicBezTo>
                  <a:cubicBezTo>
                    <a:pt x="1" y="327"/>
                    <a:pt x="98" y="425"/>
                    <a:pt x="229" y="425"/>
                  </a:cubicBezTo>
                  <a:cubicBezTo>
                    <a:pt x="327" y="425"/>
                    <a:pt x="425" y="327"/>
                    <a:pt x="425" y="196"/>
                  </a:cubicBezTo>
                  <a:cubicBezTo>
                    <a:pt x="425" y="99"/>
                    <a:pt x="294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3971450" y="4968000"/>
              <a:ext cx="12275" cy="12250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29" y="0"/>
                  </a:moveTo>
                  <a:cubicBezTo>
                    <a:pt x="131" y="0"/>
                    <a:pt x="1" y="131"/>
                    <a:pt x="1" y="261"/>
                  </a:cubicBezTo>
                  <a:cubicBezTo>
                    <a:pt x="1" y="359"/>
                    <a:pt x="131" y="490"/>
                    <a:pt x="229" y="490"/>
                  </a:cubicBezTo>
                  <a:cubicBezTo>
                    <a:pt x="360" y="490"/>
                    <a:pt x="490" y="359"/>
                    <a:pt x="490" y="261"/>
                  </a:cubicBezTo>
                  <a:cubicBezTo>
                    <a:pt x="490" y="131"/>
                    <a:pt x="360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3794500" y="49745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1" y="0"/>
                  </a:moveTo>
                  <a:cubicBezTo>
                    <a:pt x="98" y="0"/>
                    <a:pt x="0" y="98"/>
                    <a:pt x="0" y="261"/>
                  </a:cubicBezTo>
                  <a:cubicBezTo>
                    <a:pt x="0" y="424"/>
                    <a:pt x="98" y="555"/>
                    <a:pt x="261" y="555"/>
                  </a:cubicBezTo>
                  <a:cubicBezTo>
                    <a:pt x="424" y="555"/>
                    <a:pt x="555" y="424"/>
                    <a:pt x="555" y="261"/>
                  </a:cubicBezTo>
                  <a:cubicBezTo>
                    <a:pt x="555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3616725" y="4966350"/>
              <a:ext cx="16325" cy="16350"/>
            </a:xfrm>
            <a:custGeom>
              <a:avLst/>
              <a:gdLst/>
              <a:ahLst/>
              <a:cxnLst/>
              <a:rect l="l" t="t" r="r" b="b"/>
              <a:pathLst>
                <a:path w="653" h="654" extrusionOk="0">
                  <a:moveTo>
                    <a:pt x="326" y="1"/>
                  </a:moveTo>
                  <a:cubicBezTo>
                    <a:pt x="131" y="1"/>
                    <a:pt x="0" y="164"/>
                    <a:pt x="0" y="327"/>
                  </a:cubicBezTo>
                  <a:cubicBezTo>
                    <a:pt x="0" y="523"/>
                    <a:pt x="163" y="653"/>
                    <a:pt x="326" y="653"/>
                  </a:cubicBezTo>
                  <a:cubicBezTo>
                    <a:pt x="522" y="653"/>
                    <a:pt x="652" y="490"/>
                    <a:pt x="652" y="327"/>
                  </a:cubicBezTo>
                  <a:cubicBezTo>
                    <a:pt x="652" y="164"/>
                    <a:pt x="489" y="34"/>
                    <a:pt x="32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3442200" y="49443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7" y="0"/>
                  </a:moveTo>
                  <a:cubicBezTo>
                    <a:pt x="164" y="0"/>
                    <a:pt x="0" y="131"/>
                    <a:pt x="0" y="326"/>
                  </a:cubicBezTo>
                  <a:cubicBezTo>
                    <a:pt x="0" y="490"/>
                    <a:pt x="131" y="653"/>
                    <a:pt x="327" y="653"/>
                  </a:cubicBezTo>
                  <a:cubicBezTo>
                    <a:pt x="490" y="653"/>
                    <a:pt x="653" y="555"/>
                    <a:pt x="653" y="326"/>
                  </a:cubicBezTo>
                  <a:cubicBezTo>
                    <a:pt x="653" y="163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3268500" y="4907650"/>
              <a:ext cx="17975" cy="18775"/>
            </a:xfrm>
            <a:custGeom>
              <a:avLst/>
              <a:gdLst/>
              <a:ahLst/>
              <a:cxnLst/>
              <a:rect l="l" t="t" r="r" b="b"/>
              <a:pathLst>
                <a:path w="719" h="751" extrusionOk="0">
                  <a:moveTo>
                    <a:pt x="359" y="0"/>
                  </a:moveTo>
                  <a:cubicBezTo>
                    <a:pt x="164" y="0"/>
                    <a:pt x="0" y="163"/>
                    <a:pt x="0" y="392"/>
                  </a:cubicBezTo>
                  <a:cubicBezTo>
                    <a:pt x="0" y="588"/>
                    <a:pt x="164" y="751"/>
                    <a:pt x="359" y="751"/>
                  </a:cubicBezTo>
                  <a:cubicBezTo>
                    <a:pt x="555" y="751"/>
                    <a:pt x="718" y="588"/>
                    <a:pt x="718" y="392"/>
                  </a:cubicBezTo>
                  <a:cubicBezTo>
                    <a:pt x="718" y="163"/>
                    <a:pt x="555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3098875" y="4857075"/>
              <a:ext cx="18775" cy="17975"/>
            </a:xfrm>
            <a:custGeom>
              <a:avLst/>
              <a:gdLst/>
              <a:ahLst/>
              <a:cxnLst/>
              <a:rect l="l" t="t" r="r" b="b"/>
              <a:pathLst>
                <a:path w="751" h="719" extrusionOk="0">
                  <a:moveTo>
                    <a:pt x="359" y="1"/>
                  </a:moveTo>
                  <a:cubicBezTo>
                    <a:pt x="164" y="1"/>
                    <a:pt x="0" y="164"/>
                    <a:pt x="0" y="360"/>
                  </a:cubicBezTo>
                  <a:cubicBezTo>
                    <a:pt x="0" y="555"/>
                    <a:pt x="164" y="719"/>
                    <a:pt x="359" y="719"/>
                  </a:cubicBezTo>
                  <a:cubicBezTo>
                    <a:pt x="588" y="719"/>
                    <a:pt x="751" y="555"/>
                    <a:pt x="751" y="360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935775" y="4792650"/>
              <a:ext cx="18775" cy="18800"/>
            </a:xfrm>
            <a:custGeom>
              <a:avLst/>
              <a:gdLst/>
              <a:ahLst/>
              <a:cxnLst/>
              <a:rect l="l" t="t" r="r" b="b"/>
              <a:pathLst>
                <a:path w="751" h="752" extrusionOk="0">
                  <a:moveTo>
                    <a:pt x="359" y="1"/>
                  </a:moveTo>
                  <a:cubicBezTo>
                    <a:pt x="164" y="1"/>
                    <a:pt x="1" y="164"/>
                    <a:pt x="1" y="360"/>
                  </a:cubicBezTo>
                  <a:cubicBezTo>
                    <a:pt x="1" y="588"/>
                    <a:pt x="164" y="751"/>
                    <a:pt x="359" y="751"/>
                  </a:cubicBezTo>
                  <a:cubicBezTo>
                    <a:pt x="588" y="751"/>
                    <a:pt x="751" y="588"/>
                    <a:pt x="751" y="360"/>
                  </a:cubicBezTo>
                  <a:cubicBezTo>
                    <a:pt x="751" y="164"/>
                    <a:pt x="522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775950" y="4714375"/>
              <a:ext cx="20400" cy="20400"/>
            </a:xfrm>
            <a:custGeom>
              <a:avLst/>
              <a:gdLst/>
              <a:ahLst/>
              <a:cxnLst/>
              <a:rect l="l" t="t" r="r" b="b"/>
              <a:pathLst>
                <a:path w="816" h="816" extrusionOk="0">
                  <a:moveTo>
                    <a:pt x="391" y="0"/>
                  </a:moveTo>
                  <a:cubicBezTo>
                    <a:pt x="163" y="0"/>
                    <a:pt x="0" y="196"/>
                    <a:pt x="0" y="392"/>
                  </a:cubicBezTo>
                  <a:cubicBezTo>
                    <a:pt x="0" y="653"/>
                    <a:pt x="196" y="816"/>
                    <a:pt x="391" y="816"/>
                  </a:cubicBezTo>
                  <a:cubicBezTo>
                    <a:pt x="652" y="816"/>
                    <a:pt x="816" y="620"/>
                    <a:pt x="816" y="392"/>
                  </a:cubicBezTo>
                  <a:cubicBezTo>
                    <a:pt x="816" y="196"/>
                    <a:pt x="620" y="0"/>
                    <a:pt x="39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625075" y="4623850"/>
              <a:ext cx="20400" cy="20425"/>
            </a:xfrm>
            <a:custGeom>
              <a:avLst/>
              <a:gdLst/>
              <a:ahLst/>
              <a:cxnLst/>
              <a:rect l="l" t="t" r="r" b="b"/>
              <a:pathLst>
                <a:path w="816" h="817" extrusionOk="0">
                  <a:moveTo>
                    <a:pt x="392" y="1"/>
                  </a:moveTo>
                  <a:cubicBezTo>
                    <a:pt x="163" y="1"/>
                    <a:pt x="0" y="164"/>
                    <a:pt x="0" y="392"/>
                  </a:cubicBezTo>
                  <a:cubicBezTo>
                    <a:pt x="0" y="620"/>
                    <a:pt x="163" y="816"/>
                    <a:pt x="392" y="816"/>
                  </a:cubicBezTo>
                  <a:cubicBezTo>
                    <a:pt x="620" y="816"/>
                    <a:pt x="816" y="620"/>
                    <a:pt x="816" y="392"/>
                  </a:cubicBezTo>
                  <a:cubicBezTo>
                    <a:pt x="816" y="164"/>
                    <a:pt x="620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479925" y="4520275"/>
              <a:ext cx="22850" cy="22875"/>
            </a:xfrm>
            <a:custGeom>
              <a:avLst/>
              <a:gdLst/>
              <a:ahLst/>
              <a:cxnLst/>
              <a:rect l="l" t="t" r="r" b="b"/>
              <a:pathLst>
                <a:path w="914" h="915" extrusionOk="0">
                  <a:moveTo>
                    <a:pt x="457" y="1"/>
                  </a:moveTo>
                  <a:cubicBezTo>
                    <a:pt x="228" y="1"/>
                    <a:pt x="0" y="229"/>
                    <a:pt x="0" y="458"/>
                  </a:cubicBezTo>
                  <a:cubicBezTo>
                    <a:pt x="0" y="719"/>
                    <a:pt x="228" y="914"/>
                    <a:pt x="457" y="914"/>
                  </a:cubicBezTo>
                  <a:cubicBezTo>
                    <a:pt x="685" y="914"/>
                    <a:pt x="913" y="719"/>
                    <a:pt x="913" y="458"/>
                  </a:cubicBezTo>
                  <a:cubicBezTo>
                    <a:pt x="913" y="229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5350" y="4406125"/>
              <a:ext cx="22875" cy="22850"/>
            </a:xfrm>
            <a:custGeom>
              <a:avLst/>
              <a:gdLst/>
              <a:ahLst/>
              <a:cxnLst/>
              <a:rect l="l" t="t" r="r" b="b"/>
              <a:pathLst>
                <a:path w="915" h="914" extrusionOk="0">
                  <a:moveTo>
                    <a:pt x="457" y="0"/>
                  </a:moveTo>
                  <a:cubicBezTo>
                    <a:pt x="229" y="0"/>
                    <a:pt x="1" y="228"/>
                    <a:pt x="1" y="457"/>
                  </a:cubicBezTo>
                  <a:cubicBezTo>
                    <a:pt x="1" y="718"/>
                    <a:pt x="229" y="913"/>
                    <a:pt x="457" y="913"/>
                  </a:cubicBezTo>
                  <a:cubicBezTo>
                    <a:pt x="718" y="913"/>
                    <a:pt x="914" y="718"/>
                    <a:pt x="914" y="457"/>
                  </a:cubicBezTo>
                  <a:cubicBezTo>
                    <a:pt x="914" y="228"/>
                    <a:pt x="718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220575" y="4281350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197" y="0"/>
                    <a:pt x="1" y="196"/>
                    <a:pt x="1" y="490"/>
                  </a:cubicBezTo>
                  <a:cubicBezTo>
                    <a:pt x="1" y="751"/>
                    <a:pt x="197" y="979"/>
                    <a:pt x="490" y="979"/>
                  </a:cubicBezTo>
                  <a:cubicBezTo>
                    <a:pt x="751" y="979"/>
                    <a:pt x="979" y="751"/>
                    <a:pt x="979" y="490"/>
                  </a:cubicBezTo>
                  <a:cubicBezTo>
                    <a:pt x="979" y="196"/>
                    <a:pt x="719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104775" y="4145150"/>
              <a:ext cx="26950" cy="26950"/>
            </a:xfrm>
            <a:custGeom>
              <a:avLst/>
              <a:gdLst/>
              <a:ahLst/>
              <a:cxnLst/>
              <a:rect l="l" t="t" r="r" b="b"/>
              <a:pathLst>
                <a:path w="1078" h="1078" extrusionOk="0">
                  <a:moveTo>
                    <a:pt x="555" y="1"/>
                  </a:moveTo>
                  <a:cubicBezTo>
                    <a:pt x="262" y="1"/>
                    <a:pt x="1" y="262"/>
                    <a:pt x="1" y="555"/>
                  </a:cubicBezTo>
                  <a:cubicBezTo>
                    <a:pt x="1" y="816"/>
                    <a:pt x="262" y="1077"/>
                    <a:pt x="555" y="1077"/>
                  </a:cubicBezTo>
                  <a:cubicBezTo>
                    <a:pt x="816" y="1077"/>
                    <a:pt x="1077" y="816"/>
                    <a:pt x="1077" y="555"/>
                  </a:cubicBezTo>
                  <a:cubicBezTo>
                    <a:pt x="1077" y="262"/>
                    <a:pt x="816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002025" y="4001625"/>
              <a:ext cx="26950" cy="26950"/>
            </a:xfrm>
            <a:custGeom>
              <a:avLst/>
              <a:gdLst/>
              <a:ahLst/>
              <a:cxnLst/>
              <a:rect l="l" t="t" r="r" b="b"/>
              <a:pathLst>
                <a:path w="1078" h="1078" extrusionOk="0">
                  <a:moveTo>
                    <a:pt x="523" y="1"/>
                  </a:moveTo>
                  <a:cubicBezTo>
                    <a:pt x="262" y="1"/>
                    <a:pt x="1" y="262"/>
                    <a:pt x="1" y="523"/>
                  </a:cubicBezTo>
                  <a:cubicBezTo>
                    <a:pt x="1" y="816"/>
                    <a:pt x="262" y="1077"/>
                    <a:pt x="523" y="1077"/>
                  </a:cubicBezTo>
                  <a:cubicBezTo>
                    <a:pt x="816" y="1077"/>
                    <a:pt x="1077" y="816"/>
                    <a:pt x="1077" y="523"/>
                  </a:cubicBezTo>
                  <a:cubicBezTo>
                    <a:pt x="1077" y="262"/>
                    <a:pt x="849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1909875" y="3849950"/>
              <a:ext cx="29400" cy="28575"/>
            </a:xfrm>
            <a:custGeom>
              <a:avLst/>
              <a:gdLst/>
              <a:ahLst/>
              <a:cxnLst/>
              <a:rect l="l" t="t" r="r" b="b"/>
              <a:pathLst>
                <a:path w="1176" h="1143" extrusionOk="0">
                  <a:moveTo>
                    <a:pt x="588" y="0"/>
                  </a:moveTo>
                  <a:cubicBezTo>
                    <a:pt x="262" y="0"/>
                    <a:pt x="1" y="229"/>
                    <a:pt x="1" y="555"/>
                  </a:cubicBezTo>
                  <a:cubicBezTo>
                    <a:pt x="1" y="881"/>
                    <a:pt x="262" y="1142"/>
                    <a:pt x="588" y="1142"/>
                  </a:cubicBezTo>
                  <a:cubicBezTo>
                    <a:pt x="914" y="1142"/>
                    <a:pt x="1175" y="881"/>
                    <a:pt x="1175" y="555"/>
                  </a:cubicBezTo>
                  <a:cubicBezTo>
                    <a:pt x="1175" y="229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1831600" y="3690100"/>
              <a:ext cx="31000" cy="30200"/>
            </a:xfrm>
            <a:custGeom>
              <a:avLst/>
              <a:gdLst/>
              <a:ahLst/>
              <a:cxnLst/>
              <a:rect l="l" t="t" r="r" b="b"/>
              <a:pathLst>
                <a:path w="1240" h="1208" extrusionOk="0">
                  <a:moveTo>
                    <a:pt x="620" y="1"/>
                  </a:moveTo>
                  <a:cubicBezTo>
                    <a:pt x="294" y="1"/>
                    <a:pt x="0" y="262"/>
                    <a:pt x="0" y="588"/>
                  </a:cubicBezTo>
                  <a:cubicBezTo>
                    <a:pt x="0" y="914"/>
                    <a:pt x="294" y="1208"/>
                    <a:pt x="620" y="1208"/>
                  </a:cubicBezTo>
                  <a:cubicBezTo>
                    <a:pt x="946" y="1208"/>
                    <a:pt x="1240" y="914"/>
                    <a:pt x="1240" y="588"/>
                  </a:cubicBezTo>
                  <a:cubicBezTo>
                    <a:pt x="1240" y="262"/>
                    <a:pt x="946" y="34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1767975" y="3525375"/>
              <a:ext cx="30200" cy="31025"/>
            </a:xfrm>
            <a:custGeom>
              <a:avLst/>
              <a:gdLst/>
              <a:ahLst/>
              <a:cxnLst/>
              <a:rect l="l" t="t" r="r" b="b"/>
              <a:pathLst>
                <a:path w="1208" h="1241" extrusionOk="0">
                  <a:moveTo>
                    <a:pt x="588" y="1"/>
                  </a:moveTo>
                  <a:cubicBezTo>
                    <a:pt x="262" y="1"/>
                    <a:pt x="1" y="294"/>
                    <a:pt x="1" y="620"/>
                  </a:cubicBezTo>
                  <a:cubicBezTo>
                    <a:pt x="1" y="947"/>
                    <a:pt x="262" y="1240"/>
                    <a:pt x="588" y="1240"/>
                  </a:cubicBezTo>
                  <a:cubicBezTo>
                    <a:pt x="914" y="1240"/>
                    <a:pt x="1208" y="947"/>
                    <a:pt x="1208" y="620"/>
                  </a:cubicBezTo>
                  <a:cubicBezTo>
                    <a:pt x="1208" y="294"/>
                    <a:pt x="979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1716600" y="3356575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1" y="294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6" y="1012"/>
                    <a:pt x="1306" y="653"/>
                  </a:cubicBezTo>
                  <a:cubicBezTo>
                    <a:pt x="1306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1680725" y="318450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94" y="1"/>
                    <a:pt x="1" y="262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229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1657900" y="3007550"/>
              <a:ext cx="34275" cy="35075"/>
            </a:xfrm>
            <a:custGeom>
              <a:avLst/>
              <a:gdLst/>
              <a:ahLst/>
              <a:cxnLst/>
              <a:rect l="l" t="t" r="r" b="b"/>
              <a:pathLst>
                <a:path w="1371" h="1403" extrusionOk="0">
                  <a:moveTo>
                    <a:pt x="685" y="0"/>
                  </a:moveTo>
                  <a:cubicBezTo>
                    <a:pt x="294" y="0"/>
                    <a:pt x="0" y="326"/>
                    <a:pt x="0" y="685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44" y="1403"/>
                    <a:pt x="1370" y="1077"/>
                    <a:pt x="1370" y="685"/>
                  </a:cubicBezTo>
                  <a:cubicBezTo>
                    <a:pt x="1370" y="294"/>
                    <a:pt x="1044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1649725" y="283057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9" y="1"/>
                  </a:moveTo>
                  <a:cubicBezTo>
                    <a:pt x="327" y="1"/>
                    <a:pt x="1" y="327"/>
                    <a:pt x="1" y="718"/>
                  </a:cubicBezTo>
                  <a:cubicBezTo>
                    <a:pt x="1" y="1142"/>
                    <a:pt x="327" y="1468"/>
                    <a:pt x="719" y="1468"/>
                  </a:cubicBezTo>
                  <a:cubicBezTo>
                    <a:pt x="1143" y="1468"/>
                    <a:pt x="1469" y="1142"/>
                    <a:pt x="1469" y="718"/>
                  </a:cubicBezTo>
                  <a:cubicBezTo>
                    <a:pt x="1469" y="327"/>
                    <a:pt x="1143" y="1"/>
                    <a:pt x="71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1656250" y="26544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1" y="327"/>
                    <a:pt x="1" y="718"/>
                  </a:cubicBezTo>
                  <a:cubicBezTo>
                    <a:pt x="1" y="1142"/>
                    <a:pt x="327" y="1469"/>
                    <a:pt x="751" y="1469"/>
                  </a:cubicBezTo>
                  <a:cubicBezTo>
                    <a:pt x="1143" y="1469"/>
                    <a:pt x="1469" y="1142"/>
                    <a:pt x="1469" y="718"/>
                  </a:cubicBezTo>
                  <a:cubicBezTo>
                    <a:pt x="1469" y="327"/>
                    <a:pt x="1143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1676650" y="2479100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3" y="0"/>
                  </a:moveTo>
                  <a:cubicBezTo>
                    <a:pt x="392" y="0"/>
                    <a:pt x="0" y="327"/>
                    <a:pt x="0" y="751"/>
                  </a:cubicBezTo>
                  <a:cubicBezTo>
                    <a:pt x="0" y="1175"/>
                    <a:pt x="392" y="1534"/>
                    <a:pt x="783" y="1534"/>
                  </a:cubicBezTo>
                  <a:cubicBezTo>
                    <a:pt x="1207" y="1534"/>
                    <a:pt x="1566" y="1207"/>
                    <a:pt x="1566" y="751"/>
                  </a:cubicBezTo>
                  <a:cubicBezTo>
                    <a:pt x="1566" y="327"/>
                    <a:pt x="1207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1711725" y="23045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0" y="360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60"/>
                    <a:pt x="1272" y="33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1762275" y="213495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92" y="1"/>
                    <a:pt x="1" y="392"/>
                    <a:pt x="1" y="816"/>
                  </a:cubicBezTo>
                  <a:cubicBezTo>
                    <a:pt x="1" y="1273"/>
                    <a:pt x="392" y="1632"/>
                    <a:pt x="816" y="1632"/>
                  </a:cubicBezTo>
                  <a:cubicBezTo>
                    <a:pt x="1273" y="1632"/>
                    <a:pt x="1632" y="1273"/>
                    <a:pt x="1632" y="816"/>
                  </a:cubicBezTo>
                  <a:cubicBezTo>
                    <a:pt x="1632" y="392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1825875" y="1970225"/>
              <a:ext cx="42450" cy="42425"/>
            </a:xfrm>
            <a:custGeom>
              <a:avLst/>
              <a:gdLst/>
              <a:ahLst/>
              <a:cxnLst/>
              <a:rect l="l" t="t" r="r" b="b"/>
              <a:pathLst>
                <a:path w="1698" h="1697" extrusionOk="0">
                  <a:moveTo>
                    <a:pt x="849" y="1"/>
                  </a:moveTo>
                  <a:cubicBezTo>
                    <a:pt x="360" y="1"/>
                    <a:pt x="1" y="359"/>
                    <a:pt x="1" y="849"/>
                  </a:cubicBezTo>
                  <a:cubicBezTo>
                    <a:pt x="1" y="1338"/>
                    <a:pt x="360" y="1697"/>
                    <a:pt x="849" y="1697"/>
                  </a:cubicBezTo>
                  <a:cubicBezTo>
                    <a:pt x="1338" y="1697"/>
                    <a:pt x="1697" y="1338"/>
                    <a:pt x="1697" y="849"/>
                  </a:cubicBezTo>
                  <a:cubicBezTo>
                    <a:pt x="1697" y="392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1902550" y="181120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1" y="1"/>
                  </a:moveTo>
                  <a:cubicBezTo>
                    <a:pt x="392" y="1"/>
                    <a:pt x="0" y="392"/>
                    <a:pt x="0" y="881"/>
                  </a:cubicBezTo>
                  <a:cubicBezTo>
                    <a:pt x="0" y="1371"/>
                    <a:pt x="392" y="1795"/>
                    <a:pt x="881" y="1795"/>
                  </a:cubicBezTo>
                  <a:cubicBezTo>
                    <a:pt x="1370" y="1795"/>
                    <a:pt x="1794" y="1371"/>
                    <a:pt x="1794" y="881"/>
                  </a:cubicBezTo>
                  <a:cubicBezTo>
                    <a:pt x="1794" y="392"/>
                    <a:pt x="1370" y="1"/>
                    <a:pt x="88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1993050" y="1660300"/>
              <a:ext cx="44900" cy="44925"/>
            </a:xfrm>
            <a:custGeom>
              <a:avLst/>
              <a:gdLst/>
              <a:ahLst/>
              <a:cxnLst/>
              <a:rect l="l" t="t" r="r" b="b"/>
              <a:pathLst>
                <a:path w="1796" h="1797" extrusionOk="0">
                  <a:moveTo>
                    <a:pt x="939" y="0"/>
                  </a:moveTo>
                  <a:cubicBezTo>
                    <a:pt x="920" y="0"/>
                    <a:pt x="901" y="1"/>
                    <a:pt x="882" y="2"/>
                  </a:cubicBezTo>
                  <a:cubicBezTo>
                    <a:pt x="392" y="2"/>
                    <a:pt x="1" y="393"/>
                    <a:pt x="1" y="883"/>
                  </a:cubicBezTo>
                  <a:cubicBezTo>
                    <a:pt x="1" y="1372"/>
                    <a:pt x="392" y="1796"/>
                    <a:pt x="882" y="1796"/>
                  </a:cubicBezTo>
                  <a:cubicBezTo>
                    <a:pt x="1371" y="1796"/>
                    <a:pt x="1795" y="1372"/>
                    <a:pt x="1795" y="883"/>
                  </a:cubicBezTo>
                  <a:cubicBezTo>
                    <a:pt x="1795" y="381"/>
                    <a:pt x="1403" y="0"/>
                    <a:pt x="93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094175" y="1515175"/>
              <a:ext cx="46525" cy="47325"/>
            </a:xfrm>
            <a:custGeom>
              <a:avLst/>
              <a:gdLst/>
              <a:ahLst/>
              <a:cxnLst/>
              <a:rect l="l" t="t" r="r" b="b"/>
              <a:pathLst>
                <a:path w="1861" h="1893" extrusionOk="0">
                  <a:moveTo>
                    <a:pt x="914" y="1"/>
                  </a:moveTo>
                  <a:cubicBezTo>
                    <a:pt x="392" y="1"/>
                    <a:pt x="1" y="425"/>
                    <a:pt x="1" y="947"/>
                  </a:cubicBezTo>
                  <a:cubicBezTo>
                    <a:pt x="1" y="1469"/>
                    <a:pt x="392" y="1893"/>
                    <a:pt x="914" y="1893"/>
                  </a:cubicBezTo>
                  <a:cubicBezTo>
                    <a:pt x="1469" y="1893"/>
                    <a:pt x="1860" y="1469"/>
                    <a:pt x="1860" y="947"/>
                  </a:cubicBezTo>
                  <a:cubicBezTo>
                    <a:pt x="1860" y="425"/>
                    <a:pt x="1469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206725" y="137980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1"/>
                  </a:moveTo>
                  <a:cubicBezTo>
                    <a:pt x="457" y="1"/>
                    <a:pt x="0" y="457"/>
                    <a:pt x="0" y="979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33" y="1958"/>
                    <a:pt x="1958" y="1501"/>
                    <a:pt x="1958" y="979"/>
                  </a:cubicBezTo>
                  <a:cubicBezTo>
                    <a:pt x="1958" y="457"/>
                    <a:pt x="1533" y="33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332300" y="1255025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25" y="1"/>
                    <a:pt x="1" y="458"/>
                    <a:pt x="1" y="980"/>
                  </a:cubicBezTo>
                  <a:cubicBezTo>
                    <a:pt x="1" y="1534"/>
                    <a:pt x="425" y="1958"/>
                    <a:pt x="979" y="1958"/>
                  </a:cubicBezTo>
                  <a:cubicBezTo>
                    <a:pt x="1534" y="1958"/>
                    <a:pt x="1958" y="1534"/>
                    <a:pt x="1958" y="980"/>
                  </a:cubicBezTo>
                  <a:cubicBezTo>
                    <a:pt x="1958" y="458"/>
                    <a:pt x="1534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65225" y="1140050"/>
              <a:ext cx="50600" cy="51400"/>
            </a:xfrm>
            <a:custGeom>
              <a:avLst/>
              <a:gdLst/>
              <a:ahLst/>
              <a:cxnLst/>
              <a:rect l="l" t="t" r="r" b="b"/>
              <a:pathLst>
                <a:path w="2024" h="2056" extrusionOk="0">
                  <a:moveTo>
                    <a:pt x="1012" y="1"/>
                  </a:moveTo>
                  <a:cubicBezTo>
                    <a:pt x="425" y="1"/>
                    <a:pt x="1" y="457"/>
                    <a:pt x="1" y="1044"/>
                  </a:cubicBezTo>
                  <a:cubicBezTo>
                    <a:pt x="1" y="1599"/>
                    <a:pt x="425" y="2056"/>
                    <a:pt x="1012" y="2056"/>
                  </a:cubicBezTo>
                  <a:cubicBezTo>
                    <a:pt x="1567" y="2056"/>
                    <a:pt x="2023" y="1599"/>
                    <a:pt x="2023" y="1044"/>
                  </a:cubicBezTo>
                  <a:cubicBezTo>
                    <a:pt x="2023" y="457"/>
                    <a:pt x="1567" y="1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607950" y="1036475"/>
              <a:ext cx="52200" cy="53050"/>
            </a:xfrm>
            <a:custGeom>
              <a:avLst/>
              <a:gdLst/>
              <a:ahLst/>
              <a:cxnLst/>
              <a:rect l="l" t="t" r="r" b="b"/>
              <a:pathLst>
                <a:path w="2088" h="2122" extrusionOk="0">
                  <a:moveTo>
                    <a:pt x="1044" y="1"/>
                  </a:moveTo>
                  <a:cubicBezTo>
                    <a:pt x="457" y="1"/>
                    <a:pt x="0" y="490"/>
                    <a:pt x="0" y="1045"/>
                  </a:cubicBezTo>
                  <a:cubicBezTo>
                    <a:pt x="0" y="1632"/>
                    <a:pt x="457" y="2121"/>
                    <a:pt x="1044" y="2121"/>
                  </a:cubicBezTo>
                  <a:cubicBezTo>
                    <a:pt x="1631" y="2121"/>
                    <a:pt x="2088" y="1632"/>
                    <a:pt x="2088" y="1045"/>
                  </a:cubicBezTo>
                  <a:cubicBezTo>
                    <a:pt x="2088" y="490"/>
                    <a:pt x="1631" y="33"/>
                    <a:pt x="104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757175" y="945150"/>
              <a:ext cx="55475" cy="55475"/>
            </a:xfrm>
            <a:custGeom>
              <a:avLst/>
              <a:gdLst/>
              <a:ahLst/>
              <a:cxnLst/>
              <a:rect l="l" t="t" r="r" b="b"/>
              <a:pathLst>
                <a:path w="2219" h="2219" extrusionOk="0">
                  <a:moveTo>
                    <a:pt x="1110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729"/>
                    <a:pt x="490" y="2219"/>
                    <a:pt x="1110" y="2219"/>
                  </a:cubicBezTo>
                  <a:cubicBezTo>
                    <a:pt x="1730" y="2219"/>
                    <a:pt x="2219" y="1729"/>
                    <a:pt x="2219" y="1109"/>
                  </a:cubicBezTo>
                  <a:cubicBezTo>
                    <a:pt x="2219" y="490"/>
                    <a:pt x="1730" y="33"/>
                    <a:pt x="111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916200" y="866850"/>
              <a:ext cx="55475" cy="55500"/>
            </a:xfrm>
            <a:custGeom>
              <a:avLst/>
              <a:gdLst/>
              <a:ahLst/>
              <a:cxnLst/>
              <a:rect l="l" t="t" r="r" b="b"/>
              <a:pathLst>
                <a:path w="2219" h="2220" extrusionOk="0">
                  <a:moveTo>
                    <a:pt x="1110" y="1"/>
                  </a:moveTo>
                  <a:cubicBezTo>
                    <a:pt x="490" y="1"/>
                    <a:pt x="1" y="490"/>
                    <a:pt x="1" y="1110"/>
                  </a:cubicBezTo>
                  <a:cubicBezTo>
                    <a:pt x="1" y="1730"/>
                    <a:pt x="490" y="2219"/>
                    <a:pt x="1110" y="2219"/>
                  </a:cubicBezTo>
                  <a:cubicBezTo>
                    <a:pt x="1729" y="2219"/>
                    <a:pt x="2219" y="1730"/>
                    <a:pt x="2219" y="1110"/>
                  </a:cubicBezTo>
                  <a:cubicBezTo>
                    <a:pt x="2219" y="490"/>
                    <a:pt x="1729" y="1"/>
                    <a:pt x="111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3079300" y="801625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0"/>
                  </a:moveTo>
                  <a:cubicBezTo>
                    <a:pt x="555" y="0"/>
                    <a:pt x="1" y="490"/>
                    <a:pt x="1" y="1142"/>
                  </a:cubicBezTo>
                  <a:cubicBezTo>
                    <a:pt x="1" y="1762"/>
                    <a:pt x="490" y="2284"/>
                    <a:pt x="1142" y="2284"/>
                  </a:cubicBezTo>
                  <a:cubicBezTo>
                    <a:pt x="1762" y="2284"/>
                    <a:pt x="2284" y="1794"/>
                    <a:pt x="2284" y="1142"/>
                  </a:cubicBezTo>
                  <a:cubicBezTo>
                    <a:pt x="2284" y="555"/>
                    <a:pt x="1762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3246475" y="751050"/>
              <a:ext cx="59550" cy="58750"/>
            </a:xfrm>
            <a:custGeom>
              <a:avLst/>
              <a:gdLst/>
              <a:ahLst/>
              <a:cxnLst/>
              <a:rect l="l" t="t" r="r" b="b"/>
              <a:pathLst>
                <a:path w="2382" h="2350" extrusionOk="0">
                  <a:moveTo>
                    <a:pt x="1208" y="1"/>
                  </a:moveTo>
                  <a:cubicBezTo>
                    <a:pt x="555" y="1"/>
                    <a:pt x="1" y="523"/>
                    <a:pt x="1" y="1175"/>
                  </a:cubicBezTo>
                  <a:cubicBezTo>
                    <a:pt x="1" y="1828"/>
                    <a:pt x="555" y="2350"/>
                    <a:pt x="1208" y="2350"/>
                  </a:cubicBezTo>
                  <a:cubicBezTo>
                    <a:pt x="1860" y="2350"/>
                    <a:pt x="2382" y="1828"/>
                    <a:pt x="2382" y="1175"/>
                  </a:cubicBezTo>
                  <a:cubicBezTo>
                    <a:pt x="2382" y="523"/>
                    <a:pt x="1860" y="1"/>
                    <a:pt x="120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3420175" y="714375"/>
              <a:ext cx="58750" cy="58725"/>
            </a:xfrm>
            <a:custGeom>
              <a:avLst/>
              <a:gdLst/>
              <a:ahLst/>
              <a:cxnLst/>
              <a:rect l="l" t="t" r="r" b="b"/>
              <a:pathLst>
                <a:path w="2350" h="2349" extrusionOk="0">
                  <a:moveTo>
                    <a:pt x="1175" y="0"/>
                  </a:moveTo>
                  <a:cubicBezTo>
                    <a:pt x="523" y="0"/>
                    <a:pt x="1" y="522"/>
                    <a:pt x="1" y="1174"/>
                  </a:cubicBezTo>
                  <a:cubicBezTo>
                    <a:pt x="1" y="1827"/>
                    <a:pt x="523" y="2349"/>
                    <a:pt x="1175" y="2349"/>
                  </a:cubicBezTo>
                  <a:cubicBezTo>
                    <a:pt x="1827" y="2349"/>
                    <a:pt x="2349" y="1827"/>
                    <a:pt x="2349" y="1174"/>
                  </a:cubicBezTo>
                  <a:cubicBezTo>
                    <a:pt x="2349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3594700" y="693150"/>
              <a:ext cx="58725" cy="58750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1"/>
                  </a:moveTo>
                  <a:cubicBezTo>
                    <a:pt x="522" y="1"/>
                    <a:pt x="0" y="523"/>
                    <a:pt x="0" y="1175"/>
                  </a:cubicBezTo>
                  <a:cubicBezTo>
                    <a:pt x="0" y="1828"/>
                    <a:pt x="522" y="2350"/>
                    <a:pt x="1175" y="2350"/>
                  </a:cubicBezTo>
                  <a:cubicBezTo>
                    <a:pt x="1827" y="2350"/>
                    <a:pt x="2349" y="1828"/>
                    <a:pt x="2349" y="1175"/>
                  </a:cubicBezTo>
                  <a:cubicBezTo>
                    <a:pt x="2349" y="523"/>
                    <a:pt x="1827" y="1"/>
                    <a:pt x="117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3770850" y="685825"/>
              <a:ext cx="58725" cy="58725"/>
            </a:xfrm>
            <a:custGeom>
              <a:avLst/>
              <a:gdLst/>
              <a:ahLst/>
              <a:cxnLst/>
              <a:rect l="l" t="t" r="r" b="b"/>
              <a:pathLst>
                <a:path w="2349" h="2349" extrusionOk="0">
                  <a:moveTo>
                    <a:pt x="1175" y="0"/>
                  </a:moveTo>
                  <a:cubicBezTo>
                    <a:pt x="522" y="0"/>
                    <a:pt x="0" y="522"/>
                    <a:pt x="0" y="1175"/>
                  </a:cubicBezTo>
                  <a:cubicBezTo>
                    <a:pt x="0" y="1827"/>
                    <a:pt x="522" y="2349"/>
                    <a:pt x="1175" y="2349"/>
                  </a:cubicBezTo>
                  <a:cubicBezTo>
                    <a:pt x="1827" y="2349"/>
                    <a:pt x="2349" y="1827"/>
                    <a:pt x="2349" y="1175"/>
                  </a:cubicBezTo>
                  <a:cubicBezTo>
                    <a:pt x="2349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3947800" y="693975"/>
              <a:ext cx="57125" cy="57100"/>
            </a:xfrm>
            <a:custGeom>
              <a:avLst/>
              <a:gdLst/>
              <a:ahLst/>
              <a:cxnLst/>
              <a:rect l="l" t="t" r="r" b="b"/>
              <a:pathLst>
                <a:path w="2285" h="2284" extrusionOk="0">
                  <a:moveTo>
                    <a:pt x="1142" y="1"/>
                  </a:moveTo>
                  <a:cubicBezTo>
                    <a:pt x="490" y="1"/>
                    <a:pt x="1" y="522"/>
                    <a:pt x="1" y="1142"/>
                  </a:cubicBezTo>
                  <a:cubicBezTo>
                    <a:pt x="1" y="1795"/>
                    <a:pt x="555" y="2284"/>
                    <a:pt x="1142" y="2284"/>
                  </a:cubicBezTo>
                  <a:cubicBezTo>
                    <a:pt x="1795" y="2284"/>
                    <a:pt x="2284" y="1762"/>
                    <a:pt x="2284" y="1142"/>
                  </a:cubicBezTo>
                  <a:cubicBezTo>
                    <a:pt x="2284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4123150" y="716000"/>
              <a:ext cx="55475" cy="55475"/>
            </a:xfrm>
            <a:custGeom>
              <a:avLst/>
              <a:gdLst/>
              <a:ahLst/>
              <a:cxnLst/>
              <a:rect l="l" t="t" r="r" b="b"/>
              <a:pathLst>
                <a:path w="2219" h="2219" extrusionOk="0">
                  <a:moveTo>
                    <a:pt x="1109" y="0"/>
                  </a:moveTo>
                  <a:cubicBezTo>
                    <a:pt x="489" y="0"/>
                    <a:pt x="0" y="490"/>
                    <a:pt x="0" y="1109"/>
                  </a:cubicBezTo>
                  <a:cubicBezTo>
                    <a:pt x="0" y="1729"/>
                    <a:pt x="489" y="2218"/>
                    <a:pt x="1109" y="2218"/>
                  </a:cubicBezTo>
                  <a:cubicBezTo>
                    <a:pt x="1729" y="2218"/>
                    <a:pt x="2218" y="1729"/>
                    <a:pt x="2218" y="1109"/>
                  </a:cubicBezTo>
                  <a:cubicBezTo>
                    <a:pt x="2218" y="490"/>
                    <a:pt x="1729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4298475" y="754325"/>
              <a:ext cx="51400" cy="50575"/>
            </a:xfrm>
            <a:custGeom>
              <a:avLst/>
              <a:gdLst/>
              <a:ahLst/>
              <a:cxnLst/>
              <a:rect l="l" t="t" r="r" b="b"/>
              <a:pathLst>
                <a:path w="2056" h="2023" extrusionOk="0">
                  <a:moveTo>
                    <a:pt x="1012" y="0"/>
                  </a:moveTo>
                  <a:cubicBezTo>
                    <a:pt x="457" y="0"/>
                    <a:pt x="0" y="424"/>
                    <a:pt x="0" y="1012"/>
                  </a:cubicBezTo>
                  <a:cubicBezTo>
                    <a:pt x="0" y="1566"/>
                    <a:pt x="457" y="2023"/>
                    <a:pt x="1012" y="2023"/>
                  </a:cubicBezTo>
                  <a:cubicBezTo>
                    <a:pt x="1599" y="2023"/>
                    <a:pt x="2055" y="1566"/>
                    <a:pt x="2055" y="1012"/>
                  </a:cubicBezTo>
                  <a:cubicBezTo>
                    <a:pt x="2055" y="490"/>
                    <a:pt x="1599" y="33"/>
                    <a:pt x="101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4468900" y="807325"/>
              <a:ext cx="47325" cy="46500"/>
            </a:xfrm>
            <a:custGeom>
              <a:avLst/>
              <a:gdLst/>
              <a:ahLst/>
              <a:cxnLst/>
              <a:rect l="l" t="t" r="r" b="b"/>
              <a:pathLst>
                <a:path w="1893" h="1860" extrusionOk="0">
                  <a:moveTo>
                    <a:pt x="947" y="1"/>
                  </a:moveTo>
                  <a:cubicBezTo>
                    <a:pt x="392" y="1"/>
                    <a:pt x="1" y="392"/>
                    <a:pt x="1" y="914"/>
                  </a:cubicBezTo>
                  <a:cubicBezTo>
                    <a:pt x="1" y="1469"/>
                    <a:pt x="392" y="1860"/>
                    <a:pt x="947" y="1860"/>
                  </a:cubicBezTo>
                  <a:cubicBezTo>
                    <a:pt x="1469" y="1860"/>
                    <a:pt x="1893" y="1469"/>
                    <a:pt x="1893" y="914"/>
                  </a:cubicBezTo>
                  <a:cubicBezTo>
                    <a:pt x="1893" y="392"/>
                    <a:pt x="1469" y="1"/>
                    <a:pt x="94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4635275" y="873375"/>
              <a:ext cx="42425" cy="42450"/>
            </a:xfrm>
            <a:custGeom>
              <a:avLst/>
              <a:gdLst/>
              <a:ahLst/>
              <a:cxnLst/>
              <a:rect l="l" t="t" r="r" b="b"/>
              <a:pathLst>
                <a:path w="1697" h="1698" extrusionOk="0">
                  <a:moveTo>
                    <a:pt x="848" y="1"/>
                  </a:moveTo>
                  <a:cubicBezTo>
                    <a:pt x="359" y="1"/>
                    <a:pt x="0" y="360"/>
                    <a:pt x="0" y="849"/>
                  </a:cubicBezTo>
                  <a:cubicBezTo>
                    <a:pt x="0" y="1338"/>
                    <a:pt x="359" y="1697"/>
                    <a:pt x="848" y="1697"/>
                  </a:cubicBezTo>
                  <a:cubicBezTo>
                    <a:pt x="1338" y="1697"/>
                    <a:pt x="1697" y="1338"/>
                    <a:pt x="1697" y="849"/>
                  </a:cubicBezTo>
                  <a:cubicBezTo>
                    <a:pt x="1697" y="360"/>
                    <a:pt x="1338" y="1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4795925" y="952500"/>
              <a:ext cx="39175" cy="39150"/>
            </a:xfrm>
            <a:custGeom>
              <a:avLst/>
              <a:gdLst/>
              <a:ahLst/>
              <a:cxnLst/>
              <a:rect l="l" t="t" r="r" b="b"/>
              <a:pathLst>
                <a:path w="1567" h="1566" extrusionOk="0">
                  <a:moveTo>
                    <a:pt x="783" y="0"/>
                  </a:moveTo>
                  <a:cubicBezTo>
                    <a:pt x="392" y="0"/>
                    <a:pt x="0" y="391"/>
                    <a:pt x="0" y="783"/>
                  </a:cubicBezTo>
                  <a:cubicBezTo>
                    <a:pt x="0" y="1207"/>
                    <a:pt x="392" y="1566"/>
                    <a:pt x="783" y="1566"/>
                  </a:cubicBezTo>
                  <a:cubicBezTo>
                    <a:pt x="1207" y="1566"/>
                    <a:pt x="1566" y="1207"/>
                    <a:pt x="1566" y="783"/>
                  </a:cubicBezTo>
                  <a:cubicBezTo>
                    <a:pt x="1566" y="326"/>
                    <a:pt x="1207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4948425" y="1044650"/>
              <a:ext cx="36725" cy="36700"/>
            </a:xfrm>
            <a:custGeom>
              <a:avLst/>
              <a:gdLst/>
              <a:ahLst/>
              <a:cxnLst/>
              <a:rect l="l" t="t" r="r" b="b"/>
              <a:pathLst>
                <a:path w="1469" h="1468" extrusionOk="0">
                  <a:moveTo>
                    <a:pt x="718" y="0"/>
                  </a:moveTo>
                  <a:cubicBezTo>
                    <a:pt x="327" y="0"/>
                    <a:pt x="0" y="326"/>
                    <a:pt x="0" y="718"/>
                  </a:cubicBezTo>
                  <a:cubicBezTo>
                    <a:pt x="0" y="1142"/>
                    <a:pt x="327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5092775" y="1147400"/>
              <a:ext cx="35075" cy="35075"/>
            </a:xfrm>
            <a:custGeom>
              <a:avLst/>
              <a:gdLst/>
              <a:ahLst/>
              <a:cxnLst/>
              <a:rect l="l" t="t" r="r" b="b"/>
              <a:pathLst>
                <a:path w="1403" h="1403" extrusionOk="0">
                  <a:moveTo>
                    <a:pt x="685" y="0"/>
                  </a:moveTo>
                  <a:cubicBezTo>
                    <a:pt x="326" y="0"/>
                    <a:pt x="0" y="326"/>
                    <a:pt x="0" y="685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77" y="1403"/>
                    <a:pt x="1403" y="1077"/>
                    <a:pt x="1403" y="685"/>
                  </a:cubicBezTo>
                  <a:cubicBezTo>
                    <a:pt x="1403" y="326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5226500" y="1261550"/>
              <a:ext cx="34275" cy="35100"/>
            </a:xfrm>
            <a:custGeom>
              <a:avLst/>
              <a:gdLst/>
              <a:ahLst/>
              <a:cxnLst/>
              <a:rect l="l" t="t" r="r" b="b"/>
              <a:pathLst>
                <a:path w="1371" h="1404" extrusionOk="0">
                  <a:moveTo>
                    <a:pt x="686" y="1"/>
                  </a:moveTo>
                  <a:cubicBezTo>
                    <a:pt x="294" y="1"/>
                    <a:pt x="1" y="327"/>
                    <a:pt x="1" y="686"/>
                  </a:cubicBezTo>
                  <a:cubicBezTo>
                    <a:pt x="1" y="1110"/>
                    <a:pt x="327" y="1404"/>
                    <a:pt x="686" y="1404"/>
                  </a:cubicBezTo>
                  <a:cubicBezTo>
                    <a:pt x="1110" y="1404"/>
                    <a:pt x="1371" y="1077"/>
                    <a:pt x="1371" y="686"/>
                  </a:cubicBezTo>
                  <a:cubicBezTo>
                    <a:pt x="1371" y="327"/>
                    <a:pt x="1110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5352100" y="13863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5" y="1"/>
                  </a:moveTo>
                  <a:cubicBezTo>
                    <a:pt x="261" y="1"/>
                    <a:pt x="0" y="327"/>
                    <a:pt x="0" y="686"/>
                  </a:cubicBezTo>
                  <a:cubicBezTo>
                    <a:pt x="0" y="1077"/>
                    <a:pt x="326" y="1371"/>
                    <a:pt x="685" y="1371"/>
                  </a:cubicBezTo>
                  <a:cubicBezTo>
                    <a:pt x="1077" y="1371"/>
                    <a:pt x="1370" y="1045"/>
                    <a:pt x="1370" y="686"/>
                  </a:cubicBezTo>
                  <a:cubicBezTo>
                    <a:pt x="1370" y="327"/>
                    <a:pt x="1044" y="33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5467900" y="152170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4" y="1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1" y="1305"/>
                    <a:pt x="1305" y="1012"/>
                    <a:pt x="1305" y="653"/>
                  </a:cubicBezTo>
                  <a:cubicBezTo>
                    <a:pt x="1305" y="294"/>
                    <a:pt x="979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5569025" y="16644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5" y="0"/>
                  </a:moveTo>
                  <a:cubicBezTo>
                    <a:pt x="326" y="0"/>
                    <a:pt x="0" y="326"/>
                    <a:pt x="0" y="685"/>
                  </a:cubicBezTo>
                  <a:cubicBezTo>
                    <a:pt x="0" y="1044"/>
                    <a:pt x="326" y="1370"/>
                    <a:pt x="685" y="1370"/>
                  </a:cubicBezTo>
                  <a:cubicBezTo>
                    <a:pt x="1044" y="1370"/>
                    <a:pt x="1370" y="1044"/>
                    <a:pt x="1370" y="685"/>
                  </a:cubicBezTo>
                  <a:cubicBezTo>
                    <a:pt x="1370" y="294"/>
                    <a:pt x="1044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5659525" y="1815275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686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294" y="1371"/>
                    <a:pt x="686" y="1371"/>
                  </a:cubicBezTo>
                  <a:cubicBezTo>
                    <a:pt x="1077" y="1371"/>
                    <a:pt x="1404" y="1110"/>
                    <a:pt x="1404" y="686"/>
                  </a:cubicBezTo>
                  <a:cubicBezTo>
                    <a:pt x="1404" y="294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5736200" y="197185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143"/>
                    <a:pt x="326" y="1469"/>
                    <a:pt x="718" y="1469"/>
                  </a:cubicBezTo>
                  <a:cubicBezTo>
                    <a:pt x="1142" y="1469"/>
                    <a:pt x="1468" y="1143"/>
                    <a:pt x="1468" y="751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5800625" y="2136600"/>
              <a:ext cx="36700" cy="36700"/>
            </a:xfrm>
            <a:custGeom>
              <a:avLst/>
              <a:gdLst/>
              <a:ahLst/>
              <a:cxnLst/>
              <a:rect l="l" t="t" r="r" b="b"/>
              <a:pathLst>
                <a:path w="1468" h="1468" extrusionOk="0">
                  <a:moveTo>
                    <a:pt x="718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5849550" y="2304575"/>
              <a:ext cx="38350" cy="38350"/>
            </a:xfrm>
            <a:custGeom>
              <a:avLst/>
              <a:gdLst/>
              <a:ahLst/>
              <a:cxnLst/>
              <a:rect l="l" t="t" r="r" b="b"/>
              <a:pathLst>
                <a:path w="1534" h="1534" extrusionOk="0">
                  <a:moveTo>
                    <a:pt x="751" y="1"/>
                  </a:moveTo>
                  <a:cubicBezTo>
                    <a:pt x="326" y="1"/>
                    <a:pt x="0" y="360"/>
                    <a:pt x="0" y="784"/>
                  </a:cubicBezTo>
                  <a:cubicBezTo>
                    <a:pt x="0" y="1208"/>
                    <a:pt x="359" y="1534"/>
                    <a:pt x="751" y="1534"/>
                  </a:cubicBezTo>
                  <a:cubicBezTo>
                    <a:pt x="1207" y="1534"/>
                    <a:pt x="1533" y="1175"/>
                    <a:pt x="1533" y="784"/>
                  </a:cubicBezTo>
                  <a:cubicBezTo>
                    <a:pt x="1533" y="360"/>
                    <a:pt x="1207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5886250" y="2476650"/>
              <a:ext cx="38350" cy="39175"/>
            </a:xfrm>
            <a:custGeom>
              <a:avLst/>
              <a:gdLst/>
              <a:ahLst/>
              <a:cxnLst/>
              <a:rect l="l" t="t" r="r" b="b"/>
              <a:pathLst>
                <a:path w="1534" h="1567" extrusionOk="0">
                  <a:moveTo>
                    <a:pt x="750" y="1"/>
                  </a:moveTo>
                  <a:cubicBezTo>
                    <a:pt x="326" y="1"/>
                    <a:pt x="0" y="359"/>
                    <a:pt x="0" y="783"/>
                  </a:cubicBezTo>
                  <a:cubicBezTo>
                    <a:pt x="0" y="1240"/>
                    <a:pt x="359" y="1566"/>
                    <a:pt x="750" y="1566"/>
                  </a:cubicBezTo>
                  <a:cubicBezTo>
                    <a:pt x="1207" y="1566"/>
                    <a:pt x="1533" y="1175"/>
                    <a:pt x="1533" y="783"/>
                  </a:cubicBezTo>
                  <a:cubicBezTo>
                    <a:pt x="1533" y="359"/>
                    <a:pt x="1174" y="33"/>
                    <a:pt x="75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5909075" y="2652750"/>
              <a:ext cx="36725" cy="36775"/>
            </a:xfrm>
            <a:custGeom>
              <a:avLst/>
              <a:gdLst/>
              <a:ahLst/>
              <a:cxnLst/>
              <a:rect l="l" t="t" r="r" b="b"/>
              <a:pathLst>
                <a:path w="1469" h="1471" extrusionOk="0">
                  <a:moveTo>
                    <a:pt x="796" y="0"/>
                  </a:moveTo>
                  <a:cubicBezTo>
                    <a:pt x="781" y="0"/>
                    <a:pt x="766" y="1"/>
                    <a:pt x="751" y="2"/>
                  </a:cubicBezTo>
                  <a:cubicBezTo>
                    <a:pt x="327" y="2"/>
                    <a:pt x="1" y="329"/>
                    <a:pt x="1" y="753"/>
                  </a:cubicBezTo>
                  <a:cubicBezTo>
                    <a:pt x="1" y="1144"/>
                    <a:pt x="327" y="1470"/>
                    <a:pt x="751" y="1470"/>
                  </a:cubicBezTo>
                  <a:cubicBezTo>
                    <a:pt x="1142" y="1470"/>
                    <a:pt x="1468" y="1144"/>
                    <a:pt x="1468" y="753"/>
                  </a:cubicBezTo>
                  <a:cubicBezTo>
                    <a:pt x="1468" y="347"/>
                    <a:pt x="1139" y="0"/>
                    <a:pt x="7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1838925" y="886425"/>
              <a:ext cx="3925025" cy="3925025"/>
            </a:xfrm>
            <a:custGeom>
              <a:avLst/>
              <a:gdLst/>
              <a:ahLst/>
              <a:cxnLst/>
              <a:rect l="l" t="t" r="r" b="b"/>
              <a:pathLst>
                <a:path w="157001" h="157001" extrusionOk="0">
                  <a:moveTo>
                    <a:pt x="78321" y="1"/>
                  </a:moveTo>
                  <a:cubicBezTo>
                    <a:pt x="77962" y="1"/>
                    <a:pt x="77669" y="294"/>
                    <a:pt x="77669" y="653"/>
                  </a:cubicBezTo>
                  <a:cubicBezTo>
                    <a:pt x="77669" y="1012"/>
                    <a:pt x="77962" y="1306"/>
                    <a:pt x="78321" y="1306"/>
                  </a:cubicBezTo>
                  <a:cubicBezTo>
                    <a:pt x="78713" y="1306"/>
                    <a:pt x="78973" y="1012"/>
                    <a:pt x="78973" y="653"/>
                  </a:cubicBezTo>
                  <a:cubicBezTo>
                    <a:pt x="78973" y="294"/>
                    <a:pt x="78680" y="1"/>
                    <a:pt x="78321" y="1"/>
                  </a:cubicBezTo>
                  <a:close/>
                  <a:moveTo>
                    <a:pt x="73064" y="161"/>
                  </a:moveTo>
                  <a:cubicBezTo>
                    <a:pt x="73044" y="161"/>
                    <a:pt x="73024" y="162"/>
                    <a:pt x="73004" y="164"/>
                  </a:cubicBezTo>
                  <a:cubicBezTo>
                    <a:pt x="72613" y="164"/>
                    <a:pt x="72352" y="490"/>
                    <a:pt x="72384" y="849"/>
                  </a:cubicBezTo>
                  <a:cubicBezTo>
                    <a:pt x="72384" y="1218"/>
                    <a:pt x="72675" y="1471"/>
                    <a:pt x="73009" y="1471"/>
                  </a:cubicBezTo>
                  <a:cubicBezTo>
                    <a:pt x="73029" y="1471"/>
                    <a:pt x="73049" y="1471"/>
                    <a:pt x="73069" y="1469"/>
                  </a:cubicBezTo>
                  <a:cubicBezTo>
                    <a:pt x="73428" y="1469"/>
                    <a:pt x="73689" y="1175"/>
                    <a:pt x="73689" y="816"/>
                  </a:cubicBezTo>
                  <a:lnTo>
                    <a:pt x="73689" y="784"/>
                  </a:lnTo>
                  <a:cubicBezTo>
                    <a:pt x="73689" y="414"/>
                    <a:pt x="73399" y="161"/>
                    <a:pt x="73064" y="161"/>
                  </a:cubicBezTo>
                  <a:close/>
                  <a:moveTo>
                    <a:pt x="83643" y="161"/>
                  </a:moveTo>
                  <a:cubicBezTo>
                    <a:pt x="83312" y="161"/>
                    <a:pt x="83049" y="414"/>
                    <a:pt x="83018" y="784"/>
                  </a:cubicBezTo>
                  <a:cubicBezTo>
                    <a:pt x="82986" y="1142"/>
                    <a:pt x="83279" y="1436"/>
                    <a:pt x="83638" y="1469"/>
                  </a:cubicBezTo>
                  <a:cubicBezTo>
                    <a:pt x="83658" y="1471"/>
                    <a:pt x="83678" y="1471"/>
                    <a:pt x="83698" y="1471"/>
                  </a:cubicBezTo>
                  <a:cubicBezTo>
                    <a:pt x="84029" y="1471"/>
                    <a:pt x="84292" y="1218"/>
                    <a:pt x="84323" y="849"/>
                  </a:cubicBezTo>
                  <a:lnTo>
                    <a:pt x="84323" y="816"/>
                  </a:lnTo>
                  <a:cubicBezTo>
                    <a:pt x="84323" y="490"/>
                    <a:pt x="84062" y="197"/>
                    <a:pt x="83703" y="164"/>
                  </a:cubicBezTo>
                  <a:cubicBezTo>
                    <a:pt x="83683" y="162"/>
                    <a:pt x="83663" y="161"/>
                    <a:pt x="83643" y="161"/>
                  </a:cubicBezTo>
                  <a:close/>
                  <a:moveTo>
                    <a:pt x="88960" y="683"/>
                  </a:moveTo>
                  <a:cubicBezTo>
                    <a:pt x="88625" y="683"/>
                    <a:pt x="88332" y="934"/>
                    <a:pt x="88270" y="1273"/>
                  </a:cubicBezTo>
                  <a:cubicBezTo>
                    <a:pt x="88238" y="1632"/>
                    <a:pt x="88498" y="1958"/>
                    <a:pt x="88857" y="1991"/>
                  </a:cubicBezTo>
                  <a:cubicBezTo>
                    <a:pt x="88880" y="1993"/>
                    <a:pt x="88903" y="1994"/>
                    <a:pt x="88925" y="1994"/>
                  </a:cubicBezTo>
                  <a:cubicBezTo>
                    <a:pt x="89256" y="1994"/>
                    <a:pt x="89544" y="1772"/>
                    <a:pt x="89575" y="1436"/>
                  </a:cubicBezTo>
                  <a:lnTo>
                    <a:pt x="89575" y="1338"/>
                  </a:lnTo>
                  <a:cubicBezTo>
                    <a:pt x="89575" y="1012"/>
                    <a:pt x="89347" y="718"/>
                    <a:pt x="89020" y="686"/>
                  </a:cubicBezTo>
                  <a:cubicBezTo>
                    <a:pt x="89000" y="684"/>
                    <a:pt x="88980" y="683"/>
                    <a:pt x="88960" y="683"/>
                  </a:cubicBezTo>
                  <a:close/>
                  <a:moveTo>
                    <a:pt x="67748" y="716"/>
                  </a:moveTo>
                  <a:cubicBezTo>
                    <a:pt x="67728" y="716"/>
                    <a:pt x="67707" y="717"/>
                    <a:pt x="67687" y="718"/>
                  </a:cubicBezTo>
                  <a:cubicBezTo>
                    <a:pt x="67328" y="784"/>
                    <a:pt x="67067" y="1110"/>
                    <a:pt x="67132" y="1469"/>
                  </a:cubicBezTo>
                  <a:cubicBezTo>
                    <a:pt x="67162" y="1790"/>
                    <a:pt x="67427" y="2033"/>
                    <a:pt x="67740" y="2033"/>
                  </a:cubicBezTo>
                  <a:cubicBezTo>
                    <a:pt x="67776" y="2033"/>
                    <a:pt x="67813" y="2030"/>
                    <a:pt x="67850" y="2023"/>
                  </a:cubicBezTo>
                  <a:cubicBezTo>
                    <a:pt x="68176" y="1991"/>
                    <a:pt x="68437" y="1730"/>
                    <a:pt x="68437" y="1403"/>
                  </a:cubicBezTo>
                  <a:lnTo>
                    <a:pt x="68437" y="1306"/>
                  </a:lnTo>
                  <a:cubicBezTo>
                    <a:pt x="68376" y="967"/>
                    <a:pt x="68082" y="716"/>
                    <a:pt x="67748" y="716"/>
                  </a:cubicBezTo>
                  <a:close/>
                  <a:moveTo>
                    <a:pt x="94150" y="1588"/>
                  </a:moveTo>
                  <a:cubicBezTo>
                    <a:pt x="93842" y="1588"/>
                    <a:pt x="93576" y="1803"/>
                    <a:pt x="93489" y="2121"/>
                  </a:cubicBezTo>
                  <a:cubicBezTo>
                    <a:pt x="93424" y="2480"/>
                    <a:pt x="93652" y="2806"/>
                    <a:pt x="94044" y="2904"/>
                  </a:cubicBezTo>
                  <a:cubicBezTo>
                    <a:pt x="94070" y="2906"/>
                    <a:pt x="94095" y="2907"/>
                    <a:pt x="94121" y="2907"/>
                  </a:cubicBezTo>
                  <a:cubicBezTo>
                    <a:pt x="94448" y="2907"/>
                    <a:pt x="94734" y="2715"/>
                    <a:pt x="94794" y="2382"/>
                  </a:cubicBezTo>
                  <a:cubicBezTo>
                    <a:pt x="94859" y="2317"/>
                    <a:pt x="94859" y="2252"/>
                    <a:pt x="94794" y="2252"/>
                  </a:cubicBezTo>
                  <a:cubicBezTo>
                    <a:pt x="94794" y="1925"/>
                    <a:pt x="94598" y="1664"/>
                    <a:pt x="94272" y="1599"/>
                  </a:cubicBezTo>
                  <a:cubicBezTo>
                    <a:pt x="94231" y="1592"/>
                    <a:pt x="94190" y="1588"/>
                    <a:pt x="94150" y="1588"/>
                  </a:cubicBezTo>
                  <a:close/>
                  <a:moveTo>
                    <a:pt x="62555" y="1611"/>
                  </a:moveTo>
                  <a:cubicBezTo>
                    <a:pt x="62505" y="1611"/>
                    <a:pt x="62454" y="1618"/>
                    <a:pt x="62403" y="1632"/>
                  </a:cubicBezTo>
                  <a:cubicBezTo>
                    <a:pt x="62011" y="1664"/>
                    <a:pt x="61783" y="2023"/>
                    <a:pt x="61848" y="2415"/>
                  </a:cubicBezTo>
                  <a:cubicBezTo>
                    <a:pt x="61932" y="2722"/>
                    <a:pt x="62183" y="2957"/>
                    <a:pt x="62479" y="2957"/>
                  </a:cubicBezTo>
                  <a:cubicBezTo>
                    <a:pt x="62528" y="2957"/>
                    <a:pt x="62579" y="2951"/>
                    <a:pt x="62631" y="2937"/>
                  </a:cubicBezTo>
                  <a:cubicBezTo>
                    <a:pt x="62957" y="2839"/>
                    <a:pt x="63153" y="2610"/>
                    <a:pt x="63153" y="2284"/>
                  </a:cubicBezTo>
                  <a:lnTo>
                    <a:pt x="63153" y="2154"/>
                  </a:lnTo>
                  <a:cubicBezTo>
                    <a:pt x="63097" y="1847"/>
                    <a:pt x="62850" y="1611"/>
                    <a:pt x="62555" y="1611"/>
                  </a:cubicBezTo>
                  <a:close/>
                  <a:moveTo>
                    <a:pt x="99317" y="2769"/>
                  </a:moveTo>
                  <a:cubicBezTo>
                    <a:pt x="99036" y="2769"/>
                    <a:pt x="98787" y="2973"/>
                    <a:pt x="98709" y="3263"/>
                  </a:cubicBezTo>
                  <a:cubicBezTo>
                    <a:pt x="98611" y="3622"/>
                    <a:pt x="98806" y="3980"/>
                    <a:pt x="99165" y="4078"/>
                  </a:cubicBezTo>
                  <a:cubicBezTo>
                    <a:pt x="99240" y="4106"/>
                    <a:pt x="99316" y="4119"/>
                    <a:pt x="99391" y="4119"/>
                  </a:cubicBezTo>
                  <a:cubicBezTo>
                    <a:pt x="99673" y="4119"/>
                    <a:pt x="99929" y="3931"/>
                    <a:pt x="99981" y="3622"/>
                  </a:cubicBezTo>
                  <a:cubicBezTo>
                    <a:pt x="99981" y="3589"/>
                    <a:pt x="99981" y="3524"/>
                    <a:pt x="100013" y="3458"/>
                  </a:cubicBezTo>
                  <a:cubicBezTo>
                    <a:pt x="100013" y="3198"/>
                    <a:pt x="99818" y="2904"/>
                    <a:pt x="99524" y="2806"/>
                  </a:cubicBezTo>
                  <a:cubicBezTo>
                    <a:pt x="99454" y="2781"/>
                    <a:pt x="99385" y="2769"/>
                    <a:pt x="99317" y="2769"/>
                  </a:cubicBezTo>
                  <a:close/>
                  <a:moveTo>
                    <a:pt x="57322" y="2924"/>
                  </a:moveTo>
                  <a:cubicBezTo>
                    <a:pt x="57276" y="2924"/>
                    <a:pt x="57230" y="2928"/>
                    <a:pt x="57183" y="2937"/>
                  </a:cubicBezTo>
                  <a:cubicBezTo>
                    <a:pt x="56857" y="3034"/>
                    <a:pt x="56629" y="3393"/>
                    <a:pt x="56727" y="3752"/>
                  </a:cubicBezTo>
                  <a:cubicBezTo>
                    <a:pt x="56784" y="4036"/>
                    <a:pt x="57088" y="4221"/>
                    <a:pt x="57402" y="4221"/>
                  </a:cubicBezTo>
                  <a:cubicBezTo>
                    <a:pt x="57449" y="4221"/>
                    <a:pt x="57496" y="4217"/>
                    <a:pt x="57542" y="4209"/>
                  </a:cubicBezTo>
                  <a:cubicBezTo>
                    <a:pt x="57836" y="4111"/>
                    <a:pt x="58032" y="3850"/>
                    <a:pt x="58032" y="3556"/>
                  </a:cubicBezTo>
                  <a:cubicBezTo>
                    <a:pt x="58032" y="3524"/>
                    <a:pt x="57999" y="3426"/>
                    <a:pt x="57999" y="3393"/>
                  </a:cubicBezTo>
                  <a:cubicBezTo>
                    <a:pt x="57914" y="3109"/>
                    <a:pt x="57631" y="2924"/>
                    <a:pt x="57322" y="2924"/>
                  </a:cubicBezTo>
                  <a:close/>
                  <a:moveTo>
                    <a:pt x="104444" y="4412"/>
                  </a:moveTo>
                  <a:cubicBezTo>
                    <a:pt x="104135" y="4412"/>
                    <a:pt x="103872" y="4592"/>
                    <a:pt x="103765" y="4861"/>
                  </a:cubicBezTo>
                  <a:cubicBezTo>
                    <a:pt x="103634" y="5220"/>
                    <a:pt x="103862" y="5579"/>
                    <a:pt x="104189" y="5709"/>
                  </a:cubicBezTo>
                  <a:cubicBezTo>
                    <a:pt x="104259" y="5735"/>
                    <a:pt x="104329" y="5747"/>
                    <a:pt x="104398" y="5747"/>
                  </a:cubicBezTo>
                  <a:cubicBezTo>
                    <a:pt x="104679" y="5747"/>
                    <a:pt x="104932" y="5548"/>
                    <a:pt x="105037" y="5285"/>
                  </a:cubicBezTo>
                  <a:cubicBezTo>
                    <a:pt x="105037" y="5220"/>
                    <a:pt x="105069" y="5155"/>
                    <a:pt x="105069" y="5057"/>
                  </a:cubicBezTo>
                  <a:cubicBezTo>
                    <a:pt x="105069" y="4829"/>
                    <a:pt x="104906" y="4535"/>
                    <a:pt x="104645" y="4437"/>
                  </a:cubicBezTo>
                  <a:cubicBezTo>
                    <a:pt x="104577" y="4420"/>
                    <a:pt x="104509" y="4412"/>
                    <a:pt x="104444" y="4412"/>
                  </a:cubicBezTo>
                  <a:close/>
                  <a:moveTo>
                    <a:pt x="52299" y="4490"/>
                  </a:moveTo>
                  <a:cubicBezTo>
                    <a:pt x="52218" y="4490"/>
                    <a:pt x="52137" y="4505"/>
                    <a:pt x="52062" y="4535"/>
                  </a:cubicBezTo>
                  <a:cubicBezTo>
                    <a:pt x="51703" y="4665"/>
                    <a:pt x="51540" y="5057"/>
                    <a:pt x="51671" y="5383"/>
                  </a:cubicBezTo>
                  <a:cubicBezTo>
                    <a:pt x="51776" y="5673"/>
                    <a:pt x="52052" y="5835"/>
                    <a:pt x="52326" y="5835"/>
                  </a:cubicBezTo>
                  <a:cubicBezTo>
                    <a:pt x="52391" y="5835"/>
                    <a:pt x="52456" y="5826"/>
                    <a:pt x="52519" y="5807"/>
                  </a:cubicBezTo>
                  <a:cubicBezTo>
                    <a:pt x="52780" y="5709"/>
                    <a:pt x="52975" y="5416"/>
                    <a:pt x="52975" y="5155"/>
                  </a:cubicBezTo>
                  <a:cubicBezTo>
                    <a:pt x="52975" y="5089"/>
                    <a:pt x="52975" y="5024"/>
                    <a:pt x="52943" y="4926"/>
                  </a:cubicBezTo>
                  <a:cubicBezTo>
                    <a:pt x="52843" y="4651"/>
                    <a:pt x="52569" y="4490"/>
                    <a:pt x="52299" y="4490"/>
                  </a:cubicBezTo>
                  <a:close/>
                  <a:moveTo>
                    <a:pt x="109371" y="6396"/>
                  </a:moveTo>
                  <a:cubicBezTo>
                    <a:pt x="109132" y="6396"/>
                    <a:pt x="108907" y="6547"/>
                    <a:pt x="108788" y="6786"/>
                  </a:cubicBezTo>
                  <a:cubicBezTo>
                    <a:pt x="108625" y="7112"/>
                    <a:pt x="108788" y="7471"/>
                    <a:pt x="109114" y="7634"/>
                  </a:cubicBezTo>
                  <a:cubicBezTo>
                    <a:pt x="109202" y="7678"/>
                    <a:pt x="109291" y="7698"/>
                    <a:pt x="109379" y="7698"/>
                  </a:cubicBezTo>
                  <a:cubicBezTo>
                    <a:pt x="109619" y="7698"/>
                    <a:pt x="109843" y="7546"/>
                    <a:pt x="109962" y="7308"/>
                  </a:cubicBezTo>
                  <a:cubicBezTo>
                    <a:pt x="110028" y="7177"/>
                    <a:pt x="110028" y="7112"/>
                    <a:pt x="110060" y="7047"/>
                  </a:cubicBezTo>
                  <a:cubicBezTo>
                    <a:pt x="110060" y="6818"/>
                    <a:pt x="109897" y="6557"/>
                    <a:pt x="109636" y="6460"/>
                  </a:cubicBezTo>
                  <a:cubicBezTo>
                    <a:pt x="109549" y="6416"/>
                    <a:pt x="109459" y="6396"/>
                    <a:pt x="109371" y="6396"/>
                  </a:cubicBezTo>
                  <a:close/>
                  <a:moveTo>
                    <a:pt x="47341" y="6461"/>
                  </a:moveTo>
                  <a:cubicBezTo>
                    <a:pt x="47251" y="6461"/>
                    <a:pt x="47159" y="6481"/>
                    <a:pt x="47071" y="6525"/>
                  </a:cubicBezTo>
                  <a:cubicBezTo>
                    <a:pt x="46745" y="6688"/>
                    <a:pt x="46582" y="7112"/>
                    <a:pt x="46745" y="7438"/>
                  </a:cubicBezTo>
                  <a:cubicBezTo>
                    <a:pt x="46864" y="7677"/>
                    <a:pt x="47106" y="7828"/>
                    <a:pt x="47355" y="7828"/>
                  </a:cubicBezTo>
                  <a:cubicBezTo>
                    <a:pt x="47446" y="7828"/>
                    <a:pt x="47538" y="7808"/>
                    <a:pt x="47626" y="7764"/>
                  </a:cubicBezTo>
                  <a:cubicBezTo>
                    <a:pt x="47887" y="7634"/>
                    <a:pt x="48050" y="7373"/>
                    <a:pt x="47952" y="7145"/>
                  </a:cubicBezTo>
                  <a:cubicBezTo>
                    <a:pt x="47952" y="7014"/>
                    <a:pt x="47952" y="6916"/>
                    <a:pt x="47919" y="6851"/>
                  </a:cubicBezTo>
                  <a:cubicBezTo>
                    <a:pt x="47824" y="6612"/>
                    <a:pt x="47588" y="6461"/>
                    <a:pt x="47341" y="6461"/>
                  </a:cubicBezTo>
                  <a:close/>
                  <a:moveTo>
                    <a:pt x="114162" y="8607"/>
                  </a:moveTo>
                  <a:cubicBezTo>
                    <a:pt x="113912" y="8607"/>
                    <a:pt x="113666" y="8740"/>
                    <a:pt x="113551" y="8971"/>
                  </a:cubicBezTo>
                  <a:cubicBezTo>
                    <a:pt x="113387" y="9297"/>
                    <a:pt x="113518" y="9722"/>
                    <a:pt x="113844" y="9885"/>
                  </a:cubicBezTo>
                  <a:cubicBezTo>
                    <a:pt x="113937" y="9922"/>
                    <a:pt x="114039" y="9941"/>
                    <a:pt x="114139" y="9941"/>
                  </a:cubicBezTo>
                  <a:cubicBezTo>
                    <a:pt x="114391" y="9941"/>
                    <a:pt x="114641" y="9824"/>
                    <a:pt x="114757" y="9591"/>
                  </a:cubicBezTo>
                  <a:cubicBezTo>
                    <a:pt x="114790" y="9493"/>
                    <a:pt x="114823" y="9428"/>
                    <a:pt x="114823" y="9297"/>
                  </a:cubicBezTo>
                  <a:cubicBezTo>
                    <a:pt x="114823" y="9069"/>
                    <a:pt x="114692" y="8808"/>
                    <a:pt x="114464" y="8678"/>
                  </a:cubicBezTo>
                  <a:cubicBezTo>
                    <a:pt x="114369" y="8630"/>
                    <a:pt x="114265" y="8607"/>
                    <a:pt x="114162" y="8607"/>
                  </a:cubicBezTo>
                  <a:close/>
                  <a:moveTo>
                    <a:pt x="42578" y="8738"/>
                  </a:moveTo>
                  <a:cubicBezTo>
                    <a:pt x="42475" y="8738"/>
                    <a:pt x="42371" y="8761"/>
                    <a:pt x="42276" y="8808"/>
                  </a:cubicBezTo>
                  <a:cubicBezTo>
                    <a:pt x="41950" y="8971"/>
                    <a:pt x="41852" y="9395"/>
                    <a:pt x="42015" y="9722"/>
                  </a:cubicBezTo>
                  <a:cubicBezTo>
                    <a:pt x="42130" y="9928"/>
                    <a:pt x="42357" y="10054"/>
                    <a:pt x="42595" y="10054"/>
                  </a:cubicBezTo>
                  <a:cubicBezTo>
                    <a:pt x="42696" y="10054"/>
                    <a:pt x="42799" y="10031"/>
                    <a:pt x="42896" y="9982"/>
                  </a:cubicBezTo>
                  <a:cubicBezTo>
                    <a:pt x="43092" y="9917"/>
                    <a:pt x="43222" y="9656"/>
                    <a:pt x="43255" y="9428"/>
                  </a:cubicBezTo>
                  <a:cubicBezTo>
                    <a:pt x="43255" y="9297"/>
                    <a:pt x="43222" y="9167"/>
                    <a:pt x="43189" y="9102"/>
                  </a:cubicBezTo>
                  <a:cubicBezTo>
                    <a:pt x="43074" y="8871"/>
                    <a:pt x="42828" y="8738"/>
                    <a:pt x="42578" y="8738"/>
                  </a:cubicBezTo>
                  <a:close/>
                  <a:moveTo>
                    <a:pt x="118799" y="11228"/>
                  </a:moveTo>
                  <a:cubicBezTo>
                    <a:pt x="118585" y="11228"/>
                    <a:pt x="118371" y="11343"/>
                    <a:pt x="118248" y="11548"/>
                  </a:cubicBezTo>
                  <a:cubicBezTo>
                    <a:pt x="118052" y="11842"/>
                    <a:pt x="118117" y="12233"/>
                    <a:pt x="118444" y="12429"/>
                  </a:cubicBezTo>
                  <a:cubicBezTo>
                    <a:pt x="118552" y="12514"/>
                    <a:pt x="118679" y="12553"/>
                    <a:pt x="118805" y="12553"/>
                  </a:cubicBezTo>
                  <a:cubicBezTo>
                    <a:pt x="119020" y="12553"/>
                    <a:pt x="119234" y="12439"/>
                    <a:pt x="119357" y="12233"/>
                  </a:cubicBezTo>
                  <a:cubicBezTo>
                    <a:pt x="119422" y="12168"/>
                    <a:pt x="119422" y="12038"/>
                    <a:pt x="119487" y="11907"/>
                  </a:cubicBezTo>
                  <a:cubicBezTo>
                    <a:pt x="119487" y="11646"/>
                    <a:pt x="119357" y="11450"/>
                    <a:pt x="119161" y="11353"/>
                  </a:cubicBezTo>
                  <a:cubicBezTo>
                    <a:pt x="119052" y="11268"/>
                    <a:pt x="118926" y="11228"/>
                    <a:pt x="118799" y="11228"/>
                  </a:cubicBezTo>
                  <a:close/>
                  <a:moveTo>
                    <a:pt x="37967" y="11399"/>
                  </a:moveTo>
                  <a:cubicBezTo>
                    <a:pt x="37849" y="11399"/>
                    <a:pt x="37726" y="11435"/>
                    <a:pt x="37611" y="11516"/>
                  </a:cubicBezTo>
                  <a:cubicBezTo>
                    <a:pt x="37318" y="11679"/>
                    <a:pt x="37187" y="12070"/>
                    <a:pt x="37383" y="12396"/>
                  </a:cubicBezTo>
                  <a:cubicBezTo>
                    <a:pt x="37489" y="12587"/>
                    <a:pt x="37704" y="12708"/>
                    <a:pt x="37931" y="12708"/>
                  </a:cubicBezTo>
                  <a:cubicBezTo>
                    <a:pt x="38055" y="12708"/>
                    <a:pt x="38182" y="12672"/>
                    <a:pt x="38297" y="12592"/>
                  </a:cubicBezTo>
                  <a:cubicBezTo>
                    <a:pt x="38492" y="12494"/>
                    <a:pt x="38623" y="12266"/>
                    <a:pt x="38557" y="12038"/>
                  </a:cubicBezTo>
                  <a:cubicBezTo>
                    <a:pt x="38557" y="11940"/>
                    <a:pt x="38557" y="11842"/>
                    <a:pt x="38492" y="11711"/>
                  </a:cubicBezTo>
                  <a:cubicBezTo>
                    <a:pt x="38387" y="11521"/>
                    <a:pt x="38185" y="11399"/>
                    <a:pt x="37967" y="11399"/>
                  </a:cubicBezTo>
                  <a:close/>
                  <a:moveTo>
                    <a:pt x="123244" y="14162"/>
                  </a:moveTo>
                  <a:cubicBezTo>
                    <a:pt x="123031" y="14162"/>
                    <a:pt x="122826" y="14269"/>
                    <a:pt x="122684" y="14451"/>
                  </a:cubicBezTo>
                  <a:cubicBezTo>
                    <a:pt x="122488" y="14778"/>
                    <a:pt x="122586" y="15169"/>
                    <a:pt x="122847" y="15365"/>
                  </a:cubicBezTo>
                  <a:cubicBezTo>
                    <a:pt x="122971" y="15451"/>
                    <a:pt x="123108" y="15491"/>
                    <a:pt x="123242" y="15491"/>
                  </a:cubicBezTo>
                  <a:cubicBezTo>
                    <a:pt x="123462" y="15491"/>
                    <a:pt x="123672" y="15384"/>
                    <a:pt x="123793" y="15202"/>
                  </a:cubicBezTo>
                  <a:cubicBezTo>
                    <a:pt x="123891" y="15104"/>
                    <a:pt x="123924" y="14973"/>
                    <a:pt x="123924" y="14810"/>
                  </a:cubicBezTo>
                  <a:cubicBezTo>
                    <a:pt x="123924" y="14614"/>
                    <a:pt x="123793" y="14386"/>
                    <a:pt x="123630" y="14288"/>
                  </a:cubicBezTo>
                  <a:cubicBezTo>
                    <a:pt x="123507" y="14202"/>
                    <a:pt x="123374" y="14162"/>
                    <a:pt x="123244" y="14162"/>
                  </a:cubicBezTo>
                  <a:close/>
                  <a:moveTo>
                    <a:pt x="33498" y="14283"/>
                  </a:moveTo>
                  <a:cubicBezTo>
                    <a:pt x="33373" y="14283"/>
                    <a:pt x="33249" y="14315"/>
                    <a:pt x="33143" y="14386"/>
                  </a:cubicBezTo>
                  <a:cubicBezTo>
                    <a:pt x="32816" y="14614"/>
                    <a:pt x="32784" y="15039"/>
                    <a:pt x="32979" y="15332"/>
                  </a:cubicBezTo>
                  <a:cubicBezTo>
                    <a:pt x="33140" y="15513"/>
                    <a:pt x="33350" y="15607"/>
                    <a:pt x="33557" y="15607"/>
                  </a:cubicBezTo>
                  <a:cubicBezTo>
                    <a:pt x="33685" y="15607"/>
                    <a:pt x="33813" y="15570"/>
                    <a:pt x="33925" y="15495"/>
                  </a:cubicBezTo>
                  <a:cubicBezTo>
                    <a:pt x="34089" y="15365"/>
                    <a:pt x="34186" y="15169"/>
                    <a:pt x="34219" y="14941"/>
                  </a:cubicBezTo>
                  <a:cubicBezTo>
                    <a:pt x="34219" y="14810"/>
                    <a:pt x="34186" y="14680"/>
                    <a:pt x="34089" y="14549"/>
                  </a:cubicBezTo>
                  <a:cubicBezTo>
                    <a:pt x="33943" y="14383"/>
                    <a:pt x="33718" y="14283"/>
                    <a:pt x="33498" y="14283"/>
                  </a:cubicBezTo>
                  <a:close/>
                  <a:moveTo>
                    <a:pt x="127497" y="17335"/>
                  </a:moveTo>
                  <a:cubicBezTo>
                    <a:pt x="127309" y="17335"/>
                    <a:pt x="127118" y="17418"/>
                    <a:pt x="126990" y="17583"/>
                  </a:cubicBezTo>
                  <a:cubicBezTo>
                    <a:pt x="126729" y="17876"/>
                    <a:pt x="126762" y="18268"/>
                    <a:pt x="127055" y="18529"/>
                  </a:cubicBezTo>
                  <a:cubicBezTo>
                    <a:pt x="127184" y="18629"/>
                    <a:pt x="127331" y="18679"/>
                    <a:pt x="127478" y="18679"/>
                  </a:cubicBezTo>
                  <a:cubicBezTo>
                    <a:pt x="127666" y="18679"/>
                    <a:pt x="127854" y="18596"/>
                    <a:pt x="128001" y="18431"/>
                  </a:cubicBezTo>
                  <a:cubicBezTo>
                    <a:pt x="128066" y="18301"/>
                    <a:pt x="128132" y="18203"/>
                    <a:pt x="128164" y="18040"/>
                  </a:cubicBezTo>
                  <a:cubicBezTo>
                    <a:pt x="128164" y="17811"/>
                    <a:pt x="128066" y="17616"/>
                    <a:pt x="127903" y="17485"/>
                  </a:cubicBezTo>
                  <a:cubicBezTo>
                    <a:pt x="127789" y="17385"/>
                    <a:pt x="127644" y="17335"/>
                    <a:pt x="127497" y="17335"/>
                  </a:cubicBezTo>
                  <a:close/>
                  <a:moveTo>
                    <a:pt x="29310" y="17536"/>
                  </a:moveTo>
                  <a:cubicBezTo>
                    <a:pt x="29157" y="17536"/>
                    <a:pt x="29003" y="17594"/>
                    <a:pt x="28869" y="17713"/>
                  </a:cubicBezTo>
                  <a:cubicBezTo>
                    <a:pt x="28576" y="17942"/>
                    <a:pt x="28543" y="18366"/>
                    <a:pt x="28772" y="18627"/>
                  </a:cubicBezTo>
                  <a:cubicBezTo>
                    <a:pt x="28918" y="18792"/>
                    <a:pt x="29117" y="18874"/>
                    <a:pt x="29309" y="18874"/>
                  </a:cubicBezTo>
                  <a:cubicBezTo>
                    <a:pt x="29458" y="18874"/>
                    <a:pt x="29603" y="18824"/>
                    <a:pt x="29717" y="18725"/>
                  </a:cubicBezTo>
                  <a:cubicBezTo>
                    <a:pt x="29881" y="18561"/>
                    <a:pt x="29978" y="18398"/>
                    <a:pt x="29978" y="18203"/>
                  </a:cubicBezTo>
                  <a:cubicBezTo>
                    <a:pt x="29978" y="18072"/>
                    <a:pt x="29881" y="17909"/>
                    <a:pt x="29815" y="17779"/>
                  </a:cubicBezTo>
                  <a:cubicBezTo>
                    <a:pt x="29673" y="17619"/>
                    <a:pt x="29493" y="17536"/>
                    <a:pt x="29310" y="17536"/>
                  </a:cubicBezTo>
                  <a:close/>
                  <a:moveTo>
                    <a:pt x="131447" y="20873"/>
                  </a:moveTo>
                  <a:cubicBezTo>
                    <a:pt x="131274" y="20873"/>
                    <a:pt x="131104" y="20938"/>
                    <a:pt x="130970" y="21073"/>
                  </a:cubicBezTo>
                  <a:cubicBezTo>
                    <a:pt x="130741" y="21334"/>
                    <a:pt x="130741" y="21791"/>
                    <a:pt x="131002" y="22019"/>
                  </a:cubicBezTo>
                  <a:cubicBezTo>
                    <a:pt x="131129" y="22146"/>
                    <a:pt x="131302" y="22211"/>
                    <a:pt x="131472" y="22211"/>
                  </a:cubicBezTo>
                  <a:cubicBezTo>
                    <a:pt x="131653" y="22211"/>
                    <a:pt x="131831" y="22138"/>
                    <a:pt x="131948" y="21987"/>
                  </a:cubicBezTo>
                  <a:cubicBezTo>
                    <a:pt x="132079" y="21823"/>
                    <a:pt x="132144" y="21693"/>
                    <a:pt x="132111" y="21530"/>
                  </a:cubicBezTo>
                  <a:cubicBezTo>
                    <a:pt x="132111" y="21367"/>
                    <a:pt x="132046" y="21171"/>
                    <a:pt x="131916" y="21041"/>
                  </a:cubicBezTo>
                  <a:cubicBezTo>
                    <a:pt x="131774" y="20930"/>
                    <a:pt x="131609" y="20873"/>
                    <a:pt x="131447" y="20873"/>
                  </a:cubicBezTo>
                  <a:close/>
                  <a:moveTo>
                    <a:pt x="25342" y="21036"/>
                  </a:moveTo>
                  <a:cubicBezTo>
                    <a:pt x="25180" y="21036"/>
                    <a:pt x="25016" y="21093"/>
                    <a:pt x="24890" y="21204"/>
                  </a:cubicBezTo>
                  <a:cubicBezTo>
                    <a:pt x="24596" y="21465"/>
                    <a:pt x="24596" y="21856"/>
                    <a:pt x="24825" y="22150"/>
                  </a:cubicBezTo>
                  <a:cubicBezTo>
                    <a:pt x="24959" y="22301"/>
                    <a:pt x="25128" y="22374"/>
                    <a:pt x="25300" y="22374"/>
                  </a:cubicBezTo>
                  <a:cubicBezTo>
                    <a:pt x="25463" y="22374"/>
                    <a:pt x="25628" y="22309"/>
                    <a:pt x="25770" y="22182"/>
                  </a:cubicBezTo>
                  <a:cubicBezTo>
                    <a:pt x="25901" y="22019"/>
                    <a:pt x="25966" y="21856"/>
                    <a:pt x="25966" y="21693"/>
                  </a:cubicBezTo>
                  <a:cubicBezTo>
                    <a:pt x="25966" y="21530"/>
                    <a:pt x="25934" y="21367"/>
                    <a:pt x="25803" y="21236"/>
                  </a:cubicBezTo>
                  <a:cubicBezTo>
                    <a:pt x="25685" y="21101"/>
                    <a:pt x="25515" y="21036"/>
                    <a:pt x="25342" y="21036"/>
                  </a:cubicBezTo>
                  <a:close/>
                  <a:moveTo>
                    <a:pt x="135273" y="24567"/>
                  </a:moveTo>
                  <a:cubicBezTo>
                    <a:pt x="135110" y="24567"/>
                    <a:pt x="134945" y="24633"/>
                    <a:pt x="134819" y="24759"/>
                  </a:cubicBezTo>
                  <a:cubicBezTo>
                    <a:pt x="134525" y="24988"/>
                    <a:pt x="134525" y="25412"/>
                    <a:pt x="134753" y="25705"/>
                  </a:cubicBezTo>
                  <a:cubicBezTo>
                    <a:pt x="134888" y="25840"/>
                    <a:pt x="135058" y="25905"/>
                    <a:pt x="135231" y="25905"/>
                  </a:cubicBezTo>
                  <a:cubicBezTo>
                    <a:pt x="135393" y="25905"/>
                    <a:pt x="135558" y="25848"/>
                    <a:pt x="135699" y="25738"/>
                  </a:cubicBezTo>
                  <a:cubicBezTo>
                    <a:pt x="135830" y="25607"/>
                    <a:pt x="135895" y="25444"/>
                    <a:pt x="135895" y="25249"/>
                  </a:cubicBezTo>
                  <a:cubicBezTo>
                    <a:pt x="135895" y="25085"/>
                    <a:pt x="135863" y="24922"/>
                    <a:pt x="135732" y="24792"/>
                  </a:cubicBezTo>
                  <a:cubicBezTo>
                    <a:pt x="135615" y="24641"/>
                    <a:pt x="135445" y="24567"/>
                    <a:pt x="135273" y="24567"/>
                  </a:cubicBezTo>
                  <a:close/>
                  <a:moveTo>
                    <a:pt x="21516" y="24763"/>
                  </a:moveTo>
                  <a:cubicBezTo>
                    <a:pt x="21344" y="24763"/>
                    <a:pt x="21175" y="24836"/>
                    <a:pt x="21041" y="24988"/>
                  </a:cubicBezTo>
                  <a:cubicBezTo>
                    <a:pt x="20812" y="25281"/>
                    <a:pt x="20812" y="25705"/>
                    <a:pt x="21073" y="25934"/>
                  </a:cubicBezTo>
                  <a:cubicBezTo>
                    <a:pt x="21216" y="26060"/>
                    <a:pt x="21389" y="26125"/>
                    <a:pt x="21556" y="26125"/>
                  </a:cubicBezTo>
                  <a:cubicBezTo>
                    <a:pt x="21732" y="26125"/>
                    <a:pt x="21902" y="26052"/>
                    <a:pt x="22019" y="25901"/>
                  </a:cubicBezTo>
                  <a:cubicBezTo>
                    <a:pt x="22150" y="25770"/>
                    <a:pt x="22215" y="25607"/>
                    <a:pt x="22182" y="25444"/>
                  </a:cubicBezTo>
                  <a:cubicBezTo>
                    <a:pt x="22182" y="25249"/>
                    <a:pt x="22117" y="25085"/>
                    <a:pt x="21987" y="24955"/>
                  </a:cubicBezTo>
                  <a:cubicBezTo>
                    <a:pt x="21844" y="24828"/>
                    <a:pt x="21679" y="24763"/>
                    <a:pt x="21516" y="24763"/>
                  </a:cubicBezTo>
                  <a:close/>
                  <a:moveTo>
                    <a:pt x="138731" y="28589"/>
                  </a:moveTo>
                  <a:cubicBezTo>
                    <a:pt x="138585" y="28589"/>
                    <a:pt x="138437" y="28639"/>
                    <a:pt x="138309" y="28739"/>
                  </a:cubicBezTo>
                  <a:cubicBezTo>
                    <a:pt x="138015" y="29000"/>
                    <a:pt x="137983" y="29391"/>
                    <a:pt x="138244" y="29685"/>
                  </a:cubicBezTo>
                  <a:cubicBezTo>
                    <a:pt x="138372" y="29850"/>
                    <a:pt x="138563" y="29933"/>
                    <a:pt x="138751" y="29933"/>
                  </a:cubicBezTo>
                  <a:cubicBezTo>
                    <a:pt x="138898" y="29933"/>
                    <a:pt x="139043" y="29883"/>
                    <a:pt x="139157" y="29783"/>
                  </a:cubicBezTo>
                  <a:cubicBezTo>
                    <a:pt x="139320" y="29652"/>
                    <a:pt x="139418" y="29457"/>
                    <a:pt x="139418" y="29228"/>
                  </a:cubicBezTo>
                  <a:cubicBezTo>
                    <a:pt x="139418" y="29098"/>
                    <a:pt x="139320" y="28967"/>
                    <a:pt x="139255" y="28837"/>
                  </a:cubicBezTo>
                  <a:cubicBezTo>
                    <a:pt x="139108" y="28672"/>
                    <a:pt x="138920" y="28589"/>
                    <a:pt x="138731" y="28589"/>
                  </a:cubicBezTo>
                  <a:close/>
                  <a:moveTo>
                    <a:pt x="18026" y="28790"/>
                  </a:moveTo>
                  <a:cubicBezTo>
                    <a:pt x="17847" y="28790"/>
                    <a:pt x="17674" y="28873"/>
                    <a:pt x="17550" y="29032"/>
                  </a:cubicBezTo>
                  <a:cubicBezTo>
                    <a:pt x="17289" y="29326"/>
                    <a:pt x="17322" y="29717"/>
                    <a:pt x="17616" y="29978"/>
                  </a:cubicBezTo>
                  <a:cubicBezTo>
                    <a:pt x="17744" y="30078"/>
                    <a:pt x="17891" y="30128"/>
                    <a:pt x="18038" y="30128"/>
                  </a:cubicBezTo>
                  <a:cubicBezTo>
                    <a:pt x="18227" y="30128"/>
                    <a:pt x="18415" y="30046"/>
                    <a:pt x="18561" y="29881"/>
                  </a:cubicBezTo>
                  <a:cubicBezTo>
                    <a:pt x="18692" y="29717"/>
                    <a:pt x="18725" y="29587"/>
                    <a:pt x="18725" y="29489"/>
                  </a:cubicBezTo>
                  <a:cubicBezTo>
                    <a:pt x="18725" y="29293"/>
                    <a:pt x="18627" y="29065"/>
                    <a:pt x="18464" y="28967"/>
                  </a:cubicBezTo>
                  <a:cubicBezTo>
                    <a:pt x="18330" y="28848"/>
                    <a:pt x="18176" y="28790"/>
                    <a:pt x="18026" y="28790"/>
                  </a:cubicBezTo>
                  <a:close/>
                  <a:moveTo>
                    <a:pt x="141952" y="32788"/>
                  </a:moveTo>
                  <a:cubicBezTo>
                    <a:pt x="141817" y="32788"/>
                    <a:pt x="141682" y="32828"/>
                    <a:pt x="141571" y="32914"/>
                  </a:cubicBezTo>
                  <a:cubicBezTo>
                    <a:pt x="141277" y="33110"/>
                    <a:pt x="141212" y="33567"/>
                    <a:pt x="141408" y="33860"/>
                  </a:cubicBezTo>
                  <a:cubicBezTo>
                    <a:pt x="141533" y="34027"/>
                    <a:pt x="141763" y="34127"/>
                    <a:pt x="141990" y="34127"/>
                  </a:cubicBezTo>
                  <a:cubicBezTo>
                    <a:pt x="142120" y="34127"/>
                    <a:pt x="142247" y="34094"/>
                    <a:pt x="142354" y="34023"/>
                  </a:cubicBezTo>
                  <a:cubicBezTo>
                    <a:pt x="142550" y="33893"/>
                    <a:pt x="142647" y="33664"/>
                    <a:pt x="142647" y="33436"/>
                  </a:cubicBezTo>
                  <a:cubicBezTo>
                    <a:pt x="142647" y="33306"/>
                    <a:pt x="142582" y="33208"/>
                    <a:pt x="142517" y="33077"/>
                  </a:cubicBezTo>
                  <a:cubicBezTo>
                    <a:pt x="142395" y="32895"/>
                    <a:pt x="142173" y="32788"/>
                    <a:pt x="141952" y="32788"/>
                  </a:cubicBezTo>
                  <a:close/>
                  <a:moveTo>
                    <a:pt x="14834" y="33039"/>
                  </a:moveTo>
                  <a:cubicBezTo>
                    <a:pt x="14617" y="33039"/>
                    <a:pt x="14413" y="33139"/>
                    <a:pt x="14288" y="33306"/>
                  </a:cubicBezTo>
                  <a:cubicBezTo>
                    <a:pt x="14060" y="33632"/>
                    <a:pt x="14158" y="34056"/>
                    <a:pt x="14451" y="34252"/>
                  </a:cubicBezTo>
                  <a:cubicBezTo>
                    <a:pt x="14577" y="34327"/>
                    <a:pt x="14712" y="34364"/>
                    <a:pt x="14841" y="34364"/>
                  </a:cubicBezTo>
                  <a:cubicBezTo>
                    <a:pt x="15050" y="34364"/>
                    <a:pt x="15244" y="34269"/>
                    <a:pt x="15365" y="34089"/>
                  </a:cubicBezTo>
                  <a:cubicBezTo>
                    <a:pt x="15463" y="33958"/>
                    <a:pt x="15495" y="33795"/>
                    <a:pt x="15495" y="33664"/>
                  </a:cubicBezTo>
                  <a:cubicBezTo>
                    <a:pt x="15495" y="33469"/>
                    <a:pt x="15365" y="33273"/>
                    <a:pt x="15202" y="33143"/>
                  </a:cubicBezTo>
                  <a:cubicBezTo>
                    <a:pt x="15083" y="33072"/>
                    <a:pt x="14957" y="33039"/>
                    <a:pt x="14834" y="33039"/>
                  </a:cubicBezTo>
                  <a:close/>
                  <a:moveTo>
                    <a:pt x="144878" y="37290"/>
                  </a:moveTo>
                  <a:cubicBezTo>
                    <a:pt x="144763" y="37290"/>
                    <a:pt x="144646" y="37319"/>
                    <a:pt x="144539" y="37383"/>
                  </a:cubicBezTo>
                  <a:cubicBezTo>
                    <a:pt x="144278" y="37546"/>
                    <a:pt x="144148" y="37970"/>
                    <a:pt x="144344" y="38297"/>
                  </a:cubicBezTo>
                  <a:cubicBezTo>
                    <a:pt x="144452" y="38470"/>
                    <a:pt x="144677" y="38586"/>
                    <a:pt x="144912" y="38586"/>
                  </a:cubicBezTo>
                  <a:cubicBezTo>
                    <a:pt x="145029" y="38586"/>
                    <a:pt x="145148" y="38557"/>
                    <a:pt x="145257" y="38492"/>
                  </a:cubicBezTo>
                  <a:cubicBezTo>
                    <a:pt x="145453" y="38329"/>
                    <a:pt x="145583" y="38133"/>
                    <a:pt x="145518" y="37938"/>
                  </a:cubicBezTo>
                  <a:cubicBezTo>
                    <a:pt x="145518" y="37840"/>
                    <a:pt x="145518" y="37709"/>
                    <a:pt x="145453" y="37611"/>
                  </a:cubicBezTo>
                  <a:cubicBezTo>
                    <a:pt x="145343" y="37414"/>
                    <a:pt x="145115" y="37290"/>
                    <a:pt x="144878" y="37290"/>
                  </a:cubicBezTo>
                  <a:close/>
                  <a:moveTo>
                    <a:pt x="11924" y="37534"/>
                  </a:moveTo>
                  <a:cubicBezTo>
                    <a:pt x="11719" y="37534"/>
                    <a:pt x="11507" y="37636"/>
                    <a:pt x="11385" y="37840"/>
                  </a:cubicBezTo>
                  <a:cubicBezTo>
                    <a:pt x="11189" y="38133"/>
                    <a:pt x="11255" y="38525"/>
                    <a:pt x="11581" y="38753"/>
                  </a:cubicBezTo>
                  <a:cubicBezTo>
                    <a:pt x="11674" y="38805"/>
                    <a:pt x="11778" y="38831"/>
                    <a:pt x="11883" y="38831"/>
                  </a:cubicBezTo>
                  <a:cubicBezTo>
                    <a:pt x="12107" y="38831"/>
                    <a:pt x="12339" y="38714"/>
                    <a:pt x="12494" y="38492"/>
                  </a:cubicBezTo>
                  <a:cubicBezTo>
                    <a:pt x="12559" y="38362"/>
                    <a:pt x="12592" y="38264"/>
                    <a:pt x="12592" y="38199"/>
                  </a:cubicBezTo>
                  <a:cubicBezTo>
                    <a:pt x="12592" y="37970"/>
                    <a:pt x="12494" y="37775"/>
                    <a:pt x="12266" y="37644"/>
                  </a:cubicBezTo>
                  <a:cubicBezTo>
                    <a:pt x="12168" y="37571"/>
                    <a:pt x="12047" y="37534"/>
                    <a:pt x="11924" y="37534"/>
                  </a:cubicBezTo>
                  <a:close/>
                  <a:moveTo>
                    <a:pt x="147509" y="41847"/>
                  </a:moveTo>
                  <a:cubicBezTo>
                    <a:pt x="147410" y="41847"/>
                    <a:pt x="147309" y="41870"/>
                    <a:pt x="147214" y="41917"/>
                  </a:cubicBezTo>
                  <a:cubicBezTo>
                    <a:pt x="146888" y="42080"/>
                    <a:pt x="146758" y="42504"/>
                    <a:pt x="146921" y="42831"/>
                  </a:cubicBezTo>
                  <a:cubicBezTo>
                    <a:pt x="147032" y="43053"/>
                    <a:pt x="147249" y="43169"/>
                    <a:pt x="147479" y="43169"/>
                  </a:cubicBezTo>
                  <a:cubicBezTo>
                    <a:pt x="147587" y="43169"/>
                    <a:pt x="147697" y="43144"/>
                    <a:pt x="147801" y="43092"/>
                  </a:cubicBezTo>
                  <a:cubicBezTo>
                    <a:pt x="148062" y="42994"/>
                    <a:pt x="148193" y="42765"/>
                    <a:pt x="148193" y="42537"/>
                  </a:cubicBezTo>
                  <a:cubicBezTo>
                    <a:pt x="148193" y="42407"/>
                    <a:pt x="148128" y="42276"/>
                    <a:pt x="148095" y="42211"/>
                  </a:cubicBezTo>
                  <a:cubicBezTo>
                    <a:pt x="147980" y="41980"/>
                    <a:pt x="147750" y="41847"/>
                    <a:pt x="147509" y="41847"/>
                  </a:cubicBezTo>
                  <a:close/>
                  <a:moveTo>
                    <a:pt x="9301" y="42101"/>
                  </a:moveTo>
                  <a:cubicBezTo>
                    <a:pt x="9071" y="42101"/>
                    <a:pt x="8854" y="42217"/>
                    <a:pt x="8743" y="42439"/>
                  </a:cubicBezTo>
                  <a:cubicBezTo>
                    <a:pt x="8580" y="42765"/>
                    <a:pt x="8678" y="43189"/>
                    <a:pt x="9004" y="43353"/>
                  </a:cubicBezTo>
                  <a:cubicBezTo>
                    <a:pt x="9099" y="43400"/>
                    <a:pt x="9203" y="43423"/>
                    <a:pt x="9306" y="43423"/>
                  </a:cubicBezTo>
                  <a:cubicBezTo>
                    <a:pt x="9555" y="43423"/>
                    <a:pt x="9802" y="43290"/>
                    <a:pt x="9917" y="43059"/>
                  </a:cubicBezTo>
                  <a:cubicBezTo>
                    <a:pt x="9950" y="42994"/>
                    <a:pt x="9982" y="42863"/>
                    <a:pt x="9982" y="42733"/>
                  </a:cubicBezTo>
                  <a:cubicBezTo>
                    <a:pt x="9982" y="42537"/>
                    <a:pt x="9885" y="42276"/>
                    <a:pt x="9624" y="42178"/>
                  </a:cubicBezTo>
                  <a:cubicBezTo>
                    <a:pt x="9520" y="42126"/>
                    <a:pt x="9409" y="42101"/>
                    <a:pt x="9301" y="42101"/>
                  </a:cubicBezTo>
                  <a:close/>
                  <a:moveTo>
                    <a:pt x="149838" y="46616"/>
                  </a:moveTo>
                  <a:cubicBezTo>
                    <a:pt x="149745" y="46616"/>
                    <a:pt x="149650" y="46636"/>
                    <a:pt x="149563" y="46680"/>
                  </a:cubicBezTo>
                  <a:cubicBezTo>
                    <a:pt x="149237" y="46843"/>
                    <a:pt x="149074" y="47267"/>
                    <a:pt x="149237" y="47593"/>
                  </a:cubicBezTo>
                  <a:cubicBezTo>
                    <a:pt x="149332" y="47832"/>
                    <a:pt x="149568" y="47983"/>
                    <a:pt x="149815" y="47983"/>
                  </a:cubicBezTo>
                  <a:cubicBezTo>
                    <a:pt x="149905" y="47983"/>
                    <a:pt x="149997" y="47963"/>
                    <a:pt x="150085" y="47919"/>
                  </a:cubicBezTo>
                  <a:cubicBezTo>
                    <a:pt x="150346" y="47822"/>
                    <a:pt x="150476" y="47593"/>
                    <a:pt x="150476" y="47300"/>
                  </a:cubicBezTo>
                  <a:cubicBezTo>
                    <a:pt x="150476" y="47169"/>
                    <a:pt x="150476" y="47104"/>
                    <a:pt x="150411" y="47006"/>
                  </a:cubicBezTo>
                  <a:cubicBezTo>
                    <a:pt x="150339" y="46767"/>
                    <a:pt x="150093" y="46616"/>
                    <a:pt x="149838" y="46616"/>
                  </a:cubicBezTo>
                  <a:close/>
                  <a:moveTo>
                    <a:pt x="7056" y="46877"/>
                  </a:moveTo>
                  <a:cubicBezTo>
                    <a:pt x="6803" y="46877"/>
                    <a:pt x="6579" y="47028"/>
                    <a:pt x="6460" y="47267"/>
                  </a:cubicBezTo>
                  <a:cubicBezTo>
                    <a:pt x="6296" y="47626"/>
                    <a:pt x="6460" y="47985"/>
                    <a:pt x="6786" y="48148"/>
                  </a:cubicBezTo>
                  <a:cubicBezTo>
                    <a:pt x="6873" y="48191"/>
                    <a:pt x="6963" y="48212"/>
                    <a:pt x="7051" y="48212"/>
                  </a:cubicBezTo>
                  <a:cubicBezTo>
                    <a:pt x="7290" y="48212"/>
                    <a:pt x="7514" y="48060"/>
                    <a:pt x="7634" y="47822"/>
                  </a:cubicBezTo>
                  <a:cubicBezTo>
                    <a:pt x="7666" y="47756"/>
                    <a:pt x="7699" y="47658"/>
                    <a:pt x="7764" y="47561"/>
                  </a:cubicBezTo>
                  <a:cubicBezTo>
                    <a:pt x="7764" y="47300"/>
                    <a:pt x="7601" y="47071"/>
                    <a:pt x="7340" y="46941"/>
                  </a:cubicBezTo>
                  <a:cubicBezTo>
                    <a:pt x="7244" y="46897"/>
                    <a:pt x="7148" y="46877"/>
                    <a:pt x="7056" y="46877"/>
                  </a:cubicBezTo>
                  <a:close/>
                  <a:moveTo>
                    <a:pt x="151749" y="51545"/>
                  </a:moveTo>
                  <a:cubicBezTo>
                    <a:pt x="151682" y="51545"/>
                    <a:pt x="151615" y="51554"/>
                    <a:pt x="151553" y="51573"/>
                  </a:cubicBezTo>
                  <a:cubicBezTo>
                    <a:pt x="151194" y="51703"/>
                    <a:pt x="151031" y="52095"/>
                    <a:pt x="151161" y="52454"/>
                  </a:cubicBezTo>
                  <a:cubicBezTo>
                    <a:pt x="151262" y="52729"/>
                    <a:pt x="151516" y="52890"/>
                    <a:pt x="151777" y="52890"/>
                  </a:cubicBezTo>
                  <a:cubicBezTo>
                    <a:pt x="151855" y="52890"/>
                    <a:pt x="151934" y="52875"/>
                    <a:pt x="152009" y="52845"/>
                  </a:cubicBezTo>
                  <a:cubicBezTo>
                    <a:pt x="152270" y="52780"/>
                    <a:pt x="152466" y="52519"/>
                    <a:pt x="152466" y="52225"/>
                  </a:cubicBezTo>
                  <a:cubicBezTo>
                    <a:pt x="152466" y="52160"/>
                    <a:pt x="152466" y="52062"/>
                    <a:pt x="152433" y="51997"/>
                  </a:cubicBezTo>
                  <a:cubicBezTo>
                    <a:pt x="152328" y="51707"/>
                    <a:pt x="152031" y="51545"/>
                    <a:pt x="151749" y="51545"/>
                  </a:cubicBezTo>
                  <a:close/>
                  <a:moveTo>
                    <a:pt x="5076" y="51829"/>
                  </a:moveTo>
                  <a:cubicBezTo>
                    <a:pt x="4795" y="51829"/>
                    <a:pt x="4542" y="52028"/>
                    <a:pt x="4437" y="52290"/>
                  </a:cubicBezTo>
                  <a:cubicBezTo>
                    <a:pt x="4339" y="52649"/>
                    <a:pt x="4535" y="53008"/>
                    <a:pt x="4861" y="53139"/>
                  </a:cubicBezTo>
                  <a:cubicBezTo>
                    <a:pt x="4931" y="53164"/>
                    <a:pt x="5002" y="53176"/>
                    <a:pt x="5070" y="53176"/>
                  </a:cubicBezTo>
                  <a:cubicBezTo>
                    <a:pt x="5352" y="53176"/>
                    <a:pt x="5604" y="52977"/>
                    <a:pt x="5709" y="52714"/>
                  </a:cubicBezTo>
                  <a:cubicBezTo>
                    <a:pt x="5742" y="52682"/>
                    <a:pt x="5742" y="52617"/>
                    <a:pt x="5742" y="52486"/>
                  </a:cubicBezTo>
                  <a:cubicBezTo>
                    <a:pt x="5742" y="52225"/>
                    <a:pt x="5579" y="51964"/>
                    <a:pt x="5285" y="51866"/>
                  </a:cubicBezTo>
                  <a:cubicBezTo>
                    <a:pt x="5215" y="51841"/>
                    <a:pt x="5145" y="51829"/>
                    <a:pt x="5076" y="51829"/>
                  </a:cubicBezTo>
                  <a:close/>
                  <a:moveTo>
                    <a:pt x="153385" y="56669"/>
                  </a:moveTo>
                  <a:cubicBezTo>
                    <a:pt x="153320" y="56669"/>
                    <a:pt x="153252" y="56677"/>
                    <a:pt x="153184" y="56694"/>
                  </a:cubicBezTo>
                  <a:cubicBezTo>
                    <a:pt x="152857" y="56759"/>
                    <a:pt x="152662" y="57118"/>
                    <a:pt x="152760" y="57510"/>
                  </a:cubicBezTo>
                  <a:cubicBezTo>
                    <a:pt x="152814" y="57756"/>
                    <a:pt x="153076" y="57957"/>
                    <a:pt x="153390" y="57957"/>
                  </a:cubicBezTo>
                  <a:cubicBezTo>
                    <a:pt x="153450" y="57957"/>
                    <a:pt x="153512" y="57949"/>
                    <a:pt x="153575" y="57934"/>
                  </a:cubicBezTo>
                  <a:cubicBezTo>
                    <a:pt x="153901" y="57868"/>
                    <a:pt x="154064" y="57575"/>
                    <a:pt x="154064" y="57281"/>
                  </a:cubicBezTo>
                  <a:cubicBezTo>
                    <a:pt x="154064" y="57249"/>
                    <a:pt x="153999" y="57183"/>
                    <a:pt x="153999" y="57118"/>
                  </a:cubicBezTo>
                  <a:cubicBezTo>
                    <a:pt x="153945" y="56849"/>
                    <a:pt x="153692" y="56669"/>
                    <a:pt x="153385" y="56669"/>
                  </a:cubicBezTo>
                  <a:close/>
                  <a:moveTo>
                    <a:pt x="3488" y="56930"/>
                  </a:moveTo>
                  <a:cubicBezTo>
                    <a:pt x="3180" y="56930"/>
                    <a:pt x="2925" y="57115"/>
                    <a:pt x="2871" y="57412"/>
                  </a:cubicBezTo>
                  <a:cubicBezTo>
                    <a:pt x="2741" y="57771"/>
                    <a:pt x="2937" y="58162"/>
                    <a:pt x="3295" y="58227"/>
                  </a:cubicBezTo>
                  <a:cubicBezTo>
                    <a:pt x="3377" y="58254"/>
                    <a:pt x="3457" y="58268"/>
                    <a:pt x="3534" y="58268"/>
                  </a:cubicBezTo>
                  <a:cubicBezTo>
                    <a:pt x="3824" y="58268"/>
                    <a:pt x="4059" y="58080"/>
                    <a:pt x="4111" y="57771"/>
                  </a:cubicBezTo>
                  <a:cubicBezTo>
                    <a:pt x="4111" y="57705"/>
                    <a:pt x="4176" y="57673"/>
                    <a:pt x="4176" y="57607"/>
                  </a:cubicBezTo>
                  <a:cubicBezTo>
                    <a:pt x="4176" y="57281"/>
                    <a:pt x="3948" y="57053"/>
                    <a:pt x="3687" y="56955"/>
                  </a:cubicBezTo>
                  <a:cubicBezTo>
                    <a:pt x="3619" y="56938"/>
                    <a:pt x="3552" y="56930"/>
                    <a:pt x="3488" y="56930"/>
                  </a:cubicBezTo>
                  <a:close/>
                  <a:moveTo>
                    <a:pt x="154708" y="61804"/>
                  </a:moveTo>
                  <a:cubicBezTo>
                    <a:pt x="154668" y="61804"/>
                    <a:pt x="154628" y="61808"/>
                    <a:pt x="154586" y="61815"/>
                  </a:cubicBezTo>
                  <a:cubicBezTo>
                    <a:pt x="154228" y="61913"/>
                    <a:pt x="153967" y="62239"/>
                    <a:pt x="154064" y="62598"/>
                  </a:cubicBezTo>
                  <a:cubicBezTo>
                    <a:pt x="154120" y="62905"/>
                    <a:pt x="154367" y="63141"/>
                    <a:pt x="154662" y="63141"/>
                  </a:cubicBezTo>
                  <a:cubicBezTo>
                    <a:pt x="154712" y="63141"/>
                    <a:pt x="154763" y="63134"/>
                    <a:pt x="154815" y="63120"/>
                  </a:cubicBezTo>
                  <a:cubicBezTo>
                    <a:pt x="155108" y="63055"/>
                    <a:pt x="155304" y="62761"/>
                    <a:pt x="155369" y="62468"/>
                  </a:cubicBezTo>
                  <a:lnTo>
                    <a:pt x="155369" y="62337"/>
                  </a:lnTo>
                  <a:cubicBezTo>
                    <a:pt x="155283" y="62020"/>
                    <a:pt x="155017" y="61804"/>
                    <a:pt x="154708" y="61804"/>
                  </a:cubicBezTo>
                  <a:close/>
                  <a:moveTo>
                    <a:pt x="2298" y="62105"/>
                  </a:moveTo>
                  <a:cubicBezTo>
                    <a:pt x="1945" y="62105"/>
                    <a:pt x="1660" y="62298"/>
                    <a:pt x="1599" y="62631"/>
                  </a:cubicBezTo>
                  <a:cubicBezTo>
                    <a:pt x="1534" y="62990"/>
                    <a:pt x="1762" y="63316"/>
                    <a:pt x="2121" y="63414"/>
                  </a:cubicBezTo>
                  <a:cubicBezTo>
                    <a:pt x="2147" y="63416"/>
                    <a:pt x="2173" y="63417"/>
                    <a:pt x="2198" y="63417"/>
                  </a:cubicBezTo>
                  <a:cubicBezTo>
                    <a:pt x="2526" y="63417"/>
                    <a:pt x="2813" y="63225"/>
                    <a:pt x="2904" y="62892"/>
                  </a:cubicBezTo>
                  <a:lnTo>
                    <a:pt x="2904" y="62761"/>
                  </a:lnTo>
                  <a:cubicBezTo>
                    <a:pt x="2904" y="62435"/>
                    <a:pt x="2708" y="62174"/>
                    <a:pt x="2382" y="62109"/>
                  </a:cubicBezTo>
                  <a:cubicBezTo>
                    <a:pt x="2354" y="62107"/>
                    <a:pt x="2326" y="62105"/>
                    <a:pt x="2298" y="62105"/>
                  </a:cubicBezTo>
                  <a:close/>
                  <a:moveTo>
                    <a:pt x="155573" y="67032"/>
                  </a:moveTo>
                  <a:cubicBezTo>
                    <a:pt x="155549" y="67032"/>
                    <a:pt x="155525" y="67033"/>
                    <a:pt x="155500" y="67035"/>
                  </a:cubicBezTo>
                  <a:cubicBezTo>
                    <a:pt x="155141" y="67067"/>
                    <a:pt x="154913" y="67393"/>
                    <a:pt x="154945" y="67785"/>
                  </a:cubicBezTo>
                  <a:cubicBezTo>
                    <a:pt x="154976" y="68121"/>
                    <a:pt x="155264" y="68342"/>
                    <a:pt x="155622" y="68342"/>
                  </a:cubicBezTo>
                  <a:cubicBezTo>
                    <a:pt x="155646" y="68342"/>
                    <a:pt x="155671" y="68341"/>
                    <a:pt x="155695" y="68339"/>
                  </a:cubicBezTo>
                  <a:cubicBezTo>
                    <a:pt x="156022" y="68307"/>
                    <a:pt x="156250" y="68013"/>
                    <a:pt x="156250" y="67687"/>
                  </a:cubicBezTo>
                  <a:lnTo>
                    <a:pt x="156250" y="67589"/>
                  </a:lnTo>
                  <a:cubicBezTo>
                    <a:pt x="156219" y="67253"/>
                    <a:pt x="155931" y="67032"/>
                    <a:pt x="155573" y="67032"/>
                  </a:cubicBezTo>
                  <a:close/>
                  <a:moveTo>
                    <a:pt x="1368" y="67325"/>
                  </a:moveTo>
                  <a:cubicBezTo>
                    <a:pt x="1033" y="67325"/>
                    <a:pt x="716" y="67547"/>
                    <a:pt x="686" y="67883"/>
                  </a:cubicBezTo>
                  <a:cubicBezTo>
                    <a:pt x="653" y="68274"/>
                    <a:pt x="914" y="68600"/>
                    <a:pt x="1273" y="68633"/>
                  </a:cubicBezTo>
                  <a:cubicBezTo>
                    <a:pt x="1296" y="68635"/>
                    <a:pt x="1318" y="68636"/>
                    <a:pt x="1341" y="68636"/>
                  </a:cubicBezTo>
                  <a:cubicBezTo>
                    <a:pt x="1672" y="68636"/>
                    <a:pt x="1960" y="68413"/>
                    <a:pt x="1991" y="68046"/>
                  </a:cubicBezTo>
                  <a:lnTo>
                    <a:pt x="1991" y="67981"/>
                  </a:lnTo>
                  <a:cubicBezTo>
                    <a:pt x="1991" y="67654"/>
                    <a:pt x="1762" y="67361"/>
                    <a:pt x="1436" y="67328"/>
                  </a:cubicBezTo>
                  <a:cubicBezTo>
                    <a:pt x="1413" y="67326"/>
                    <a:pt x="1390" y="67325"/>
                    <a:pt x="1368" y="67325"/>
                  </a:cubicBezTo>
                  <a:close/>
                  <a:moveTo>
                    <a:pt x="156188" y="72343"/>
                  </a:moveTo>
                  <a:cubicBezTo>
                    <a:pt x="156154" y="72343"/>
                    <a:pt x="156121" y="72345"/>
                    <a:pt x="156087" y="72352"/>
                  </a:cubicBezTo>
                  <a:cubicBezTo>
                    <a:pt x="155728" y="72352"/>
                    <a:pt x="155434" y="72678"/>
                    <a:pt x="155467" y="73037"/>
                  </a:cubicBezTo>
                  <a:cubicBezTo>
                    <a:pt x="155467" y="73377"/>
                    <a:pt x="155761" y="73659"/>
                    <a:pt x="156125" y="73659"/>
                  </a:cubicBezTo>
                  <a:cubicBezTo>
                    <a:pt x="156145" y="73659"/>
                    <a:pt x="156165" y="73658"/>
                    <a:pt x="156185" y="73656"/>
                  </a:cubicBezTo>
                  <a:cubicBezTo>
                    <a:pt x="156544" y="73591"/>
                    <a:pt x="156772" y="73330"/>
                    <a:pt x="156772" y="73004"/>
                  </a:cubicBezTo>
                  <a:lnTo>
                    <a:pt x="156772" y="72939"/>
                  </a:lnTo>
                  <a:cubicBezTo>
                    <a:pt x="156772" y="72614"/>
                    <a:pt x="156504" y="72343"/>
                    <a:pt x="156188" y="72343"/>
                  </a:cubicBezTo>
                  <a:close/>
                  <a:moveTo>
                    <a:pt x="795" y="72610"/>
                  </a:moveTo>
                  <a:cubicBezTo>
                    <a:pt x="461" y="72610"/>
                    <a:pt x="195" y="72892"/>
                    <a:pt x="164" y="73232"/>
                  </a:cubicBezTo>
                  <a:cubicBezTo>
                    <a:pt x="131" y="73591"/>
                    <a:pt x="392" y="73885"/>
                    <a:pt x="784" y="73917"/>
                  </a:cubicBezTo>
                  <a:cubicBezTo>
                    <a:pt x="818" y="73924"/>
                    <a:pt x="851" y="73927"/>
                    <a:pt x="884" y="73927"/>
                  </a:cubicBezTo>
                  <a:cubicBezTo>
                    <a:pt x="1196" y="73927"/>
                    <a:pt x="1439" y="73655"/>
                    <a:pt x="1469" y="73330"/>
                  </a:cubicBezTo>
                  <a:lnTo>
                    <a:pt x="1469" y="73265"/>
                  </a:lnTo>
                  <a:cubicBezTo>
                    <a:pt x="1469" y="72939"/>
                    <a:pt x="1240" y="72678"/>
                    <a:pt x="849" y="72613"/>
                  </a:cubicBezTo>
                  <a:cubicBezTo>
                    <a:pt x="831" y="72611"/>
                    <a:pt x="812" y="72610"/>
                    <a:pt x="795" y="72610"/>
                  </a:cubicBezTo>
                  <a:close/>
                  <a:moveTo>
                    <a:pt x="156348" y="77669"/>
                  </a:moveTo>
                  <a:cubicBezTo>
                    <a:pt x="155956" y="77669"/>
                    <a:pt x="155695" y="77962"/>
                    <a:pt x="155695" y="78321"/>
                  </a:cubicBezTo>
                  <a:lnTo>
                    <a:pt x="155695" y="78419"/>
                  </a:lnTo>
                  <a:lnTo>
                    <a:pt x="155695" y="78484"/>
                  </a:lnTo>
                  <a:cubicBezTo>
                    <a:pt x="155695" y="78876"/>
                    <a:pt x="155956" y="79137"/>
                    <a:pt x="156348" y="79137"/>
                  </a:cubicBezTo>
                  <a:cubicBezTo>
                    <a:pt x="156707" y="79137"/>
                    <a:pt x="157000" y="78876"/>
                    <a:pt x="157000" y="78484"/>
                  </a:cubicBezTo>
                  <a:lnTo>
                    <a:pt x="157000" y="78419"/>
                  </a:lnTo>
                  <a:lnTo>
                    <a:pt x="157000" y="78321"/>
                  </a:lnTo>
                  <a:cubicBezTo>
                    <a:pt x="157000" y="77962"/>
                    <a:pt x="156707" y="77669"/>
                    <a:pt x="156348" y="77669"/>
                  </a:cubicBezTo>
                  <a:close/>
                  <a:moveTo>
                    <a:pt x="653" y="77930"/>
                  </a:moveTo>
                  <a:cubicBezTo>
                    <a:pt x="294" y="77930"/>
                    <a:pt x="1" y="78191"/>
                    <a:pt x="1" y="78582"/>
                  </a:cubicBezTo>
                  <a:cubicBezTo>
                    <a:pt x="1" y="78941"/>
                    <a:pt x="294" y="79234"/>
                    <a:pt x="653" y="79234"/>
                  </a:cubicBezTo>
                  <a:cubicBezTo>
                    <a:pt x="1012" y="79234"/>
                    <a:pt x="1306" y="78941"/>
                    <a:pt x="1306" y="78582"/>
                  </a:cubicBezTo>
                  <a:cubicBezTo>
                    <a:pt x="1306" y="78191"/>
                    <a:pt x="1012" y="77930"/>
                    <a:pt x="653" y="77930"/>
                  </a:cubicBezTo>
                  <a:close/>
                  <a:moveTo>
                    <a:pt x="156118" y="83140"/>
                  </a:moveTo>
                  <a:cubicBezTo>
                    <a:pt x="155806" y="83140"/>
                    <a:pt x="155562" y="83414"/>
                    <a:pt x="155532" y="83769"/>
                  </a:cubicBezTo>
                  <a:cubicBezTo>
                    <a:pt x="155467" y="84127"/>
                    <a:pt x="155761" y="84388"/>
                    <a:pt x="156119" y="84454"/>
                  </a:cubicBezTo>
                  <a:cubicBezTo>
                    <a:pt x="156139" y="84455"/>
                    <a:pt x="156159" y="84456"/>
                    <a:pt x="156178" y="84456"/>
                  </a:cubicBezTo>
                  <a:cubicBezTo>
                    <a:pt x="156537" y="84456"/>
                    <a:pt x="156775" y="84174"/>
                    <a:pt x="156837" y="83834"/>
                  </a:cubicBezTo>
                  <a:lnTo>
                    <a:pt x="156837" y="83801"/>
                  </a:lnTo>
                  <a:cubicBezTo>
                    <a:pt x="156837" y="83475"/>
                    <a:pt x="156576" y="83181"/>
                    <a:pt x="156217" y="83149"/>
                  </a:cubicBezTo>
                  <a:cubicBezTo>
                    <a:pt x="156184" y="83143"/>
                    <a:pt x="156150" y="83140"/>
                    <a:pt x="156118" y="83140"/>
                  </a:cubicBezTo>
                  <a:close/>
                  <a:moveTo>
                    <a:pt x="838" y="83212"/>
                  </a:moveTo>
                  <a:cubicBezTo>
                    <a:pt x="820" y="83212"/>
                    <a:pt x="802" y="83212"/>
                    <a:pt x="784" y="83214"/>
                  </a:cubicBezTo>
                  <a:cubicBezTo>
                    <a:pt x="392" y="83214"/>
                    <a:pt x="131" y="83540"/>
                    <a:pt x="164" y="83899"/>
                  </a:cubicBezTo>
                  <a:cubicBezTo>
                    <a:pt x="164" y="84254"/>
                    <a:pt x="432" y="84528"/>
                    <a:pt x="749" y="84528"/>
                  </a:cubicBezTo>
                  <a:cubicBezTo>
                    <a:pt x="782" y="84528"/>
                    <a:pt x="815" y="84525"/>
                    <a:pt x="849" y="84519"/>
                  </a:cubicBezTo>
                  <a:cubicBezTo>
                    <a:pt x="1208" y="84519"/>
                    <a:pt x="1469" y="84258"/>
                    <a:pt x="1469" y="83866"/>
                  </a:cubicBezTo>
                  <a:lnTo>
                    <a:pt x="1469" y="83834"/>
                  </a:lnTo>
                  <a:cubicBezTo>
                    <a:pt x="1469" y="83493"/>
                    <a:pt x="1175" y="83212"/>
                    <a:pt x="838" y="83212"/>
                  </a:cubicBezTo>
                  <a:close/>
                  <a:moveTo>
                    <a:pt x="155630" y="88430"/>
                  </a:moveTo>
                  <a:cubicBezTo>
                    <a:pt x="155268" y="88430"/>
                    <a:pt x="154976" y="88682"/>
                    <a:pt x="154945" y="89020"/>
                  </a:cubicBezTo>
                  <a:cubicBezTo>
                    <a:pt x="154913" y="89379"/>
                    <a:pt x="155141" y="89705"/>
                    <a:pt x="155532" y="89738"/>
                  </a:cubicBezTo>
                  <a:cubicBezTo>
                    <a:pt x="155570" y="89745"/>
                    <a:pt x="155606" y="89748"/>
                    <a:pt x="155643" y="89748"/>
                  </a:cubicBezTo>
                  <a:cubicBezTo>
                    <a:pt x="155956" y="89748"/>
                    <a:pt x="156221" y="89505"/>
                    <a:pt x="156250" y="89184"/>
                  </a:cubicBezTo>
                  <a:cubicBezTo>
                    <a:pt x="156250" y="89151"/>
                    <a:pt x="156283" y="89086"/>
                    <a:pt x="156250" y="89086"/>
                  </a:cubicBezTo>
                  <a:cubicBezTo>
                    <a:pt x="156250" y="88759"/>
                    <a:pt x="156022" y="88498"/>
                    <a:pt x="155695" y="88433"/>
                  </a:cubicBezTo>
                  <a:cubicBezTo>
                    <a:pt x="155673" y="88431"/>
                    <a:pt x="155651" y="88430"/>
                    <a:pt x="155630" y="88430"/>
                  </a:cubicBezTo>
                  <a:close/>
                  <a:moveTo>
                    <a:pt x="1416" y="88521"/>
                  </a:moveTo>
                  <a:cubicBezTo>
                    <a:pt x="1380" y="88521"/>
                    <a:pt x="1343" y="88524"/>
                    <a:pt x="1306" y="88531"/>
                  </a:cubicBezTo>
                  <a:cubicBezTo>
                    <a:pt x="947" y="88564"/>
                    <a:pt x="686" y="88890"/>
                    <a:pt x="751" y="89249"/>
                  </a:cubicBezTo>
                  <a:cubicBezTo>
                    <a:pt x="782" y="89587"/>
                    <a:pt x="1074" y="89839"/>
                    <a:pt x="1408" y="89839"/>
                  </a:cubicBezTo>
                  <a:cubicBezTo>
                    <a:pt x="1428" y="89839"/>
                    <a:pt x="1448" y="89838"/>
                    <a:pt x="1469" y="89836"/>
                  </a:cubicBezTo>
                  <a:cubicBezTo>
                    <a:pt x="1795" y="89803"/>
                    <a:pt x="2023" y="89510"/>
                    <a:pt x="2056" y="89184"/>
                  </a:cubicBezTo>
                  <a:lnTo>
                    <a:pt x="2056" y="89086"/>
                  </a:lnTo>
                  <a:cubicBezTo>
                    <a:pt x="1997" y="88764"/>
                    <a:pt x="1729" y="88521"/>
                    <a:pt x="1416" y="88521"/>
                  </a:cubicBezTo>
                  <a:close/>
                  <a:moveTo>
                    <a:pt x="154738" y="93649"/>
                  </a:moveTo>
                  <a:cubicBezTo>
                    <a:pt x="154410" y="93649"/>
                    <a:pt x="154125" y="93844"/>
                    <a:pt x="154064" y="94207"/>
                  </a:cubicBezTo>
                  <a:cubicBezTo>
                    <a:pt x="153999" y="94566"/>
                    <a:pt x="154228" y="94892"/>
                    <a:pt x="154586" y="94957"/>
                  </a:cubicBezTo>
                  <a:cubicBezTo>
                    <a:pt x="154610" y="94960"/>
                    <a:pt x="154634" y="94961"/>
                    <a:pt x="154657" y="94961"/>
                  </a:cubicBezTo>
                  <a:cubicBezTo>
                    <a:pt x="154963" y="94961"/>
                    <a:pt x="155278" y="94768"/>
                    <a:pt x="155369" y="94435"/>
                  </a:cubicBezTo>
                  <a:lnTo>
                    <a:pt x="155369" y="94305"/>
                  </a:lnTo>
                  <a:cubicBezTo>
                    <a:pt x="155369" y="93979"/>
                    <a:pt x="155141" y="93750"/>
                    <a:pt x="154815" y="93652"/>
                  </a:cubicBezTo>
                  <a:cubicBezTo>
                    <a:pt x="154789" y="93650"/>
                    <a:pt x="154763" y="93649"/>
                    <a:pt x="154738" y="93649"/>
                  </a:cubicBezTo>
                  <a:close/>
                  <a:moveTo>
                    <a:pt x="2316" y="93730"/>
                  </a:moveTo>
                  <a:cubicBezTo>
                    <a:pt x="2264" y="93730"/>
                    <a:pt x="2210" y="93736"/>
                    <a:pt x="2154" y="93750"/>
                  </a:cubicBezTo>
                  <a:cubicBezTo>
                    <a:pt x="1795" y="93816"/>
                    <a:pt x="1534" y="94142"/>
                    <a:pt x="1632" y="94501"/>
                  </a:cubicBezTo>
                  <a:cubicBezTo>
                    <a:pt x="1718" y="94847"/>
                    <a:pt x="1959" y="95066"/>
                    <a:pt x="2285" y="95066"/>
                  </a:cubicBezTo>
                  <a:cubicBezTo>
                    <a:pt x="2327" y="95066"/>
                    <a:pt x="2370" y="95063"/>
                    <a:pt x="2415" y="95055"/>
                  </a:cubicBezTo>
                  <a:cubicBezTo>
                    <a:pt x="2741" y="95022"/>
                    <a:pt x="2937" y="94729"/>
                    <a:pt x="2937" y="94403"/>
                  </a:cubicBezTo>
                  <a:lnTo>
                    <a:pt x="2937" y="94272"/>
                  </a:lnTo>
                  <a:cubicBezTo>
                    <a:pt x="2853" y="93965"/>
                    <a:pt x="2626" y="93730"/>
                    <a:pt x="2316" y="93730"/>
                  </a:cubicBezTo>
                  <a:close/>
                  <a:moveTo>
                    <a:pt x="153434" y="98802"/>
                  </a:moveTo>
                  <a:cubicBezTo>
                    <a:pt x="153152" y="98802"/>
                    <a:pt x="152904" y="99006"/>
                    <a:pt x="152825" y="99296"/>
                  </a:cubicBezTo>
                  <a:cubicBezTo>
                    <a:pt x="152694" y="99654"/>
                    <a:pt x="152923" y="100013"/>
                    <a:pt x="153282" y="100111"/>
                  </a:cubicBezTo>
                  <a:cubicBezTo>
                    <a:pt x="153344" y="100128"/>
                    <a:pt x="153406" y="100136"/>
                    <a:pt x="153467" y="100136"/>
                  </a:cubicBezTo>
                  <a:cubicBezTo>
                    <a:pt x="153757" y="100136"/>
                    <a:pt x="154016" y="99951"/>
                    <a:pt x="154097" y="99654"/>
                  </a:cubicBezTo>
                  <a:cubicBezTo>
                    <a:pt x="154097" y="99589"/>
                    <a:pt x="154130" y="99524"/>
                    <a:pt x="154130" y="99491"/>
                  </a:cubicBezTo>
                  <a:cubicBezTo>
                    <a:pt x="154130" y="99198"/>
                    <a:pt x="153934" y="98937"/>
                    <a:pt x="153640" y="98839"/>
                  </a:cubicBezTo>
                  <a:cubicBezTo>
                    <a:pt x="153571" y="98814"/>
                    <a:pt x="153501" y="98802"/>
                    <a:pt x="153434" y="98802"/>
                  </a:cubicBezTo>
                  <a:close/>
                  <a:moveTo>
                    <a:pt x="3569" y="98900"/>
                  </a:moveTo>
                  <a:cubicBezTo>
                    <a:pt x="3501" y="98900"/>
                    <a:pt x="3431" y="98911"/>
                    <a:pt x="3361" y="98937"/>
                  </a:cubicBezTo>
                  <a:cubicBezTo>
                    <a:pt x="3034" y="99002"/>
                    <a:pt x="2806" y="99361"/>
                    <a:pt x="2904" y="99752"/>
                  </a:cubicBezTo>
                  <a:cubicBezTo>
                    <a:pt x="2956" y="100015"/>
                    <a:pt x="3220" y="100214"/>
                    <a:pt x="3508" y="100214"/>
                  </a:cubicBezTo>
                  <a:cubicBezTo>
                    <a:pt x="3578" y="100214"/>
                    <a:pt x="3649" y="100202"/>
                    <a:pt x="3719" y="100176"/>
                  </a:cubicBezTo>
                  <a:cubicBezTo>
                    <a:pt x="4013" y="100111"/>
                    <a:pt x="4209" y="99850"/>
                    <a:pt x="4209" y="99524"/>
                  </a:cubicBezTo>
                  <a:cubicBezTo>
                    <a:pt x="4209" y="99491"/>
                    <a:pt x="4176" y="99459"/>
                    <a:pt x="4176" y="99361"/>
                  </a:cubicBezTo>
                  <a:cubicBezTo>
                    <a:pt x="4097" y="99099"/>
                    <a:pt x="3850" y="98900"/>
                    <a:pt x="3569" y="98900"/>
                  </a:cubicBezTo>
                  <a:close/>
                  <a:moveTo>
                    <a:pt x="151814" y="103854"/>
                  </a:moveTo>
                  <a:cubicBezTo>
                    <a:pt x="151540" y="103854"/>
                    <a:pt x="151296" y="104030"/>
                    <a:pt x="151194" y="104287"/>
                  </a:cubicBezTo>
                  <a:cubicBezTo>
                    <a:pt x="151063" y="104678"/>
                    <a:pt x="151226" y="105037"/>
                    <a:pt x="151618" y="105167"/>
                  </a:cubicBezTo>
                  <a:cubicBezTo>
                    <a:pt x="151688" y="105193"/>
                    <a:pt x="151758" y="105205"/>
                    <a:pt x="151827" y="105205"/>
                  </a:cubicBezTo>
                  <a:cubicBezTo>
                    <a:pt x="152108" y="105205"/>
                    <a:pt x="152361" y="105006"/>
                    <a:pt x="152466" y="104743"/>
                  </a:cubicBezTo>
                  <a:cubicBezTo>
                    <a:pt x="152499" y="104678"/>
                    <a:pt x="152499" y="104580"/>
                    <a:pt x="152499" y="104515"/>
                  </a:cubicBezTo>
                  <a:cubicBezTo>
                    <a:pt x="152499" y="104254"/>
                    <a:pt x="152336" y="103960"/>
                    <a:pt x="152042" y="103895"/>
                  </a:cubicBezTo>
                  <a:cubicBezTo>
                    <a:pt x="151965" y="103867"/>
                    <a:pt x="151889" y="103854"/>
                    <a:pt x="151814" y="103854"/>
                  </a:cubicBezTo>
                  <a:close/>
                  <a:moveTo>
                    <a:pt x="5122" y="103932"/>
                  </a:moveTo>
                  <a:cubicBezTo>
                    <a:pt x="5055" y="103932"/>
                    <a:pt x="4989" y="103942"/>
                    <a:pt x="4926" y="103960"/>
                  </a:cubicBezTo>
                  <a:cubicBezTo>
                    <a:pt x="4568" y="104091"/>
                    <a:pt x="4404" y="104515"/>
                    <a:pt x="4535" y="104841"/>
                  </a:cubicBezTo>
                  <a:cubicBezTo>
                    <a:pt x="4635" y="105117"/>
                    <a:pt x="4890" y="105277"/>
                    <a:pt x="5150" y="105277"/>
                  </a:cubicBezTo>
                  <a:cubicBezTo>
                    <a:pt x="5229" y="105277"/>
                    <a:pt x="5308" y="105263"/>
                    <a:pt x="5383" y="105232"/>
                  </a:cubicBezTo>
                  <a:cubicBezTo>
                    <a:pt x="5644" y="105167"/>
                    <a:pt x="5840" y="104906"/>
                    <a:pt x="5840" y="104580"/>
                  </a:cubicBezTo>
                  <a:cubicBezTo>
                    <a:pt x="5840" y="104547"/>
                    <a:pt x="5840" y="104450"/>
                    <a:pt x="5807" y="104384"/>
                  </a:cubicBezTo>
                  <a:cubicBezTo>
                    <a:pt x="5702" y="104094"/>
                    <a:pt x="5405" y="103932"/>
                    <a:pt x="5122" y="103932"/>
                  </a:cubicBezTo>
                  <a:close/>
                  <a:moveTo>
                    <a:pt x="149879" y="108822"/>
                  </a:moveTo>
                  <a:cubicBezTo>
                    <a:pt x="149630" y="108822"/>
                    <a:pt x="149389" y="108973"/>
                    <a:pt x="149269" y="109212"/>
                  </a:cubicBezTo>
                  <a:cubicBezTo>
                    <a:pt x="149106" y="109538"/>
                    <a:pt x="149269" y="109897"/>
                    <a:pt x="149595" y="110060"/>
                  </a:cubicBezTo>
                  <a:cubicBezTo>
                    <a:pt x="149700" y="110104"/>
                    <a:pt x="149803" y="110124"/>
                    <a:pt x="149900" y="110124"/>
                  </a:cubicBezTo>
                  <a:cubicBezTo>
                    <a:pt x="150165" y="110124"/>
                    <a:pt x="150389" y="109973"/>
                    <a:pt x="150509" y="109734"/>
                  </a:cubicBezTo>
                  <a:cubicBezTo>
                    <a:pt x="150541" y="109636"/>
                    <a:pt x="150541" y="109571"/>
                    <a:pt x="150541" y="109473"/>
                  </a:cubicBezTo>
                  <a:cubicBezTo>
                    <a:pt x="150541" y="109245"/>
                    <a:pt x="150378" y="108984"/>
                    <a:pt x="150150" y="108886"/>
                  </a:cubicBezTo>
                  <a:cubicBezTo>
                    <a:pt x="150063" y="108842"/>
                    <a:pt x="149971" y="108822"/>
                    <a:pt x="149879" y="108822"/>
                  </a:cubicBezTo>
                  <a:close/>
                  <a:moveTo>
                    <a:pt x="7127" y="108920"/>
                  </a:moveTo>
                  <a:cubicBezTo>
                    <a:pt x="7033" y="108920"/>
                    <a:pt x="6938" y="108940"/>
                    <a:pt x="6851" y="108984"/>
                  </a:cubicBezTo>
                  <a:cubicBezTo>
                    <a:pt x="6525" y="109114"/>
                    <a:pt x="6362" y="109538"/>
                    <a:pt x="6525" y="109864"/>
                  </a:cubicBezTo>
                  <a:cubicBezTo>
                    <a:pt x="6620" y="110103"/>
                    <a:pt x="6856" y="110255"/>
                    <a:pt x="7103" y="110255"/>
                  </a:cubicBezTo>
                  <a:cubicBezTo>
                    <a:pt x="7193" y="110255"/>
                    <a:pt x="7285" y="110234"/>
                    <a:pt x="7373" y="110191"/>
                  </a:cubicBezTo>
                  <a:cubicBezTo>
                    <a:pt x="7634" y="110060"/>
                    <a:pt x="7797" y="109799"/>
                    <a:pt x="7797" y="109604"/>
                  </a:cubicBezTo>
                  <a:cubicBezTo>
                    <a:pt x="7797" y="109473"/>
                    <a:pt x="7797" y="109408"/>
                    <a:pt x="7764" y="109310"/>
                  </a:cubicBezTo>
                  <a:cubicBezTo>
                    <a:pt x="7645" y="109071"/>
                    <a:pt x="7386" y="108920"/>
                    <a:pt x="7127" y="108920"/>
                  </a:cubicBezTo>
                  <a:close/>
                  <a:moveTo>
                    <a:pt x="147597" y="113611"/>
                  </a:moveTo>
                  <a:cubicBezTo>
                    <a:pt x="147348" y="113611"/>
                    <a:pt x="147101" y="113744"/>
                    <a:pt x="146986" y="113975"/>
                  </a:cubicBezTo>
                  <a:cubicBezTo>
                    <a:pt x="146823" y="114301"/>
                    <a:pt x="146953" y="114692"/>
                    <a:pt x="147279" y="114855"/>
                  </a:cubicBezTo>
                  <a:cubicBezTo>
                    <a:pt x="147383" y="114907"/>
                    <a:pt x="147497" y="114933"/>
                    <a:pt x="147610" y="114933"/>
                  </a:cubicBezTo>
                  <a:cubicBezTo>
                    <a:pt x="147850" y="114933"/>
                    <a:pt x="148082" y="114817"/>
                    <a:pt x="148193" y="114594"/>
                  </a:cubicBezTo>
                  <a:cubicBezTo>
                    <a:pt x="148225" y="114497"/>
                    <a:pt x="148258" y="114366"/>
                    <a:pt x="148258" y="114268"/>
                  </a:cubicBezTo>
                  <a:cubicBezTo>
                    <a:pt x="148258" y="114040"/>
                    <a:pt x="148128" y="113812"/>
                    <a:pt x="147899" y="113681"/>
                  </a:cubicBezTo>
                  <a:cubicBezTo>
                    <a:pt x="147804" y="113633"/>
                    <a:pt x="147700" y="113611"/>
                    <a:pt x="147597" y="113611"/>
                  </a:cubicBezTo>
                  <a:close/>
                  <a:moveTo>
                    <a:pt x="9424" y="113701"/>
                  </a:moveTo>
                  <a:cubicBezTo>
                    <a:pt x="9316" y="113701"/>
                    <a:pt x="9206" y="113727"/>
                    <a:pt x="9102" y="113779"/>
                  </a:cubicBezTo>
                  <a:cubicBezTo>
                    <a:pt x="8776" y="113942"/>
                    <a:pt x="8645" y="114333"/>
                    <a:pt x="8808" y="114660"/>
                  </a:cubicBezTo>
                  <a:cubicBezTo>
                    <a:pt x="8924" y="114891"/>
                    <a:pt x="9170" y="115023"/>
                    <a:pt x="9420" y="115023"/>
                  </a:cubicBezTo>
                  <a:cubicBezTo>
                    <a:pt x="9523" y="115023"/>
                    <a:pt x="9626" y="115001"/>
                    <a:pt x="9722" y="114953"/>
                  </a:cubicBezTo>
                  <a:cubicBezTo>
                    <a:pt x="9950" y="114823"/>
                    <a:pt x="10080" y="114594"/>
                    <a:pt x="10080" y="114366"/>
                  </a:cubicBezTo>
                  <a:cubicBezTo>
                    <a:pt x="10080" y="114268"/>
                    <a:pt x="10048" y="114138"/>
                    <a:pt x="9982" y="114040"/>
                  </a:cubicBezTo>
                  <a:cubicBezTo>
                    <a:pt x="9871" y="113818"/>
                    <a:pt x="9654" y="113701"/>
                    <a:pt x="9424" y="113701"/>
                  </a:cubicBezTo>
                  <a:close/>
                  <a:moveTo>
                    <a:pt x="145013" y="118268"/>
                  </a:moveTo>
                  <a:cubicBezTo>
                    <a:pt x="144808" y="118268"/>
                    <a:pt x="144596" y="118370"/>
                    <a:pt x="144474" y="118574"/>
                  </a:cubicBezTo>
                  <a:cubicBezTo>
                    <a:pt x="144278" y="118868"/>
                    <a:pt x="144344" y="119259"/>
                    <a:pt x="144670" y="119487"/>
                  </a:cubicBezTo>
                  <a:cubicBezTo>
                    <a:pt x="144772" y="119555"/>
                    <a:pt x="144885" y="119588"/>
                    <a:pt x="145000" y="119588"/>
                  </a:cubicBezTo>
                  <a:cubicBezTo>
                    <a:pt x="145215" y="119588"/>
                    <a:pt x="145434" y="119472"/>
                    <a:pt x="145583" y="119259"/>
                  </a:cubicBezTo>
                  <a:cubicBezTo>
                    <a:pt x="145616" y="119161"/>
                    <a:pt x="145648" y="119031"/>
                    <a:pt x="145681" y="118933"/>
                  </a:cubicBezTo>
                  <a:cubicBezTo>
                    <a:pt x="145681" y="118704"/>
                    <a:pt x="145583" y="118509"/>
                    <a:pt x="145355" y="118378"/>
                  </a:cubicBezTo>
                  <a:cubicBezTo>
                    <a:pt x="145257" y="118305"/>
                    <a:pt x="145136" y="118268"/>
                    <a:pt x="145013" y="118268"/>
                  </a:cubicBezTo>
                  <a:close/>
                  <a:moveTo>
                    <a:pt x="12016" y="118317"/>
                  </a:moveTo>
                  <a:cubicBezTo>
                    <a:pt x="11903" y="118317"/>
                    <a:pt x="11787" y="118346"/>
                    <a:pt x="11679" y="118411"/>
                  </a:cubicBezTo>
                  <a:cubicBezTo>
                    <a:pt x="11385" y="118574"/>
                    <a:pt x="11255" y="118998"/>
                    <a:pt x="11450" y="119324"/>
                  </a:cubicBezTo>
                  <a:cubicBezTo>
                    <a:pt x="11559" y="119498"/>
                    <a:pt x="11784" y="119614"/>
                    <a:pt x="12018" y="119614"/>
                  </a:cubicBezTo>
                  <a:cubicBezTo>
                    <a:pt x="12135" y="119614"/>
                    <a:pt x="12255" y="119585"/>
                    <a:pt x="12364" y="119520"/>
                  </a:cubicBezTo>
                  <a:cubicBezTo>
                    <a:pt x="12559" y="119389"/>
                    <a:pt x="12690" y="119194"/>
                    <a:pt x="12657" y="118933"/>
                  </a:cubicBezTo>
                  <a:cubicBezTo>
                    <a:pt x="12657" y="118868"/>
                    <a:pt x="12657" y="118737"/>
                    <a:pt x="12559" y="118607"/>
                  </a:cubicBezTo>
                  <a:cubicBezTo>
                    <a:pt x="12451" y="118433"/>
                    <a:pt x="12240" y="118317"/>
                    <a:pt x="12016" y="118317"/>
                  </a:cubicBezTo>
                  <a:close/>
                  <a:moveTo>
                    <a:pt x="142029" y="122703"/>
                  </a:moveTo>
                  <a:cubicBezTo>
                    <a:pt x="141821" y="122703"/>
                    <a:pt x="141626" y="122797"/>
                    <a:pt x="141506" y="122978"/>
                  </a:cubicBezTo>
                  <a:cubicBezTo>
                    <a:pt x="141277" y="123304"/>
                    <a:pt x="141375" y="123728"/>
                    <a:pt x="141669" y="123924"/>
                  </a:cubicBezTo>
                  <a:cubicBezTo>
                    <a:pt x="141794" y="123999"/>
                    <a:pt x="141929" y="124036"/>
                    <a:pt x="142059" y="124036"/>
                  </a:cubicBezTo>
                  <a:cubicBezTo>
                    <a:pt x="142267" y="124036"/>
                    <a:pt x="142462" y="123941"/>
                    <a:pt x="142582" y="123761"/>
                  </a:cubicBezTo>
                  <a:cubicBezTo>
                    <a:pt x="142680" y="123630"/>
                    <a:pt x="142713" y="123467"/>
                    <a:pt x="142713" y="123337"/>
                  </a:cubicBezTo>
                  <a:cubicBezTo>
                    <a:pt x="142713" y="123141"/>
                    <a:pt x="142582" y="122945"/>
                    <a:pt x="142419" y="122815"/>
                  </a:cubicBezTo>
                  <a:cubicBezTo>
                    <a:pt x="142294" y="122739"/>
                    <a:pt x="142159" y="122703"/>
                    <a:pt x="142029" y="122703"/>
                  </a:cubicBezTo>
                  <a:close/>
                  <a:moveTo>
                    <a:pt x="14904" y="122744"/>
                  </a:moveTo>
                  <a:cubicBezTo>
                    <a:pt x="14779" y="122744"/>
                    <a:pt x="14656" y="122776"/>
                    <a:pt x="14549" y="122847"/>
                  </a:cubicBezTo>
                  <a:cubicBezTo>
                    <a:pt x="14288" y="123108"/>
                    <a:pt x="14190" y="123500"/>
                    <a:pt x="14386" y="123793"/>
                  </a:cubicBezTo>
                  <a:cubicBezTo>
                    <a:pt x="14547" y="123974"/>
                    <a:pt x="14757" y="124068"/>
                    <a:pt x="14963" y="124068"/>
                  </a:cubicBezTo>
                  <a:cubicBezTo>
                    <a:pt x="15092" y="124068"/>
                    <a:pt x="15219" y="124031"/>
                    <a:pt x="15332" y="123956"/>
                  </a:cubicBezTo>
                  <a:cubicBezTo>
                    <a:pt x="15495" y="123793"/>
                    <a:pt x="15626" y="123597"/>
                    <a:pt x="15626" y="123402"/>
                  </a:cubicBezTo>
                  <a:cubicBezTo>
                    <a:pt x="15626" y="123271"/>
                    <a:pt x="15593" y="123141"/>
                    <a:pt x="15495" y="123010"/>
                  </a:cubicBezTo>
                  <a:cubicBezTo>
                    <a:pt x="15350" y="122844"/>
                    <a:pt x="15125" y="122744"/>
                    <a:pt x="14904" y="122744"/>
                  </a:cubicBezTo>
                  <a:close/>
                  <a:moveTo>
                    <a:pt x="138865" y="126905"/>
                  </a:moveTo>
                  <a:cubicBezTo>
                    <a:pt x="138677" y="126905"/>
                    <a:pt x="138488" y="126988"/>
                    <a:pt x="138342" y="127153"/>
                  </a:cubicBezTo>
                  <a:cubicBezTo>
                    <a:pt x="138113" y="127414"/>
                    <a:pt x="138146" y="127838"/>
                    <a:pt x="138439" y="128066"/>
                  </a:cubicBezTo>
                  <a:cubicBezTo>
                    <a:pt x="138558" y="128185"/>
                    <a:pt x="138711" y="128243"/>
                    <a:pt x="138867" y="128243"/>
                  </a:cubicBezTo>
                  <a:cubicBezTo>
                    <a:pt x="139053" y="128243"/>
                    <a:pt x="139244" y="128161"/>
                    <a:pt x="139385" y="128001"/>
                  </a:cubicBezTo>
                  <a:cubicBezTo>
                    <a:pt x="139451" y="127871"/>
                    <a:pt x="139483" y="127708"/>
                    <a:pt x="139549" y="127577"/>
                  </a:cubicBezTo>
                  <a:cubicBezTo>
                    <a:pt x="139549" y="127381"/>
                    <a:pt x="139451" y="127186"/>
                    <a:pt x="139288" y="127055"/>
                  </a:cubicBezTo>
                  <a:cubicBezTo>
                    <a:pt x="139159" y="126955"/>
                    <a:pt x="139012" y="126905"/>
                    <a:pt x="138865" y="126905"/>
                  </a:cubicBezTo>
                  <a:close/>
                  <a:moveTo>
                    <a:pt x="18138" y="126976"/>
                  </a:moveTo>
                  <a:cubicBezTo>
                    <a:pt x="17985" y="126976"/>
                    <a:pt x="17832" y="127034"/>
                    <a:pt x="17713" y="127153"/>
                  </a:cubicBezTo>
                  <a:cubicBezTo>
                    <a:pt x="17420" y="127381"/>
                    <a:pt x="17387" y="127805"/>
                    <a:pt x="17616" y="128066"/>
                  </a:cubicBezTo>
                  <a:cubicBezTo>
                    <a:pt x="17762" y="128232"/>
                    <a:pt x="17950" y="128314"/>
                    <a:pt x="18139" y="128314"/>
                  </a:cubicBezTo>
                  <a:cubicBezTo>
                    <a:pt x="18286" y="128314"/>
                    <a:pt x="18433" y="128264"/>
                    <a:pt x="18561" y="128164"/>
                  </a:cubicBezTo>
                  <a:cubicBezTo>
                    <a:pt x="18725" y="128001"/>
                    <a:pt x="18790" y="127838"/>
                    <a:pt x="18790" y="127642"/>
                  </a:cubicBezTo>
                  <a:cubicBezTo>
                    <a:pt x="18790" y="127512"/>
                    <a:pt x="18725" y="127349"/>
                    <a:pt x="18627" y="127218"/>
                  </a:cubicBezTo>
                  <a:cubicBezTo>
                    <a:pt x="18503" y="127059"/>
                    <a:pt x="18320" y="126976"/>
                    <a:pt x="18138" y="126976"/>
                  </a:cubicBezTo>
                  <a:close/>
                  <a:moveTo>
                    <a:pt x="135328" y="130908"/>
                  </a:moveTo>
                  <a:cubicBezTo>
                    <a:pt x="135147" y="130908"/>
                    <a:pt x="134969" y="130982"/>
                    <a:pt x="134851" y="131133"/>
                  </a:cubicBezTo>
                  <a:cubicBezTo>
                    <a:pt x="134590" y="131426"/>
                    <a:pt x="134590" y="131818"/>
                    <a:pt x="134884" y="132079"/>
                  </a:cubicBezTo>
                  <a:cubicBezTo>
                    <a:pt x="135026" y="132189"/>
                    <a:pt x="135191" y="132246"/>
                    <a:pt x="135352" y="132246"/>
                  </a:cubicBezTo>
                  <a:cubicBezTo>
                    <a:pt x="135525" y="132246"/>
                    <a:pt x="135695" y="132181"/>
                    <a:pt x="135830" y="132046"/>
                  </a:cubicBezTo>
                  <a:cubicBezTo>
                    <a:pt x="135960" y="131916"/>
                    <a:pt x="136026" y="131752"/>
                    <a:pt x="135993" y="131589"/>
                  </a:cubicBezTo>
                  <a:cubicBezTo>
                    <a:pt x="135993" y="131426"/>
                    <a:pt x="135895" y="131231"/>
                    <a:pt x="135797" y="131100"/>
                  </a:cubicBezTo>
                  <a:cubicBezTo>
                    <a:pt x="135671" y="130973"/>
                    <a:pt x="135498" y="130908"/>
                    <a:pt x="135328" y="130908"/>
                  </a:cubicBezTo>
                  <a:close/>
                  <a:moveTo>
                    <a:pt x="21672" y="130965"/>
                  </a:moveTo>
                  <a:cubicBezTo>
                    <a:pt x="21510" y="130965"/>
                    <a:pt x="21346" y="131022"/>
                    <a:pt x="21204" y="131133"/>
                  </a:cubicBezTo>
                  <a:cubicBezTo>
                    <a:pt x="20910" y="131394"/>
                    <a:pt x="20910" y="131785"/>
                    <a:pt x="21171" y="132079"/>
                  </a:cubicBezTo>
                  <a:cubicBezTo>
                    <a:pt x="21289" y="132230"/>
                    <a:pt x="21458" y="132303"/>
                    <a:pt x="21635" y="132303"/>
                  </a:cubicBezTo>
                  <a:cubicBezTo>
                    <a:pt x="21801" y="132303"/>
                    <a:pt x="21975" y="132238"/>
                    <a:pt x="22117" y="132111"/>
                  </a:cubicBezTo>
                  <a:cubicBezTo>
                    <a:pt x="22215" y="131981"/>
                    <a:pt x="22313" y="131785"/>
                    <a:pt x="22313" y="131622"/>
                  </a:cubicBezTo>
                  <a:cubicBezTo>
                    <a:pt x="22313" y="131459"/>
                    <a:pt x="22248" y="131296"/>
                    <a:pt x="22150" y="131165"/>
                  </a:cubicBezTo>
                  <a:cubicBezTo>
                    <a:pt x="22015" y="131030"/>
                    <a:pt x="21845" y="130965"/>
                    <a:pt x="21672" y="130965"/>
                  </a:cubicBezTo>
                  <a:close/>
                  <a:moveTo>
                    <a:pt x="131603" y="134659"/>
                  </a:moveTo>
                  <a:cubicBezTo>
                    <a:pt x="131441" y="134659"/>
                    <a:pt x="131275" y="134725"/>
                    <a:pt x="131133" y="134851"/>
                  </a:cubicBezTo>
                  <a:cubicBezTo>
                    <a:pt x="130839" y="135080"/>
                    <a:pt x="130839" y="135504"/>
                    <a:pt x="131100" y="135797"/>
                  </a:cubicBezTo>
                  <a:cubicBezTo>
                    <a:pt x="131218" y="135932"/>
                    <a:pt x="131388" y="135997"/>
                    <a:pt x="131566" y="135997"/>
                  </a:cubicBezTo>
                  <a:cubicBezTo>
                    <a:pt x="131732" y="135997"/>
                    <a:pt x="131904" y="135940"/>
                    <a:pt x="132046" y="135830"/>
                  </a:cubicBezTo>
                  <a:cubicBezTo>
                    <a:pt x="132209" y="135699"/>
                    <a:pt x="132274" y="135504"/>
                    <a:pt x="132242" y="135341"/>
                  </a:cubicBezTo>
                  <a:cubicBezTo>
                    <a:pt x="132242" y="135178"/>
                    <a:pt x="132209" y="135014"/>
                    <a:pt x="132079" y="134884"/>
                  </a:cubicBezTo>
                  <a:cubicBezTo>
                    <a:pt x="131944" y="134733"/>
                    <a:pt x="131775" y="134659"/>
                    <a:pt x="131603" y="134659"/>
                  </a:cubicBezTo>
                  <a:close/>
                  <a:moveTo>
                    <a:pt x="25388" y="134717"/>
                  </a:moveTo>
                  <a:cubicBezTo>
                    <a:pt x="25211" y="134717"/>
                    <a:pt x="25040" y="134782"/>
                    <a:pt x="24922" y="134917"/>
                  </a:cubicBezTo>
                  <a:cubicBezTo>
                    <a:pt x="24661" y="135178"/>
                    <a:pt x="24661" y="135634"/>
                    <a:pt x="24955" y="135863"/>
                  </a:cubicBezTo>
                  <a:cubicBezTo>
                    <a:pt x="25097" y="135989"/>
                    <a:pt x="25263" y="136054"/>
                    <a:pt x="25425" y="136054"/>
                  </a:cubicBezTo>
                  <a:cubicBezTo>
                    <a:pt x="25598" y="136054"/>
                    <a:pt x="25767" y="135981"/>
                    <a:pt x="25901" y="135830"/>
                  </a:cubicBezTo>
                  <a:cubicBezTo>
                    <a:pt x="26031" y="135699"/>
                    <a:pt x="26064" y="135536"/>
                    <a:pt x="26064" y="135373"/>
                  </a:cubicBezTo>
                  <a:cubicBezTo>
                    <a:pt x="26064" y="135210"/>
                    <a:pt x="25966" y="135014"/>
                    <a:pt x="25868" y="134884"/>
                  </a:cubicBezTo>
                  <a:cubicBezTo>
                    <a:pt x="25726" y="134774"/>
                    <a:pt x="25554" y="134717"/>
                    <a:pt x="25388" y="134717"/>
                  </a:cubicBezTo>
                  <a:close/>
                  <a:moveTo>
                    <a:pt x="127559" y="138159"/>
                  </a:moveTo>
                  <a:cubicBezTo>
                    <a:pt x="127413" y="138159"/>
                    <a:pt x="127267" y="138209"/>
                    <a:pt x="127153" y="138309"/>
                  </a:cubicBezTo>
                  <a:cubicBezTo>
                    <a:pt x="126859" y="138570"/>
                    <a:pt x="126827" y="138961"/>
                    <a:pt x="127055" y="139255"/>
                  </a:cubicBezTo>
                  <a:cubicBezTo>
                    <a:pt x="127197" y="139415"/>
                    <a:pt x="127378" y="139497"/>
                    <a:pt x="127560" y="139497"/>
                  </a:cubicBezTo>
                  <a:cubicBezTo>
                    <a:pt x="127713" y="139497"/>
                    <a:pt x="127867" y="139439"/>
                    <a:pt x="128001" y="139320"/>
                  </a:cubicBezTo>
                  <a:cubicBezTo>
                    <a:pt x="128164" y="139222"/>
                    <a:pt x="128229" y="139059"/>
                    <a:pt x="128229" y="138798"/>
                  </a:cubicBezTo>
                  <a:cubicBezTo>
                    <a:pt x="128229" y="138668"/>
                    <a:pt x="128164" y="138505"/>
                    <a:pt x="128066" y="138407"/>
                  </a:cubicBezTo>
                  <a:cubicBezTo>
                    <a:pt x="127938" y="138242"/>
                    <a:pt x="127748" y="138159"/>
                    <a:pt x="127559" y="138159"/>
                  </a:cubicBezTo>
                  <a:close/>
                  <a:moveTo>
                    <a:pt x="29426" y="138192"/>
                  </a:moveTo>
                  <a:cubicBezTo>
                    <a:pt x="29237" y="138192"/>
                    <a:pt x="29049" y="138274"/>
                    <a:pt x="28902" y="138439"/>
                  </a:cubicBezTo>
                  <a:cubicBezTo>
                    <a:pt x="28674" y="138700"/>
                    <a:pt x="28706" y="139125"/>
                    <a:pt x="29000" y="139385"/>
                  </a:cubicBezTo>
                  <a:cubicBezTo>
                    <a:pt x="29128" y="139485"/>
                    <a:pt x="29275" y="139535"/>
                    <a:pt x="29422" y="139535"/>
                  </a:cubicBezTo>
                  <a:cubicBezTo>
                    <a:pt x="29611" y="139535"/>
                    <a:pt x="29799" y="139453"/>
                    <a:pt x="29946" y="139288"/>
                  </a:cubicBezTo>
                  <a:cubicBezTo>
                    <a:pt x="30011" y="139157"/>
                    <a:pt x="30109" y="138994"/>
                    <a:pt x="30109" y="138896"/>
                  </a:cubicBezTo>
                  <a:cubicBezTo>
                    <a:pt x="30109" y="138668"/>
                    <a:pt x="30011" y="138472"/>
                    <a:pt x="29848" y="138342"/>
                  </a:cubicBezTo>
                  <a:cubicBezTo>
                    <a:pt x="29720" y="138242"/>
                    <a:pt x="29572" y="138192"/>
                    <a:pt x="29426" y="138192"/>
                  </a:cubicBezTo>
                  <a:close/>
                  <a:moveTo>
                    <a:pt x="123341" y="141380"/>
                  </a:moveTo>
                  <a:cubicBezTo>
                    <a:pt x="123214" y="141380"/>
                    <a:pt x="123089" y="141419"/>
                    <a:pt x="122978" y="141506"/>
                  </a:cubicBezTo>
                  <a:cubicBezTo>
                    <a:pt x="122684" y="141734"/>
                    <a:pt x="122619" y="142158"/>
                    <a:pt x="122815" y="142419"/>
                  </a:cubicBezTo>
                  <a:cubicBezTo>
                    <a:pt x="122936" y="142602"/>
                    <a:pt x="123159" y="142708"/>
                    <a:pt x="123380" y="142708"/>
                  </a:cubicBezTo>
                  <a:cubicBezTo>
                    <a:pt x="123515" y="142708"/>
                    <a:pt x="123649" y="142669"/>
                    <a:pt x="123761" y="142582"/>
                  </a:cubicBezTo>
                  <a:cubicBezTo>
                    <a:pt x="123924" y="142484"/>
                    <a:pt x="124054" y="142256"/>
                    <a:pt x="124054" y="142028"/>
                  </a:cubicBezTo>
                  <a:cubicBezTo>
                    <a:pt x="124054" y="141897"/>
                    <a:pt x="123989" y="141767"/>
                    <a:pt x="123924" y="141669"/>
                  </a:cubicBezTo>
                  <a:cubicBezTo>
                    <a:pt x="123762" y="141486"/>
                    <a:pt x="123549" y="141380"/>
                    <a:pt x="123341" y="141380"/>
                  </a:cubicBezTo>
                  <a:close/>
                  <a:moveTo>
                    <a:pt x="33608" y="141427"/>
                  </a:moveTo>
                  <a:cubicBezTo>
                    <a:pt x="33393" y="141427"/>
                    <a:pt x="33198" y="141521"/>
                    <a:pt x="33077" y="141701"/>
                  </a:cubicBezTo>
                  <a:cubicBezTo>
                    <a:pt x="32849" y="142028"/>
                    <a:pt x="32947" y="142419"/>
                    <a:pt x="33240" y="142647"/>
                  </a:cubicBezTo>
                  <a:cubicBezTo>
                    <a:pt x="33359" y="142718"/>
                    <a:pt x="33486" y="142751"/>
                    <a:pt x="33610" y="142751"/>
                  </a:cubicBezTo>
                  <a:cubicBezTo>
                    <a:pt x="33829" y="142751"/>
                    <a:pt x="34041" y="142651"/>
                    <a:pt x="34186" y="142484"/>
                  </a:cubicBezTo>
                  <a:cubicBezTo>
                    <a:pt x="34284" y="142354"/>
                    <a:pt x="34350" y="142223"/>
                    <a:pt x="34284" y="142060"/>
                  </a:cubicBezTo>
                  <a:cubicBezTo>
                    <a:pt x="34284" y="141865"/>
                    <a:pt x="34219" y="141669"/>
                    <a:pt x="34023" y="141538"/>
                  </a:cubicBezTo>
                  <a:cubicBezTo>
                    <a:pt x="33885" y="141463"/>
                    <a:pt x="33743" y="141427"/>
                    <a:pt x="33608" y="141427"/>
                  </a:cubicBezTo>
                  <a:close/>
                  <a:moveTo>
                    <a:pt x="118939" y="144325"/>
                  </a:moveTo>
                  <a:cubicBezTo>
                    <a:pt x="118816" y="144325"/>
                    <a:pt x="118689" y="144361"/>
                    <a:pt x="118574" y="144442"/>
                  </a:cubicBezTo>
                  <a:cubicBezTo>
                    <a:pt x="118280" y="144605"/>
                    <a:pt x="118183" y="144996"/>
                    <a:pt x="118378" y="145322"/>
                  </a:cubicBezTo>
                  <a:cubicBezTo>
                    <a:pt x="118484" y="145513"/>
                    <a:pt x="118686" y="145634"/>
                    <a:pt x="118903" y="145634"/>
                  </a:cubicBezTo>
                  <a:cubicBezTo>
                    <a:pt x="119021" y="145634"/>
                    <a:pt x="119144" y="145598"/>
                    <a:pt x="119259" y="145518"/>
                  </a:cubicBezTo>
                  <a:cubicBezTo>
                    <a:pt x="119487" y="145420"/>
                    <a:pt x="119585" y="145192"/>
                    <a:pt x="119553" y="144963"/>
                  </a:cubicBezTo>
                  <a:cubicBezTo>
                    <a:pt x="119553" y="144866"/>
                    <a:pt x="119553" y="144768"/>
                    <a:pt x="119487" y="144637"/>
                  </a:cubicBezTo>
                  <a:cubicBezTo>
                    <a:pt x="119382" y="144447"/>
                    <a:pt x="119166" y="144325"/>
                    <a:pt x="118939" y="144325"/>
                  </a:cubicBezTo>
                  <a:close/>
                  <a:moveTo>
                    <a:pt x="38102" y="144364"/>
                  </a:moveTo>
                  <a:cubicBezTo>
                    <a:pt x="37895" y="144364"/>
                    <a:pt x="37689" y="144466"/>
                    <a:pt x="37546" y="144670"/>
                  </a:cubicBezTo>
                  <a:cubicBezTo>
                    <a:pt x="37351" y="144963"/>
                    <a:pt x="37448" y="145355"/>
                    <a:pt x="37775" y="145583"/>
                  </a:cubicBezTo>
                  <a:cubicBezTo>
                    <a:pt x="37865" y="145651"/>
                    <a:pt x="37975" y="145684"/>
                    <a:pt x="38089" y="145684"/>
                  </a:cubicBezTo>
                  <a:cubicBezTo>
                    <a:pt x="38302" y="145684"/>
                    <a:pt x="38527" y="145568"/>
                    <a:pt x="38655" y="145355"/>
                  </a:cubicBezTo>
                  <a:cubicBezTo>
                    <a:pt x="38753" y="145257"/>
                    <a:pt x="38753" y="145127"/>
                    <a:pt x="38786" y="145029"/>
                  </a:cubicBezTo>
                  <a:cubicBezTo>
                    <a:pt x="38786" y="144800"/>
                    <a:pt x="38655" y="144605"/>
                    <a:pt x="38460" y="144474"/>
                  </a:cubicBezTo>
                  <a:cubicBezTo>
                    <a:pt x="38350" y="144401"/>
                    <a:pt x="38226" y="144364"/>
                    <a:pt x="38102" y="144364"/>
                  </a:cubicBezTo>
                  <a:close/>
                  <a:moveTo>
                    <a:pt x="114309" y="146916"/>
                  </a:moveTo>
                  <a:cubicBezTo>
                    <a:pt x="114206" y="146916"/>
                    <a:pt x="114102" y="146938"/>
                    <a:pt x="114007" y="146986"/>
                  </a:cubicBezTo>
                  <a:cubicBezTo>
                    <a:pt x="113681" y="147149"/>
                    <a:pt x="113551" y="147573"/>
                    <a:pt x="113714" y="147899"/>
                  </a:cubicBezTo>
                  <a:cubicBezTo>
                    <a:pt x="113829" y="148130"/>
                    <a:pt x="114075" y="148263"/>
                    <a:pt x="114325" y="148263"/>
                  </a:cubicBezTo>
                  <a:cubicBezTo>
                    <a:pt x="114428" y="148263"/>
                    <a:pt x="114532" y="148240"/>
                    <a:pt x="114627" y="148193"/>
                  </a:cubicBezTo>
                  <a:cubicBezTo>
                    <a:pt x="114823" y="148062"/>
                    <a:pt x="114953" y="147801"/>
                    <a:pt x="114986" y="147573"/>
                  </a:cubicBezTo>
                  <a:cubicBezTo>
                    <a:pt x="114986" y="147475"/>
                    <a:pt x="114953" y="147377"/>
                    <a:pt x="114921" y="147279"/>
                  </a:cubicBezTo>
                  <a:cubicBezTo>
                    <a:pt x="114805" y="147049"/>
                    <a:pt x="114559" y="146916"/>
                    <a:pt x="114309" y="146916"/>
                  </a:cubicBezTo>
                  <a:close/>
                  <a:moveTo>
                    <a:pt x="42694" y="146959"/>
                  </a:moveTo>
                  <a:cubicBezTo>
                    <a:pt x="42455" y="146959"/>
                    <a:pt x="42224" y="147090"/>
                    <a:pt x="42113" y="147312"/>
                  </a:cubicBezTo>
                  <a:cubicBezTo>
                    <a:pt x="41950" y="147638"/>
                    <a:pt x="42080" y="148062"/>
                    <a:pt x="42407" y="148225"/>
                  </a:cubicBezTo>
                  <a:cubicBezTo>
                    <a:pt x="42502" y="148273"/>
                    <a:pt x="42605" y="148296"/>
                    <a:pt x="42708" y="148296"/>
                  </a:cubicBezTo>
                  <a:cubicBezTo>
                    <a:pt x="42958" y="148296"/>
                    <a:pt x="43204" y="148163"/>
                    <a:pt x="43320" y="147932"/>
                  </a:cubicBezTo>
                  <a:cubicBezTo>
                    <a:pt x="43353" y="147801"/>
                    <a:pt x="43385" y="147736"/>
                    <a:pt x="43385" y="147606"/>
                  </a:cubicBezTo>
                  <a:cubicBezTo>
                    <a:pt x="43385" y="147410"/>
                    <a:pt x="43255" y="147149"/>
                    <a:pt x="43026" y="147051"/>
                  </a:cubicBezTo>
                  <a:cubicBezTo>
                    <a:pt x="42922" y="146988"/>
                    <a:pt x="42807" y="146959"/>
                    <a:pt x="42694" y="146959"/>
                  </a:cubicBezTo>
                  <a:close/>
                  <a:moveTo>
                    <a:pt x="109515" y="149173"/>
                  </a:moveTo>
                  <a:cubicBezTo>
                    <a:pt x="109424" y="149173"/>
                    <a:pt x="109332" y="149193"/>
                    <a:pt x="109245" y="149237"/>
                  </a:cubicBezTo>
                  <a:cubicBezTo>
                    <a:pt x="108919" y="149400"/>
                    <a:pt x="108755" y="149824"/>
                    <a:pt x="108919" y="150150"/>
                  </a:cubicBezTo>
                  <a:cubicBezTo>
                    <a:pt x="109014" y="150389"/>
                    <a:pt x="109249" y="150540"/>
                    <a:pt x="109497" y="150540"/>
                  </a:cubicBezTo>
                  <a:cubicBezTo>
                    <a:pt x="109587" y="150540"/>
                    <a:pt x="109679" y="150520"/>
                    <a:pt x="109767" y="150476"/>
                  </a:cubicBezTo>
                  <a:cubicBezTo>
                    <a:pt x="110028" y="150378"/>
                    <a:pt x="110191" y="150150"/>
                    <a:pt x="110191" y="149856"/>
                  </a:cubicBezTo>
                  <a:cubicBezTo>
                    <a:pt x="110191" y="149726"/>
                    <a:pt x="110191" y="149661"/>
                    <a:pt x="110125" y="149563"/>
                  </a:cubicBezTo>
                  <a:cubicBezTo>
                    <a:pt x="110006" y="149324"/>
                    <a:pt x="109764" y="149173"/>
                    <a:pt x="109515" y="149173"/>
                  </a:cubicBezTo>
                  <a:close/>
                  <a:moveTo>
                    <a:pt x="47505" y="149252"/>
                  </a:moveTo>
                  <a:cubicBezTo>
                    <a:pt x="47260" y="149252"/>
                    <a:pt x="47030" y="149393"/>
                    <a:pt x="46908" y="149661"/>
                  </a:cubicBezTo>
                  <a:cubicBezTo>
                    <a:pt x="46745" y="149987"/>
                    <a:pt x="46908" y="150346"/>
                    <a:pt x="47234" y="150509"/>
                  </a:cubicBezTo>
                  <a:cubicBezTo>
                    <a:pt x="47331" y="150553"/>
                    <a:pt x="47427" y="150573"/>
                    <a:pt x="47519" y="150573"/>
                  </a:cubicBezTo>
                  <a:cubicBezTo>
                    <a:pt x="47771" y="150573"/>
                    <a:pt x="47996" y="150421"/>
                    <a:pt x="48115" y="150183"/>
                  </a:cubicBezTo>
                  <a:cubicBezTo>
                    <a:pt x="48148" y="150085"/>
                    <a:pt x="48213" y="150020"/>
                    <a:pt x="48148" y="149922"/>
                  </a:cubicBezTo>
                  <a:cubicBezTo>
                    <a:pt x="48148" y="149693"/>
                    <a:pt x="47985" y="149432"/>
                    <a:pt x="47756" y="149302"/>
                  </a:cubicBezTo>
                  <a:cubicBezTo>
                    <a:pt x="47673" y="149269"/>
                    <a:pt x="47588" y="149252"/>
                    <a:pt x="47505" y="149252"/>
                  </a:cubicBezTo>
                  <a:close/>
                  <a:moveTo>
                    <a:pt x="104581" y="151150"/>
                  </a:moveTo>
                  <a:cubicBezTo>
                    <a:pt x="104504" y="151150"/>
                    <a:pt x="104426" y="151164"/>
                    <a:pt x="104352" y="151194"/>
                  </a:cubicBezTo>
                  <a:cubicBezTo>
                    <a:pt x="103993" y="151324"/>
                    <a:pt x="103830" y="151716"/>
                    <a:pt x="103928" y="152042"/>
                  </a:cubicBezTo>
                  <a:cubicBezTo>
                    <a:pt x="104028" y="152344"/>
                    <a:pt x="104304" y="152510"/>
                    <a:pt x="104575" y="152510"/>
                  </a:cubicBezTo>
                  <a:cubicBezTo>
                    <a:pt x="104655" y="152510"/>
                    <a:pt x="104734" y="152496"/>
                    <a:pt x="104808" y="152466"/>
                  </a:cubicBezTo>
                  <a:cubicBezTo>
                    <a:pt x="105069" y="152336"/>
                    <a:pt x="105232" y="152107"/>
                    <a:pt x="105232" y="151846"/>
                  </a:cubicBezTo>
                  <a:cubicBezTo>
                    <a:pt x="105232" y="151748"/>
                    <a:pt x="105232" y="151683"/>
                    <a:pt x="105200" y="151618"/>
                  </a:cubicBezTo>
                  <a:cubicBezTo>
                    <a:pt x="105099" y="151316"/>
                    <a:pt x="104843" y="151150"/>
                    <a:pt x="104581" y="151150"/>
                  </a:cubicBezTo>
                  <a:close/>
                  <a:moveTo>
                    <a:pt x="52495" y="151201"/>
                  </a:moveTo>
                  <a:cubicBezTo>
                    <a:pt x="52204" y="151201"/>
                    <a:pt x="51941" y="151381"/>
                    <a:pt x="51834" y="151651"/>
                  </a:cubicBezTo>
                  <a:cubicBezTo>
                    <a:pt x="51703" y="152009"/>
                    <a:pt x="51899" y="152368"/>
                    <a:pt x="52225" y="152499"/>
                  </a:cubicBezTo>
                  <a:cubicBezTo>
                    <a:pt x="52309" y="152527"/>
                    <a:pt x="52391" y="152540"/>
                    <a:pt x="52470" y="152540"/>
                  </a:cubicBezTo>
                  <a:cubicBezTo>
                    <a:pt x="52760" y="152540"/>
                    <a:pt x="53003" y="152364"/>
                    <a:pt x="53106" y="152107"/>
                  </a:cubicBezTo>
                  <a:cubicBezTo>
                    <a:pt x="53139" y="152009"/>
                    <a:pt x="53139" y="151944"/>
                    <a:pt x="53139" y="151846"/>
                  </a:cubicBezTo>
                  <a:cubicBezTo>
                    <a:pt x="53139" y="151618"/>
                    <a:pt x="52975" y="151324"/>
                    <a:pt x="52682" y="151226"/>
                  </a:cubicBezTo>
                  <a:cubicBezTo>
                    <a:pt x="52619" y="151209"/>
                    <a:pt x="52556" y="151201"/>
                    <a:pt x="52495" y="151201"/>
                  </a:cubicBezTo>
                  <a:close/>
                  <a:moveTo>
                    <a:pt x="99468" y="152812"/>
                  </a:moveTo>
                  <a:cubicBezTo>
                    <a:pt x="99422" y="152812"/>
                    <a:pt x="99375" y="152816"/>
                    <a:pt x="99328" y="152825"/>
                  </a:cubicBezTo>
                  <a:cubicBezTo>
                    <a:pt x="99002" y="152923"/>
                    <a:pt x="98806" y="153282"/>
                    <a:pt x="98872" y="153640"/>
                  </a:cubicBezTo>
                  <a:cubicBezTo>
                    <a:pt x="98957" y="153924"/>
                    <a:pt x="99240" y="154110"/>
                    <a:pt x="99549" y="154110"/>
                  </a:cubicBezTo>
                  <a:cubicBezTo>
                    <a:pt x="99594" y="154110"/>
                    <a:pt x="99641" y="154105"/>
                    <a:pt x="99687" y="154097"/>
                  </a:cubicBezTo>
                  <a:cubicBezTo>
                    <a:pt x="99981" y="153999"/>
                    <a:pt x="100176" y="153738"/>
                    <a:pt x="100176" y="153445"/>
                  </a:cubicBezTo>
                  <a:cubicBezTo>
                    <a:pt x="100176" y="153412"/>
                    <a:pt x="100144" y="153347"/>
                    <a:pt x="100144" y="153282"/>
                  </a:cubicBezTo>
                  <a:cubicBezTo>
                    <a:pt x="100087" y="152997"/>
                    <a:pt x="99783" y="152812"/>
                    <a:pt x="99468" y="152812"/>
                  </a:cubicBezTo>
                  <a:close/>
                  <a:moveTo>
                    <a:pt x="57531" y="152788"/>
                  </a:moveTo>
                  <a:cubicBezTo>
                    <a:pt x="57250" y="152788"/>
                    <a:pt x="57001" y="152992"/>
                    <a:pt x="56922" y="153282"/>
                  </a:cubicBezTo>
                  <a:cubicBezTo>
                    <a:pt x="56792" y="153640"/>
                    <a:pt x="57020" y="153999"/>
                    <a:pt x="57379" y="154097"/>
                  </a:cubicBezTo>
                  <a:cubicBezTo>
                    <a:pt x="57441" y="154114"/>
                    <a:pt x="57504" y="154122"/>
                    <a:pt x="57564" y="154122"/>
                  </a:cubicBezTo>
                  <a:cubicBezTo>
                    <a:pt x="57855" y="154122"/>
                    <a:pt x="58114" y="153937"/>
                    <a:pt x="58195" y="153640"/>
                  </a:cubicBezTo>
                  <a:cubicBezTo>
                    <a:pt x="58195" y="153608"/>
                    <a:pt x="58195" y="153510"/>
                    <a:pt x="58227" y="153477"/>
                  </a:cubicBezTo>
                  <a:cubicBezTo>
                    <a:pt x="58227" y="153184"/>
                    <a:pt x="58032" y="152923"/>
                    <a:pt x="57738" y="152825"/>
                  </a:cubicBezTo>
                  <a:cubicBezTo>
                    <a:pt x="57668" y="152800"/>
                    <a:pt x="57599" y="152788"/>
                    <a:pt x="57531" y="152788"/>
                  </a:cubicBezTo>
                  <a:close/>
                  <a:moveTo>
                    <a:pt x="94392" y="154044"/>
                  </a:moveTo>
                  <a:cubicBezTo>
                    <a:pt x="94342" y="154044"/>
                    <a:pt x="94291" y="154050"/>
                    <a:pt x="94240" y="154064"/>
                  </a:cubicBezTo>
                  <a:cubicBezTo>
                    <a:pt x="93881" y="154130"/>
                    <a:pt x="93620" y="154456"/>
                    <a:pt x="93718" y="154815"/>
                  </a:cubicBezTo>
                  <a:cubicBezTo>
                    <a:pt x="93747" y="155161"/>
                    <a:pt x="94032" y="155380"/>
                    <a:pt x="94346" y="155380"/>
                  </a:cubicBezTo>
                  <a:cubicBezTo>
                    <a:pt x="94386" y="155380"/>
                    <a:pt x="94427" y="155377"/>
                    <a:pt x="94468" y="155369"/>
                  </a:cubicBezTo>
                  <a:cubicBezTo>
                    <a:pt x="94794" y="155271"/>
                    <a:pt x="95022" y="154978"/>
                    <a:pt x="95022" y="154717"/>
                  </a:cubicBezTo>
                  <a:lnTo>
                    <a:pt x="95022" y="154586"/>
                  </a:lnTo>
                  <a:cubicBezTo>
                    <a:pt x="94939" y="154279"/>
                    <a:pt x="94688" y="154044"/>
                    <a:pt x="94392" y="154044"/>
                  </a:cubicBezTo>
                  <a:close/>
                  <a:moveTo>
                    <a:pt x="62674" y="154076"/>
                  </a:moveTo>
                  <a:cubicBezTo>
                    <a:pt x="62379" y="154076"/>
                    <a:pt x="62132" y="154312"/>
                    <a:pt x="62076" y="154619"/>
                  </a:cubicBezTo>
                  <a:cubicBezTo>
                    <a:pt x="61979" y="154978"/>
                    <a:pt x="62239" y="155304"/>
                    <a:pt x="62598" y="155402"/>
                  </a:cubicBezTo>
                  <a:cubicBezTo>
                    <a:pt x="62639" y="155409"/>
                    <a:pt x="62680" y="155413"/>
                    <a:pt x="62720" y="155413"/>
                  </a:cubicBezTo>
                  <a:cubicBezTo>
                    <a:pt x="63029" y="155413"/>
                    <a:pt x="63295" y="155198"/>
                    <a:pt x="63381" y="154880"/>
                  </a:cubicBezTo>
                  <a:lnTo>
                    <a:pt x="63381" y="154749"/>
                  </a:lnTo>
                  <a:cubicBezTo>
                    <a:pt x="63381" y="154423"/>
                    <a:pt x="63153" y="154162"/>
                    <a:pt x="62827" y="154097"/>
                  </a:cubicBezTo>
                  <a:cubicBezTo>
                    <a:pt x="62775" y="154083"/>
                    <a:pt x="62724" y="154076"/>
                    <a:pt x="62674" y="154076"/>
                  </a:cubicBezTo>
                  <a:close/>
                  <a:moveTo>
                    <a:pt x="67945" y="154942"/>
                  </a:moveTo>
                  <a:cubicBezTo>
                    <a:pt x="67614" y="154942"/>
                    <a:pt x="67326" y="155164"/>
                    <a:pt x="67296" y="155500"/>
                  </a:cubicBezTo>
                  <a:cubicBezTo>
                    <a:pt x="67230" y="155891"/>
                    <a:pt x="67491" y="156217"/>
                    <a:pt x="67850" y="156250"/>
                  </a:cubicBezTo>
                  <a:cubicBezTo>
                    <a:pt x="67873" y="156252"/>
                    <a:pt x="67896" y="156253"/>
                    <a:pt x="67918" y="156253"/>
                  </a:cubicBezTo>
                  <a:cubicBezTo>
                    <a:pt x="68249" y="156253"/>
                    <a:pt x="68539" y="156031"/>
                    <a:pt x="68600" y="155695"/>
                  </a:cubicBezTo>
                  <a:lnTo>
                    <a:pt x="68600" y="155598"/>
                  </a:lnTo>
                  <a:cubicBezTo>
                    <a:pt x="68600" y="155271"/>
                    <a:pt x="68339" y="154978"/>
                    <a:pt x="68013" y="154945"/>
                  </a:cubicBezTo>
                  <a:cubicBezTo>
                    <a:pt x="67990" y="154943"/>
                    <a:pt x="67968" y="154942"/>
                    <a:pt x="67945" y="154942"/>
                  </a:cubicBezTo>
                  <a:close/>
                  <a:moveTo>
                    <a:pt x="89121" y="154942"/>
                  </a:moveTo>
                  <a:cubicBezTo>
                    <a:pt x="89098" y="154942"/>
                    <a:pt x="89076" y="154943"/>
                    <a:pt x="89053" y="154945"/>
                  </a:cubicBezTo>
                  <a:cubicBezTo>
                    <a:pt x="88694" y="154978"/>
                    <a:pt x="88433" y="155304"/>
                    <a:pt x="88466" y="155695"/>
                  </a:cubicBezTo>
                  <a:cubicBezTo>
                    <a:pt x="88527" y="156031"/>
                    <a:pt x="88817" y="156253"/>
                    <a:pt x="89148" y="156253"/>
                  </a:cubicBezTo>
                  <a:cubicBezTo>
                    <a:pt x="89171" y="156253"/>
                    <a:pt x="89193" y="156252"/>
                    <a:pt x="89216" y="156250"/>
                  </a:cubicBezTo>
                  <a:cubicBezTo>
                    <a:pt x="89542" y="156217"/>
                    <a:pt x="89803" y="155924"/>
                    <a:pt x="89771" y="155598"/>
                  </a:cubicBezTo>
                  <a:lnTo>
                    <a:pt x="89771" y="155532"/>
                  </a:lnTo>
                  <a:cubicBezTo>
                    <a:pt x="89740" y="155166"/>
                    <a:pt x="89452" y="154942"/>
                    <a:pt x="89121" y="154942"/>
                  </a:cubicBezTo>
                  <a:close/>
                  <a:moveTo>
                    <a:pt x="73165" y="155523"/>
                  </a:moveTo>
                  <a:cubicBezTo>
                    <a:pt x="72853" y="155523"/>
                    <a:pt x="72610" y="155795"/>
                    <a:pt x="72580" y="156119"/>
                  </a:cubicBezTo>
                  <a:cubicBezTo>
                    <a:pt x="72547" y="156511"/>
                    <a:pt x="72841" y="156772"/>
                    <a:pt x="73200" y="156837"/>
                  </a:cubicBezTo>
                  <a:cubicBezTo>
                    <a:pt x="73218" y="156839"/>
                    <a:pt x="73236" y="156840"/>
                    <a:pt x="73254" y="156840"/>
                  </a:cubicBezTo>
                  <a:cubicBezTo>
                    <a:pt x="73588" y="156840"/>
                    <a:pt x="73854" y="156558"/>
                    <a:pt x="73885" y="156217"/>
                  </a:cubicBezTo>
                  <a:lnTo>
                    <a:pt x="73885" y="156185"/>
                  </a:lnTo>
                  <a:cubicBezTo>
                    <a:pt x="73885" y="155859"/>
                    <a:pt x="73656" y="155565"/>
                    <a:pt x="73265" y="155532"/>
                  </a:cubicBezTo>
                  <a:cubicBezTo>
                    <a:pt x="73231" y="155526"/>
                    <a:pt x="73198" y="155523"/>
                    <a:pt x="73165" y="155523"/>
                  </a:cubicBezTo>
                  <a:close/>
                  <a:moveTo>
                    <a:pt x="83902" y="155523"/>
                  </a:moveTo>
                  <a:cubicBezTo>
                    <a:pt x="83869" y="155523"/>
                    <a:pt x="83835" y="155526"/>
                    <a:pt x="83801" y="155532"/>
                  </a:cubicBezTo>
                  <a:cubicBezTo>
                    <a:pt x="83442" y="155532"/>
                    <a:pt x="83149" y="155859"/>
                    <a:pt x="83181" y="156217"/>
                  </a:cubicBezTo>
                  <a:cubicBezTo>
                    <a:pt x="83181" y="156558"/>
                    <a:pt x="83475" y="156840"/>
                    <a:pt x="83812" y="156840"/>
                  </a:cubicBezTo>
                  <a:cubicBezTo>
                    <a:pt x="83830" y="156840"/>
                    <a:pt x="83848" y="156839"/>
                    <a:pt x="83866" y="156837"/>
                  </a:cubicBezTo>
                  <a:cubicBezTo>
                    <a:pt x="84258" y="156772"/>
                    <a:pt x="84486" y="156511"/>
                    <a:pt x="84486" y="156185"/>
                  </a:cubicBezTo>
                  <a:lnTo>
                    <a:pt x="84486" y="156119"/>
                  </a:lnTo>
                  <a:cubicBezTo>
                    <a:pt x="84486" y="155795"/>
                    <a:pt x="84219" y="155523"/>
                    <a:pt x="83902" y="155523"/>
                  </a:cubicBezTo>
                  <a:close/>
                  <a:moveTo>
                    <a:pt x="78549" y="155695"/>
                  </a:moveTo>
                  <a:cubicBezTo>
                    <a:pt x="78158" y="155695"/>
                    <a:pt x="77897" y="155956"/>
                    <a:pt x="77897" y="156348"/>
                  </a:cubicBezTo>
                  <a:cubicBezTo>
                    <a:pt x="77897" y="156707"/>
                    <a:pt x="78158" y="157000"/>
                    <a:pt x="78549" y="157000"/>
                  </a:cubicBezTo>
                  <a:cubicBezTo>
                    <a:pt x="78908" y="157000"/>
                    <a:pt x="79202" y="156707"/>
                    <a:pt x="79202" y="156348"/>
                  </a:cubicBezTo>
                  <a:cubicBezTo>
                    <a:pt x="79202" y="155956"/>
                    <a:pt x="78908" y="155695"/>
                    <a:pt x="78549" y="155695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5651375" y="2833600"/>
              <a:ext cx="31025" cy="30425"/>
            </a:xfrm>
            <a:custGeom>
              <a:avLst/>
              <a:gdLst/>
              <a:ahLst/>
              <a:cxnLst/>
              <a:rect l="l" t="t" r="r" b="b"/>
              <a:pathLst>
                <a:path w="1241" h="1217" extrusionOk="0">
                  <a:moveTo>
                    <a:pt x="712" y="1"/>
                  </a:moveTo>
                  <a:cubicBezTo>
                    <a:pt x="682" y="1"/>
                    <a:pt x="651" y="4"/>
                    <a:pt x="620" y="10"/>
                  </a:cubicBezTo>
                  <a:cubicBezTo>
                    <a:pt x="294" y="10"/>
                    <a:pt x="1" y="271"/>
                    <a:pt x="1" y="597"/>
                  </a:cubicBezTo>
                  <a:cubicBezTo>
                    <a:pt x="1" y="923"/>
                    <a:pt x="294" y="1217"/>
                    <a:pt x="620" y="1217"/>
                  </a:cubicBezTo>
                  <a:cubicBezTo>
                    <a:pt x="947" y="1217"/>
                    <a:pt x="1240" y="923"/>
                    <a:pt x="1240" y="597"/>
                  </a:cubicBezTo>
                  <a:cubicBezTo>
                    <a:pt x="1240" y="272"/>
                    <a:pt x="1000" y="1"/>
                    <a:pt x="7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5646475" y="2965950"/>
              <a:ext cx="30200" cy="31000"/>
            </a:xfrm>
            <a:custGeom>
              <a:avLst/>
              <a:gdLst/>
              <a:ahLst/>
              <a:cxnLst/>
              <a:rect l="l" t="t" r="r" b="b"/>
              <a:pathLst>
                <a:path w="1208" h="1240" extrusionOk="0">
                  <a:moveTo>
                    <a:pt x="621" y="0"/>
                  </a:moveTo>
                  <a:cubicBezTo>
                    <a:pt x="295" y="0"/>
                    <a:pt x="1" y="294"/>
                    <a:pt x="1" y="620"/>
                  </a:cubicBezTo>
                  <a:cubicBezTo>
                    <a:pt x="1" y="946"/>
                    <a:pt x="295" y="1240"/>
                    <a:pt x="621" y="1240"/>
                  </a:cubicBezTo>
                  <a:cubicBezTo>
                    <a:pt x="947" y="1240"/>
                    <a:pt x="1208" y="946"/>
                    <a:pt x="1208" y="620"/>
                  </a:cubicBezTo>
                  <a:cubicBezTo>
                    <a:pt x="1208" y="294"/>
                    <a:pt x="947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5633450" y="309970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extrusionOk="0">
                  <a:moveTo>
                    <a:pt x="555" y="0"/>
                  </a:moveTo>
                  <a:cubicBezTo>
                    <a:pt x="228" y="0"/>
                    <a:pt x="0" y="261"/>
                    <a:pt x="0" y="555"/>
                  </a:cubicBezTo>
                  <a:cubicBezTo>
                    <a:pt x="0" y="881"/>
                    <a:pt x="228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61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5610600" y="3231800"/>
              <a:ext cx="26950" cy="26925"/>
            </a:xfrm>
            <a:custGeom>
              <a:avLst/>
              <a:gdLst/>
              <a:ahLst/>
              <a:cxnLst/>
              <a:rect l="l" t="t" r="r" b="b"/>
              <a:pathLst>
                <a:path w="1078" h="1077" extrusionOk="0">
                  <a:moveTo>
                    <a:pt x="523" y="1"/>
                  </a:moveTo>
                  <a:cubicBezTo>
                    <a:pt x="262" y="1"/>
                    <a:pt x="1" y="261"/>
                    <a:pt x="1" y="555"/>
                  </a:cubicBezTo>
                  <a:cubicBezTo>
                    <a:pt x="1" y="816"/>
                    <a:pt x="262" y="1077"/>
                    <a:pt x="523" y="1077"/>
                  </a:cubicBezTo>
                  <a:cubicBezTo>
                    <a:pt x="816" y="1077"/>
                    <a:pt x="1077" y="816"/>
                    <a:pt x="1077" y="555"/>
                  </a:cubicBezTo>
                  <a:cubicBezTo>
                    <a:pt x="1077" y="229"/>
                    <a:pt x="816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578800" y="3361475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229" y="0"/>
                    <a:pt x="0" y="228"/>
                    <a:pt x="0" y="489"/>
                  </a:cubicBezTo>
                  <a:cubicBezTo>
                    <a:pt x="0" y="750"/>
                    <a:pt x="229" y="979"/>
                    <a:pt x="490" y="979"/>
                  </a:cubicBezTo>
                  <a:cubicBezTo>
                    <a:pt x="783" y="979"/>
                    <a:pt x="979" y="750"/>
                    <a:pt x="979" y="489"/>
                  </a:cubicBezTo>
                  <a:cubicBezTo>
                    <a:pt x="979" y="228"/>
                    <a:pt x="783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5538025" y="3490325"/>
              <a:ext cx="20400" cy="20400"/>
            </a:xfrm>
            <a:custGeom>
              <a:avLst/>
              <a:gdLst/>
              <a:ahLst/>
              <a:cxnLst/>
              <a:rect l="l" t="t" r="r" b="b"/>
              <a:pathLst>
                <a:path w="816" h="816" extrusionOk="0">
                  <a:moveTo>
                    <a:pt x="425" y="0"/>
                  </a:moveTo>
                  <a:cubicBezTo>
                    <a:pt x="196" y="0"/>
                    <a:pt x="0" y="163"/>
                    <a:pt x="0" y="391"/>
                  </a:cubicBezTo>
                  <a:cubicBezTo>
                    <a:pt x="0" y="620"/>
                    <a:pt x="196" y="816"/>
                    <a:pt x="425" y="816"/>
                  </a:cubicBezTo>
                  <a:cubicBezTo>
                    <a:pt x="653" y="816"/>
                    <a:pt x="816" y="620"/>
                    <a:pt x="816" y="391"/>
                  </a:cubicBezTo>
                  <a:cubicBezTo>
                    <a:pt x="816" y="163"/>
                    <a:pt x="653" y="0"/>
                    <a:pt x="42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5488275" y="3614275"/>
              <a:ext cx="18775" cy="18775"/>
            </a:xfrm>
            <a:custGeom>
              <a:avLst/>
              <a:gdLst/>
              <a:ahLst/>
              <a:cxnLst/>
              <a:rect l="l" t="t" r="r" b="b"/>
              <a:pathLst>
                <a:path w="751" h="751" extrusionOk="0">
                  <a:moveTo>
                    <a:pt x="360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87"/>
                    <a:pt x="164" y="750"/>
                    <a:pt x="360" y="750"/>
                  </a:cubicBezTo>
                  <a:cubicBezTo>
                    <a:pt x="588" y="750"/>
                    <a:pt x="751" y="587"/>
                    <a:pt x="751" y="359"/>
                  </a:cubicBezTo>
                  <a:cubicBezTo>
                    <a:pt x="751" y="163"/>
                    <a:pt x="588" y="0"/>
                    <a:pt x="36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5431200" y="3734950"/>
              <a:ext cx="14700" cy="13900"/>
            </a:xfrm>
            <a:custGeom>
              <a:avLst/>
              <a:gdLst/>
              <a:ahLst/>
              <a:cxnLst/>
              <a:rect l="l" t="t" r="r" b="b"/>
              <a:pathLst>
                <a:path w="588" h="556" extrusionOk="0">
                  <a:moveTo>
                    <a:pt x="294" y="1"/>
                  </a:moveTo>
                  <a:cubicBezTo>
                    <a:pt x="131" y="1"/>
                    <a:pt x="0" y="99"/>
                    <a:pt x="0" y="262"/>
                  </a:cubicBezTo>
                  <a:cubicBezTo>
                    <a:pt x="0" y="425"/>
                    <a:pt x="131" y="556"/>
                    <a:pt x="294" y="556"/>
                  </a:cubicBezTo>
                  <a:cubicBezTo>
                    <a:pt x="457" y="556"/>
                    <a:pt x="587" y="425"/>
                    <a:pt x="587" y="262"/>
                  </a:cubicBezTo>
                  <a:cubicBezTo>
                    <a:pt x="587" y="99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5362700" y="385077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61" y="0"/>
                  </a:moveTo>
                  <a:cubicBezTo>
                    <a:pt x="131" y="0"/>
                    <a:pt x="0" y="130"/>
                    <a:pt x="0" y="261"/>
                  </a:cubicBezTo>
                  <a:cubicBezTo>
                    <a:pt x="0" y="359"/>
                    <a:pt x="131" y="489"/>
                    <a:pt x="261" y="489"/>
                  </a:cubicBezTo>
                  <a:cubicBezTo>
                    <a:pt x="392" y="489"/>
                    <a:pt x="490" y="359"/>
                    <a:pt x="490" y="261"/>
                  </a:cubicBezTo>
                  <a:cubicBezTo>
                    <a:pt x="490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5289300" y="39616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98" y="0"/>
                    <a:pt x="0" y="98"/>
                    <a:pt x="0" y="163"/>
                  </a:cubicBezTo>
                  <a:cubicBezTo>
                    <a:pt x="0" y="261"/>
                    <a:pt x="98" y="327"/>
                    <a:pt x="164" y="327"/>
                  </a:cubicBezTo>
                  <a:cubicBezTo>
                    <a:pt x="261" y="327"/>
                    <a:pt x="327" y="261"/>
                    <a:pt x="327" y="163"/>
                  </a:cubicBezTo>
                  <a:cubicBezTo>
                    <a:pt x="327" y="66"/>
                    <a:pt x="261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5206925" y="4066050"/>
              <a:ext cx="6550" cy="5725"/>
            </a:xfrm>
            <a:custGeom>
              <a:avLst/>
              <a:gdLst/>
              <a:ahLst/>
              <a:cxnLst/>
              <a:rect l="l" t="t" r="r" b="b"/>
              <a:pathLst>
                <a:path w="262" h="229" extrusionOk="0">
                  <a:moveTo>
                    <a:pt x="131" y="1"/>
                  </a:moveTo>
                  <a:cubicBezTo>
                    <a:pt x="99" y="1"/>
                    <a:pt x="1" y="33"/>
                    <a:pt x="1" y="131"/>
                  </a:cubicBezTo>
                  <a:cubicBezTo>
                    <a:pt x="1" y="164"/>
                    <a:pt x="33" y="229"/>
                    <a:pt x="131" y="229"/>
                  </a:cubicBezTo>
                  <a:cubicBezTo>
                    <a:pt x="164" y="229"/>
                    <a:pt x="262" y="196"/>
                    <a:pt x="262" y="131"/>
                  </a:cubicBezTo>
                  <a:cubicBezTo>
                    <a:pt x="262" y="66"/>
                    <a:pt x="197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5116425" y="4163925"/>
              <a:ext cx="5725" cy="5725"/>
            </a:xfrm>
            <a:custGeom>
              <a:avLst/>
              <a:gdLst/>
              <a:ahLst/>
              <a:cxnLst/>
              <a:rect l="l" t="t" r="r" b="b"/>
              <a:pathLst>
                <a:path w="229" h="229" extrusionOk="0">
                  <a:moveTo>
                    <a:pt x="98" y="0"/>
                  </a:moveTo>
                  <a:cubicBezTo>
                    <a:pt x="33" y="0"/>
                    <a:pt x="0" y="33"/>
                    <a:pt x="0" y="98"/>
                  </a:cubicBezTo>
                  <a:cubicBezTo>
                    <a:pt x="0" y="196"/>
                    <a:pt x="33" y="228"/>
                    <a:pt x="98" y="228"/>
                  </a:cubicBezTo>
                  <a:cubicBezTo>
                    <a:pt x="196" y="228"/>
                    <a:pt x="228" y="196"/>
                    <a:pt x="228" y="98"/>
                  </a:cubicBezTo>
                  <a:cubicBezTo>
                    <a:pt x="228" y="33"/>
                    <a:pt x="196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5019375" y="42552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98" y="0"/>
                  </a:moveTo>
                  <a:cubicBezTo>
                    <a:pt x="33" y="0"/>
                    <a:pt x="0" y="66"/>
                    <a:pt x="0" y="98"/>
                  </a:cubicBezTo>
                  <a:cubicBezTo>
                    <a:pt x="0" y="131"/>
                    <a:pt x="33" y="164"/>
                    <a:pt x="98" y="164"/>
                  </a:cubicBezTo>
                  <a:cubicBezTo>
                    <a:pt x="131" y="164"/>
                    <a:pt x="163" y="131"/>
                    <a:pt x="163" y="98"/>
                  </a:cubicBezTo>
                  <a:cubicBezTo>
                    <a:pt x="163" y="66"/>
                    <a:pt x="131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4916625" y="43392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5" y="0"/>
                  </a:moveTo>
                  <a:cubicBezTo>
                    <a:pt x="33" y="0"/>
                    <a:pt x="0" y="33"/>
                    <a:pt x="0" y="66"/>
                  </a:cubicBezTo>
                  <a:cubicBezTo>
                    <a:pt x="0" y="131"/>
                    <a:pt x="33" y="163"/>
                    <a:pt x="65" y="163"/>
                  </a:cubicBezTo>
                  <a:cubicBezTo>
                    <a:pt x="98" y="163"/>
                    <a:pt x="163" y="131"/>
                    <a:pt x="163" y="66"/>
                  </a:cubicBezTo>
                  <a:cubicBezTo>
                    <a:pt x="163" y="33"/>
                    <a:pt x="131" y="0"/>
                    <a:pt x="6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4807350" y="4415075"/>
              <a:ext cx="4100" cy="4925"/>
            </a:xfrm>
            <a:custGeom>
              <a:avLst/>
              <a:gdLst/>
              <a:ahLst/>
              <a:cxnLst/>
              <a:rect l="l" t="t" r="r" b="b"/>
              <a:pathLst>
                <a:path w="164" h="197" extrusionOk="0">
                  <a:moveTo>
                    <a:pt x="98" y="1"/>
                  </a:moveTo>
                  <a:cubicBezTo>
                    <a:pt x="33" y="1"/>
                    <a:pt x="0" y="66"/>
                    <a:pt x="0" y="99"/>
                  </a:cubicBezTo>
                  <a:cubicBezTo>
                    <a:pt x="0" y="131"/>
                    <a:pt x="33" y="197"/>
                    <a:pt x="98" y="197"/>
                  </a:cubicBezTo>
                  <a:cubicBezTo>
                    <a:pt x="131" y="197"/>
                    <a:pt x="163" y="131"/>
                    <a:pt x="163" y="99"/>
                  </a:cubicBezTo>
                  <a:cubicBezTo>
                    <a:pt x="163" y="66"/>
                    <a:pt x="131" y="1"/>
                    <a:pt x="9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4692350" y="448277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98"/>
                  </a:cubicBezTo>
                  <a:cubicBezTo>
                    <a:pt x="1" y="131"/>
                    <a:pt x="33" y="163"/>
                    <a:pt x="66" y="163"/>
                  </a:cubicBezTo>
                  <a:cubicBezTo>
                    <a:pt x="99" y="163"/>
                    <a:pt x="164" y="131"/>
                    <a:pt x="164" y="98"/>
                  </a:cubicBezTo>
                  <a:cubicBezTo>
                    <a:pt x="164" y="33"/>
                    <a:pt x="99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4574100" y="454312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66"/>
                  </a:cubicBezTo>
                  <a:cubicBezTo>
                    <a:pt x="1" y="131"/>
                    <a:pt x="33" y="163"/>
                    <a:pt x="66" y="163"/>
                  </a:cubicBezTo>
                  <a:cubicBezTo>
                    <a:pt x="131" y="163"/>
                    <a:pt x="164" y="131"/>
                    <a:pt x="164" y="66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4449325" y="4592875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0"/>
                  </a:moveTo>
                  <a:cubicBezTo>
                    <a:pt x="66" y="0"/>
                    <a:pt x="1" y="33"/>
                    <a:pt x="1" y="131"/>
                  </a:cubicBezTo>
                  <a:cubicBezTo>
                    <a:pt x="1" y="196"/>
                    <a:pt x="66" y="261"/>
                    <a:pt x="131" y="261"/>
                  </a:cubicBezTo>
                  <a:cubicBezTo>
                    <a:pt x="229" y="261"/>
                    <a:pt x="262" y="196"/>
                    <a:pt x="262" y="131"/>
                  </a:cubicBezTo>
                  <a:cubicBezTo>
                    <a:pt x="262" y="33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4322125" y="463445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1"/>
                  </a:moveTo>
                  <a:cubicBezTo>
                    <a:pt x="66" y="1"/>
                    <a:pt x="0" y="66"/>
                    <a:pt x="0" y="164"/>
                  </a:cubicBezTo>
                  <a:cubicBezTo>
                    <a:pt x="0" y="262"/>
                    <a:pt x="66" y="327"/>
                    <a:pt x="163" y="327"/>
                  </a:cubicBezTo>
                  <a:cubicBezTo>
                    <a:pt x="261" y="327"/>
                    <a:pt x="326" y="262"/>
                    <a:pt x="326" y="164"/>
                  </a:cubicBezTo>
                  <a:cubicBezTo>
                    <a:pt x="326" y="66"/>
                    <a:pt x="261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4191650" y="4666250"/>
              <a:ext cx="9800" cy="10625"/>
            </a:xfrm>
            <a:custGeom>
              <a:avLst/>
              <a:gdLst/>
              <a:ahLst/>
              <a:cxnLst/>
              <a:rect l="l" t="t" r="r" b="b"/>
              <a:pathLst>
                <a:path w="392" h="425" extrusionOk="0">
                  <a:moveTo>
                    <a:pt x="196" y="1"/>
                  </a:moveTo>
                  <a:cubicBezTo>
                    <a:pt x="65" y="1"/>
                    <a:pt x="0" y="131"/>
                    <a:pt x="0" y="197"/>
                  </a:cubicBezTo>
                  <a:cubicBezTo>
                    <a:pt x="0" y="327"/>
                    <a:pt x="131" y="425"/>
                    <a:pt x="196" y="425"/>
                  </a:cubicBezTo>
                  <a:cubicBezTo>
                    <a:pt x="326" y="425"/>
                    <a:pt x="392" y="294"/>
                    <a:pt x="392" y="197"/>
                  </a:cubicBezTo>
                  <a:cubicBezTo>
                    <a:pt x="392" y="99"/>
                    <a:pt x="326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4061975" y="4689900"/>
              <a:ext cx="10625" cy="9825"/>
            </a:xfrm>
            <a:custGeom>
              <a:avLst/>
              <a:gdLst/>
              <a:ahLst/>
              <a:cxnLst/>
              <a:rect l="l" t="t" r="r" b="b"/>
              <a:pathLst>
                <a:path w="425" h="393" extrusionOk="0">
                  <a:moveTo>
                    <a:pt x="229" y="1"/>
                  </a:moveTo>
                  <a:cubicBezTo>
                    <a:pt x="98" y="1"/>
                    <a:pt x="1" y="66"/>
                    <a:pt x="1" y="197"/>
                  </a:cubicBezTo>
                  <a:cubicBezTo>
                    <a:pt x="1" y="327"/>
                    <a:pt x="98" y="392"/>
                    <a:pt x="229" y="392"/>
                  </a:cubicBezTo>
                  <a:cubicBezTo>
                    <a:pt x="327" y="392"/>
                    <a:pt x="425" y="327"/>
                    <a:pt x="425" y="197"/>
                  </a:cubicBezTo>
                  <a:cubicBezTo>
                    <a:pt x="425" y="66"/>
                    <a:pt x="294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3927425" y="4702950"/>
              <a:ext cx="12250" cy="12275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61" y="1"/>
                  </a:moveTo>
                  <a:cubicBezTo>
                    <a:pt x="131" y="1"/>
                    <a:pt x="0" y="131"/>
                    <a:pt x="0" y="262"/>
                  </a:cubicBezTo>
                  <a:cubicBezTo>
                    <a:pt x="0" y="360"/>
                    <a:pt x="131" y="490"/>
                    <a:pt x="261" y="490"/>
                  </a:cubicBezTo>
                  <a:cubicBezTo>
                    <a:pt x="359" y="490"/>
                    <a:pt x="490" y="360"/>
                    <a:pt x="490" y="262"/>
                  </a:cubicBezTo>
                  <a:cubicBezTo>
                    <a:pt x="490" y="131"/>
                    <a:pt x="424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3794500" y="47062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1" y="0"/>
                  </a:moveTo>
                  <a:cubicBezTo>
                    <a:pt x="98" y="0"/>
                    <a:pt x="0" y="131"/>
                    <a:pt x="0" y="294"/>
                  </a:cubicBezTo>
                  <a:cubicBezTo>
                    <a:pt x="0" y="457"/>
                    <a:pt x="98" y="555"/>
                    <a:pt x="261" y="555"/>
                  </a:cubicBezTo>
                  <a:cubicBezTo>
                    <a:pt x="424" y="555"/>
                    <a:pt x="555" y="457"/>
                    <a:pt x="555" y="294"/>
                  </a:cubicBezTo>
                  <a:cubicBezTo>
                    <a:pt x="555" y="163"/>
                    <a:pt x="424" y="33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3661575" y="4702025"/>
              <a:ext cx="14700" cy="14000"/>
            </a:xfrm>
            <a:custGeom>
              <a:avLst/>
              <a:gdLst/>
              <a:ahLst/>
              <a:cxnLst/>
              <a:rect l="l" t="t" r="r" b="b"/>
              <a:pathLst>
                <a:path w="588" h="560" extrusionOk="0">
                  <a:moveTo>
                    <a:pt x="336" y="1"/>
                  </a:moveTo>
                  <a:cubicBezTo>
                    <a:pt x="322" y="1"/>
                    <a:pt x="308" y="2"/>
                    <a:pt x="294" y="5"/>
                  </a:cubicBezTo>
                  <a:cubicBezTo>
                    <a:pt x="131" y="5"/>
                    <a:pt x="0" y="136"/>
                    <a:pt x="0" y="299"/>
                  </a:cubicBezTo>
                  <a:cubicBezTo>
                    <a:pt x="0" y="462"/>
                    <a:pt x="131" y="560"/>
                    <a:pt x="294" y="560"/>
                  </a:cubicBezTo>
                  <a:cubicBezTo>
                    <a:pt x="457" y="560"/>
                    <a:pt x="587" y="462"/>
                    <a:pt x="587" y="299"/>
                  </a:cubicBezTo>
                  <a:cubicBezTo>
                    <a:pt x="587" y="150"/>
                    <a:pt x="479" y="1"/>
                    <a:pt x="33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3527825" y="46866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7" y="0"/>
                  </a:moveTo>
                  <a:cubicBezTo>
                    <a:pt x="164" y="0"/>
                    <a:pt x="1" y="163"/>
                    <a:pt x="1" y="327"/>
                  </a:cubicBezTo>
                  <a:cubicBezTo>
                    <a:pt x="1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163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3396525" y="4662900"/>
              <a:ext cx="16350" cy="16425"/>
            </a:xfrm>
            <a:custGeom>
              <a:avLst/>
              <a:gdLst/>
              <a:ahLst/>
              <a:cxnLst/>
              <a:rect l="l" t="t" r="r" b="b"/>
              <a:pathLst>
                <a:path w="654" h="657" extrusionOk="0">
                  <a:moveTo>
                    <a:pt x="376" y="0"/>
                  </a:moveTo>
                  <a:cubicBezTo>
                    <a:pt x="360" y="0"/>
                    <a:pt x="344" y="2"/>
                    <a:pt x="327" y="4"/>
                  </a:cubicBezTo>
                  <a:cubicBezTo>
                    <a:pt x="164" y="4"/>
                    <a:pt x="1" y="135"/>
                    <a:pt x="1" y="331"/>
                  </a:cubicBezTo>
                  <a:cubicBezTo>
                    <a:pt x="1" y="494"/>
                    <a:pt x="131" y="657"/>
                    <a:pt x="327" y="657"/>
                  </a:cubicBezTo>
                  <a:cubicBezTo>
                    <a:pt x="490" y="657"/>
                    <a:pt x="653" y="559"/>
                    <a:pt x="653" y="331"/>
                  </a:cubicBezTo>
                  <a:cubicBezTo>
                    <a:pt x="653" y="152"/>
                    <a:pt x="544" y="0"/>
                    <a:pt x="37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3266050" y="4629550"/>
              <a:ext cx="18775" cy="18800"/>
            </a:xfrm>
            <a:custGeom>
              <a:avLst/>
              <a:gdLst/>
              <a:ahLst/>
              <a:cxnLst/>
              <a:rect l="l" t="t" r="r" b="b"/>
              <a:pathLst>
                <a:path w="751" h="752" extrusionOk="0">
                  <a:moveTo>
                    <a:pt x="359" y="1"/>
                  </a:moveTo>
                  <a:cubicBezTo>
                    <a:pt x="164" y="1"/>
                    <a:pt x="1" y="164"/>
                    <a:pt x="1" y="360"/>
                  </a:cubicBezTo>
                  <a:cubicBezTo>
                    <a:pt x="1" y="588"/>
                    <a:pt x="164" y="751"/>
                    <a:pt x="359" y="751"/>
                  </a:cubicBezTo>
                  <a:cubicBezTo>
                    <a:pt x="588" y="751"/>
                    <a:pt x="751" y="588"/>
                    <a:pt x="751" y="360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3140475" y="4587150"/>
              <a:ext cx="18775" cy="17975"/>
            </a:xfrm>
            <a:custGeom>
              <a:avLst/>
              <a:gdLst/>
              <a:ahLst/>
              <a:cxnLst/>
              <a:rect l="l" t="t" r="r" b="b"/>
              <a:pathLst>
                <a:path w="751" h="719" extrusionOk="0">
                  <a:moveTo>
                    <a:pt x="392" y="1"/>
                  </a:moveTo>
                  <a:cubicBezTo>
                    <a:pt x="163" y="1"/>
                    <a:pt x="0" y="164"/>
                    <a:pt x="0" y="360"/>
                  </a:cubicBezTo>
                  <a:cubicBezTo>
                    <a:pt x="0" y="555"/>
                    <a:pt x="163" y="718"/>
                    <a:pt x="392" y="718"/>
                  </a:cubicBezTo>
                  <a:cubicBezTo>
                    <a:pt x="587" y="718"/>
                    <a:pt x="750" y="555"/>
                    <a:pt x="750" y="360"/>
                  </a:cubicBezTo>
                  <a:cubicBezTo>
                    <a:pt x="750" y="164"/>
                    <a:pt x="587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3016500" y="4534975"/>
              <a:ext cx="20425" cy="20400"/>
            </a:xfrm>
            <a:custGeom>
              <a:avLst/>
              <a:gdLst/>
              <a:ahLst/>
              <a:cxnLst/>
              <a:rect l="l" t="t" r="r" b="b"/>
              <a:pathLst>
                <a:path w="817" h="816" extrusionOk="0">
                  <a:moveTo>
                    <a:pt x="392" y="0"/>
                  </a:moveTo>
                  <a:cubicBezTo>
                    <a:pt x="164" y="0"/>
                    <a:pt x="1" y="196"/>
                    <a:pt x="1" y="392"/>
                  </a:cubicBezTo>
                  <a:cubicBezTo>
                    <a:pt x="1" y="652"/>
                    <a:pt x="197" y="816"/>
                    <a:pt x="392" y="816"/>
                  </a:cubicBezTo>
                  <a:cubicBezTo>
                    <a:pt x="653" y="816"/>
                    <a:pt x="816" y="620"/>
                    <a:pt x="816" y="392"/>
                  </a:cubicBezTo>
                  <a:cubicBezTo>
                    <a:pt x="816" y="196"/>
                    <a:pt x="621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897450" y="4475350"/>
              <a:ext cx="20400" cy="20500"/>
            </a:xfrm>
            <a:custGeom>
              <a:avLst/>
              <a:gdLst/>
              <a:ahLst/>
              <a:cxnLst/>
              <a:rect l="l" t="t" r="r" b="b"/>
              <a:pathLst>
                <a:path w="816" h="820" extrusionOk="0">
                  <a:moveTo>
                    <a:pt x="448" y="0"/>
                  </a:moveTo>
                  <a:cubicBezTo>
                    <a:pt x="430" y="0"/>
                    <a:pt x="411" y="1"/>
                    <a:pt x="392" y="4"/>
                  </a:cubicBezTo>
                  <a:cubicBezTo>
                    <a:pt x="196" y="4"/>
                    <a:pt x="0" y="167"/>
                    <a:pt x="0" y="428"/>
                  </a:cubicBezTo>
                  <a:cubicBezTo>
                    <a:pt x="0" y="624"/>
                    <a:pt x="163" y="819"/>
                    <a:pt x="392" y="819"/>
                  </a:cubicBezTo>
                  <a:cubicBezTo>
                    <a:pt x="588" y="819"/>
                    <a:pt x="816" y="656"/>
                    <a:pt x="816" y="428"/>
                  </a:cubicBezTo>
                  <a:cubicBezTo>
                    <a:pt x="816" y="186"/>
                    <a:pt x="676" y="0"/>
                    <a:pt x="44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781650" y="4406125"/>
              <a:ext cx="22850" cy="22850"/>
            </a:xfrm>
            <a:custGeom>
              <a:avLst/>
              <a:gdLst/>
              <a:ahLst/>
              <a:cxnLst/>
              <a:rect l="l" t="t" r="r" b="b"/>
              <a:pathLst>
                <a:path w="914" h="914" extrusionOk="0">
                  <a:moveTo>
                    <a:pt x="457" y="0"/>
                  </a:moveTo>
                  <a:cubicBezTo>
                    <a:pt x="229" y="0"/>
                    <a:pt x="0" y="228"/>
                    <a:pt x="0" y="457"/>
                  </a:cubicBezTo>
                  <a:cubicBezTo>
                    <a:pt x="0" y="718"/>
                    <a:pt x="229" y="913"/>
                    <a:pt x="457" y="913"/>
                  </a:cubicBezTo>
                  <a:cubicBezTo>
                    <a:pt x="718" y="913"/>
                    <a:pt x="914" y="718"/>
                    <a:pt x="914" y="457"/>
                  </a:cubicBezTo>
                  <a:cubicBezTo>
                    <a:pt x="914" y="228"/>
                    <a:pt x="718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673175" y="4330275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25" y="0"/>
                  </a:moveTo>
                  <a:cubicBezTo>
                    <a:pt x="197" y="0"/>
                    <a:pt x="1" y="196"/>
                    <a:pt x="1" y="425"/>
                  </a:cubicBezTo>
                  <a:cubicBezTo>
                    <a:pt x="1" y="685"/>
                    <a:pt x="197" y="881"/>
                    <a:pt x="425" y="881"/>
                  </a:cubicBezTo>
                  <a:cubicBezTo>
                    <a:pt x="686" y="881"/>
                    <a:pt x="882" y="685"/>
                    <a:pt x="882" y="425"/>
                  </a:cubicBezTo>
                  <a:cubicBezTo>
                    <a:pt x="882" y="196"/>
                    <a:pt x="686" y="0"/>
                    <a:pt x="42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567975" y="4245475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197" y="0"/>
                    <a:pt x="1" y="196"/>
                    <a:pt x="1" y="489"/>
                  </a:cubicBezTo>
                  <a:cubicBezTo>
                    <a:pt x="1" y="783"/>
                    <a:pt x="229" y="979"/>
                    <a:pt x="490" y="979"/>
                  </a:cubicBezTo>
                  <a:cubicBezTo>
                    <a:pt x="784" y="979"/>
                    <a:pt x="980" y="718"/>
                    <a:pt x="980" y="489"/>
                  </a:cubicBezTo>
                  <a:cubicBezTo>
                    <a:pt x="980" y="228"/>
                    <a:pt x="784" y="33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470950" y="4154950"/>
              <a:ext cx="24475" cy="24475"/>
            </a:xfrm>
            <a:custGeom>
              <a:avLst/>
              <a:gdLst/>
              <a:ahLst/>
              <a:cxnLst/>
              <a:rect l="l" t="t" r="r" b="b"/>
              <a:pathLst>
                <a:path w="979" h="979" extrusionOk="0">
                  <a:moveTo>
                    <a:pt x="489" y="0"/>
                  </a:moveTo>
                  <a:cubicBezTo>
                    <a:pt x="196" y="0"/>
                    <a:pt x="0" y="196"/>
                    <a:pt x="0" y="490"/>
                  </a:cubicBezTo>
                  <a:cubicBezTo>
                    <a:pt x="0" y="750"/>
                    <a:pt x="196" y="979"/>
                    <a:pt x="489" y="979"/>
                  </a:cubicBezTo>
                  <a:cubicBezTo>
                    <a:pt x="783" y="979"/>
                    <a:pt x="979" y="750"/>
                    <a:pt x="979" y="490"/>
                  </a:cubicBezTo>
                  <a:cubicBezTo>
                    <a:pt x="979" y="196"/>
                    <a:pt x="750" y="0"/>
                    <a:pt x="48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377975" y="4057075"/>
              <a:ext cx="26925" cy="26125"/>
            </a:xfrm>
            <a:custGeom>
              <a:avLst/>
              <a:gdLst/>
              <a:ahLst/>
              <a:cxnLst/>
              <a:rect l="l" t="t" r="r" b="b"/>
              <a:pathLst>
                <a:path w="1077" h="1045" extrusionOk="0">
                  <a:moveTo>
                    <a:pt x="555" y="1"/>
                  </a:moveTo>
                  <a:cubicBezTo>
                    <a:pt x="261" y="1"/>
                    <a:pt x="1" y="229"/>
                    <a:pt x="1" y="523"/>
                  </a:cubicBezTo>
                  <a:cubicBezTo>
                    <a:pt x="1" y="816"/>
                    <a:pt x="261" y="1045"/>
                    <a:pt x="555" y="1045"/>
                  </a:cubicBezTo>
                  <a:cubicBezTo>
                    <a:pt x="816" y="1045"/>
                    <a:pt x="1077" y="816"/>
                    <a:pt x="1077" y="523"/>
                  </a:cubicBezTo>
                  <a:cubicBezTo>
                    <a:pt x="1077" y="229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295600" y="3952700"/>
              <a:ext cx="26950" cy="26925"/>
            </a:xfrm>
            <a:custGeom>
              <a:avLst/>
              <a:gdLst/>
              <a:ahLst/>
              <a:cxnLst/>
              <a:rect l="l" t="t" r="r" b="b"/>
              <a:pathLst>
                <a:path w="1078" h="1077" extrusionOk="0">
                  <a:moveTo>
                    <a:pt x="523" y="0"/>
                  </a:moveTo>
                  <a:cubicBezTo>
                    <a:pt x="262" y="0"/>
                    <a:pt x="1" y="261"/>
                    <a:pt x="1" y="522"/>
                  </a:cubicBezTo>
                  <a:cubicBezTo>
                    <a:pt x="1" y="816"/>
                    <a:pt x="262" y="1077"/>
                    <a:pt x="523" y="1077"/>
                  </a:cubicBezTo>
                  <a:cubicBezTo>
                    <a:pt x="816" y="1077"/>
                    <a:pt x="1077" y="816"/>
                    <a:pt x="1077" y="522"/>
                  </a:cubicBezTo>
                  <a:cubicBezTo>
                    <a:pt x="1077" y="261"/>
                    <a:pt x="816" y="0"/>
                    <a:pt x="52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218950" y="3843350"/>
              <a:ext cx="26950" cy="27000"/>
            </a:xfrm>
            <a:custGeom>
              <a:avLst/>
              <a:gdLst/>
              <a:ahLst/>
              <a:cxnLst/>
              <a:rect l="l" t="t" r="r" b="b"/>
              <a:pathLst>
                <a:path w="1078" h="1080" extrusionOk="0">
                  <a:moveTo>
                    <a:pt x="600" y="1"/>
                  </a:moveTo>
                  <a:cubicBezTo>
                    <a:pt x="585" y="1"/>
                    <a:pt x="570" y="2"/>
                    <a:pt x="555" y="3"/>
                  </a:cubicBezTo>
                  <a:cubicBezTo>
                    <a:pt x="262" y="3"/>
                    <a:pt x="1" y="264"/>
                    <a:pt x="1" y="558"/>
                  </a:cubicBezTo>
                  <a:cubicBezTo>
                    <a:pt x="1" y="819"/>
                    <a:pt x="262" y="1080"/>
                    <a:pt x="555" y="1080"/>
                  </a:cubicBezTo>
                  <a:cubicBezTo>
                    <a:pt x="816" y="1080"/>
                    <a:pt x="1077" y="819"/>
                    <a:pt x="1077" y="558"/>
                  </a:cubicBezTo>
                  <a:cubicBezTo>
                    <a:pt x="1077" y="250"/>
                    <a:pt x="845" y="1"/>
                    <a:pt x="60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149625" y="3728450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88" y="0"/>
                  </a:moveTo>
                  <a:cubicBezTo>
                    <a:pt x="262" y="0"/>
                    <a:pt x="1" y="261"/>
                    <a:pt x="1" y="587"/>
                  </a:cubicBezTo>
                  <a:cubicBezTo>
                    <a:pt x="1" y="913"/>
                    <a:pt x="262" y="1142"/>
                    <a:pt x="588" y="1142"/>
                  </a:cubicBezTo>
                  <a:cubicBezTo>
                    <a:pt x="914" y="1142"/>
                    <a:pt x="1143" y="913"/>
                    <a:pt x="1143" y="587"/>
                  </a:cubicBezTo>
                  <a:cubicBezTo>
                    <a:pt x="1143" y="261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090925" y="36093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0" y="229"/>
                    <a:pt x="0" y="555"/>
                  </a:cubicBezTo>
                  <a:cubicBezTo>
                    <a:pt x="0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9"/>
                    <a:pt x="848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037925" y="3484600"/>
              <a:ext cx="30175" cy="31025"/>
            </a:xfrm>
            <a:custGeom>
              <a:avLst/>
              <a:gdLst/>
              <a:ahLst/>
              <a:cxnLst/>
              <a:rect l="l" t="t" r="r" b="b"/>
              <a:pathLst>
                <a:path w="1207" h="1241" extrusionOk="0">
                  <a:moveTo>
                    <a:pt x="620" y="1"/>
                  </a:moveTo>
                  <a:cubicBezTo>
                    <a:pt x="294" y="1"/>
                    <a:pt x="0" y="294"/>
                    <a:pt x="0" y="620"/>
                  </a:cubicBezTo>
                  <a:cubicBezTo>
                    <a:pt x="0" y="947"/>
                    <a:pt x="294" y="1240"/>
                    <a:pt x="620" y="1240"/>
                  </a:cubicBezTo>
                  <a:cubicBezTo>
                    <a:pt x="946" y="1240"/>
                    <a:pt x="1207" y="947"/>
                    <a:pt x="1207" y="620"/>
                  </a:cubicBezTo>
                  <a:cubicBezTo>
                    <a:pt x="1207" y="294"/>
                    <a:pt x="946" y="66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1996325" y="3359600"/>
              <a:ext cx="30200" cy="30425"/>
            </a:xfrm>
            <a:custGeom>
              <a:avLst/>
              <a:gdLst/>
              <a:ahLst/>
              <a:cxnLst/>
              <a:rect l="l" t="t" r="r" b="b"/>
              <a:pathLst>
                <a:path w="1208" h="1217" extrusionOk="0">
                  <a:moveTo>
                    <a:pt x="679" y="1"/>
                  </a:moveTo>
                  <a:cubicBezTo>
                    <a:pt x="649" y="1"/>
                    <a:pt x="618" y="4"/>
                    <a:pt x="588" y="10"/>
                  </a:cubicBezTo>
                  <a:cubicBezTo>
                    <a:pt x="261" y="10"/>
                    <a:pt x="0" y="271"/>
                    <a:pt x="0" y="597"/>
                  </a:cubicBezTo>
                  <a:cubicBezTo>
                    <a:pt x="0" y="923"/>
                    <a:pt x="261" y="1217"/>
                    <a:pt x="588" y="1217"/>
                  </a:cubicBezTo>
                  <a:cubicBezTo>
                    <a:pt x="914" y="1217"/>
                    <a:pt x="1207" y="923"/>
                    <a:pt x="1207" y="597"/>
                  </a:cubicBezTo>
                  <a:cubicBezTo>
                    <a:pt x="1207" y="272"/>
                    <a:pt x="967" y="1"/>
                    <a:pt x="6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1961250" y="3228550"/>
              <a:ext cx="32650" cy="33450"/>
            </a:xfrm>
            <a:custGeom>
              <a:avLst/>
              <a:gdLst/>
              <a:ahLst/>
              <a:cxnLst/>
              <a:rect l="l" t="t" r="r" b="b"/>
              <a:pathLst>
                <a:path w="1306" h="1338" extrusionOk="0">
                  <a:moveTo>
                    <a:pt x="653" y="0"/>
                  </a:moveTo>
                  <a:cubicBezTo>
                    <a:pt x="294" y="0"/>
                    <a:pt x="1" y="294"/>
                    <a:pt x="1" y="685"/>
                  </a:cubicBezTo>
                  <a:cubicBezTo>
                    <a:pt x="1" y="1044"/>
                    <a:pt x="294" y="1337"/>
                    <a:pt x="653" y="1337"/>
                  </a:cubicBezTo>
                  <a:cubicBezTo>
                    <a:pt x="1012" y="1337"/>
                    <a:pt x="1306" y="1044"/>
                    <a:pt x="1306" y="685"/>
                  </a:cubicBezTo>
                  <a:cubicBezTo>
                    <a:pt x="1306" y="359"/>
                    <a:pt x="1012" y="65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1937600" y="3098050"/>
              <a:ext cx="32650" cy="33475"/>
            </a:xfrm>
            <a:custGeom>
              <a:avLst/>
              <a:gdLst/>
              <a:ahLst/>
              <a:cxnLst/>
              <a:rect l="l" t="t" r="r" b="b"/>
              <a:pathLst>
                <a:path w="1306" h="1339" extrusionOk="0">
                  <a:moveTo>
                    <a:pt x="653" y="1"/>
                  </a:moveTo>
                  <a:cubicBezTo>
                    <a:pt x="294" y="1"/>
                    <a:pt x="1" y="294"/>
                    <a:pt x="1" y="686"/>
                  </a:cubicBezTo>
                  <a:cubicBezTo>
                    <a:pt x="1" y="1045"/>
                    <a:pt x="294" y="1338"/>
                    <a:pt x="653" y="1338"/>
                  </a:cubicBezTo>
                  <a:cubicBezTo>
                    <a:pt x="1045" y="1338"/>
                    <a:pt x="1306" y="1045"/>
                    <a:pt x="1306" y="686"/>
                  </a:cubicBezTo>
                  <a:cubicBezTo>
                    <a:pt x="1306" y="294"/>
                    <a:pt x="1045" y="33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1924550" y="29659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1" y="294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6" y="1012"/>
                    <a:pt x="1306" y="653"/>
                  </a:cubicBezTo>
                  <a:cubicBezTo>
                    <a:pt x="1306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1917225" y="2831400"/>
              <a:ext cx="35075" cy="35075"/>
            </a:xfrm>
            <a:custGeom>
              <a:avLst/>
              <a:gdLst/>
              <a:ahLst/>
              <a:cxnLst/>
              <a:rect l="l" t="t" r="r" b="b"/>
              <a:pathLst>
                <a:path w="1403" h="1403" extrusionOk="0">
                  <a:moveTo>
                    <a:pt x="718" y="0"/>
                  </a:moveTo>
                  <a:cubicBezTo>
                    <a:pt x="294" y="0"/>
                    <a:pt x="0" y="326"/>
                    <a:pt x="0" y="685"/>
                  </a:cubicBezTo>
                  <a:cubicBezTo>
                    <a:pt x="0" y="1109"/>
                    <a:pt x="327" y="1403"/>
                    <a:pt x="718" y="1403"/>
                  </a:cubicBezTo>
                  <a:cubicBezTo>
                    <a:pt x="1109" y="1403"/>
                    <a:pt x="1403" y="1077"/>
                    <a:pt x="1403" y="685"/>
                  </a:cubicBezTo>
                  <a:cubicBezTo>
                    <a:pt x="1403" y="326"/>
                    <a:pt x="1109" y="33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1922925" y="269927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6" y="1"/>
                  </a:moveTo>
                  <a:cubicBezTo>
                    <a:pt x="294" y="1"/>
                    <a:pt x="1" y="327"/>
                    <a:pt x="1" y="686"/>
                  </a:cubicBezTo>
                  <a:cubicBezTo>
                    <a:pt x="1" y="1045"/>
                    <a:pt x="294" y="1371"/>
                    <a:pt x="686" y="1371"/>
                  </a:cubicBezTo>
                  <a:cubicBezTo>
                    <a:pt x="1044" y="1371"/>
                    <a:pt x="1371" y="1045"/>
                    <a:pt x="1371" y="686"/>
                  </a:cubicBezTo>
                  <a:cubicBezTo>
                    <a:pt x="1371" y="262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1936800" y="2566350"/>
              <a:ext cx="34275" cy="35100"/>
            </a:xfrm>
            <a:custGeom>
              <a:avLst/>
              <a:gdLst/>
              <a:ahLst/>
              <a:cxnLst/>
              <a:rect l="l" t="t" r="r" b="b"/>
              <a:pathLst>
                <a:path w="1371" h="1404" extrusionOk="0">
                  <a:moveTo>
                    <a:pt x="685" y="1"/>
                  </a:moveTo>
                  <a:cubicBezTo>
                    <a:pt x="326" y="1"/>
                    <a:pt x="0" y="327"/>
                    <a:pt x="0" y="686"/>
                  </a:cubicBezTo>
                  <a:cubicBezTo>
                    <a:pt x="0" y="1045"/>
                    <a:pt x="326" y="1403"/>
                    <a:pt x="685" y="1403"/>
                  </a:cubicBezTo>
                  <a:cubicBezTo>
                    <a:pt x="1077" y="1403"/>
                    <a:pt x="1370" y="1077"/>
                    <a:pt x="1370" y="686"/>
                  </a:cubicBezTo>
                  <a:cubicBezTo>
                    <a:pt x="1370" y="294"/>
                    <a:pt x="1109" y="1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1961250" y="2435050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686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294" y="1371"/>
                    <a:pt x="686" y="1371"/>
                  </a:cubicBezTo>
                  <a:cubicBezTo>
                    <a:pt x="1077" y="1371"/>
                    <a:pt x="1403" y="1110"/>
                    <a:pt x="1403" y="686"/>
                  </a:cubicBezTo>
                  <a:cubicBezTo>
                    <a:pt x="1403" y="327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1993050" y="23054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9" y="0"/>
                  </a:moveTo>
                  <a:cubicBezTo>
                    <a:pt x="327" y="0"/>
                    <a:pt x="1" y="327"/>
                    <a:pt x="1" y="751"/>
                  </a:cubicBezTo>
                  <a:cubicBezTo>
                    <a:pt x="1" y="1142"/>
                    <a:pt x="327" y="1468"/>
                    <a:pt x="719" y="1468"/>
                  </a:cubicBezTo>
                  <a:cubicBezTo>
                    <a:pt x="1143" y="1468"/>
                    <a:pt x="1469" y="1142"/>
                    <a:pt x="1469" y="751"/>
                  </a:cubicBezTo>
                  <a:cubicBezTo>
                    <a:pt x="1469" y="327"/>
                    <a:pt x="1143" y="0"/>
                    <a:pt x="71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2034650" y="21790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0"/>
                  </a:moveTo>
                  <a:cubicBezTo>
                    <a:pt x="327" y="0"/>
                    <a:pt x="1" y="326"/>
                    <a:pt x="1" y="751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6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2085200" y="205585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60" y="1"/>
                    <a:pt x="1" y="327"/>
                    <a:pt x="1" y="718"/>
                  </a:cubicBezTo>
                  <a:cubicBezTo>
                    <a:pt x="1" y="1142"/>
                    <a:pt x="360" y="1469"/>
                    <a:pt x="751" y="1469"/>
                  </a:cubicBezTo>
                  <a:cubicBezTo>
                    <a:pt x="1143" y="1469"/>
                    <a:pt x="1469" y="1142"/>
                    <a:pt x="1469" y="718"/>
                  </a:cubicBezTo>
                  <a:cubicBezTo>
                    <a:pt x="1469" y="327"/>
                    <a:pt x="1143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2144750" y="19368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51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59"/>
                    <a:pt x="1142" y="33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2213250" y="1821800"/>
              <a:ext cx="36725" cy="37550"/>
            </a:xfrm>
            <a:custGeom>
              <a:avLst/>
              <a:gdLst/>
              <a:ahLst/>
              <a:cxnLst/>
              <a:rect l="l" t="t" r="r" b="b"/>
              <a:pathLst>
                <a:path w="1469" h="1502" extrusionOk="0">
                  <a:moveTo>
                    <a:pt x="718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2"/>
                    <a:pt x="327" y="1501"/>
                    <a:pt x="718" y="1501"/>
                  </a:cubicBezTo>
                  <a:cubicBezTo>
                    <a:pt x="1142" y="1501"/>
                    <a:pt x="1468" y="1142"/>
                    <a:pt x="1468" y="751"/>
                  </a:cubicBezTo>
                  <a:cubicBezTo>
                    <a:pt x="1468" y="327"/>
                    <a:pt x="1142" y="33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2289900" y="171335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0"/>
                  </a:moveTo>
                  <a:cubicBezTo>
                    <a:pt x="327" y="0"/>
                    <a:pt x="1" y="327"/>
                    <a:pt x="1" y="718"/>
                  </a:cubicBezTo>
                  <a:cubicBezTo>
                    <a:pt x="1" y="1142"/>
                    <a:pt x="327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2373075" y="160895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1" y="327"/>
                    <a:pt x="1" y="751"/>
                  </a:cubicBezTo>
                  <a:cubicBezTo>
                    <a:pt x="1" y="1143"/>
                    <a:pt x="327" y="1469"/>
                    <a:pt x="751" y="1469"/>
                  </a:cubicBezTo>
                  <a:cubicBezTo>
                    <a:pt x="1143" y="1469"/>
                    <a:pt x="1469" y="1143"/>
                    <a:pt x="1469" y="751"/>
                  </a:cubicBezTo>
                  <a:cubicBezTo>
                    <a:pt x="1469" y="327"/>
                    <a:pt x="1143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2463600" y="15127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1" y="327"/>
                    <a:pt x="1" y="718"/>
                  </a:cubicBezTo>
                  <a:cubicBezTo>
                    <a:pt x="1" y="1143"/>
                    <a:pt x="327" y="1469"/>
                    <a:pt x="751" y="1469"/>
                  </a:cubicBezTo>
                  <a:cubicBezTo>
                    <a:pt x="1142" y="1469"/>
                    <a:pt x="1469" y="1143"/>
                    <a:pt x="1469" y="718"/>
                  </a:cubicBezTo>
                  <a:cubicBezTo>
                    <a:pt x="1469" y="327"/>
                    <a:pt x="1142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2560650" y="14214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0"/>
                  </a:moveTo>
                  <a:cubicBezTo>
                    <a:pt x="327" y="0"/>
                    <a:pt x="0" y="327"/>
                    <a:pt x="0" y="751"/>
                  </a:cubicBezTo>
                  <a:cubicBezTo>
                    <a:pt x="0" y="1142"/>
                    <a:pt x="327" y="1468"/>
                    <a:pt x="718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7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2664225" y="1338225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50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74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2775125" y="1262375"/>
              <a:ext cx="34275" cy="35100"/>
            </a:xfrm>
            <a:custGeom>
              <a:avLst/>
              <a:gdLst/>
              <a:ahLst/>
              <a:cxnLst/>
              <a:rect l="l" t="t" r="r" b="b"/>
              <a:pathLst>
                <a:path w="1371" h="1404" extrusionOk="0">
                  <a:moveTo>
                    <a:pt x="685" y="1"/>
                  </a:moveTo>
                  <a:cubicBezTo>
                    <a:pt x="327" y="1"/>
                    <a:pt x="0" y="327"/>
                    <a:pt x="0" y="718"/>
                  </a:cubicBezTo>
                  <a:cubicBezTo>
                    <a:pt x="0" y="1077"/>
                    <a:pt x="327" y="1403"/>
                    <a:pt x="685" y="1403"/>
                  </a:cubicBezTo>
                  <a:cubicBezTo>
                    <a:pt x="1044" y="1403"/>
                    <a:pt x="1370" y="1077"/>
                    <a:pt x="1370" y="718"/>
                  </a:cubicBezTo>
                  <a:cubicBezTo>
                    <a:pt x="1370" y="327"/>
                    <a:pt x="1044" y="1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2890100" y="119550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94" y="1"/>
                    <a:pt x="1" y="294"/>
                    <a:pt x="1" y="653"/>
                  </a:cubicBezTo>
                  <a:cubicBezTo>
                    <a:pt x="1" y="1012"/>
                    <a:pt x="294" y="1306"/>
                    <a:pt x="653" y="1306"/>
                  </a:cubicBezTo>
                  <a:cubicBezTo>
                    <a:pt x="1012" y="1306"/>
                    <a:pt x="1306" y="1012"/>
                    <a:pt x="1306" y="653"/>
                  </a:cubicBezTo>
                  <a:cubicBezTo>
                    <a:pt x="1306" y="294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011625" y="1136800"/>
              <a:ext cx="28550" cy="29375"/>
            </a:xfrm>
            <a:custGeom>
              <a:avLst/>
              <a:gdLst/>
              <a:ahLst/>
              <a:cxnLst/>
              <a:rect l="l" t="t" r="r" b="b"/>
              <a:pathLst>
                <a:path w="1142" h="1175" extrusionOk="0">
                  <a:moveTo>
                    <a:pt x="555" y="0"/>
                  </a:moveTo>
                  <a:cubicBezTo>
                    <a:pt x="228" y="0"/>
                    <a:pt x="0" y="261"/>
                    <a:pt x="0" y="587"/>
                  </a:cubicBezTo>
                  <a:cubicBezTo>
                    <a:pt x="0" y="913"/>
                    <a:pt x="228" y="1174"/>
                    <a:pt x="555" y="1174"/>
                  </a:cubicBezTo>
                  <a:cubicBezTo>
                    <a:pt x="881" y="1174"/>
                    <a:pt x="1142" y="913"/>
                    <a:pt x="1142" y="587"/>
                  </a:cubicBezTo>
                  <a:cubicBezTo>
                    <a:pt x="1142" y="294"/>
                    <a:pt x="881" y="33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136375" y="1087850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229" y="1"/>
                    <a:pt x="1" y="229"/>
                    <a:pt x="1" y="490"/>
                  </a:cubicBezTo>
                  <a:cubicBezTo>
                    <a:pt x="1" y="784"/>
                    <a:pt x="229" y="979"/>
                    <a:pt x="490" y="979"/>
                  </a:cubicBezTo>
                  <a:cubicBezTo>
                    <a:pt x="784" y="979"/>
                    <a:pt x="980" y="784"/>
                    <a:pt x="980" y="490"/>
                  </a:cubicBezTo>
                  <a:cubicBezTo>
                    <a:pt x="980" y="229"/>
                    <a:pt x="784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62800" y="1047900"/>
              <a:ext cx="22850" cy="22050"/>
            </a:xfrm>
            <a:custGeom>
              <a:avLst/>
              <a:gdLst/>
              <a:ahLst/>
              <a:cxnLst/>
              <a:rect l="l" t="t" r="r" b="b"/>
              <a:pathLst>
                <a:path w="914" h="882" extrusionOk="0">
                  <a:moveTo>
                    <a:pt x="457" y="1"/>
                  </a:moveTo>
                  <a:cubicBezTo>
                    <a:pt x="228" y="1"/>
                    <a:pt x="0" y="196"/>
                    <a:pt x="0" y="425"/>
                  </a:cubicBezTo>
                  <a:cubicBezTo>
                    <a:pt x="0" y="686"/>
                    <a:pt x="228" y="881"/>
                    <a:pt x="457" y="881"/>
                  </a:cubicBezTo>
                  <a:cubicBezTo>
                    <a:pt x="718" y="881"/>
                    <a:pt x="913" y="686"/>
                    <a:pt x="913" y="425"/>
                  </a:cubicBezTo>
                  <a:cubicBezTo>
                    <a:pt x="913" y="196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394900" y="1016900"/>
              <a:ext cx="17975" cy="18800"/>
            </a:xfrm>
            <a:custGeom>
              <a:avLst/>
              <a:gdLst/>
              <a:ahLst/>
              <a:cxnLst/>
              <a:rect l="l" t="t" r="r" b="b"/>
              <a:pathLst>
                <a:path w="719" h="752" extrusionOk="0">
                  <a:moveTo>
                    <a:pt x="359" y="1"/>
                  </a:moveTo>
                  <a:cubicBezTo>
                    <a:pt x="164" y="1"/>
                    <a:pt x="0" y="164"/>
                    <a:pt x="0" y="360"/>
                  </a:cubicBezTo>
                  <a:cubicBezTo>
                    <a:pt x="0" y="588"/>
                    <a:pt x="164" y="751"/>
                    <a:pt x="359" y="751"/>
                  </a:cubicBezTo>
                  <a:cubicBezTo>
                    <a:pt x="555" y="751"/>
                    <a:pt x="718" y="588"/>
                    <a:pt x="718" y="360"/>
                  </a:cubicBezTo>
                  <a:cubicBezTo>
                    <a:pt x="718" y="164"/>
                    <a:pt x="555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527000" y="994900"/>
              <a:ext cx="14725" cy="13875"/>
            </a:xfrm>
            <a:custGeom>
              <a:avLst/>
              <a:gdLst/>
              <a:ahLst/>
              <a:cxnLst/>
              <a:rect l="l" t="t" r="r" b="b"/>
              <a:pathLst>
                <a:path w="589" h="555" extrusionOk="0">
                  <a:moveTo>
                    <a:pt x="294" y="0"/>
                  </a:moveTo>
                  <a:cubicBezTo>
                    <a:pt x="131" y="0"/>
                    <a:pt x="1" y="98"/>
                    <a:pt x="1" y="261"/>
                  </a:cubicBezTo>
                  <a:cubicBezTo>
                    <a:pt x="1" y="424"/>
                    <a:pt x="131" y="555"/>
                    <a:pt x="294" y="555"/>
                  </a:cubicBezTo>
                  <a:cubicBezTo>
                    <a:pt x="458" y="555"/>
                    <a:pt x="588" y="424"/>
                    <a:pt x="588" y="261"/>
                  </a:cubicBezTo>
                  <a:cubicBezTo>
                    <a:pt x="588" y="98"/>
                    <a:pt x="458" y="0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660750" y="9810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9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392"/>
                    <a:pt x="131" y="490"/>
                    <a:pt x="229" y="490"/>
                  </a:cubicBezTo>
                  <a:cubicBezTo>
                    <a:pt x="359" y="490"/>
                    <a:pt x="490" y="392"/>
                    <a:pt x="490" y="262"/>
                  </a:cubicBezTo>
                  <a:cubicBezTo>
                    <a:pt x="490" y="131"/>
                    <a:pt x="359" y="66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795300" y="977775"/>
              <a:ext cx="9825" cy="10625"/>
            </a:xfrm>
            <a:custGeom>
              <a:avLst/>
              <a:gdLst/>
              <a:ahLst/>
              <a:cxnLst/>
              <a:rect l="l" t="t" r="r" b="b"/>
              <a:pathLst>
                <a:path w="393" h="425" extrusionOk="0">
                  <a:moveTo>
                    <a:pt x="197" y="0"/>
                  </a:moveTo>
                  <a:cubicBezTo>
                    <a:pt x="66" y="0"/>
                    <a:pt x="1" y="98"/>
                    <a:pt x="1" y="229"/>
                  </a:cubicBezTo>
                  <a:cubicBezTo>
                    <a:pt x="1" y="326"/>
                    <a:pt x="66" y="424"/>
                    <a:pt x="197" y="424"/>
                  </a:cubicBezTo>
                  <a:cubicBezTo>
                    <a:pt x="327" y="424"/>
                    <a:pt x="392" y="326"/>
                    <a:pt x="392" y="229"/>
                  </a:cubicBezTo>
                  <a:cubicBezTo>
                    <a:pt x="392" y="98"/>
                    <a:pt x="294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929875" y="9834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1"/>
                  </a:moveTo>
                  <a:cubicBezTo>
                    <a:pt x="65" y="1"/>
                    <a:pt x="0" y="66"/>
                    <a:pt x="0" y="164"/>
                  </a:cubicBezTo>
                  <a:cubicBezTo>
                    <a:pt x="0" y="229"/>
                    <a:pt x="65" y="327"/>
                    <a:pt x="163" y="327"/>
                  </a:cubicBezTo>
                  <a:cubicBezTo>
                    <a:pt x="228" y="327"/>
                    <a:pt x="326" y="229"/>
                    <a:pt x="326" y="164"/>
                  </a:cubicBezTo>
                  <a:cubicBezTo>
                    <a:pt x="326" y="66"/>
                    <a:pt x="228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4061975" y="99735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98" y="0"/>
                    <a:pt x="1" y="98"/>
                    <a:pt x="1" y="163"/>
                  </a:cubicBezTo>
                  <a:cubicBezTo>
                    <a:pt x="1" y="261"/>
                    <a:pt x="98" y="326"/>
                    <a:pt x="164" y="326"/>
                  </a:cubicBezTo>
                  <a:cubicBezTo>
                    <a:pt x="262" y="326"/>
                    <a:pt x="327" y="261"/>
                    <a:pt x="327" y="163"/>
                  </a:cubicBezTo>
                  <a:cubicBezTo>
                    <a:pt x="327" y="98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4191650" y="1020175"/>
              <a:ext cx="9800" cy="9800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196" y="0"/>
                  </a:moveTo>
                  <a:cubicBezTo>
                    <a:pt x="65" y="0"/>
                    <a:pt x="0" y="66"/>
                    <a:pt x="0" y="196"/>
                  </a:cubicBezTo>
                  <a:cubicBezTo>
                    <a:pt x="0" y="327"/>
                    <a:pt x="65" y="392"/>
                    <a:pt x="196" y="392"/>
                  </a:cubicBezTo>
                  <a:cubicBezTo>
                    <a:pt x="326" y="392"/>
                    <a:pt x="392" y="327"/>
                    <a:pt x="392" y="196"/>
                  </a:cubicBezTo>
                  <a:cubicBezTo>
                    <a:pt x="392" y="131"/>
                    <a:pt x="294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4320500" y="1052800"/>
              <a:ext cx="9800" cy="9800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196" y="0"/>
                  </a:moveTo>
                  <a:cubicBezTo>
                    <a:pt x="65" y="0"/>
                    <a:pt x="0" y="65"/>
                    <a:pt x="0" y="196"/>
                  </a:cubicBezTo>
                  <a:cubicBezTo>
                    <a:pt x="0" y="326"/>
                    <a:pt x="65" y="392"/>
                    <a:pt x="196" y="392"/>
                  </a:cubicBezTo>
                  <a:cubicBezTo>
                    <a:pt x="326" y="392"/>
                    <a:pt x="391" y="326"/>
                    <a:pt x="391" y="196"/>
                  </a:cubicBezTo>
                  <a:cubicBezTo>
                    <a:pt x="391" y="131"/>
                    <a:pt x="326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4447700" y="1095075"/>
              <a:ext cx="9825" cy="10750"/>
            </a:xfrm>
            <a:custGeom>
              <a:avLst/>
              <a:gdLst/>
              <a:ahLst/>
              <a:cxnLst/>
              <a:rect l="l" t="t" r="r" b="b"/>
              <a:pathLst>
                <a:path w="393" h="430" extrusionOk="0">
                  <a:moveTo>
                    <a:pt x="227" y="0"/>
                  </a:moveTo>
                  <a:cubicBezTo>
                    <a:pt x="217" y="0"/>
                    <a:pt x="207" y="2"/>
                    <a:pt x="196" y="5"/>
                  </a:cubicBezTo>
                  <a:cubicBezTo>
                    <a:pt x="66" y="5"/>
                    <a:pt x="1" y="103"/>
                    <a:pt x="1" y="234"/>
                  </a:cubicBezTo>
                  <a:cubicBezTo>
                    <a:pt x="1" y="332"/>
                    <a:pt x="66" y="430"/>
                    <a:pt x="196" y="430"/>
                  </a:cubicBezTo>
                  <a:cubicBezTo>
                    <a:pt x="327" y="430"/>
                    <a:pt x="392" y="332"/>
                    <a:pt x="392" y="234"/>
                  </a:cubicBezTo>
                  <a:cubicBezTo>
                    <a:pt x="392" y="117"/>
                    <a:pt x="314" y="0"/>
                    <a:pt x="2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4567575" y="1145750"/>
              <a:ext cx="12275" cy="11450"/>
            </a:xfrm>
            <a:custGeom>
              <a:avLst/>
              <a:gdLst/>
              <a:ahLst/>
              <a:cxnLst/>
              <a:rect l="l" t="t" r="r" b="b"/>
              <a:pathLst>
                <a:path w="491" h="458" extrusionOk="0">
                  <a:moveTo>
                    <a:pt x="262" y="1"/>
                  </a:moveTo>
                  <a:cubicBezTo>
                    <a:pt x="99" y="1"/>
                    <a:pt x="1" y="99"/>
                    <a:pt x="1" y="229"/>
                  </a:cubicBezTo>
                  <a:cubicBezTo>
                    <a:pt x="1" y="392"/>
                    <a:pt x="99" y="458"/>
                    <a:pt x="262" y="458"/>
                  </a:cubicBezTo>
                  <a:cubicBezTo>
                    <a:pt x="425" y="458"/>
                    <a:pt x="490" y="360"/>
                    <a:pt x="490" y="229"/>
                  </a:cubicBezTo>
                  <a:cubicBezTo>
                    <a:pt x="490" y="99"/>
                    <a:pt x="425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4688275" y="120447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9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359"/>
                    <a:pt x="131" y="490"/>
                    <a:pt x="229" y="490"/>
                  </a:cubicBezTo>
                  <a:cubicBezTo>
                    <a:pt x="359" y="490"/>
                    <a:pt x="490" y="359"/>
                    <a:pt x="490" y="261"/>
                  </a:cubicBezTo>
                  <a:cubicBezTo>
                    <a:pt x="490" y="131"/>
                    <a:pt x="359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4801625" y="1272150"/>
              <a:ext cx="13900" cy="13900"/>
            </a:xfrm>
            <a:custGeom>
              <a:avLst/>
              <a:gdLst/>
              <a:ahLst/>
              <a:cxnLst/>
              <a:rect l="l" t="t" r="r" b="b"/>
              <a:pathLst>
                <a:path w="556" h="556" extrusionOk="0">
                  <a:moveTo>
                    <a:pt x="262" y="1"/>
                  </a:moveTo>
                  <a:cubicBezTo>
                    <a:pt x="99" y="1"/>
                    <a:pt x="1" y="99"/>
                    <a:pt x="1" y="262"/>
                  </a:cubicBezTo>
                  <a:cubicBezTo>
                    <a:pt x="1" y="425"/>
                    <a:pt x="99" y="556"/>
                    <a:pt x="262" y="556"/>
                  </a:cubicBezTo>
                  <a:cubicBezTo>
                    <a:pt x="425" y="556"/>
                    <a:pt x="555" y="425"/>
                    <a:pt x="555" y="262"/>
                  </a:cubicBezTo>
                  <a:cubicBezTo>
                    <a:pt x="555" y="99"/>
                    <a:pt x="425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4909275" y="134720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7" y="0"/>
                  </a:moveTo>
                  <a:cubicBezTo>
                    <a:pt x="131" y="0"/>
                    <a:pt x="1" y="163"/>
                    <a:pt x="1" y="326"/>
                  </a:cubicBezTo>
                  <a:cubicBezTo>
                    <a:pt x="1" y="522"/>
                    <a:pt x="164" y="652"/>
                    <a:pt x="327" y="652"/>
                  </a:cubicBezTo>
                  <a:cubicBezTo>
                    <a:pt x="523" y="652"/>
                    <a:pt x="653" y="489"/>
                    <a:pt x="653" y="326"/>
                  </a:cubicBezTo>
                  <a:cubicBezTo>
                    <a:pt x="653" y="163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5013650" y="1430825"/>
              <a:ext cx="16350" cy="16700"/>
            </a:xfrm>
            <a:custGeom>
              <a:avLst/>
              <a:gdLst/>
              <a:ahLst/>
              <a:cxnLst/>
              <a:rect l="l" t="t" r="r" b="b"/>
              <a:pathLst>
                <a:path w="654" h="668" extrusionOk="0">
                  <a:moveTo>
                    <a:pt x="400" y="0"/>
                  </a:moveTo>
                  <a:cubicBezTo>
                    <a:pt x="376" y="0"/>
                    <a:pt x="352" y="5"/>
                    <a:pt x="327" y="15"/>
                  </a:cubicBezTo>
                  <a:cubicBezTo>
                    <a:pt x="164" y="15"/>
                    <a:pt x="1" y="113"/>
                    <a:pt x="1" y="341"/>
                  </a:cubicBezTo>
                  <a:cubicBezTo>
                    <a:pt x="1" y="472"/>
                    <a:pt x="99" y="667"/>
                    <a:pt x="327" y="667"/>
                  </a:cubicBezTo>
                  <a:cubicBezTo>
                    <a:pt x="490" y="667"/>
                    <a:pt x="653" y="537"/>
                    <a:pt x="653" y="341"/>
                  </a:cubicBezTo>
                  <a:cubicBezTo>
                    <a:pt x="653" y="147"/>
                    <a:pt x="536" y="0"/>
                    <a:pt x="40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5109900" y="1520600"/>
              <a:ext cx="18775" cy="18250"/>
            </a:xfrm>
            <a:custGeom>
              <a:avLst/>
              <a:gdLst/>
              <a:ahLst/>
              <a:cxnLst/>
              <a:rect l="l" t="t" r="r" b="b"/>
              <a:pathLst>
                <a:path w="751" h="730" extrusionOk="0">
                  <a:moveTo>
                    <a:pt x="451" y="1"/>
                  </a:moveTo>
                  <a:cubicBezTo>
                    <a:pt x="431" y="1"/>
                    <a:pt x="411" y="4"/>
                    <a:pt x="392" y="12"/>
                  </a:cubicBezTo>
                  <a:cubicBezTo>
                    <a:pt x="163" y="12"/>
                    <a:pt x="0" y="175"/>
                    <a:pt x="0" y="371"/>
                  </a:cubicBezTo>
                  <a:cubicBezTo>
                    <a:pt x="0" y="567"/>
                    <a:pt x="163" y="730"/>
                    <a:pt x="392" y="730"/>
                  </a:cubicBezTo>
                  <a:cubicBezTo>
                    <a:pt x="587" y="730"/>
                    <a:pt x="750" y="567"/>
                    <a:pt x="750" y="371"/>
                  </a:cubicBezTo>
                  <a:cubicBezTo>
                    <a:pt x="750" y="198"/>
                    <a:pt x="598" y="1"/>
                    <a:pt x="4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5198775" y="1616300"/>
              <a:ext cx="20425" cy="20425"/>
            </a:xfrm>
            <a:custGeom>
              <a:avLst/>
              <a:gdLst/>
              <a:ahLst/>
              <a:cxnLst/>
              <a:rect l="l" t="t" r="r" b="b"/>
              <a:pathLst>
                <a:path w="817" h="817" extrusionOk="0">
                  <a:moveTo>
                    <a:pt x="425" y="1"/>
                  </a:moveTo>
                  <a:cubicBezTo>
                    <a:pt x="196" y="1"/>
                    <a:pt x="1" y="164"/>
                    <a:pt x="1" y="392"/>
                  </a:cubicBezTo>
                  <a:cubicBezTo>
                    <a:pt x="1" y="620"/>
                    <a:pt x="164" y="816"/>
                    <a:pt x="425" y="816"/>
                  </a:cubicBezTo>
                  <a:cubicBezTo>
                    <a:pt x="620" y="816"/>
                    <a:pt x="816" y="653"/>
                    <a:pt x="816" y="392"/>
                  </a:cubicBezTo>
                  <a:cubicBezTo>
                    <a:pt x="816" y="196"/>
                    <a:pt x="653" y="1"/>
                    <a:pt x="42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5281150" y="1719050"/>
              <a:ext cx="22850" cy="22875"/>
            </a:xfrm>
            <a:custGeom>
              <a:avLst/>
              <a:gdLst/>
              <a:ahLst/>
              <a:cxnLst/>
              <a:rect l="l" t="t" r="r" b="b"/>
              <a:pathLst>
                <a:path w="914" h="915" extrusionOk="0">
                  <a:moveTo>
                    <a:pt x="457" y="1"/>
                  </a:moveTo>
                  <a:cubicBezTo>
                    <a:pt x="196" y="1"/>
                    <a:pt x="0" y="229"/>
                    <a:pt x="0" y="457"/>
                  </a:cubicBezTo>
                  <a:cubicBezTo>
                    <a:pt x="0" y="718"/>
                    <a:pt x="196" y="914"/>
                    <a:pt x="457" y="914"/>
                  </a:cubicBezTo>
                  <a:cubicBezTo>
                    <a:pt x="718" y="914"/>
                    <a:pt x="914" y="718"/>
                    <a:pt x="914" y="457"/>
                  </a:cubicBezTo>
                  <a:cubicBezTo>
                    <a:pt x="914" y="229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5356975" y="1827525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197" y="0"/>
                    <a:pt x="1" y="228"/>
                    <a:pt x="1" y="489"/>
                  </a:cubicBezTo>
                  <a:cubicBezTo>
                    <a:pt x="1" y="750"/>
                    <a:pt x="197" y="979"/>
                    <a:pt x="490" y="979"/>
                  </a:cubicBezTo>
                  <a:cubicBezTo>
                    <a:pt x="784" y="979"/>
                    <a:pt x="979" y="718"/>
                    <a:pt x="979" y="489"/>
                  </a:cubicBezTo>
                  <a:cubicBezTo>
                    <a:pt x="979" y="196"/>
                    <a:pt x="784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5423850" y="1940875"/>
              <a:ext cx="26950" cy="26125"/>
            </a:xfrm>
            <a:custGeom>
              <a:avLst/>
              <a:gdLst/>
              <a:ahLst/>
              <a:cxnLst/>
              <a:rect l="l" t="t" r="r" b="b"/>
              <a:pathLst>
                <a:path w="1078" h="1045" extrusionOk="0">
                  <a:moveTo>
                    <a:pt x="555" y="0"/>
                  </a:moveTo>
                  <a:cubicBezTo>
                    <a:pt x="262" y="0"/>
                    <a:pt x="1" y="229"/>
                    <a:pt x="1" y="522"/>
                  </a:cubicBezTo>
                  <a:cubicBezTo>
                    <a:pt x="1" y="816"/>
                    <a:pt x="262" y="1044"/>
                    <a:pt x="555" y="1044"/>
                  </a:cubicBezTo>
                  <a:cubicBezTo>
                    <a:pt x="816" y="1044"/>
                    <a:pt x="1077" y="816"/>
                    <a:pt x="1077" y="522"/>
                  </a:cubicBezTo>
                  <a:cubicBezTo>
                    <a:pt x="1077" y="229"/>
                    <a:pt x="816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5484200" y="2059850"/>
              <a:ext cx="26950" cy="26200"/>
            </a:xfrm>
            <a:custGeom>
              <a:avLst/>
              <a:gdLst/>
              <a:ahLst/>
              <a:cxnLst/>
              <a:rect l="l" t="t" r="r" b="b"/>
              <a:pathLst>
                <a:path w="1078" h="1048" extrusionOk="0">
                  <a:moveTo>
                    <a:pt x="578" y="1"/>
                  </a:moveTo>
                  <a:cubicBezTo>
                    <a:pt x="560" y="1"/>
                    <a:pt x="541" y="2"/>
                    <a:pt x="523" y="4"/>
                  </a:cubicBezTo>
                  <a:cubicBezTo>
                    <a:pt x="262" y="4"/>
                    <a:pt x="1" y="232"/>
                    <a:pt x="1" y="526"/>
                  </a:cubicBezTo>
                  <a:cubicBezTo>
                    <a:pt x="1" y="819"/>
                    <a:pt x="262" y="1048"/>
                    <a:pt x="523" y="1048"/>
                  </a:cubicBezTo>
                  <a:cubicBezTo>
                    <a:pt x="816" y="1048"/>
                    <a:pt x="1077" y="819"/>
                    <a:pt x="1077" y="526"/>
                  </a:cubicBezTo>
                  <a:cubicBezTo>
                    <a:pt x="1077" y="220"/>
                    <a:pt x="848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5533950" y="2181450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88" y="0"/>
                  </a:moveTo>
                  <a:cubicBezTo>
                    <a:pt x="261" y="0"/>
                    <a:pt x="0" y="228"/>
                    <a:pt x="0" y="555"/>
                  </a:cubicBezTo>
                  <a:cubicBezTo>
                    <a:pt x="0" y="881"/>
                    <a:pt x="261" y="1142"/>
                    <a:pt x="588" y="1142"/>
                  </a:cubicBezTo>
                  <a:cubicBezTo>
                    <a:pt x="914" y="1142"/>
                    <a:pt x="1142" y="881"/>
                    <a:pt x="1142" y="555"/>
                  </a:cubicBezTo>
                  <a:cubicBezTo>
                    <a:pt x="1142" y="261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5577175" y="23078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extrusionOk="0">
                  <a:moveTo>
                    <a:pt x="555" y="0"/>
                  </a:moveTo>
                  <a:cubicBezTo>
                    <a:pt x="229" y="0"/>
                    <a:pt x="0" y="229"/>
                    <a:pt x="0" y="555"/>
                  </a:cubicBezTo>
                  <a:cubicBezTo>
                    <a:pt x="0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9"/>
                    <a:pt x="848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5607350" y="2435875"/>
              <a:ext cx="31000" cy="31025"/>
            </a:xfrm>
            <a:custGeom>
              <a:avLst/>
              <a:gdLst/>
              <a:ahLst/>
              <a:cxnLst/>
              <a:rect l="l" t="t" r="r" b="b"/>
              <a:pathLst>
                <a:path w="1240" h="1241" extrusionOk="0">
                  <a:moveTo>
                    <a:pt x="620" y="1"/>
                  </a:moveTo>
                  <a:cubicBezTo>
                    <a:pt x="261" y="1"/>
                    <a:pt x="0" y="294"/>
                    <a:pt x="0" y="620"/>
                  </a:cubicBezTo>
                  <a:cubicBezTo>
                    <a:pt x="0" y="979"/>
                    <a:pt x="294" y="1240"/>
                    <a:pt x="620" y="1240"/>
                  </a:cubicBezTo>
                  <a:cubicBezTo>
                    <a:pt x="979" y="1240"/>
                    <a:pt x="1240" y="947"/>
                    <a:pt x="1240" y="620"/>
                  </a:cubicBezTo>
                  <a:cubicBezTo>
                    <a:pt x="1240" y="294"/>
                    <a:pt x="979" y="1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5631800" y="25663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21" y="1"/>
                  </a:moveTo>
                  <a:cubicBezTo>
                    <a:pt x="294" y="1"/>
                    <a:pt x="1" y="294"/>
                    <a:pt x="1" y="620"/>
                  </a:cubicBezTo>
                  <a:cubicBezTo>
                    <a:pt x="1" y="947"/>
                    <a:pt x="294" y="1240"/>
                    <a:pt x="621" y="1240"/>
                  </a:cubicBezTo>
                  <a:cubicBezTo>
                    <a:pt x="947" y="1240"/>
                    <a:pt x="1240" y="947"/>
                    <a:pt x="1240" y="620"/>
                  </a:cubicBezTo>
                  <a:cubicBezTo>
                    <a:pt x="1240" y="294"/>
                    <a:pt x="947" y="1"/>
                    <a:pt x="62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5646475" y="2699275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621" y="1"/>
                  </a:moveTo>
                  <a:cubicBezTo>
                    <a:pt x="295" y="1"/>
                    <a:pt x="1" y="262"/>
                    <a:pt x="1" y="588"/>
                  </a:cubicBezTo>
                  <a:cubicBezTo>
                    <a:pt x="1" y="914"/>
                    <a:pt x="295" y="1208"/>
                    <a:pt x="621" y="1208"/>
                  </a:cubicBezTo>
                  <a:cubicBezTo>
                    <a:pt x="947" y="1208"/>
                    <a:pt x="1208" y="914"/>
                    <a:pt x="1208" y="588"/>
                  </a:cubicBezTo>
                  <a:cubicBezTo>
                    <a:pt x="1208" y="262"/>
                    <a:pt x="947" y="1"/>
                    <a:pt x="62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5553525" y="2821600"/>
              <a:ext cx="55475" cy="54675"/>
            </a:xfrm>
            <a:custGeom>
              <a:avLst/>
              <a:gdLst/>
              <a:ahLst/>
              <a:cxnLst/>
              <a:rect l="l" t="t" r="r" b="b"/>
              <a:pathLst>
                <a:path w="2219" h="2187" extrusionOk="0">
                  <a:moveTo>
                    <a:pt x="1109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109" y="2186"/>
                  </a:cubicBezTo>
                  <a:cubicBezTo>
                    <a:pt x="1697" y="2186"/>
                    <a:pt x="2218" y="1697"/>
                    <a:pt x="2218" y="1077"/>
                  </a:cubicBezTo>
                  <a:cubicBezTo>
                    <a:pt x="2218" y="490"/>
                    <a:pt x="1697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5548625" y="2953725"/>
              <a:ext cx="54675" cy="55475"/>
            </a:xfrm>
            <a:custGeom>
              <a:avLst/>
              <a:gdLst/>
              <a:ahLst/>
              <a:cxnLst/>
              <a:rect l="l" t="t" r="r" b="b"/>
              <a:pathLst>
                <a:path w="2187" h="2219" extrusionOk="0">
                  <a:moveTo>
                    <a:pt x="1110" y="0"/>
                  </a:moveTo>
                  <a:cubicBezTo>
                    <a:pt x="490" y="0"/>
                    <a:pt x="1" y="489"/>
                    <a:pt x="1" y="1109"/>
                  </a:cubicBezTo>
                  <a:cubicBezTo>
                    <a:pt x="1" y="1729"/>
                    <a:pt x="490" y="2218"/>
                    <a:pt x="1110" y="2218"/>
                  </a:cubicBezTo>
                  <a:cubicBezTo>
                    <a:pt x="1697" y="2218"/>
                    <a:pt x="2186" y="1729"/>
                    <a:pt x="2186" y="1109"/>
                  </a:cubicBezTo>
                  <a:cubicBezTo>
                    <a:pt x="2186" y="489"/>
                    <a:pt x="1697" y="0"/>
                    <a:pt x="111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5536400" y="3088275"/>
              <a:ext cx="50575" cy="51400"/>
            </a:xfrm>
            <a:custGeom>
              <a:avLst/>
              <a:gdLst/>
              <a:ahLst/>
              <a:cxnLst/>
              <a:rect l="l" t="t" r="r" b="b"/>
              <a:pathLst>
                <a:path w="2023" h="2056" extrusionOk="0">
                  <a:moveTo>
                    <a:pt x="1011" y="0"/>
                  </a:moveTo>
                  <a:cubicBezTo>
                    <a:pt x="457" y="0"/>
                    <a:pt x="0" y="457"/>
                    <a:pt x="0" y="1012"/>
                  </a:cubicBezTo>
                  <a:cubicBezTo>
                    <a:pt x="0" y="1599"/>
                    <a:pt x="457" y="2055"/>
                    <a:pt x="1011" y="2055"/>
                  </a:cubicBezTo>
                  <a:cubicBezTo>
                    <a:pt x="1599" y="2055"/>
                    <a:pt x="2023" y="1599"/>
                    <a:pt x="2023" y="1012"/>
                  </a:cubicBezTo>
                  <a:cubicBezTo>
                    <a:pt x="2023" y="457"/>
                    <a:pt x="1599" y="0"/>
                    <a:pt x="101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5513550" y="3220375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7" y="1"/>
                  </a:moveTo>
                  <a:cubicBezTo>
                    <a:pt x="425" y="1"/>
                    <a:pt x="1" y="425"/>
                    <a:pt x="1" y="947"/>
                  </a:cubicBezTo>
                  <a:cubicBezTo>
                    <a:pt x="1" y="1501"/>
                    <a:pt x="425" y="1893"/>
                    <a:pt x="947" y="1893"/>
                  </a:cubicBezTo>
                  <a:cubicBezTo>
                    <a:pt x="1469" y="1893"/>
                    <a:pt x="1893" y="1501"/>
                    <a:pt x="1893" y="947"/>
                  </a:cubicBezTo>
                  <a:cubicBezTo>
                    <a:pt x="1893" y="425"/>
                    <a:pt x="1469" y="1"/>
                    <a:pt x="94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5480125" y="33500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0"/>
                  </a:moveTo>
                  <a:cubicBezTo>
                    <a:pt x="425" y="0"/>
                    <a:pt x="0" y="424"/>
                    <a:pt x="0" y="914"/>
                  </a:cubicBezTo>
                  <a:cubicBezTo>
                    <a:pt x="0" y="1403"/>
                    <a:pt x="425" y="1794"/>
                    <a:pt x="914" y="1794"/>
                  </a:cubicBezTo>
                  <a:cubicBezTo>
                    <a:pt x="1403" y="1794"/>
                    <a:pt x="1795" y="1403"/>
                    <a:pt x="1795" y="914"/>
                  </a:cubicBezTo>
                  <a:cubicBezTo>
                    <a:pt x="1795" y="424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5437725" y="3477225"/>
              <a:ext cx="42425" cy="43275"/>
            </a:xfrm>
            <a:custGeom>
              <a:avLst/>
              <a:gdLst/>
              <a:ahLst/>
              <a:cxnLst/>
              <a:rect l="l" t="t" r="r" b="b"/>
              <a:pathLst>
                <a:path w="1697" h="1731" extrusionOk="0">
                  <a:moveTo>
                    <a:pt x="898" y="0"/>
                  </a:moveTo>
                  <a:cubicBezTo>
                    <a:pt x="881" y="0"/>
                    <a:pt x="865" y="1"/>
                    <a:pt x="848" y="2"/>
                  </a:cubicBezTo>
                  <a:cubicBezTo>
                    <a:pt x="359" y="2"/>
                    <a:pt x="0" y="394"/>
                    <a:pt x="0" y="883"/>
                  </a:cubicBezTo>
                  <a:cubicBezTo>
                    <a:pt x="0" y="1372"/>
                    <a:pt x="359" y="1731"/>
                    <a:pt x="848" y="1731"/>
                  </a:cubicBezTo>
                  <a:cubicBezTo>
                    <a:pt x="1338" y="1731"/>
                    <a:pt x="1696" y="1372"/>
                    <a:pt x="1696" y="883"/>
                  </a:cubicBezTo>
                  <a:cubicBezTo>
                    <a:pt x="1696" y="411"/>
                    <a:pt x="1333" y="0"/>
                    <a:pt x="8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5383075" y="3598775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81" y="0"/>
                  </a:moveTo>
                  <a:cubicBezTo>
                    <a:pt x="360" y="0"/>
                    <a:pt x="1" y="425"/>
                    <a:pt x="1" y="881"/>
                  </a:cubicBezTo>
                  <a:cubicBezTo>
                    <a:pt x="1" y="1370"/>
                    <a:pt x="425" y="1729"/>
                    <a:pt x="881" y="1729"/>
                  </a:cubicBezTo>
                  <a:cubicBezTo>
                    <a:pt x="1371" y="1729"/>
                    <a:pt x="1730" y="1305"/>
                    <a:pt x="1730" y="881"/>
                  </a:cubicBezTo>
                  <a:cubicBezTo>
                    <a:pt x="1730" y="425"/>
                    <a:pt x="1371" y="66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5321925" y="371782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0" y="392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92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5251775" y="3831200"/>
              <a:ext cx="39175" cy="39150"/>
            </a:xfrm>
            <a:custGeom>
              <a:avLst/>
              <a:gdLst/>
              <a:ahLst/>
              <a:cxnLst/>
              <a:rect l="l" t="t" r="r" b="b"/>
              <a:pathLst>
                <a:path w="1567" h="1566" extrusionOk="0">
                  <a:moveTo>
                    <a:pt x="784" y="0"/>
                  </a:moveTo>
                  <a:cubicBezTo>
                    <a:pt x="360" y="0"/>
                    <a:pt x="1" y="326"/>
                    <a:pt x="1" y="783"/>
                  </a:cubicBezTo>
                  <a:cubicBezTo>
                    <a:pt x="1" y="1207"/>
                    <a:pt x="327" y="1566"/>
                    <a:pt x="784" y="1566"/>
                  </a:cubicBezTo>
                  <a:cubicBezTo>
                    <a:pt x="1175" y="1566"/>
                    <a:pt x="1567" y="1240"/>
                    <a:pt x="1567" y="783"/>
                  </a:cubicBezTo>
                  <a:cubicBezTo>
                    <a:pt x="1567" y="392"/>
                    <a:pt x="1240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5174325" y="3939650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50" y="1"/>
                  </a:moveTo>
                  <a:cubicBezTo>
                    <a:pt x="326" y="1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1"/>
                    <a:pt x="75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5087050" y="4039950"/>
              <a:ext cx="35900" cy="36725"/>
            </a:xfrm>
            <a:custGeom>
              <a:avLst/>
              <a:gdLst/>
              <a:ahLst/>
              <a:cxnLst/>
              <a:rect l="l" t="t" r="r" b="b"/>
              <a:pathLst>
                <a:path w="1436" h="1469" extrusionOk="0">
                  <a:moveTo>
                    <a:pt x="718" y="1"/>
                  </a:moveTo>
                  <a:cubicBezTo>
                    <a:pt x="327" y="1"/>
                    <a:pt x="1" y="360"/>
                    <a:pt x="1" y="751"/>
                  </a:cubicBezTo>
                  <a:cubicBezTo>
                    <a:pt x="1" y="1143"/>
                    <a:pt x="327" y="1469"/>
                    <a:pt x="718" y="1469"/>
                  </a:cubicBezTo>
                  <a:cubicBezTo>
                    <a:pt x="1110" y="1469"/>
                    <a:pt x="1436" y="1143"/>
                    <a:pt x="1436" y="751"/>
                  </a:cubicBezTo>
                  <a:cubicBezTo>
                    <a:pt x="1436" y="360"/>
                    <a:pt x="1110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4994100" y="413537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5" y="0"/>
                  </a:moveTo>
                  <a:cubicBezTo>
                    <a:pt x="294" y="0"/>
                    <a:pt x="0" y="294"/>
                    <a:pt x="0" y="685"/>
                  </a:cubicBezTo>
                  <a:cubicBezTo>
                    <a:pt x="0" y="1077"/>
                    <a:pt x="294" y="1370"/>
                    <a:pt x="685" y="1370"/>
                  </a:cubicBezTo>
                  <a:cubicBezTo>
                    <a:pt x="1077" y="1370"/>
                    <a:pt x="1370" y="1077"/>
                    <a:pt x="1370" y="685"/>
                  </a:cubicBezTo>
                  <a:cubicBezTo>
                    <a:pt x="1370" y="294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4895425" y="42242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61" y="1"/>
                    <a:pt x="0" y="262"/>
                    <a:pt x="0" y="653"/>
                  </a:cubicBezTo>
                  <a:cubicBezTo>
                    <a:pt x="0" y="1012"/>
                    <a:pt x="261" y="1306"/>
                    <a:pt x="652" y="1306"/>
                  </a:cubicBezTo>
                  <a:cubicBezTo>
                    <a:pt x="1011" y="1306"/>
                    <a:pt x="1305" y="1012"/>
                    <a:pt x="1305" y="653"/>
                  </a:cubicBezTo>
                  <a:cubicBezTo>
                    <a:pt x="1305" y="262"/>
                    <a:pt x="1011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4786950" y="43025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1" y="294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327"/>
                    <a:pt x="1012" y="33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4676050" y="4375125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620" y="1"/>
                  </a:moveTo>
                  <a:cubicBezTo>
                    <a:pt x="294" y="1"/>
                    <a:pt x="0" y="262"/>
                    <a:pt x="0" y="588"/>
                  </a:cubicBezTo>
                  <a:cubicBezTo>
                    <a:pt x="0" y="914"/>
                    <a:pt x="294" y="1208"/>
                    <a:pt x="620" y="1208"/>
                  </a:cubicBezTo>
                  <a:cubicBezTo>
                    <a:pt x="946" y="1208"/>
                    <a:pt x="1207" y="914"/>
                    <a:pt x="1207" y="588"/>
                  </a:cubicBezTo>
                  <a:cubicBezTo>
                    <a:pt x="1207" y="229"/>
                    <a:pt x="946" y="1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4557800" y="443710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620" y="1"/>
                  </a:moveTo>
                  <a:cubicBezTo>
                    <a:pt x="294" y="1"/>
                    <a:pt x="0" y="294"/>
                    <a:pt x="0" y="620"/>
                  </a:cubicBezTo>
                  <a:cubicBezTo>
                    <a:pt x="0" y="947"/>
                    <a:pt x="294" y="1208"/>
                    <a:pt x="620" y="1208"/>
                  </a:cubicBezTo>
                  <a:cubicBezTo>
                    <a:pt x="946" y="1208"/>
                    <a:pt x="1207" y="947"/>
                    <a:pt x="1207" y="620"/>
                  </a:cubicBezTo>
                  <a:cubicBezTo>
                    <a:pt x="1207" y="294"/>
                    <a:pt x="979" y="1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4437100" y="4491675"/>
              <a:ext cx="28575" cy="28625"/>
            </a:xfrm>
            <a:custGeom>
              <a:avLst/>
              <a:gdLst/>
              <a:ahLst/>
              <a:cxnLst/>
              <a:rect l="l" t="t" r="r" b="b"/>
              <a:pathLst>
                <a:path w="1143" h="1145" extrusionOk="0">
                  <a:moveTo>
                    <a:pt x="637" y="1"/>
                  </a:moveTo>
                  <a:cubicBezTo>
                    <a:pt x="621" y="1"/>
                    <a:pt x="605" y="2"/>
                    <a:pt x="588" y="3"/>
                  </a:cubicBezTo>
                  <a:cubicBezTo>
                    <a:pt x="262" y="3"/>
                    <a:pt x="1" y="264"/>
                    <a:pt x="1" y="590"/>
                  </a:cubicBezTo>
                  <a:cubicBezTo>
                    <a:pt x="1" y="917"/>
                    <a:pt x="262" y="1145"/>
                    <a:pt x="588" y="1145"/>
                  </a:cubicBezTo>
                  <a:cubicBezTo>
                    <a:pt x="914" y="1145"/>
                    <a:pt x="1142" y="917"/>
                    <a:pt x="1142" y="590"/>
                  </a:cubicBezTo>
                  <a:cubicBezTo>
                    <a:pt x="1142" y="281"/>
                    <a:pt x="937" y="1"/>
                    <a:pt x="63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4312325" y="45357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62"/>
                    <a:pt x="1" y="588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2" y="1142"/>
                    <a:pt x="1143" y="914"/>
                    <a:pt x="1143" y="588"/>
                  </a:cubicBezTo>
                  <a:cubicBezTo>
                    <a:pt x="1143" y="262"/>
                    <a:pt x="849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4183475" y="4570850"/>
              <a:ext cx="28575" cy="27750"/>
            </a:xfrm>
            <a:custGeom>
              <a:avLst/>
              <a:gdLst/>
              <a:ahLst/>
              <a:cxnLst/>
              <a:rect l="l" t="t" r="r" b="b"/>
              <a:pathLst>
                <a:path w="1143" h="1110" extrusionOk="0">
                  <a:moveTo>
                    <a:pt x="588" y="0"/>
                  </a:moveTo>
                  <a:cubicBezTo>
                    <a:pt x="262" y="0"/>
                    <a:pt x="1" y="229"/>
                    <a:pt x="1" y="555"/>
                  </a:cubicBezTo>
                  <a:cubicBezTo>
                    <a:pt x="1" y="881"/>
                    <a:pt x="262" y="1109"/>
                    <a:pt x="588" y="1109"/>
                  </a:cubicBezTo>
                  <a:cubicBezTo>
                    <a:pt x="882" y="1109"/>
                    <a:pt x="1143" y="881"/>
                    <a:pt x="1143" y="555"/>
                  </a:cubicBezTo>
                  <a:cubicBezTo>
                    <a:pt x="1143" y="229"/>
                    <a:pt x="849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4052200" y="4595300"/>
              <a:ext cx="28550" cy="28575"/>
            </a:xfrm>
            <a:custGeom>
              <a:avLst/>
              <a:gdLst/>
              <a:ahLst/>
              <a:cxnLst/>
              <a:rect l="l" t="t" r="r" b="b"/>
              <a:pathLst>
                <a:path w="1142" h="1143" extrusionOk="0">
                  <a:moveTo>
                    <a:pt x="555" y="1"/>
                  </a:moveTo>
                  <a:cubicBezTo>
                    <a:pt x="228" y="1"/>
                    <a:pt x="0" y="229"/>
                    <a:pt x="0" y="555"/>
                  </a:cubicBezTo>
                  <a:cubicBezTo>
                    <a:pt x="0" y="882"/>
                    <a:pt x="228" y="1143"/>
                    <a:pt x="555" y="1143"/>
                  </a:cubicBezTo>
                  <a:cubicBezTo>
                    <a:pt x="881" y="1143"/>
                    <a:pt x="1142" y="882"/>
                    <a:pt x="1142" y="555"/>
                  </a:cubicBezTo>
                  <a:cubicBezTo>
                    <a:pt x="1142" y="229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3919275" y="4609175"/>
              <a:ext cx="28550" cy="28575"/>
            </a:xfrm>
            <a:custGeom>
              <a:avLst/>
              <a:gdLst/>
              <a:ahLst/>
              <a:cxnLst/>
              <a:rect l="l" t="t" r="r" b="b"/>
              <a:pathLst>
                <a:path w="1142" h="1143" extrusionOk="0">
                  <a:moveTo>
                    <a:pt x="587" y="0"/>
                  </a:moveTo>
                  <a:cubicBezTo>
                    <a:pt x="261" y="0"/>
                    <a:pt x="0" y="261"/>
                    <a:pt x="0" y="588"/>
                  </a:cubicBezTo>
                  <a:cubicBezTo>
                    <a:pt x="0" y="881"/>
                    <a:pt x="261" y="1142"/>
                    <a:pt x="587" y="1142"/>
                  </a:cubicBezTo>
                  <a:cubicBezTo>
                    <a:pt x="913" y="1142"/>
                    <a:pt x="1142" y="914"/>
                    <a:pt x="1142" y="588"/>
                  </a:cubicBezTo>
                  <a:cubicBezTo>
                    <a:pt x="1142" y="294"/>
                    <a:pt x="913" y="0"/>
                    <a:pt x="58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3787150" y="4614075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55" y="0"/>
                  </a:moveTo>
                  <a:cubicBezTo>
                    <a:pt x="229" y="0"/>
                    <a:pt x="1" y="261"/>
                    <a:pt x="1" y="587"/>
                  </a:cubicBezTo>
                  <a:cubicBezTo>
                    <a:pt x="1" y="914"/>
                    <a:pt x="229" y="1142"/>
                    <a:pt x="555" y="1142"/>
                  </a:cubicBezTo>
                  <a:cubicBezTo>
                    <a:pt x="881" y="1142"/>
                    <a:pt x="1142" y="914"/>
                    <a:pt x="1142" y="587"/>
                  </a:cubicBezTo>
                  <a:cubicBezTo>
                    <a:pt x="1142" y="294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3657500" y="4612425"/>
              <a:ext cx="22850" cy="22050"/>
            </a:xfrm>
            <a:custGeom>
              <a:avLst/>
              <a:gdLst/>
              <a:ahLst/>
              <a:cxnLst/>
              <a:rect l="l" t="t" r="r" b="b"/>
              <a:pathLst>
                <a:path w="914" h="882" extrusionOk="0">
                  <a:moveTo>
                    <a:pt x="457" y="1"/>
                  </a:moveTo>
                  <a:cubicBezTo>
                    <a:pt x="196" y="1"/>
                    <a:pt x="0" y="197"/>
                    <a:pt x="0" y="458"/>
                  </a:cubicBezTo>
                  <a:cubicBezTo>
                    <a:pt x="0" y="686"/>
                    <a:pt x="196" y="882"/>
                    <a:pt x="457" y="882"/>
                  </a:cubicBezTo>
                  <a:cubicBezTo>
                    <a:pt x="685" y="882"/>
                    <a:pt x="913" y="686"/>
                    <a:pt x="913" y="458"/>
                  </a:cubicBezTo>
                  <a:cubicBezTo>
                    <a:pt x="913" y="197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3523750" y="4596950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229" y="0"/>
                    <a:pt x="0" y="196"/>
                    <a:pt x="0" y="489"/>
                  </a:cubicBezTo>
                  <a:cubicBezTo>
                    <a:pt x="0" y="783"/>
                    <a:pt x="229" y="979"/>
                    <a:pt x="490" y="979"/>
                  </a:cubicBezTo>
                  <a:cubicBezTo>
                    <a:pt x="783" y="979"/>
                    <a:pt x="979" y="783"/>
                    <a:pt x="979" y="489"/>
                  </a:cubicBezTo>
                  <a:cubicBezTo>
                    <a:pt x="979" y="196"/>
                    <a:pt x="783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3391650" y="4571650"/>
              <a:ext cx="26100" cy="26125"/>
            </a:xfrm>
            <a:custGeom>
              <a:avLst/>
              <a:gdLst/>
              <a:ahLst/>
              <a:cxnLst/>
              <a:rect l="l" t="t" r="r" b="b"/>
              <a:pathLst>
                <a:path w="1044" h="1045" extrusionOk="0">
                  <a:moveTo>
                    <a:pt x="522" y="1"/>
                  </a:moveTo>
                  <a:cubicBezTo>
                    <a:pt x="228" y="1"/>
                    <a:pt x="0" y="229"/>
                    <a:pt x="0" y="523"/>
                  </a:cubicBezTo>
                  <a:cubicBezTo>
                    <a:pt x="0" y="816"/>
                    <a:pt x="228" y="1045"/>
                    <a:pt x="522" y="1045"/>
                  </a:cubicBezTo>
                  <a:cubicBezTo>
                    <a:pt x="816" y="1045"/>
                    <a:pt x="1044" y="816"/>
                    <a:pt x="1044" y="523"/>
                  </a:cubicBezTo>
                  <a:cubicBezTo>
                    <a:pt x="1044" y="197"/>
                    <a:pt x="816" y="1"/>
                    <a:pt x="52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3261150" y="4534975"/>
              <a:ext cx="30200" cy="30175"/>
            </a:xfrm>
            <a:custGeom>
              <a:avLst/>
              <a:gdLst/>
              <a:ahLst/>
              <a:cxnLst/>
              <a:rect l="l" t="t" r="r" b="b"/>
              <a:pathLst>
                <a:path w="1208" h="1207" extrusionOk="0">
                  <a:moveTo>
                    <a:pt x="621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07"/>
                    <a:pt x="621" y="1207"/>
                  </a:cubicBezTo>
                  <a:cubicBezTo>
                    <a:pt x="947" y="1207"/>
                    <a:pt x="1208" y="946"/>
                    <a:pt x="1208" y="620"/>
                  </a:cubicBezTo>
                  <a:cubicBezTo>
                    <a:pt x="1208" y="294"/>
                    <a:pt x="947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3132300" y="4489300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719" y="0"/>
                  </a:moveTo>
                  <a:cubicBezTo>
                    <a:pt x="294" y="0"/>
                    <a:pt x="1" y="327"/>
                    <a:pt x="1" y="685"/>
                  </a:cubicBezTo>
                  <a:cubicBezTo>
                    <a:pt x="1" y="1077"/>
                    <a:pt x="327" y="1370"/>
                    <a:pt x="719" y="1370"/>
                  </a:cubicBezTo>
                  <a:cubicBezTo>
                    <a:pt x="1110" y="1370"/>
                    <a:pt x="1404" y="1044"/>
                    <a:pt x="1404" y="685"/>
                  </a:cubicBezTo>
                  <a:cubicBezTo>
                    <a:pt x="1404" y="261"/>
                    <a:pt x="1110" y="0"/>
                    <a:pt x="71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3010800" y="4433850"/>
              <a:ext cx="37550" cy="36725"/>
            </a:xfrm>
            <a:custGeom>
              <a:avLst/>
              <a:gdLst/>
              <a:ahLst/>
              <a:cxnLst/>
              <a:rect l="l" t="t" r="r" b="b"/>
              <a:pathLst>
                <a:path w="1502" h="1469" extrusionOk="0">
                  <a:moveTo>
                    <a:pt x="751" y="0"/>
                  </a:moveTo>
                  <a:cubicBezTo>
                    <a:pt x="327" y="0"/>
                    <a:pt x="1" y="326"/>
                    <a:pt x="1" y="750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2" y="1468"/>
                    <a:pt x="1501" y="1142"/>
                    <a:pt x="1501" y="750"/>
                  </a:cubicBezTo>
                  <a:cubicBezTo>
                    <a:pt x="1501" y="326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2890925" y="436942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0" y="392"/>
                    <a:pt x="0" y="816"/>
                  </a:cubicBezTo>
                  <a:cubicBezTo>
                    <a:pt x="0" y="1272"/>
                    <a:pt x="359" y="1631"/>
                    <a:pt x="816" y="1631"/>
                  </a:cubicBezTo>
                  <a:cubicBezTo>
                    <a:pt x="1273" y="1631"/>
                    <a:pt x="1631" y="1272"/>
                    <a:pt x="1631" y="816"/>
                  </a:cubicBezTo>
                  <a:cubicBezTo>
                    <a:pt x="1631" y="392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2776750" y="4296850"/>
              <a:ext cx="42425" cy="43225"/>
            </a:xfrm>
            <a:custGeom>
              <a:avLst/>
              <a:gdLst/>
              <a:ahLst/>
              <a:cxnLst/>
              <a:rect l="l" t="t" r="r" b="b"/>
              <a:pathLst>
                <a:path w="1697" h="1729" extrusionOk="0">
                  <a:moveTo>
                    <a:pt x="849" y="0"/>
                  </a:moveTo>
                  <a:cubicBezTo>
                    <a:pt x="392" y="0"/>
                    <a:pt x="1" y="392"/>
                    <a:pt x="1" y="881"/>
                  </a:cubicBezTo>
                  <a:cubicBezTo>
                    <a:pt x="1" y="1337"/>
                    <a:pt x="392" y="1729"/>
                    <a:pt x="849" y="1729"/>
                  </a:cubicBezTo>
                  <a:cubicBezTo>
                    <a:pt x="1338" y="1729"/>
                    <a:pt x="1697" y="1337"/>
                    <a:pt x="1697" y="881"/>
                  </a:cubicBezTo>
                  <a:cubicBezTo>
                    <a:pt x="1697" y="392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2669925" y="4218550"/>
              <a:ext cx="42425" cy="43250"/>
            </a:xfrm>
            <a:custGeom>
              <a:avLst/>
              <a:gdLst/>
              <a:ahLst/>
              <a:cxnLst/>
              <a:rect l="l" t="t" r="r" b="b"/>
              <a:pathLst>
                <a:path w="1697" h="1730" extrusionOk="0">
                  <a:moveTo>
                    <a:pt x="849" y="1"/>
                  </a:moveTo>
                  <a:cubicBezTo>
                    <a:pt x="392" y="1"/>
                    <a:pt x="0" y="392"/>
                    <a:pt x="0" y="881"/>
                  </a:cubicBezTo>
                  <a:cubicBezTo>
                    <a:pt x="0" y="1338"/>
                    <a:pt x="392" y="1729"/>
                    <a:pt x="849" y="1729"/>
                  </a:cubicBezTo>
                  <a:cubicBezTo>
                    <a:pt x="1305" y="1729"/>
                    <a:pt x="1697" y="1338"/>
                    <a:pt x="1697" y="881"/>
                  </a:cubicBezTo>
                  <a:cubicBezTo>
                    <a:pt x="1697" y="392"/>
                    <a:pt x="1305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2568800" y="4132100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49" y="1"/>
                  </a:moveTo>
                  <a:cubicBezTo>
                    <a:pt x="392" y="1"/>
                    <a:pt x="1" y="392"/>
                    <a:pt x="1" y="849"/>
                  </a:cubicBezTo>
                  <a:cubicBezTo>
                    <a:pt x="1" y="1338"/>
                    <a:pt x="392" y="1730"/>
                    <a:pt x="849" y="1730"/>
                  </a:cubicBezTo>
                  <a:cubicBezTo>
                    <a:pt x="1338" y="1730"/>
                    <a:pt x="1729" y="1338"/>
                    <a:pt x="1729" y="849"/>
                  </a:cubicBezTo>
                  <a:cubicBezTo>
                    <a:pt x="1729" y="392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2475025" y="4037500"/>
              <a:ext cx="43250" cy="42450"/>
            </a:xfrm>
            <a:custGeom>
              <a:avLst/>
              <a:gdLst/>
              <a:ahLst/>
              <a:cxnLst/>
              <a:rect l="l" t="t" r="r" b="b"/>
              <a:pathLst>
                <a:path w="1730" h="1698" extrusionOk="0">
                  <a:moveTo>
                    <a:pt x="848" y="1"/>
                  </a:moveTo>
                  <a:cubicBezTo>
                    <a:pt x="392" y="1"/>
                    <a:pt x="0" y="392"/>
                    <a:pt x="0" y="849"/>
                  </a:cubicBezTo>
                  <a:cubicBezTo>
                    <a:pt x="0" y="1306"/>
                    <a:pt x="392" y="1697"/>
                    <a:pt x="848" y="1697"/>
                  </a:cubicBezTo>
                  <a:cubicBezTo>
                    <a:pt x="1338" y="1697"/>
                    <a:pt x="1729" y="1306"/>
                    <a:pt x="1729" y="849"/>
                  </a:cubicBezTo>
                  <a:cubicBezTo>
                    <a:pt x="1729" y="392"/>
                    <a:pt x="1338" y="1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2388575" y="3936400"/>
              <a:ext cx="42425" cy="43225"/>
            </a:xfrm>
            <a:custGeom>
              <a:avLst/>
              <a:gdLst/>
              <a:ahLst/>
              <a:cxnLst/>
              <a:rect l="l" t="t" r="r" b="b"/>
              <a:pathLst>
                <a:path w="1697" h="1729" extrusionOk="0">
                  <a:moveTo>
                    <a:pt x="849" y="0"/>
                  </a:moveTo>
                  <a:cubicBezTo>
                    <a:pt x="359" y="0"/>
                    <a:pt x="1" y="359"/>
                    <a:pt x="1" y="848"/>
                  </a:cubicBezTo>
                  <a:cubicBezTo>
                    <a:pt x="1" y="1338"/>
                    <a:pt x="359" y="1729"/>
                    <a:pt x="849" y="1729"/>
                  </a:cubicBezTo>
                  <a:cubicBezTo>
                    <a:pt x="1338" y="1729"/>
                    <a:pt x="1697" y="1338"/>
                    <a:pt x="1697" y="848"/>
                  </a:cubicBezTo>
                  <a:cubicBezTo>
                    <a:pt x="1697" y="424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2308650" y="3829550"/>
              <a:ext cx="43250" cy="42450"/>
            </a:xfrm>
            <a:custGeom>
              <a:avLst/>
              <a:gdLst/>
              <a:ahLst/>
              <a:cxnLst/>
              <a:rect l="l" t="t" r="r" b="b"/>
              <a:pathLst>
                <a:path w="1730" h="1698" extrusionOk="0">
                  <a:moveTo>
                    <a:pt x="882" y="1"/>
                  </a:moveTo>
                  <a:cubicBezTo>
                    <a:pt x="392" y="1"/>
                    <a:pt x="1" y="360"/>
                    <a:pt x="1" y="849"/>
                  </a:cubicBezTo>
                  <a:cubicBezTo>
                    <a:pt x="1" y="1338"/>
                    <a:pt x="392" y="1697"/>
                    <a:pt x="882" y="1697"/>
                  </a:cubicBezTo>
                  <a:cubicBezTo>
                    <a:pt x="1371" y="1697"/>
                    <a:pt x="1730" y="1338"/>
                    <a:pt x="1730" y="849"/>
                  </a:cubicBezTo>
                  <a:cubicBezTo>
                    <a:pt x="1730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2238525" y="3717025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49" y="0"/>
                  </a:moveTo>
                  <a:cubicBezTo>
                    <a:pt x="359" y="0"/>
                    <a:pt x="1" y="392"/>
                    <a:pt x="1" y="881"/>
                  </a:cubicBezTo>
                  <a:cubicBezTo>
                    <a:pt x="1" y="1370"/>
                    <a:pt x="359" y="1729"/>
                    <a:pt x="849" y="1729"/>
                  </a:cubicBezTo>
                  <a:cubicBezTo>
                    <a:pt x="1338" y="1729"/>
                    <a:pt x="1729" y="1370"/>
                    <a:pt x="1729" y="881"/>
                  </a:cubicBezTo>
                  <a:cubicBezTo>
                    <a:pt x="1729" y="392"/>
                    <a:pt x="1305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2175725" y="3599600"/>
              <a:ext cx="42450" cy="43225"/>
            </a:xfrm>
            <a:custGeom>
              <a:avLst/>
              <a:gdLst/>
              <a:ahLst/>
              <a:cxnLst/>
              <a:rect l="l" t="t" r="r" b="b"/>
              <a:pathLst>
                <a:path w="1698" h="1729" extrusionOk="0">
                  <a:moveTo>
                    <a:pt x="849" y="0"/>
                  </a:moveTo>
                  <a:cubicBezTo>
                    <a:pt x="360" y="0"/>
                    <a:pt x="1" y="392"/>
                    <a:pt x="1" y="881"/>
                  </a:cubicBezTo>
                  <a:cubicBezTo>
                    <a:pt x="1" y="1370"/>
                    <a:pt x="360" y="1729"/>
                    <a:pt x="849" y="1729"/>
                  </a:cubicBezTo>
                  <a:cubicBezTo>
                    <a:pt x="1338" y="1729"/>
                    <a:pt x="1697" y="1370"/>
                    <a:pt x="1697" y="881"/>
                  </a:cubicBezTo>
                  <a:cubicBezTo>
                    <a:pt x="1697" y="392"/>
                    <a:pt x="1338" y="33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2122725" y="3477275"/>
              <a:ext cx="42425" cy="43225"/>
            </a:xfrm>
            <a:custGeom>
              <a:avLst/>
              <a:gdLst/>
              <a:ahLst/>
              <a:cxnLst/>
              <a:rect l="l" t="t" r="r" b="b"/>
              <a:pathLst>
                <a:path w="1697" h="1729" extrusionOk="0">
                  <a:moveTo>
                    <a:pt x="849" y="0"/>
                  </a:moveTo>
                  <a:cubicBezTo>
                    <a:pt x="359" y="0"/>
                    <a:pt x="1" y="392"/>
                    <a:pt x="1" y="881"/>
                  </a:cubicBezTo>
                  <a:cubicBezTo>
                    <a:pt x="1" y="1370"/>
                    <a:pt x="359" y="1729"/>
                    <a:pt x="849" y="1729"/>
                  </a:cubicBezTo>
                  <a:cubicBezTo>
                    <a:pt x="1338" y="1729"/>
                    <a:pt x="1697" y="1370"/>
                    <a:pt x="1697" y="881"/>
                  </a:cubicBezTo>
                  <a:cubicBezTo>
                    <a:pt x="1697" y="392"/>
                    <a:pt x="1305" y="33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2077875" y="3352500"/>
              <a:ext cx="42425" cy="42425"/>
            </a:xfrm>
            <a:custGeom>
              <a:avLst/>
              <a:gdLst/>
              <a:ahLst/>
              <a:cxnLst/>
              <a:rect l="l" t="t" r="r" b="b"/>
              <a:pathLst>
                <a:path w="1697" h="1697" extrusionOk="0">
                  <a:moveTo>
                    <a:pt x="849" y="0"/>
                  </a:moveTo>
                  <a:cubicBezTo>
                    <a:pt x="359" y="0"/>
                    <a:pt x="0" y="359"/>
                    <a:pt x="0" y="848"/>
                  </a:cubicBezTo>
                  <a:cubicBezTo>
                    <a:pt x="0" y="1338"/>
                    <a:pt x="359" y="1696"/>
                    <a:pt x="849" y="1696"/>
                  </a:cubicBezTo>
                  <a:cubicBezTo>
                    <a:pt x="1338" y="1696"/>
                    <a:pt x="1697" y="1338"/>
                    <a:pt x="1697" y="848"/>
                  </a:cubicBezTo>
                  <a:cubicBezTo>
                    <a:pt x="1697" y="359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2042800" y="3223650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49" y="0"/>
                  </a:moveTo>
                  <a:cubicBezTo>
                    <a:pt x="360" y="0"/>
                    <a:pt x="1" y="424"/>
                    <a:pt x="1" y="881"/>
                  </a:cubicBezTo>
                  <a:cubicBezTo>
                    <a:pt x="1" y="1370"/>
                    <a:pt x="425" y="1729"/>
                    <a:pt x="849" y="1729"/>
                  </a:cubicBezTo>
                  <a:cubicBezTo>
                    <a:pt x="1338" y="1729"/>
                    <a:pt x="1730" y="1305"/>
                    <a:pt x="1730" y="881"/>
                  </a:cubicBezTo>
                  <a:cubicBezTo>
                    <a:pt x="1730" y="392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2018350" y="3092350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48" y="1"/>
                  </a:moveTo>
                  <a:cubicBezTo>
                    <a:pt x="359" y="1"/>
                    <a:pt x="0" y="359"/>
                    <a:pt x="0" y="849"/>
                  </a:cubicBezTo>
                  <a:cubicBezTo>
                    <a:pt x="0" y="1338"/>
                    <a:pt x="424" y="1729"/>
                    <a:pt x="848" y="1729"/>
                  </a:cubicBezTo>
                  <a:cubicBezTo>
                    <a:pt x="1338" y="1729"/>
                    <a:pt x="1729" y="1305"/>
                    <a:pt x="1729" y="849"/>
                  </a:cubicBezTo>
                  <a:cubicBezTo>
                    <a:pt x="1729" y="425"/>
                    <a:pt x="1338" y="33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2004475" y="2961050"/>
              <a:ext cx="42425" cy="42425"/>
            </a:xfrm>
            <a:custGeom>
              <a:avLst/>
              <a:gdLst/>
              <a:ahLst/>
              <a:cxnLst/>
              <a:rect l="l" t="t" r="r" b="b"/>
              <a:pathLst>
                <a:path w="1697" h="1697" extrusionOk="0">
                  <a:moveTo>
                    <a:pt x="849" y="1"/>
                  </a:moveTo>
                  <a:cubicBezTo>
                    <a:pt x="359" y="1"/>
                    <a:pt x="1" y="392"/>
                    <a:pt x="1" y="849"/>
                  </a:cubicBezTo>
                  <a:cubicBezTo>
                    <a:pt x="1" y="1338"/>
                    <a:pt x="392" y="1697"/>
                    <a:pt x="849" y="1697"/>
                  </a:cubicBezTo>
                  <a:cubicBezTo>
                    <a:pt x="1338" y="1697"/>
                    <a:pt x="1697" y="1306"/>
                    <a:pt x="1697" y="849"/>
                  </a:cubicBezTo>
                  <a:cubicBezTo>
                    <a:pt x="1697" y="360"/>
                    <a:pt x="1305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998775" y="2827325"/>
              <a:ext cx="43250" cy="43225"/>
            </a:xfrm>
            <a:custGeom>
              <a:avLst/>
              <a:gdLst/>
              <a:ahLst/>
              <a:cxnLst/>
              <a:rect l="l" t="t" r="r" b="b"/>
              <a:pathLst>
                <a:path w="1730" h="1729" extrusionOk="0">
                  <a:moveTo>
                    <a:pt x="881" y="0"/>
                  </a:moveTo>
                  <a:cubicBezTo>
                    <a:pt x="392" y="0"/>
                    <a:pt x="0" y="424"/>
                    <a:pt x="0" y="848"/>
                  </a:cubicBezTo>
                  <a:cubicBezTo>
                    <a:pt x="0" y="1337"/>
                    <a:pt x="392" y="1729"/>
                    <a:pt x="881" y="1729"/>
                  </a:cubicBezTo>
                  <a:cubicBezTo>
                    <a:pt x="1370" y="1729"/>
                    <a:pt x="1729" y="1305"/>
                    <a:pt x="1729" y="848"/>
                  </a:cubicBezTo>
                  <a:cubicBezTo>
                    <a:pt x="1729" y="424"/>
                    <a:pt x="1370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2005300" y="2695975"/>
              <a:ext cx="40800" cy="40850"/>
            </a:xfrm>
            <a:custGeom>
              <a:avLst/>
              <a:gdLst/>
              <a:ahLst/>
              <a:cxnLst/>
              <a:rect l="l" t="t" r="r" b="b"/>
              <a:pathLst>
                <a:path w="1632" h="1634" extrusionOk="0">
                  <a:moveTo>
                    <a:pt x="873" y="0"/>
                  </a:moveTo>
                  <a:cubicBezTo>
                    <a:pt x="854" y="0"/>
                    <a:pt x="835" y="1"/>
                    <a:pt x="816" y="2"/>
                  </a:cubicBezTo>
                  <a:cubicBezTo>
                    <a:pt x="359" y="2"/>
                    <a:pt x="0" y="361"/>
                    <a:pt x="0" y="818"/>
                  </a:cubicBezTo>
                  <a:cubicBezTo>
                    <a:pt x="0" y="1274"/>
                    <a:pt x="359" y="1633"/>
                    <a:pt x="816" y="1633"/>
                  </a:cubicBezTo>
                  <a:cubicBezTo>
                    <a:pt x="1272" y="1633"/>
                    <a:pt x="1631" y="1274"/>
                    <a:pt x="1631" y="818"/>
                  </a:cubicBezTo>
                  <a:cubicBezTo>
                    <a:pt x="1631" y="349"/>
                    <a:pt x="1302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20800" y="2563050"/>
              <a:ext cx="40800" cy="40850"/>
            </a:xfrm>
            <a:custGeom>
              <a:avLst/>
              <a:gdLst/>
              <a:ahLst/>
              <a:cxnLst/>
              <a:rect l="l" t="t" r="r" b="b"/>
              <a:pathLst>
                <a:path w="1632" h="1634" extrusionOk="0">
                  <a:moveTo>
                    <a:pt x="869" y="0"/>
                  </a:moveTo>
                  <a:cubicBezTo>
                    <a:pt x="851" y="0"/>
                    <a:pt x="833" y="1"/>
                    <a:pt x="816" y="2"/>
                  </a:cubicBezTo>
                  <a:cubicBezTo>
                    <a:pt x="359" y="2"/>
                    <a:pt x="0" y="394"/>
                    <a:pt x="0" y="818"/>
                  </a:cubicBezTo>
                  <a:cubicBezTo>
                    <a:pt x="0" y="1274"/>
                    <a:pt x="359" y="1633"/>
                    <a:pt x="816" y="1633"/>
                  </a:cubicBezTo>
                  <a:cubicBezTo>
                    <a:pt x="1240" y="1633"/>
                    <a:pt x="1631" y="1274"/>
                    <a:pt x="1631" y="818"/>
                  </a:cubicBezTo>
                  <a:cubicBezTo>
                    <a:pt x="1631" y="349"/>
                    <a:pt x="1272" y="0"/>
                    <a:pt x="86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5250" y="24318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73"/>
                    <a:pt x="359" y="1631"/>
                    <a:pt x="816" y="1631"/>
                  </a:cubicBezTo>
                  <a:cubicBezTo>
                    <a:pt x="1240" y="1631"/>
                    <a:pt x="1632" y="1273"/>
                    <a:pt x="1632" y="816"/>
                  </a:cubicBezTo>
                  <a:cubicBezTo>
                    <a:pt x="1632" y="359"/>
                    <a:pt x="1240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79500" y="23037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40"/>
                    <a:pt x="359" y="1631"/>
                    <a:pt x="816" y="1631"/>
                  </a:cubicBezTo>
                  <a:cubicBezTo>
                    <a:pt x="1273" y="1631"/>
                    <a:pt x="1632" y="1240"/>
                    <a:pt x="1632" y="816"/>
                  </a:cubicBezTo>
                  <a:cubicBezTo>
                    <a:pt x="1632" y="359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123550" y="21781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0" y="359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59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176550" y="205585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0" y="359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3" y="1632"/>
                    <a:pt x="1631" y="1273"/>
                    <a:pt x="1631" y="816"/>
                  </a:cubicBezTo>
                  <a:cubicBezTo>
                    <a:pt x="1631" y="359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238525" y="193842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73"/>
                    <a:pt x="359" y="1631"/>
                    <a:pt x="816" y="1631"/>
                  </a:cubicBezTo>
                  <a:cubicBezTo>
                    <a:pt x="1273" y="1631"/>
                    <a:pt x="1632" y="1273"/>
                    <a:pt x="1632" y="816"/>
                  </a:cubicBezTo>
                  <a:cubicBezTo>
                    <a:pt x="1632" y="359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311100" y="1825875"/>
              <a:ext cx="38350" cy="39175"/>
            </a:xfrm>
            <a:custGeom>
              <a:avLst/>
              <a:gdLst/>
              <a:ahLst/>
              <a:cxnLst/>
              <a:rect l="l" t="t" r="r" b="b"/>
              <a:pathLst>
                <a:path w="1534" h="1567" extrusionOk="0">
                  <a:moveTo>
                    <a:pt x="784" y="1"/>
                  </a:moveTo>
                  <a:cubicBezTo>
                    <a:pt x="360" y="1"/>
                    <a:pt x="1" y="360"/>
                    <a:pt x="1" y="784"/>
                  </a:cubicBezTo>
                  <a:cubicBezTo>
                    <a:pt x="1" y="1208"/>
                    <a:pt x="327" y="1567"/>
                    <a:pt x="784" y="1567"/>
                  </a:cubicBezTo>
                  <a:cubicBezTo>
                    <a:pt x="1175" y="1567"/>
                    <a:pt x="1534" y="1240"/>
                    <a:pt x="1534" y="784"/>
                  </a:cubicBezTo>
                  <a:cubicBezTo>
                    <a:pt x="1534" y="392"/>
                    <a:pt x="1175" y="33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389400" y="1720675"/>
              <a:ext cx="38350" cy="38375"/>
            </a:xfrm>
            <a:custGeom>
              <a:avLst/>
              <a:gdLst/>
              <a:ahLst/>
              <a:cxnLst/>
              <a:rect l="l" t="t" r="r" b="b"/>
              <a:pathLst>
                <a:path w="1534" h="1535" extrusionOk="0">
                  <a:moveTo>
                    <a:pt x="783" y="1"/>
                  </a:moveTo>
                  <a:cubicBezTo>
                    <a:pt x="359" y="1"/>
                    <a:pt x="0" y="327"/>
                    <a:pt x="0" y="751"/>
                  </a:cubicBezTo>
                  <a:cubicBezTo>
                    <a:pt x="0" y="1175"/>
                    <a:pt x="359" y="1534"/>
                    <a:pt x="783" y="1534"/>
                  </a:cubicBezTo>
                  <a:cubicBezTo>
                    <a:pt x="1207" y="1534"/>
                    <a:pt x="1533" y="1175"/>
                    <a:pt x="1533" y="751"/>
                  </a:cubicBezTo>
                  <a:cubicBezTo>
                    <a:pt x="1533" y="327"/>
                    <a:pt x="1207" y="1"/>
                    <a:pt x="78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475825" y="1619575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4" y="0"/>
                  </a:moveTo>
                  <a:cubicBezTo>
                    <a:pt x="327" y="0"/>
                    <a:pt x="1" y="359"/>
                    <a:pt x="1" y="783"/>
                  </a:cubicBezTo>
                  <a:cubicBezTo>
                    <a:pt x="1" y="1207"/>
                    <a:pt x="327" y="1533"/>
                    <a:pt x="784" y="1533"/>
                  </a:cubicBezTo>
                  <a:cubicBezTo>
                    <a:pt x="1240" y="1533"/>
                    <a:pt x="1567" y="1174"/>
                    <a:pt x="1567" y="783"/>
                  </a:cubicBezTo>
                  <a:cubicBezTo>
                    <a:pt x="1567" y="326"/>
                    <a:pt x="1240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570425" y="1524150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1"/>
                  </a:moveTo>
                  <a:cubicBezTo>
                    <a:pt x="327" y="1"/>
                    <a:pt x="1" y="392"/>
                    <a:pt x="1" y="783"/>
                  </a:cubicBezTo>
                  <a:cubicBezTo>
                    <a:pt x="1" y="1240"/>
                    <a:pt x="392" y="1566"/>
                    <a:pt x="784" y="1566"/>
                  </a:cubicBezTo>
                  <a:cubicBezTo>
                    <a:pt x="1240" y="1566"/>
                    <a:pt x="1567" y="1207"/>
                    <a:pt x="1567" y="783"/>
                  </a:cubicBezTo>
                  <a:cubicBezTo>
                    <a:pt x="1567" y="392"/>
                    <a:pt x="1208" y="66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672375" y="14385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0"/>
                  </a:moveTo>
                  <a:cubicBezTo>
                    <a:pt x="359" y="0"/>
                    <a:pt x="0" y="359"/>
                    <a:pt x="0" y="751"/>
                  </a:cubicBezTo>
                  <a:cubicBezTo>
                    <a:pt x="0" y="1142"/>
                    <a:pt x="359" y="1468"/>
                    <a:pt x="751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59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780025" y="13594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0"/>
                  </a:moveTo>
                  <a:cubicBezTo>
                    <a:pt x="326" y="0"/>
                    <a:pt x="0" y="327"/>
                    <a:pt x="0" y="751"/>
                  </a:cubicBezTo>
                  <a:cubicBezTo>
                    <a:pt x="0" y="1142"/>
                    <a:pt x="326" y="1468"/>
                    <a:pt x="718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7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891750" y="1289300"/>
              <a:ext cx="36700" cy="36700"/>
            </a:xfrm>
            <a:custGeom>
              <a:avLst/>
              <a:gdLst/>
              <a:ahLst/>
              <a:cxnLst/>
              <a:rect l="l" t="t" r="r" b="b"/>
              <a:pathLst>
                <a:path w="1468" h="1468" extrusionOk="0">
                  <a:moveTo>
                    <a:pt x="750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3009175" y="122567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142"/>
                    <a:pt x="326" y="1469"/>
                    <a:pt x="718" y="1469"/>
                  </a:cubicBezTo>
                  <a:cubicBezTo>
                    <a:pt x="1142" y="1469"/>
                    <a:pt x="1468" y="1142"/>
                    <a:pt x="1468" y="751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3131500" y="117267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0"/>
                  </a:moveTo>
                  <a:cubicBezTo>
                    <a:pt x="326" y="0"/>
                    <a:pt x="0" y="327"/>
                    <a:pt x="0" y="751"/>
                  </a:cubicBezTo>
                  <a:cubicBezTo>
                    <a:pt x="0" y="1142"/>
                    <a:pt x="326" y="1468"/>
                    <a:pt x="751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7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3258700" y="1130200"/>
              <a:ext cx="35100" cy="34350"/>
            </a:xfrm>
            <a:custGeom>
              <a:avLst/>
              <a:gdLst/>
              <a:ahLst/>
              <a:cxnLst/>
              <a:rect l="l" t="t" r="r" b="b"/>
              <a:pathLst>
                <a:path w="1404" h="1374" extrusionOk="0">
                  <a:moveTo>
                    <a:pt x="768" y="1"/>
                  </a:moveTo>
                  <a:cubicBezTo>
                    <a:pt x="752" y="1"/>
                    <a:pt x="735" y="2"/>
                    <a:pt x="719" y="3"/>
                  </a:cubicBezTo>
                  <a:cubicBezTo>
                    <a:pt x="327" y="3"/>
                    <a:pt x="1" y="329"/>
                    <a:pt x="1" y="688"/>
                  </a:cubicBezTo>
                  <a:cubicBezTo>
                    <a:pt x="1" y="1047"/>
                    <a:pt x="295" y="1373"/>
                    <a:pt x="719" y="1373"/>
                  </a:cubicBezTo>
                  <a:cubicBezTo>
                    <a:pt x="1077" y="1373"/>
                    <a:pt x="1404" y="1112"/>
                    <a:pt x="1404" y="688"/>
                  </a:cubicBezTo>
                  <a:cubicBezTo>
                    <a:pt x="1404" y="315"/>
                    <a:pt x="1107" y="1"/>
                    <a:pt x="76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3386750" y="1095200"/>
              <a:ext cx="34275" cy="35100"/>
            </a:xfrm>
            <a:custGeom>
              <a:avLst/>
              <a:gdLst/>
              <a:ahLst/>
              <a:cxnLst/>
              <a:rect l="l" t="t" r="r" b="b"/>
              <a:pathLst>
                <a:path w="1371" h="1404" extrusionOk="0">
                  <a:moveTo>
                    <a:pt x="685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44" y="1403"/>
                    <a:pt x="1370" y="1077"/>
                    <a:pt x="1370" y="718"/>
                  </a:cubicBezTo>
                  <a:cubicBezTo>
                    <a:pt x="1370" y="294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3518050" y="1069925"/>
              <a:ext cx="34275" cy="35075"/>
            </a:xfrm>
            <a:custGeom>
              <a:avLst/>
              <a:gdLst/>
              <a:ahLst/>
              <a:cxnLst/>
              <a:rect l="l" t="t" r="r" b="b"/>
              <a:pathLst>
                <a:path w="1371" h="1403" extrusionOk="0">
                  <a:moveTo>
                    <a:pt x="685" y="0"/>
                  </a:moveTo>
                  <a:cubicBezTo>
                    <a:pt x="326" y="0"/>
                    <a:pt x="0" y="326"/>
                    <a:pt x="0" y="685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44" y="1403"/>
                    <a:pt x="1370" y="1077"/>
                    <a:pt x="1370" y="685"/>
                  </a:cubicBezTo>
                  <a:cubicBezTo>
                    <a:pt x="1370" y="326"/>
                    <a:pt x="1044" y="33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3649325" y="10560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6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327" y="1371"/>
                    <a:pt x="686" y="1371"/>
                  </a:cubicBezTo>
                  <a:cubicBezTo>
                    <a:pt x="1077" y="1371"/>
                    <a:pt x="1371" y="1045"/>
                    <a:pt x="1371" y="686"/>
                  </a:cubicBezTo>
                  <a:cubicBezTo>
                    <a:pt x="1371" y="294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3783900" y="1051975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4" y="1"/>
                    <a:pt x="0" y="262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1" y="1305"/>
                    <a:pt x="1305" y="1012"/>
                    <a:pt x="1305" y="653"/>
                  </a:cubicBezTo>
                  <a:cubicBezTo>
                    <a:pt x="1305" y="262"/>
                    <a:pt x="1011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3915175" y="1056050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719" y="1"/>
                  </a:moveTo>
                  <a:cubicBezTo>
                    <a:pt x="327" y="1"/>
                    <a:pt x="1" y="327"/>
                    <a:pt x="1" y="686"/>
                  </a:cubicBezTo>
                  <a:cubicBezTo>
                    <a:pt x="1" y="1045"/>
                    <a:pt x="327" y="1371"/>
                    <a:pt x="719" y="1371"/>
                  </a:cubicBezTo>
                  <a:cubicBezTo>
                    <a:pt x="1077" y="1371"/>
                    <a:pt x="1404" y="1045"/>
                    <a:pt x="1404" y="686"/>
                  </a:cubicBezTo>
                  <a:cubicBezTo>
                    <a:pt x="1404" y="327"/>
                    <a:pt x="1077" y="1"/>
                    <a:pt x="71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4047300" y="10691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7" y="1"/>
                    <a:pt x="0" y="327"/>
                    <a:pt x="0" y="718"/>
                  </a:cubicBezTo>
                  <a:cubicBezTo>
                    <a:pt x="0" y="1142"/>
                    <a:pt x="327" y="1469"/>
                    <a:pt x="718" y="1469"/>
                  </a:cubicBezTo>
                  <a:cubicBezTo>
                    <a:pt x="1142" y="1469"/>
                    <a:pt x="1468" y="1142"/>
                    <a:pt x="1468" y="718"/>
                  </a:cubicBezTo>
                  <a:cubicBezTo>
                    <a:pt x="1468" y="359"/>
                    <a:pt x="1142" y="33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4178600" y="109357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4305800" y="1127000"/>
              <a:ext cx="38375" cy="39175"/>
            </a:xfrm>
            <a:custGeom>
              <a:avLst/>
              <a:gdLst/>
              <a:ahLst/>
              <a:cxnLst/>
              <a:rect l="l" t="t" r="r" b="b"/>
              <a:pathLst>
                <a:path w="1535" h="1567" extrusionOk="0">
                  <a:moveTo>
                    <a:pt x="784" y="1"/>
                  </a:moveTo>
                  <a:cubicBezTo>
                    <a:pt x="327" y="1"/>
                    <a:pt x="1" y="327"/>
                    <a:pt x="1" y="784"/>
                  </a:cubicBezTo>
                  <a:cubicBezTo>
                    <a:pt x="1" y="1240"/>
                    <a:pt x="360" y="1566"/>
                    <a:pt x="784" y="1566"/>
                  </a:cubicBezTo>
                  <a:cubicBezTo>
                    <a:pt x="1208" y="1566"/>
                    <a:pt x="1534" y="1175"/>
                    <a:pt x="1534" y="784"/>
                  </a:cubicBezTo>
                  <a:cubicBezTo>
                    <a:pt x="1534" y="359"/>
                    <a:pt x="1175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4430575" y="117022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60" y="1"/>
                    <a:pt x="1" y="359"/>
                    <a:pt x="1" y="816"/>
                  </a:cubicBezTo>
                  <a:cubicBezTo>
                    <a:pt x="1" y="1240"/>
                    <a:pt x="360" y="1631"/>
                    <a:pt x="816" y="1631"/>
                  </a:cubicBezTo>
                  <a:cubicBezTo>
                    <a:pt x="1240" y="1631"/>
                    <a:pt x="1632" y="1240"/>
                    <a:pt x="1632" y="816"/>
                  </a:cubicBezTo>
                  <a:cubicBezTo>
                    <a:pt x="1632" y="392"/>
                    <a:pt x="1240" y="33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4552900" y="1224000"/>
              <a:ext cx="40800" cy="40850"/>
            </a:xfrm>
            <a:custGeom>
              <a:avLst/>
              <a:gdLst/>
              <a:ahLst/>
              <a:cxnLst/>
              <a:rect l="l" t="t" r="r" b="b"/>
              <a:pathLst>
                <a:path w="1632" h="1634" extrusionOk="0">
                  <a:moveTo>
                    <a:pt x="866" y="1"/>
                  </a:moveTo>
                  <a:cubicBezTo>
                    <a:pt x="849" y="1"/>
                    <a:pt x="833" y="1"/>
                    <a:pt x="816" y="2"/>
                  </a:cubicBezTo>
                  <a:cubicBezTo>
                    <a:pt x="360" y="2"/>
                    <a:pt x="1" y="361"/>
                    <a:pt x="1" y="818"/>
                  </a:cubicBezTo>
                  <a:cubicBezTo>
                    <a:pt x="1" y="1275"/>
                    <a:pt x="360" y="1633"/>
                    <a:pt x="816" y="1633"/>
                  </a:cubicBezTo>
                  <a:cubicBezTo>
                    <a:pt x="1240" y="1633"/>
                    <a:pt x="1632" y="1275"/>
                    <a:pt x="1632" y="818"/>
                  </a:cubicBezTo>
                  <a:cubicBezTo>
                    <a:pt x="1632" y="379"/>
                    <a:pt x="1270" y="1"/>
                    <a:pt x="8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4668700" y="1285200"/>
              <a:ext cx="43250" cy="42450"/>
            </a:xfrm>
            <a:custGeom>
              <a:avLst/>
              <a:gdLst/>
              <a:ahLst/>
              <a:cxnLst/>
              <a:rect l="l" t="t" r="r" b="b"/>
              <a:pathLst>
                <a:path w="1730" h="1698" extrusionOk="0">
                  <a:moveTo>
                    <a:pt x="849" y="1"/>
                  </a:moveTo>
                  <a:cubicBezTo>
                    <a:pt x="360" y="1"/>
                    <a:pt x="1" y="360"/>
                    <a:pt x="1" y="849"/>
                  </a:cubicBezTo>
                  <a:cubicBezTo>
                    <a:pt x="1" y="1338"/>
                    <a:pt x="360" y="1697"/>
                    <a:pt x="849" y="1697"/>
                  </a:cubicBezTo>
                  <a:cubicBezTo>
                    <a:pt x="1338" y="1697"/>
                    <a:pt x="1730" y="1338"/>
                    <a:pt x="1730" y="849"/>
                  </a:cubicBezTo>
                  <a:cubicBezTo>
                    <a:pt x="1730" y="360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4779625" y="13553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3" y="0"/>
                  </a:moveTo>
                  <a:cubicBezTo>
                    <a:pt x="424" y="0"/>
                    <a:pt x="0" y="424"/>
                    <a:pt x="0" y="914"/>
                  </a:cubicBezTo>
                  <a:cubicBezTo>
                    <a:pt x="0" y="1403"/>
                    <a:pt x="424" y="1794"/>
                    <a:pt x="913" y="1794"/>
                  </a:cubicBezTo>
                  <a:cubicBezTo>
                    <a:pt x="1403" y="1794"/>
                    <a:pt x="1794" y="1403"/>
                    <a:pt x="1794" y="914"/>
                  </a:cubicBezTo>
                  <a:cubicBezTo>
                    <a:pt x="1794" y="359"/>
                    <a:pt x="1435" y="0"/>
                    <a:pt x="91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4885625" y="1432825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7" y="0"/>
                  </a:moveTo>
                  <a:cubicBezTo>
                    <a:pt x="425" y="0"/>
                    <a:pt x="1" y="457"/>
                    <a:pt x="1" y="946"/>
                  </a:cubicBezTo>
                  <a:cubicBezTo>
                    <a:pt x="1" y="1468"/>
                    <a:pt x="457" y="1892"/>
                    <a:pt x="947" y="1892"/>
                  </a:cubicBezTo>
                  <a:cubicBezTo>
                    <a:pt x="1469" y="1892"/>
                    <a:pt x="1893" y="1435"/>
                    <a:pt x="1893" y="946"/>
                  </a:cubicBezTo>
                  <a:cubicBezTo>
                    <a:pt x="1893" y="457"/>
                    <a:pt x="1469" y="33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4987575" y="1519250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6" y="1"/>
                  </a:moveTo>
                  <a:cubicBezTo>
                    <a:pt x="424" y="1"/>
                    <a:pt x="0" y="425"/>
                    <a:pt x="0" y="947"/>
                  </a:cubicBezTo>
                  <a:cubicBezTo>
                    <a:pt x="0" y="1469"/>
                    <a:pt x="424" y="1893"/>
                    <a:pt x="946" y="1893"/>
                  </a:cubicBezTo>
                  <a:cubicBezTo>
                    <a:pt x="1468" y="1893"/>
                    <a:pt x="1892" y="1469"/>
                    <a:pt x="1892" y="947"/>
                  </a:cubicBezTo>
                  <a:cubicBezTo>
                    <a:pt x="1892" y="457"/>
                    <a:pt x="1435" y="1"/>
                    <a:pt x="94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5080525" y="161305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0"/>
                  </a:moveTo>
                  <a:cubicBezTo>
                    <a:pt x="457" y="0"/>
                    <a:pt x="1" y="457"/>
                    <a:pt x="1" y="979"/>
                  </a:cubicBezTo>
                  <a:cubicBezTo>
                    <a:pt x="1" y="1533"/>
                    <a:pt x="457" y="1957"/>
                    <a:pt x="979" y="1957"/>
                  </a:cubicBezTo>
                  <a:cubicBezTo>
                    <a:pt x="1501" y="1957"/>
                    <a:pt x="1958" y="1533"/>
                    <a:pt x="1958" y="979"/>
                  </a:cubicBezTo>
                  <a:cubicBezTo>
                    <a:pt x="1958" y="457"/>
                    <a:pt x="1501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5166975" y="1714125"/>
              <a:ext cx="48950" cy="49000"/>
            </a:xfrm>
            <a:custGeom>
              <a:avLst/>
              <a:gdLst/>
              <a:ahLst/>
              <a:cxnLst/>
              <a:rect l="l" t="t" r="r" b="b"/>
              <a:pathLst>
                <a:path w="1958" h="1960" extrusionOk="0">
                  <a:moveTo>
                    <a:pt x="1038" y="0"/>
                  </a:moveTo>
                  <a:cubicBezTo>
                    <a:pt x="1019" y="0"/>
                    <a:pt x="999" y="1"/>
                    <a:pt x="979" y="2"/>
                  </a:cubicBezTo>
                  <a:cubicBezTo>
                    <a:pt x="457" y="2"/>
                    <a:pt x="0" y="459"/>
                    <a:pt x="0" y="981"/>
                  </a:cubicBezTo>
                  <a:cubicBezTo>
                    <a:pt x="0" y="1502"/>
                    <a:pt x="457" y="1959"/>
                    <a:pt x="979" y="1959"/>
                  </a:cubicBezTo>
                  <a:cubicBezTo>
                    <a:pt x="1501" y="1959"/>
                    <a:pt x="1958" y="1502"/>
                    <a:pt x="1958" y="981"/>
                  </a:cubicBezTo>
                  <a:cubicBezTo>
                    <a:pt x="1958" y="445"/>
                    <a:pt x="1592" y="0"/>
                    <a:pt x="103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5246075" y="1819350"/>
              <a:ext cx="50600" cy="50600"/>
            </a:xfrm>
            <a:custGeom>
              <a:avLst/>
              <a:gdLst/>
              <a:ahLst/>
              <a:cxnLst/>
              <a:rect l="l" t="t" r="r" b="b"/>
              <a:pathLst>
                <a:path w="2024" h="2024" extrusionOk="0">
                  <a:moveTo>
                    <a:pt x="1012" y="1"/>
                  </a:moveTo>
                  <a:cubicBezTo>
                    <a:pt x="425" y="1"/>
                    <a:pt x="1" y="425"/>
                    <a:pt x="1" y="1012"/>
                  </a:cubicBezTo>
                  <a:cubicBezTo>
                    <a:pt x="1" y="1599"/>
                    <a:pt x="425" y="2023"/>
                    <a:pt x="1012" y="2023"/>
                  </a:cubicBezTo>
                  <a:cubicBezTo>
                    <a:pt x="1566" y="2023"/>
                    <a:pt x="2023" y="1599"/>
                    <a:pt x="2023" y="1012"/>
                  </a:cubicBezTo>
                  <a:cubicBezTo>
                    <a:pt x="2023" y="490"/>
                    <a:pt x="1566" y="34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5317025" y="1932575"/>
              <a:ext cx="51400" cy="50725"/>
            </a:xfrm>
            <a:custGeom>
              <a:avLst/>
              <a:gdLst/>
              <a:ahLst/>
              <a:cxnLst/>
              <a:rect l="l" t="t" r="r" b="b"/>
              <a:pathLst>
                <a:path w="2056" h="2029" extrusionOk="0">
                  <a:moveTo>
                    <a:pt x="1116" y="0"/>
                  </a:moveTo>
                  <a:cubicBezTo>
                    <a:pt x="1082" y="0"/>
                    <a:pt x="1047" y="2"/>
                    <a:pt x="1012" y="6"/>
                  </a:cubicBezTo>
                  <a:cubicBezTo>
                    <a:pt x="457" y="6"/>
                    <a:pt x="1" y="430"/>
                    <a:pt x="1" y="1017"/>
                  </a:cubicBezTo>
                  <a:cubicBezTo>
                    <a:pt x="1" y="1572"/>
                    <a:pt x="457" y="2029"/>
                    <a:pt x="1012" y="2029"/>
                  </a:cubicBezTo>
                  <a:cubicBezTo>
                    <a:pt x="1599" y="2029"/>
                    <a:pt x="2056" y="1572"/>
                    <a:pt x="2056" y="1017"/>
                  </a:cubicBezTo>
                  <a:cubicBezTo>
                    <a:pt x="2056" y="466"/>
                    <a:pt x="1652" y="0"/>
                    <a:pt x="11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5378200" y="2048525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76" y="0"/>
                  </a:moveTo>
                  <a:cubicBezTo>
                    <a:pt x="489" y="0"/>
                    <a:pt x="0" y="489"/>
                    <a:pt x="0" y="1077"/>
                  </a:cubicBezTo>
                  <a:cubicBezTo>
                    <a:pt x="0" y="1631"/>
                    <a:pt x="489" y="2120"/>
                    <a:pt x="1076" y="2120"/>
                  </a:cubicBezTo>
                  <a:cubicBezTo>
                    <a:pt x="1631" y="2120"/>
                    <a:pt x="2120" y="1631"/>
                    <a:pt x="2120" y="1077"/>
                  </a:cubicBezTo>
                  <a:cubicBezTo>
                    <a:pt x="2120" y="489"/>
                    <a:pt x="1631" y="0"/>
                    <a:pt x="107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5432000" y="2170850"/>
              <a:ext cx="53050" cy="53025"/>
            </a:xfrm>
            <a:custGeom>
              <a:avLst/>
              <a:gdLst/>
              <a:ahLst/>
              <a:cxnLst/>
              <a:rect l="l" t="t" r="r" b="b"/>
              <a:pathLst>
                <a:path w="2122" h="2121" extrusionOk="0">
                  <a:moveTo>
                    <a:pt x="1077" y="0"/>
                  </a:moveTo>
                  <a:cubicBezTo>
                    <a:pt x="490" y="0"/>
                    <a:pt x="1" y="489"/>
                    <a:pt x="1" y="1077"/>
                  </a:cubicBezTo>
                  <a:cubicBezTo>
                    <a:pt x="1" y="1631"/>
                    <a:pt x="458" y="2120"/>
                    <a:pt x="1077" y="2120"/>
                  </a:cubicBezTo>
                  <a:cubicBezTo>
                    <a:pt x="1632" y="2120"/>
                    <a:pt x="2121" y="1664"/>
                    <a:pt x="2121" y="1077"/>
                  </a:cubicBezTo>
                  <a:cubicBezTo>
                    <a:pt x="2121" y="457"/>
                    <a:pt x="1632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5476050" y="2296425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77" y="1"/>
                  </a:moveTo>
                  <a:cubicBezTo>
                    <a:pt x="490" y="1"/>
                    <a:pt x="0" y="457"/>
                    <a:pt x="0" y="1044"/>
                  </a:cubicBezTo>
                  <a:cubicBezTo>
                    <a:pt x="0" y="1632"/>
                    <a:pt x="457" y="2121"/>
                    <a:pt x="1077" y="2121"/>
                  </a:cubicBezTo>
                  <a:cubicBezTo>
                    <a:pt x="1631" y="2121"/>
                    <a:pt x="2121" y="1664"/>
                    <a:pt x="2121" y="1044"/>
                  </a:cubicBezTo>
                  <a:cubicBezTo>
                    <a:pt x="2121" y="457"/>
                    <a:pt x="1631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5508675" y="2423650"/>
              <a:ext cx="55475" cy="55475"/>
            </a:xfrm>
            <a:custGeom>
              <a:avLst/>
              <a:gdLst/>
              <a:ahLst/>
              <a:cxnLst/>
              <a:rect l="l" t="t" r="r" b="b"/>
              <a:pathLst>
                <a:path w="2219" h="2219" extrusionOk="0">
                  <a:moveTo>
                    <a:pt x="1109" y="0"/>
                  </a:moveTo>
                  <a:cubicBezTo>
                    <a:pt x="489" y="0"/>
                    <a:pt x="0" y="490"/>
                    <a:pt x="0" y="1109"/>
                  </a:cubicBezTo>
                  <a:cubicBezTo>
                    <a:pt x="0" y="1729"/>
                    <a:pt x="489" y="2218"/>
                    <a:pt x="1109" y="2218"/>
                  </a:cubicBezTo>
                  <a:cubicBezTo>
                    <a:pt x="1729" y="2218"/>
                    <a:pt x="2218" y="1729"/>
                    <a:pt x="2218" y="1109"/>
                  </a:cubicBezTo>
                  <a:cubicBezTo>
                    <a:pt x="2218" y="490"/>
                    <a:pt x="1729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5533950" y="2554125"/>
              <a:ext cx="55475" cy="55475"/>
            </a:xfrm>
            <a:custGeom>
              <a:avLst/>
              <a:gdLst/>
              <a:ahLst/>
              <a:cxnLst/>
              <a:rect l="l" t="t" r="r" b="b"/>
              <a:pathLst>
                <a:path w="2219" h="2219" extrusionOk="0">
                  <a:moveTo>
                    <a:pt x="1109" y="0"/>
                  </a:moveTo>
                  <a:cubicBezTo>
                    <a:pt x="490" y="0"/>
                    <a:pt x="0" y="490"/>
                    <a:pt x="0" y="1109"/>
                  </a:cubicBezTo>
                  <a:cubicBezTo>
                    <a:pt x="0" y="1729"/>
                    <a:pt x="490" y="2219"/>
                    <a:pt x="1109" y="2219"/>
                  </a:cubicBezTo>
                  <a:cubicBezTo>
                    <a:pt x="1729" y="2219"/>
                    <a:pt x="2219" y="1729"/>
                    <a:pt x="2219" y="1109"/>
                  </a:cubicBezTo>
                  <a:cubicBezTo>
                    <a:pt x="2219" y="522"/>
                    <a:pt x="1729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5549450" y="2687050"/>
              <a:ext cx="55475" cy="54650"/>
            </a:xfrm>
            <a:custGeom>
              <a:avLst/>
              <a:gdLst/>
              <a:ahLst/>
              <a:cxnLst/>
              <a:rect l="l" t="t" r="r" b="b"/>
              <a:pathLst>
                <a:path w="2219" h="2186" extrusionOk="0">
                  <a:moveTo>
                    <a:pt x="1109" y="0"/>
                  </a:moveTo>
                  <a:cubicBezTo>
                    <a:pt x="489" y="0"/>
                    <a:pt x="0" y="490"/>
                    <a:pt x="0" y="1077"/>
                  </a:cubicBezTo>
                  <a:cubicBezTo>
                    <a:pt x="0" y="1697"/>
                    <a:pt x="489" y="2186"/>
                    <a:pt x="1109" y="2186"/>
                  </a:cubicBezTo>
                  <a:cubicBezTo>
                    <a:pt x="1729" y="2186"/>
                    <a:pt x="2218" y="1697"/>
                    <a:pt x="2218" y="1077"/>
                  </a:cubicBezTo>
                  <a:cubicBezTo>
                    <a:pt x="2218" y="490"/>
                    <a:pt x="1664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5488275" y="284445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99" y="0"/>
                    <a:pt x="1" y="98"/>
                    <a:pt x="1" y="163"/>
                  </a:cubicBezTo>
                  <a:cubicBezTo>
                    <a:pt x="1" y="261"/>
                    <a:pt x="99" y="326"/>
                    <a:pt x="164" y="326"/>
                  </a:cubicBezTo>
                  <a:cubicBezTo>
                    <a:pt x="262" y="326"/>
                    <a:pt x="327" y="261"/>
                    <a:pt x="327" y="163"/>
                  </a:cubicBezTo>
                  <a:cubicBezTo>
                    <a:pt x="327" y="98"/>
                    <a:pt x="294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5484200" y="29773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98" y="0"/>
                    <a:pt x="1" y="65"/>
                    <a:pt x="1" y="163"/>
                  </a:cubicBezTo>
                  <a:cubicBezTo>
                    <a:pt x="1" y="228"/>
                    <a:pt x="98" y="326"/>
                    <a:pt x="164" y="326"/>
                  </a:cubicBezTo>
                  <a:cubicBezTo>
                    <a:pt x="262" y="326"/>
                    <a:pt x="327" y="228"/>
                    <a:pt x="327" y="163"/>
                  </a:cubicBezTo>
                  <a:cubicBezTo>
                    <a:pt x="327" y="65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5467075" y="3107850"/>
              <a:ext cx="9800" cy="9800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196" y="0"/>
                  </a:moveTo>
                  <a:cubicBezTo>
                    <a:pt x="66" y="0"/>
                    <a:pt x="1" y="66"/>
                    <a:pt x="1" y="196"/>
                  </a:cubicBezTo>
                  <a:cubicBezTo>
                    <a:pt x="1" y="327"/>
                    <a:pt x="66" y="392"/>
                    <a:pt x="196" y="392"/>
                  </a:cubicBezTo>
                  <a:cubicBezTo>
                    <a:pt x="327" y="392"/>
                    <a:pt x="392" y="327"/>
                    <a:pt x="392" y="196"/>
                  </a:cubicBezTo>
                  <a:cubicBezTo>
                    <a:pt x="392" y="131"/>
                    <a:pt x="327" y="33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5440175" y="3236700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61" y="0"/>
                  </a:moveTo>
                  <a:cubicBezTo>
                    <a:pt x="131" y="0"/>
                    <a:pt x="0" y="131"/>
                    <a:pt x="0" y="261"/>
                  </a:cubicBezTo>
                  <a:cubicBezTo>
                    <a:pt x="0" y="392"/>
                    <a:pt x="131" y="490"/>
                    <a:pt x="261" y="490"/>
                  </a:cubicBezTo>
                  <a:cubicBezTo>
                    <a:pt x="392" y="490"/>
                    <a:pt x="489" y="392"/>
                    <a:pt x="489" y="261"/>
                  </a:cubicBezTo>
                  <a:cubicBezTo>
                    <a:pt x="489" y="131"/>
                    <a:pt x="392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5402650" y="3364725"/>
              <a:ext cx="13900" cy="13900"/>
            </a:xfrm>
            <a:custGeom>
              <a:avLst/>
              <a:gdLst/>
              <a:ahLst/>
              <a:cxnLst/>
              <a:rect l="l" t="t" r="r" b="b"/>
              <a:pathLst>
                <a:path w="556" h="556" extrusionOk="0">
                  <a:moveTo>
                    <a:pt x="294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425"/>
                    <a:pt x="131" y="555"/>
                    <a:pt x="294" y="555"/>
                  </a:cubicBezTo>
                  <a:cubicBezTo>
                    <a:pt x="457" y="555"/>
                    <a:pt x="555" y="425"/>
                    <a:pt x="555" y="262"/>
                  </a:cubicBezTo>
                  <a:cubicBezTo>
                    <a:pt x="555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5354550" y="3487050"/>
              <a:ext cx="18775" cy="17975"/>
            </a:xfrm>
            <a:custGeom>
              <a:avLst/>
              <a:gdLst/>
              <a:ahLst/>
              <a:cxnLst/>
              <a:rect l="l" t="t" r="r" b="b"/>
              <a:pathLst>
                <a:path w="751" h="719" extrusionOk="0">
                  <a:moveTo>
                    <a:pt x="391" y="1"/>
                  </a:moveTo>
                  <a:cubicBezTo>
                    <a:pt x="163" y="1"/>
                    <a:pt x="0" y="164"/>
                    <a:pt x="0" y="359"/>
                  </a:cubicBezTo>
                  <a:cubicBezTo>
                    <a:pt x="0" y="555"/>
                    <a:pt x="163" y="718"/>
                    <a:pt x="391" y="718"/>
                  </a:cubicBezTo>
                  <a:cubicBezTo>
                    <a:pt x="587" y="718"/>
                    <a:pt x="750" y="555"/>
                    <a:pt x="750" y="359"/>
                  </a:cubicBezTo>
                  <a:cubicBezTo>
                    <a:pt x="750" y="164"/>
                    <a:pt x="587" y="1"/>
                    <a:pt x="39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5299075" y="3606125"/>
              <a:ext cx="20425" cy="20400"/>
            </a:xfrm>
            <a:custGeom>
              <a:avLst/>
              <a:gdLst/>
              <a:ahLst/>
              <a:cxnLst/>
              <a:rect l="l" t="t" r="r" b="b"/>
              <a:pathLst>
                <a:path w="817" h="816" extrusionOk="0">
                  <a:moveTo>
                    <a:pt x="392" y="0"/>
                  </a:moveTo>
                  <a:cubicBezTo>
                    <a:pt x="197" y="0"/>
                    <a:pt x="1" y="196"/>
                    <a:pt x="1" y="424"/>
                  </a:cubicBezTo>
                  <a:cubicBezTo>
                    <a:pt x="1" y="620"/>
                    <a:pt x="197" y="816"/>
                    <a:pt x="392" y="816"/>
                  </a:cubicBezTo>
                  <a:cubicBezTo>
                    <a:pt x="588" y="816"/>
                    <a:pt x="816" y="652"/>
                    <a:pt x="816" y="424"/>
                  </a:cubicBezTo>
                  <a:cubicBezTo>
                    <a:pt x="816" y="163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5230575" y="3720275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197" y="1"/>
                    <a:pt x="1" y="197"/>
                    <a:pt x="1" y="490"/>
                  </a:cubicBezTo>
                  <a:cubicBezTo>
                    <a:pt x="1" y="784"/>
                    <a:pt x="197" y="979"/>
                    <a:pt x="490" y="979"/>
                  </a:cubicBezTo>
                  <a:cubicBezTo>
                    <a:pt x="784" y="979"/>
                    <a:pt x="979" y="784"/>
                    <a:pt x="979" y="490"/>
                  </a:cubicBezTo>
                  <a:cubicBezTo>
                    <a:pt x="979" y="197"/>
                    <a:pt x="784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5156375" y="3829475"/>
              <a:ext cx="26125" cy="26200"/>
            </a:xfrm>
            <a:custGeom>
              <a:avLst/>
              <a:gdLst/>
              <a:ahLst/>
              <a:cxnLst/>
              <a:rect l="l" t="t" r="r" b="b"/>
              <a:pathLst>
                <a:path w="1045" h="1048" extrusionOk="0">
                  <a:moveTo>
                    <a:pt x="578" y="1"/>
                  </a:moveTo>
                  <a:cubicBezTo>
                    <a:pt x="559" y="1"/>
                    <a:pt x="541" y="2"/>
                    <a:pt x="522" y="4"/>
                  </a:cubicBezTo>
                  <a:cubicBezTo>
                    <a:pt x="229" y="4"/>
                    <a:pt x="0" y="232"/>
                    <a:pt x="0" y="526"/>
                  </a:cubicBezTo>
                  <a:cubicBezTo>
                    <a:pt x="0" y="819"/>
                    <a:pt x="229" y="1048"/>
                    <a:pt x="522" y="1048"/>
                  </a:cubicBezTo>
                  <a:cubicBezTo>
                    <a:pt x="816" y="1048"/>
                    <a:pt x="1044" y="819"/>
                    <a:pt x="1044" y="526"/>
                  </a:cubicBezTo>
                  <a:cubicBezTo>
                    <a:pt x="1044" y="220"/>
                    <a:pt x="844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5071550" y="393150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621" y="0"/>
                  </a:moveTo>
                  <a:cubicBezTo>
                    <a:pt x="295" y="0"/>
                    <a:pt x="1" y="294"/>
                    <a:pt x="1" y="620"/>
                  </a:cubicBezTo>
                  <a:cubicBezTo>
                    <a:pt x="1" y="946"/>
                    <a:pt x="295" y="1207"/>
                    <a:pt x="621" y="1207"/>
                  </a:cubicBezTo>
                  <a:cubicBezTo>
                    <a:pt x="947" y="1207"/>
                    <a:pt x="1208" y="946"/>
                    <a:pt x="1208" y="620"/>
                  </a:cubicBezTo>
                  <a:cubicBezTo>
                    <a:pt x="1208" y="294"/>
                    <a:pt x="980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4980225" y="4027675"/>
              <a:ext cx="33450" cy="33500"/>
            </a:xfrm>
            <a:custGeom>
              <a:avLst/>
              <a:gdLst/>
              <a:ahLst/>
              <a:cxnLst/>
              <a:rect l="l" t="t" r="r" b="b"/>
              <a:pathLst>
                <a:path w="1338" h="1340" extrusionOk="0">
                  <a:moveTo>
                    <a:pt x="735" y="0"/>
                  </a:moveTo>
                  <a:cubicBezTo>
                    <a:pt x="719" y="0"/>
                    <a:pt x="702" y="1"/>
                    <a:pt x="686" y="3"/>
                  </a:cubicBezTo>
                  <a:cubicBezTo>
                    <a:pt x="294" y="3"/>
                    <a:pt x="1" y="296"/>
                    <a:pt x="1" y="688"/>
                  </a:cubicBezTo>
                  <a:cubicBezTo>
                    <a:pt x="1" y="1046"/>
                    <a:pt x="294" y="1340"/>
                    <a:pt x="686" y="1340"/>
                  </a:cubicBezTo>
                  <a:cubicBezTo>
                    <a:pt x="1044" y="1340"/>
                    <a:pt x="1338" y="1046"/>
                    <a:pt x="1338" y="688"/>
                  </a:cubicBezTo>
                  <a:cubicBezTo>
                    <a:pt x="1338" y="314"/>
                    <a:pt x="1071" y="0"/>
                    <a:pt x="73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4880725" y="41158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0"/>
                  </a:moveTo>
                  <a:cubicBezTo>
                    <a:pt x="327" y="0"/>
                    <a:pt x="1" y="327"/>
                    <a:pt x="1" y="751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3" y="1468"/>
                    <a:pt x="1469" y="1142"/>
                    <a:pt x="1469" y="751"/>
                  </a:cubicBezTo>
                  <a:cubicBezTo>
                    <a:pt x="1469" y="327"/>
                    <a:pt x="1143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4775525" y="4197350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0"/>
                  </a:moveTo>
                  <a:cubicBezTo>
                    <a:pt x="327" y="0"/>
                    <a:pt x="1" y="327"/>
                    <a:pt x="1" y="783"/>
                  </a:cubicBezTo>
                  <a:cubicBezTo>
                    <a:pt x="1" y="1240"/>
                    <a:pt x="392" y="1566"/>
                    <a:pt x="784" y="1566"/>
                  </a:cubicBezTo>
                  <a:cubicBezTo>
                    <a:pt x="1240" y="1566"/>
                    <a:pt x="1567" y="1175"/>
                    <a:pt x="1567" y="783"/>
                  </a:cubicBezTo>
                  <a:cubicBezTo>
                    <a:pt x="1567" y="359"/>
                    <a:pt x="1208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4665450" y="4271500"/>
              <a:ext cx="39150" cy="39225"/>
            </a:xfrm>
            <a:custGeom>
              <a:avLst/>
              <a:gdLst/>
              <a:ahLst/>
              <a:cxnLst/>
              <a:rect l="l" t="t" r="r" b="b"/>
              <a:pathLst>
                <a:path w="1566" h="1569" extrusionOk="0">
                  <a:moveTo>
                    <a:pt x="837" y="1"/>
                  </a:moveTo>
                  <a:cubicBezTo>
                    <a:pt x="819" y="1"/>
                    <a:pt x="801" y="1"/>
                    <a:pt x="783" y="3"/>
                  </a:cubicBezTo>
                  <a:cubicBezTo>
                    <a:pt x="392" y="3"/>
                    <a:pt x="0" y="329"/>
                    <a:pt x="0" y="786"/>
                  </a:cubicBezTo>
                  <a:cubicBezTo>
                    <a:pt x="0" y="1210"/>
                    <a:pt x="326" y="1569"/>
                    <a:pt x="783" y="1569"/>
                  </a:cubicBezTo>
                  <a:cubicBezTo>
                    <a:pt x="1207" y="1569"/>
                    <a:pt x="1566" y="1242"/>
                    <a:pt x="1566" y="786"/>
                  </a:cubicBezTo>
                  <a:cubicBezTo>
                    <a:pt x="1566" y="348"/>
                    <a:pt x="1237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4548825" y="43351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72"/>
                    <a:pt x="359" y="1631"/>
                    <a:pt x="816" y="1631"/>
                  </a:cubicBezTo>
                  <a:cubicBezTo>
                    <a:pt x="1240" y="1631"/>
                    <a:pt x="1632" y="1272"/>
                    <a:pt x="1632" y="816"/>
                  </a:cubicBezTo>
                  <a:cubicBezTo>
                    <a:pt x="1632" y="392"/>
                    <a:pt x="1240" y="33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4428125" y="439142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60" y="1"/>
                    <a:pt x="1" y="360"/>
                    <a:pt x="1" y="816"/>
                  </a:cubicBezTo>
                  <a:cubicBezTo>
                    <a:pt x="1" y="1241"/>
                    <a:pt x="360" y="1632"/>
                    <a:pt x="816" y="1632"/>
                  </a:cubicBezTo>
                  <a:cubicBezTo>
                    <a:pt x="1273" y="1632"/>
                    <a:pt x="1632" y="1241"/>
                    <a:pt x="1632" y="816"/>
                  </a:cubicBezTo>
                  <a:cubicBezTo>
                    <a:pt x="1632" y="360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4305000" y="44387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143"/>
                    <a:pt x="326" y="1469"/>
                    <a:pt x="718" y="1469"/>
                  </a:cubicBezTo>
                  <a:cubicBezTo>
                    <a:pt x="1142" y="1469"/>
                    <a:pt x="1468" y="1143"/>
                    <a:pt x="1468" y="751"/>
                  </a:cubicBezTo>
                  <a:cubicBezTo>
                    <a:pt x="1468" y="392"/>
                    <a:pt x="1142" y="66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4182675" y="4481150"/>
              <a:ext cx="26125" cy="26100"/>
            </a:xfrm>
            <a:custGeom>
              <a:avLst/>
              <a:gdLst/>
              <a:ahLst/>
              <a:cxnLst/>
              <a:rect l="l" t="t" r="r" b="b"/>
              <a:pathLst>
                <a:path w="1045" h="1044" extrusionOk="0">
                  <a:moveTo>
                    <a:pt x="522" y="0"/>
                  </a:moveTo>
                  <a:cubicBezTo>
                    <a:pt x="229" y="0"/>
                    <a:pt x="0" y="228"/>
                    <a:pt x="0" y="522"/>
                  </a:cubicBezTo>
                  <a:cubicBezTo>
                    <a:pt x="0" y="816"/>
                    <a:pt x="229" y="1044"/>
                    <a:pt x="522" y="1044"/>
                  </a:cubicBezTo>
                  <a:cubicBezTo>
                    <a:pt x="816" y="1044"/>
                    <a:pt x="1044" y="816"/>
                    <a:pt x="1044" y="522"/>
                  </a:cubicBezTo>
                  <a:cubicBezTo>
                    <a:pt x="1044" y="228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4059525" y="4512125"/>
              <a:ext cx="13900" cy="14700"/>
            </a:xfrm>
            <a:custGeom>
              <a:avLst/>
              <a:gdLst/>
              <a:ahLst/>
              <a:cxnLst/>
              <a:rect l="l" t="t" r="r" b="b"/>
              <a:pathLst>
                <a:path w="556" h="588" extrusionOk="0">
                  <a:moveTo>
                    <a:pt x="262" y="1"/>
                  </a:moveTo>
                  <a:cubicBezTo>
                    <a:pt x="99" y="1"/>
                    <a:pt x="1" y="131"/>
                    <a:pt x="1" y="294"/>
                  </a:cubicBezTo>
                  <a:cubicBezTo>
                    <a:pt x="1" y="457"/>
                    <a:pt x="99" y="588"/>
                    <a:pt x="262" y="588"/>
                  </a:cubicBezTo>
                  <a:cubicBezTo>
                    <a:pt x="425" y="588"/>
                    <a:pt x="555" y="457"/>
                    <a:pt x="555" y="294"/>
                  </a:cubicBezTo>
                  <a:cubicBezTo>
                    <a:pt x="555" y="131"/>
                    <a:pt x="392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3930675" y="4531700"/>
              <a:ext cx="5750" cy="6550"/>
            </a:xfrm>
            <a:custGeom>
              <a:avLst/>
              <a:gdLst/>
              <a:ahLst/>
              <a:cxnLst/>
              <a:rect l="l" t="t" r="r" b="b"/>
              <a:pathLst>
                <a:path w="230" h="262" extrusionOk="0">
                  <a:moveTo>
                    <a:pt x="131" y="1"/>
                  </a:moveTo>
                  <a:cubicBezTo>
                    <a:pt x="33" y="1"/>
                    <a:pt x="1" y="33"/>
                    <a:pt x="1" y="131"/>
                  </a:cubicBezTo>
                  <a:cubicBezTo>
                    <a:pt x="1" y="196"/>
                    <a:pt x="33" y="262"/>
                    <a:pt x="131" y="262"/>
                  </a:cubicBezTo>
                  <a:cubicBezTo>
                    <a:pt x="196" y="262"/>
                    <a:pt x="229" y="196"/>
                    <a:pt x="229" y="131"/>
                  </a:cubicBezTo>
                  <a:cubicBezTo>
                    <a:pt x="229" y="98"/>
                    <a:pt x="196" y="33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3800200" y="4539050"/>
              <a:ext cx="2475" cy="1650"/>
            </a:xfrm>
            <a:custGeom>
              <a:avLst/>
              <a:gdLst/>
              <a:ahLst/>
              <a:cxnLst/>
              <a:rect l="l" t="t" r="r" b="b"/>
              <a:pathLst>
                <a:path w="99" h="66" extrusionOk="0">
                  <a:moveTo>
                    <a:pt x="33" y="0"/>
                  </a:moveTo>
                  <a:cubicBezTo>
                    <a:pt x="33" y="0"/>
                    <a:pt x="1" y="0"/>
                    <a:pt x="1" y="33"/>
                  </a:cubicBezTo>
                  <a:cubicBezTo>
                    <a:pt x="1" y="33"/>
                    <a:pt x="1" y="65"/>
                    <a:pt x="33" y="65"/>
                  </a:cubicBezTo>
                  <a:cubicBezTo>
                    <a:pt x="33" y="65"/>
                    <a:pt x="98" y="65"/>
                    <a:pt x="98" y="33"/>
                  </a:cubicBezTo>
                  <a:cubicBezTo>
                    <a:pt x="98" y="33"/>
                    <a:pt x="98" y="0"/>
                    <a:pt x="3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3668100" y="4534150"/>
              <a:ext cx="1650" cy="1650"/>
            </a:xfrm>
            <a:custGeom>
              <a:avLst/>
              <a:gdLst/>
              <a:ahLst/>
              <a:cxnLst/>
              <a:rect l="l" t="t" r="r" b="b"/>
              <a:pathLst>
                <a:path w="66" h="66" extrusionOk="0">
                  <a:moveTo>
                    <a:pt x="33" y="0"/>
                  </a:moveTo>
                  <a:cubicBezTo>
                    <a:pt x="33" y="0"/>
                    <a:pt x="0" y="0"/>
                    <a:pt x="0" y="33"/>
                  </a:cubicBezTo>
                  <a:cubicBezTo>
                    <a:pt x="0" y="33"/>
                    <a:pt x="0" y="66"/>
                    <a:pt x="33" y="66"/>
                  </a:cubicBezTo>
                  <a:cubicBezTo>
                    <a:pt x="33" y="66"/>
                    <a:pt x="65" y="66"/>
                    <a:pt x="65" y="3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3534350" y="45178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0" y="33"/>
                    <a:pt x="0" y="65"/>
                  </a:cubicBezTo>
                  <a:cubicBezTo>
                    <a:pt x="0" y="98"/>
                    <a:pt x="33" y="163"/>
                    <a:pt x="66" y="163"/>
                  </a:cubicBezTo>
                  <a:cubicBezTo>
                    <a:pt x="131" y="163"/>
                    <a:pt x="164" y="98"/>
                    <a:pt x="164" y="65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3403875" y="44917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0" y="65"/>
                    <a:pt x="0" y="98"/>
                  </a:cubicBezTo>
                  <a:cubicBezTo>
                    <a:pt x="0" y="131"/>
                    <a:pt x="33" y="163"/>
                    <a:pt x="66" y="163"/>
                  </a:cubicBezTo>
                  <a:cubicBezTo>
                    <a:pt x="131" y="163"/>
                    <a:pt x="163" y="131"/>
                    <a:pt x="163" y="98"/>
                  </a:cubicBezTo>
                  <a:cubicBezTo>
                    <a:pt x="163" y="65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3276650" y="44550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98"/>
                  </a:cubicBezTo>
                  <a:cubicBezTo>
                    <a:pt x="1" y="131"/>
                    <a:pt x="33" y="163"/>
                    <a:pt x="66" y="163"/>
                  </a:cubicBezTo>
                  <a:cubicBezTo>
                    <a:pt x="98" y="163"/>
                    <a:pt x="164" y="131"/>
                    <a:pt x="164" y="98"/>
                  </a:cubicBezTo>
                  <a:cubicBezTo>
                    <a:pt x="164" y="66"/>
                    <a:pt x="98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3151875" y="440937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99" y="1"/>
                  </a:moveTo>
                  <a:cubicBezTo>
                    <a:pt x="33" y="1"/>
                    <a:pt x="1" y="33"/>
                    <a:pt x="1" y="98"/>
                  </a:cubicBezTo>
                  <a:cubicBezTo>
                    <a:pt x="1" y="131"/>
                    <a:pt x="33" y="164"/>
                    <a:pt x="99" y="164"/>
                  </a:cubicBezTo>
                  <a:cubicBezTo>
                    <a:pt x="131" y="164"/>
                    <a:pt x="164" y="131"/>
                    <a:pt x="164" y="98"/>
                  </a:cubicBezTo>
                  <a:cubicBezTo>
                    <a:pt x="164" y="33"/>
                    <a:pt x="131" y="1"/>
                    <a:pt x="9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3029550" y="435310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1"/>
                  </a:moveTo>
                  <a:cubicBezTo>
                    <a:pt x="33" y="1"/>
                    <a:pt x="1" y="66"/>
                    <a:pt x="1" y="131"/>
                  </a:cubicBezTo>
                  <a:cubicBezTo>
                    <a:pt x="1" y="229"/>
                    <a:pt x="33" y="262"/>
                    <a:pt x="131" y="262"/>
                  </a:cubicBezTo>
                  <a:cubicBezTo>
                    <a:pt x="197" y="262"/>
                    <a:pt x="262" y="229"/>
                    <a:pt x="262" y="131"/>
                  </a:cubicBezTo>
                  <a:cubicBezTo>
                    <a:pt x="262" y="66"/>
                    <a:pt x="197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2912125" y="428705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1"/>
                  </a:moveTo>
                  <a:cubicBezTo>
                    <a:pt x="98" y="1"/>
                    <a:pt x="1" y="98"/>
                    <a:pt x="1" y="164"/>
                  </a:cubicBezTo>
                  <a:cubicBezTo>
                    <a:pt x="1" y="262"/>
                    <a:pt x="98" y="327"/>
                    <a:pt x="164" y="327"/>
                  </a:cubicBezTo>
                  <a:cubicBezTo>
                    <a:pt x="261" y="327"/>
                    <a:pt x="327" y="262"/>
                    <a:pt x="327" y="164"/>
                  </a:cubicBezTo>
                  <a:cubicBezTo>
                    <a:pt x="327" y="98"/>
                    <a:pt x="294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2802850" y="4212850"/>
              <a:ext cx="9000" cy="8175"/>
            </a:xfrm>
            <a:custGeom>
              <a:avLst/>
              <a:gdLst/>
              <a:ahLst/>
              <a:cxnLst/>
              <a:rect l="l" t="t" r="r" b="b"/>
              <a:pathLst>
                <a:path w="360" h="327" extrusionOk="0">
                  <a:moveTo>
                    <a:pt x="196" y="0"/>
                  </a:moveTo>
                  <a:cubicBezTo>
                    <a:pt x="98" y="0"/>
                    <a:pt x="0" y="65"/>
                    <a:pt x="0" y="163"/>
                  </a:cubicBezTo>
                  <a:cubicBezTo>
                    <a:pt x="0" y="229"/>
                    <a:pt x="98" y="326"/>
                    <a:pt x="196" y="326"/>
                  </a:cubicBezTo>
                  <a:cubicBezTo>
                    <a:pt x="261" y="326"/>
                    <a:pt x="359" y="229"/>
                    <a:pt x="359" y="163"/>
                  </a:cubicBezTo>
                  <a:cubicBezTo>
                    <a:pt x="359" y="65"/>
                    <a:pt x="261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2698475" y="4128850"/>
              <a:ext cx="9800" cy="10625"/>
            </a:xfrm>
            <a:custGeom>
              <a:avLst/>
              <a:gdLst/>
              <a:ahLst/>
              <a:cxnLst/>
              <a:rect l="l" t="t" r="r" b="b"/>
              <a:pathLst>
                <a:path w="392" h="425" extrusionOk="0">
                  <a:moveTo>
                    <a:pt x="196" y="0"/>
                  </a:moveTo>
                  <a:cubicBezTo>
                    <a:pt x="65" y="0"/>
                    <a:pt x="0" y="98"/>
                    <a:pt x="0" y="229"/>
                  </a:cubicBezTo>
                  <a:cubicBezTo>
                    <a:pt x="0" y="327"/>
                    <a:pt x="65" y="424"/>
                    <a:pt x="196" y="424"/>
                  </a:cubicBezTo>
                  <a:cubicBezTo>
                    <a:pt x="326" y="424"/>
                    <a:pt x="392" y="327"/>
                    <a:pt x="392" y="229"/>
                  </a:cubicBezTo>
                  <a:cubicBezTo>
                    <a:pt x="392" y="98"/>
                    <a:pt x="294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2599800" y="40383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8" y="1"/>
                  </a:moveTo>
                  <a:cubicBezTo>
                    <a:pt x="98" y="1"/>
                    <a:pt x="0" y="131"/>
                    <a:pt x="0" y="262"/>
                  </a:cubicBezTo>
                  <a:cubicBezTo>
                    <a:pt x="0" y="359"/>
                    <a:pt x="98" y="490"/>
                    <a:pt x="228" y="490"/>
                  </a:cubicBezTo>
                  <a:cubicBezTo>
                    <a:pt x="359" y="490"/>
                    <a:pt x="489" y="359"/>
                    <a:pt x="489" y="262"/>
                  </a:cubicBezTo>
                  <a:cubicBezTo>
                    <a:pt x="489" y="131"/>
                    <a:pt x="359" y="1"/>
                    <a:pt x="22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2507650" y="3939650"/>
              <a:ext cx="14700" cy="13900"/>
            </a:xfrm>
            <a:custGeom>
              <a:avLst/>
              <a:gdLst/>
              <a:ahLst/>
              <a:cxnLst/>
              <a:rect l="l" t="t" r="r" b="b"/>
              <a:pathLst>
                <a:path w="588" h="556" extrusionOk="0">
                  <a:moveTo>
                    <a:pt x="294" y="1"/>
                  </a:moveTo>
                  <a:cubicBezTo>
                    <a:pt x="131" y="1"/>
                    <a:pt x="0" y="131"/>
                    <a:pt x="0" y="294"/>
                  </a:cubicBezTo>
                  <a:cubicBezTo>
                    <a:pt x="0" y="457"/>
                    <a:pt x="131" y="555"/>
                    <a:pt x="294" y="555"/>
                  </a:cubicBezTo>
                  <a:cubicBezTo>
                    <a:pt x="457" y="555"/>
                    <a:pt x="587" y="457"/>
                    <a:pt x="587" y="294"/>
                  </a:cubicBezTo>
                  <a:cubicBezTo>
                    <a:pt x="587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2425275" y="38344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7" y="1"/>
                  </a:moveTo>
                  <a:cubicBezTo>
                    <a:pt x="164" y="1"/>
                    <a:pt x="0" y="164"/>
                    <a:pt x="0" y="327"/>
                  </a:cubicBezTo>
                  <a:cubicBezTo>
                    <a:pt x="0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164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2349425" y="3723550"/>
              <a:ext cx="18800" cy="17950"/>
            </a:xfrm>
            <a:custGeom>
              <a:avLst/>
              <a:gdLst/>
              <a:ahLst/>
              <a:cxnLst/>
              <a:rect l="l" t="t" r="r" b="b"/>
              <a:pathLst>
                <a:path w="752" h="718" extrusionOk="0">
                  <a:moveTo>
                    <a:pt x="392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55"/>
                    <a:pt x="164" y="718"/>
                    <a:pt x="392" y="718"/>
                  </a:cubicBezTo>
                  <a:cubicBezTo>
                    <a:pt x="588" y="718"/>
                    <a:pt x="751" y="555"/>
                    <a:pt x="751" y="359"/>
                  </a:cubicBezTo>
                  <a:cubicBezTo>
                    <a:pt x="751" y="163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2283375" y="3606125"/>
              <a:ext cx="20425" cy="20400"/>
            </a:xfrm>
            <a:custGeom>
              <a:avLst/>
              <a:gdLst/>
              <a:ahLst/>
              <a:cxnLst/>
              <a:rect l="l" t="t" r="r" b="b"/>
              <a:pathLst>
                <a:path w="817" h="816" extrusionOk="0">
                  <a:moveTo>
                    <a:pt x="425" y="0"/>
                  </a:moveTo>
                  <a:cubicBezTo>
                    <a:pt x="196" y="0"/>
                    <a:pt x="1" y="163"/>
                    <a:pt x="1" y="424"/>
                  </a:cubicBezTo>
                  <a:cubicBezTo>
                    <a:pt x="1" y="620"/>
                    <a:pt x="164" y="816"/>
                    <a:pt x="425" y="816"/>
                  </a:cubicBezTo>
                  <a:cubicBezTo>
                    <a:pt x="620" y="816"/>
                    <a:pt x="816" y="652"/>
                    <a:pt x="816" y="424"/>
                  </a:cubicBezTo>
                  <a:cubicBezTo>
                    <a:pt x="816" y="196"/>
                    <a:pt x="653" y="0"/>
                    <a:pt x="42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2226300" y="3484600"/>
              <a:ext cx="22850" cy="22875"/>
            </a:xfrm>
            <a:custGeom>
              <a:avLst/>
              <a:gdLst/>
              <a:ahLst/>
              <a:cxnLst/>
              <a:rect l="l" t="t" r="r" b="b"/>
              <a:pathLst>
                <a:path w="914" h="915" extrusionOk="0">
                  <a:moveTo>
                    <a:pt x="457" y="1"/>
                  </a:moveTo>
                  <a:cubicBezTo>
                    <a:pt x="196" y="1"/>
                    <a:pt x="0" y="229"/>
                    <a:pt x="0" y="457"/>
                  </a:cubicBezTo>
                  <a:cubicBezTo>
                    <a:pt x="0" y="718"/>
                    <a:pt x="196" y="914"/>
                    <a:pt x="457" y="914"/>
                  </a:cubicBezTo>
                  <a:cubicBezTo>
                    <a:pt x="685" y="914"/>
                    <a:pt x="914" y="718"/>
                    <a:pt x="914" y="457"/>
                  </a:cubicBezTo>
                  <a:cubicBezTo>
                    <a:pt x="914" y="229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2179800" y="3359825"/>
              <a:ext cx="24500" cy="23675"/>
            </a:xfrm>
            <a:custGeom>
              <a:avLst/>
              <a:gdLst/>
              <a:ahLst/>
              <a:cxnLst/>
              <a:rect l="l" t="t" r="r" b="b"/>
              <a:pathLst>
                <a:path w="980" h="947" extrusionOk="0">
                  <a:moveTo>
                    <a:pt x="490" y="1"/>
                  </a:moveTo>
                  <a:cubicBezTo>
                    <a:pt x="197" y="1"/>
                    <a:pt x="1" y="197"/>
                    <a:pt x="1" y="458"/>
                  </a:cubicBezTo>
                  <a:cubicBezTo>
                    <a:pt x="1" y="751"/>
                    <a:pt x="197" y="947"/>
                    <a:pt x="490" y="947"/>
                  </a:cubicBezTo>
                  <a:cubicBezTo>
                    <a:pt x="751" y="947"/>
                    <a:pt x="979" y="751"/>
                    <a:pt x="979" y="458"/>
                  </a:cubicBezTo>
                  <a:cubicBezTo>
                    <a:pt x="979" y="197"/>
                    <a:pt x="751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2143125" y="3230175"/>
              <a:ext cx="26100" cy="26125"/>
            </a:xfrm>
            <a:custGeom>
              <a:avLst/>
              <a:gdLst/>
              <a:ahLst/>
              <a:cxnLst/>
              <a:rect l="l" t="t" r="r" b="b"/>
              <a:pathLst>
                <a:path w="1044" h="1045" extrusionOk="0">
                  <a:moveTo>
                    <a:pt x="522" y="0"/>
                  </a:moveTo>
                  <a:cubicBezTo>
                    <a:pt x="228" y="0"/>
                    <a:pt x="0" y="229"/>
                    <a:pt x="0" y="522"/>
                  </a:cubicBezTo>
                  <a:cubicBezTo>
                    <a:pt x="0" y="816"/>
                    <a:pt x="228" y="1044"/>
                    <a:pt x="522" y="1044"/>
                  </a:cubicBezTo>
                  <a:cubicBezTo>
                    <a:pt x="816" y="1044"/>
                    <a:pt x="1044" y="816"/>
                    <a:pt x="1044" y="522"/>
                  </a:cubicBezTo>
                  <a:cubicBezTo>
                    <a:pt x="1044" y="229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2115375" y="3099625"/>
              <a:ext cx="28575" cy="28625"/>
            </a:xfrm>
            <a:custGeom>
              <a:avLst/>
              <a:gdLst/>
              <a:ahLst/>
              <a:cxnLst/>
              <a:rect l="l" t="t" r="r" b="b"/>
              <a:pathLst>
                <a:path w="1143" h="1145" extrusionOk="0">
                  <a:moveTo>
                    <a:pt x="610" y="0"/>
                  </a:moveTo>
                  <a:cubicBezTo>
                    <a:pt x="592" y="0"/>
                    <a:pt x="574" y="1"/>
                    <a:pt x="555" y="3"/>
                  </a:cubicBezTo>
                  <a:cubicBezTo>
                    <a:pt x="229" y="3"/>
                    <a:pt x="1" y="231"/>
                    <a:pt x="1" y="558"/>
                  </a:cubicBezTo>
                  <a:cubicBezTo>
                    <a:pt x="1" y="884"/>
                    <a:pt x="229" y="1145"/>
                    <a:pt x="555" y="1145"/>
                  </a:cubicBezTo>
                  <a:cubicBezTo>
                    <a:pt x="882" y="1145"/>
                    <a:pt x="1143" y="884"/>
                    <a:pt x="1143" y="558"/>
                  </a:cubicBezTo>
                  <a:cubicBezTo>
                    <a:pt x="1143" y="250"/>
                    <a:pt x="910" y="0"/>
                    <a:pt x="61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2099075" y="2965950"/>
              <a:ext cx="30200" cy="31000"/>
            </a:xfrm>
            <a:custGeom>
              <a:avLst/>
              <a:gdLst/>
              <a:ahLst/>
              <a:cxnLst/>
              <a:rect l="l" t="t" r="r" b="b"/>
              <a:pathLst>
                <a:path w="1208" h="1240" extrusionOk="0">
                  <a:moveTo>
                    <a:pt x="620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40"/>
                    <a:pt x="620" y="1240"/>
                  </a:cubicBezTo>
                  <a:cubicBezTo>
                    <a:pt x="947" y="1240"/>
                    <a:pt x="1207" y="946"/>
                    <a:pt x="1207" y="620"/>
                  </a:cubicBezTo>
                  <a:cubicBezTo>
                    <a:pt x="1207" y="294"/>
                    <a:pt x="947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2092550" y="283220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94" y="1"/>
                    <a:pt x="1" y="294"/>
                    <a:pt x="1" y="653"/>
                  </a:cubicBezTo>
                  <a:cubicBezTo>
                    <a:pt x="1" y="1045"/>
                    <a:pt x="294" y="1306"/>
                    <a:pt x="653" y="1306"/>
                  </a:cubicBezTo>
                  <a:cubicBezTo>
                    <a:pt x="1044" y="1306"/>
                    <a:pt x="1305" y="1045"/>
                    <a:pt x="1305" y="653"/>
                  </a:cubicBezTo>
                  <a:cubicBezTo>
                    <a:pt x="1305" y="294"/>
                    <a:pt x="104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2096625" y="2699075"/>
              <a:ext cx="35100" cy="34475"/>
            </a:xfrm>
            <a:custGeom>
              <a:avLst/>
              <a:gdLst/>
              <a:ahLst/>
              <a:cxnLst/>
              <a:rect l="l" t="t" r="r" b="b"/>
              <a:pathLst>
                <a:path w="1404" h="1379" extrusionOk="0">
                  <a:moveTo>
                    <a:pt x="810" y="0"/>
                  </a:moveTo>
                  <a:cubicBezTo>
                    <a:pt x="780" y="0"/>
                    <a:pt x="749" y="3"/>
                    <a:pt x="718" y="9"/>
                  </a:cubicBezTo>
                  <a:cubicBezTo>
                    <a:pt x="327" y="9"/>
                    <a:pt x="1" y="335"/>
                    <a:pt x="1" y="694"/>
                  </a:cubicBezTo>
                  <a:cubicBezTo>
                    <a:pt x="1" y="1053"/>
                    <a:pt x="294" y="1379"/>
                    <a:pt x="718" y="1379"/>
                  </a:cubicBezTo>
                  <a:cubicBezTo>
                    <a:pt x="1077" y="1379"/>
                    <a:pt x="1403" y="1085"/>
                    <a:pt x="1403" y="694"/>
                  </a:cubicBezTo>
                  <a:cubicBezTo>
                    <a:pt x="1403" y="306"/>
                    <a:pt x="1131" y="0"/>
                    <a:pt x="81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2111300" y="2565550"/>
              <a:ext cx="36725" cy="36700"/>
            </a:xfrm>
            <a:custGeom>
              <a:avLst/>
              <a:gdLst/>
              <a:ahLst/>
              <a:cxnLst/>
              <a:rect l="l" t="t" r="r" b="b"/>
              <a:pathLst>
                <a:path w="1469" h="1468" extrusionOk="0">
                  <a:moveTo>
                    <a:pt x="718" y="0"/>
                  </a:moveTo>
                  <a:cubicBezTo>
                    <a:pt x="327" y="0"/>
                    <a:pt x="1" y="326"/>
                    <a:pt x="1" y="718"/>
                  </a:cubicBezTo>
                  <a:cubicBezTo>
                    <a:pt x="1" y="1142"/>
                    <a:pt x="327" y="1468"/>
                    <a:pt x="718" y="1468"/>
                  </a:cubicBezTo>
                  <a:cubicBezTo>
                    <a:pt x="1143" y="1468"/>
                    <a:pt x="1469" y="1142"/>
                    <a:pt x="1469" y="718"/>
                  </a:cubicBezTo>
                  <a:cubicBezTo>
                    <a:pt x="1469" y="326"/>
                    <a:pt x="1143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2136600" y="2434250"/>
              <a:ext cx="39150" cy="38350"/>
            </a:xfrm>
            <a:custGeom>
              <a:avLst/>
              <a:gdLst/>
              <a:ahLst/>
              <a:cxnLst/>
              <a:rect l="l" t="t" r="r" b="b"/>
              <a:pathLst>
                <a:path w="1566" h="1534" extrusionOk="0">
                  <a:moveTo>
                    <a:pt x="783" y="0"/>
                  </a:moveTo>
                  <a:cubicBezTo>
                    <a:pt x="359" y="0"/>
                    <a:pt x="0" y="326"/>
                    <a:pt x="0" y="751"/>
                  </a:cubicBezTo>
                  <a:cubicBezTo>
                    <a:pt x="0" y="1175"/>
                    <a:pt x="326" y="1533"/>
                    <a:pt x="783" y="1533"/>
                  </a:cubicBezTo>
                  <a:cubicBezTo>
                    <a:pt x="1174" y="1533"/>
                    <a:pt x="1566" y="1207"/>
                    <a:pt x="1566" y="751"/>
                  </a:cubicBezTo>
                  <a:cubicBezTo>
                    <a:pt x="1566" y="359"/>
                    <a:pt x="1174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2171650" y="23054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60" y="0"/>
                    <a:pt x="1" y="359"/>
                    <a:pt x="1" y="816"/>
                  </a:cubicBezTo>
                  <a:cubicBezTo>
                    <a:pt x="1" y="1273"/>
                    <a:pt x="360" y="1631"/>
                    <a:pt x="816" y="1631"/>
                  </a:cubicBezTo>
                  <a:cubicBezTo>
                    <a:pt x="1240" y="1631"/>
                    <a:pt x="1632" y="1273"/>
                    <a:pt x="1632" y="816"/>
                  </a:cubicBezTo>
                  <a:cubicBezTo>
                    <a:pt x="1632" y="359"/>
                    <a:pt x="1240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2214875" y="217900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0"/>
                  </a:moveTo>
                  <a:cubicBezTo>
                    <a:pt x="425" y="0"/>
                    <a:pt x="1" y="424"/>
                    <a:pt x="1" y="914"/>
                  </a:cubicBezTo>
                  <a:cubicBezTo>
                    <a:pt x="1" y="1403"/>
                    <a:pt x="425" y="1794"/>
                    <a:pt x="914" y="1794"/>
                  </a:cubicBezTo>
                  <a:cubicBezTo>
                    <a:pt x="1403" y="1794"/>
                    <a:pt x="1795" y="1403"/>
                    <a:pt x="1795" y="914"/>
                  </a:cubicBezTo>
                  <a:cubicBezTo>
                    <a:pt x="1795" y="424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2270325" y="2057475"/>
              <a:ext cx="46525" cy="47325"/>
            </a:xfrm>
            <a:custGeom>
              <a:avLst/>
              <a:gdLst/>
              <a:ahLst/>
              <a:cxnLst/>
              <a:rect l="l" t="t" r="r" b="b"/>
              <a:pathLst>
                <a:path w="1861" h="1893" extrusionOk="0">
                  <a:moveTo>
                    <a:pt x="947" y="1"/>
                  </a:moveTo>
                  <a:cubicBezTo>
                    <a:pt x="392" y="1"/>
                    <a:pt x="1" y="425"/>
                    <a:pt x="1" y="947"/>
                  </a:cubicBezTo>
                  <a:cubicBezTo>
                    <a:pt x="1" y="1469"/>
                    <a:pt x="392" y="1893"/>
                    <a:pt x="947" y="1893"/>
                  </a:cubicBezTo>
                  <a:cubicBezTo>
                    <a:pt x="1469" y="1893"/>
                    <a:pt x="1860" y="1469"/>
                    <a:pt x="1860" y="947"/>
                  </a:cubicBezTo>
                  <a:cubicBezTo>
                    <a:pt x="1860" y="425"/>
                    <a:pt x="1469" y="1"/>
                    <a:pt x="94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2333950" y="1940875"/>
              <a:ext cx="49750" cy="48950"/>
            </a:xfrm>
            <a:custGeom>
              <a:avLst/>
              <a:gdLst/>
              <a:ahLst/>
              <a:cxnLst/>
              <a:rect l="l" t="t" r="r" b="b"/>
              <a:pathLst>
                <a:path w="1990" h="1958" extrusionOk="0">
                  <a:moveTo>
                    <a:pt x="1011" y="0"/>
                  </a:moveTo>
                  <a:cubicBezTo>
                    <a:pt x="457" y="0"/>
                    <a:pt x="0" y="424"/>
                    <a:pt x="0" y="979"/>
                  </a:cubicBezTo>
                  <a:cubicBezTo>
                    <a:pt x="0" y="1501"/>
                    <a:pt x="457" y="1957"/>
                    <a:pt x="1011" y="1957"/>
                  </a:cubicBezTo>
                  <a:cubicBezTo>
                    <a:pt x="1533" y="1957"/>
                    <a:pt x="1990" y="1501"/>
                    <a:pt x="1990" y="979"/>
                  </a:cubicBezTo>
                  <a:cubicBezTo>
                    <a:pt x="1990" y="424"/>
                    <a:pt x="1533" y="0"/>
                    <a:pt x="101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2406525" y="1829100"/>
              <a:ext cx="51400" cy="51450"/>
            </a:xfrm>
            <a:custGeom>
              <a:avLst/>
              <a:gdLst/>
              <a:ahLst/>
              <a:cxnLst/>
              <a:rect l="l" t="t" r="r" b="b"/>
              <a:pathLst>
                <a:path w="2056" h="2058" extrusionOk="0">
                  <a:moveTo>
                    <a:pt x="1096" y="1"/>
                  </a:moveTo>
                  <a:cubicBezTo>
                    <a:pt x="1079" y="1"/>
                    <a:pt x="1062" y="1"/>
                    <a:pt x="1044" y="2"/>
                  </a:cubicBezTo>
                  <a:cubicBezTo>
                    <a:pt x="457" y="2"/>
                    <a:pt x="0" y="459"/>
                    <a:pt x="0" y="1046"/>
                  </a:cubicBezTo>
                  <a:cubicBezTo>
                    <a:pt x="0" y="1601"/>
                    <a:pt x="457" y="2057"/>
                    <a:pt x="1044" y="2057"/>
                  </a:cubicBezTo>
                  <a:cubicBezTo>
                    <a:pt x="1599" y="2057"/>
                    <a:pt x="2055" y="1601"/>
                    <a:pt x="2055" y="1046"/>
                  </a:cubicBezTo>
                  <a:cubicBezTo>
                    <a:pt x="2055" y="478"/>
                    <a:pt x="1627" y="1"/>
                    <a:pt x="10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2488075" y="1723125"/>
              <a:ext cx="53025" cy="53050"/>
            </a:xfrm>
            <a:custGeom>
              <a:avLst/>
              <a:gdLst/>
              <a:ahLst/>
              <a:cxnLst/>
              <a:rect l="l" t="t" r="r" b="b"/>
              <a:pathLst>
                <a:path w="2121" h="2122" extrusionOk="0">
                  <a:moveTo>
                    <a:pt x="1077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32"/>
                    <a:pt x="490" y="2121"/>
                    <a:pt x="1077" y="2121"/>
                  </a:cubicBezTo>
                  <a:cubicBezTo>
                    <a:pt x="1631" y="2121"/>
                    <a:pt x="2120" y="1632"/>
                    <a:pt x="2120" y="1077"/>
                  </a:cubicBezTo>
                  <a:cubicBezTo>
                    <a:pt x="2120" y="490"/>
                    <a:pt x="1631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2576950" y="1625275"/>
              <a:ext cx="54675" cy="55475"/>
            </a:xfrm>
            <a:custGeom>
              <a:avLst/>
              <a:gdLst/>
              <a:ahLst/>
              <a:cxnLst/>
              <a:rect l="l" t="t" r="r" b="b"/>
              <a:pathLst>
                <a:path w="2187" h="2219" extrusionOk="0">
                  <a:moveTo>
                    <a:pt x="1110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729"/>
                    <a:pt x="490" y="2219"/>
                    <a:pt x="1110" y="2219"/>
                  </a:cubicBezTo>
                  <a:cubicBezTo>
                    <a:pt x="1697" y="2219"/>
                    <a:pt x="2186" y="1729"/>
                    <a:pt x="2186" y="1109"/>
                  </a:cubicBezTo>
                  <a:cubicBezTo>
                    <a:pt x="2186" y="490"/>
                    <a:pt x="1697" y="0"/>
                    <a:pt x="111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2674000" y="1533925"/>
              <a:ext cx="57100" cy="57125"/>
            </a:xfrm>
            <a:custGeom>
              <a:avLst/>
              <a:gdLst/>
              <a:ahLst/>
              <a:cxnLst/>
              <a:rect l="l" t="t" r="r" b="b"/>
              <a:pathLst>
                <a:path w="2284" h="2285" extrusionOk="0">
                  <a:moveTo>
                    <a:pt x="1142" y="1"/>
                  </a:moveTo>
                  <a:cubicBezTo>
                    <a:pt x="490" y="1"/>
                    <a:pt x="1" y="523"/>
                    <a:pt x="1" y="1143"/>
                  </a:cubicBezTo>
                  <a:cubicBezTo>
                    <a:pt x="1" y="1795"/>
                    <a:pt x="522" y="2284"/>
                    <a:pt x="1142" y="2284"/>
                  </a:cubicBezTo>
                  <a:cubicBezTo>
                    <a:pt x="1795" y="2284"/>
                    <a:pt x="2284" y="1762"/>
                    <a:pt x="2284" y="1143"/>
                  </a:cubicBezTo>
                  <a:cubicBezTo>
                    <a:pt x="2284" y="523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2777575" y="1451575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0"/>
                  </a:moveTo>
                  <a:cubicBezTo>
                    <a:pt x="555" y="0"/>
                    <a:pt x="0" y="522"/>
                    <a:pt x="0" y="1142"/>
                  </a:cubicBezTo>
                  <a:cubicBezTo>
                    <a:pt x="0" y="1729"/>
                    <a:pt x="555" y="2284"/>
                    <a:pt x="1142" y="2284"/>
                  </a:cubicBezTo>
                  <a:cubicBezTo>
                    <a:pt x="1762" y="2284"/>
                    <a:pt x="2284" y="1729"/>
                    <a:pt x="2284" y="1142"/>
                  </a:cubicBezTo>
                  <a:cubicBezTo>
                    <a:pt x="2284" y="522"/>
                    <a:pt x="1762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2887650" y="1378175"/>
              <a:ext cx="57125" cy="57100"/>
            </a:xfrm>
            <a:custGeom>
              <a:avLst/>
              <a:gdLst/>
              <a:ahLst/>
              <a:cxnLst/>
              <a:rect l="l" t="t" r="r" b="b"/>
              <a:pathLst>
                <a:path w="2285" h="2284" extrusionOk="0">
                  <a:moveTo>
                    <a:pt x="1143" y="1"/>
                  </a:moveTo>
                  <a:cubicBezTo>
                    <a:pt x="555" y="1"/>
                    <a:pt x="1" y="490"/>
                    <a:pt x="1" y="1142"/>
                  </a:cubicBezTo>
                  <a:cubicBezTo>
                    <a:pt x="1" y="1729"/>
                    <a:pt x="490" y="2284"/>
                    <a:pt x="1143" y="2284"/>
                  </a:cubicBezTo>
                  <a:cubicBezTo>
                    <a:pt x="1762" y="2284"/>
                    <a:pt x="2284" y="1762"/>
                    <a:pt x="2284" y="1142"/>
                  </a:cubicBezTo>
                  <a:cubicBezTo>
                    <a:pt x="2284" y="490"/>
                    <a:pt x="1795" y="1"/>
                    <a:pt x="114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3004275" y="1312925"/>
              <a:ext cx="57100" cy="57125"/>
            </a:xfrm>
            <a:custGeom>
              <a:avLst/>
              <a:gdLst/>
              <a:ahLst/>
              <a:cxnLst/>
              <a:rect l="l" t="t" r="r" b="b"/>
              <a:pathLst>
                <a:path w="2284" h="2285" extrusionOk="0">
                  <a:moveTo>
                    <a:pt x="1142" y="1"/>
                  </a:moveTo>
                  <a:cubicBezTo>
                    <a:pt x="522" y="1"/>
                    <a:pt x="1" y="523"/>
                    <a:pt x="1" y="1143"/>
                  </a:cubicBezTo>
                  <a:cubicBezTo>
                    <a:pt x="1" y="1730"/>
                    <a:pt x="490" y="2284"/>
                    <a:pt x="1142" y="2284"/>
                  </a:cubicBezTo>
                  <a:cubicBezTo>
                    <a:pt x="1762" y="2284"/>
                    <a:pt x="2284" y="1795"/>
                    <a:pt x="2284" y="1143"/>
                  </a:cubicBezTo>
                  <a:cubicBezTo>
                    <a:pt x="2284" y="490"/>
                    <a:pt x="1795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"/>
            <p:cNvSpPr/>
            <p:nvPr/>
          </p:nvSpPr>
          <p:spPr>
            <a:xfrm>
              <a:off x="3124150" y="1256675"/>
              <a:ext cx="57125" cy="57100"/>
            </a:xfrm>
            <a:custGeom>
              <a:avLst/>
              <a:gdLst/>
              <a:ahLst/>
              <a:cxnLst/>
              <a:rect l="l" t="t" r="r" b="b"/>
              <a:pathLst>
                <a:path w="2285" h="2284" extrusionOk="0">
                  <a:moveTo>
                    <a:pt x="1142" y="0"/>
                  </a:moveTo>
                  <a:cubicBezTo>
                    <a:pt x="555" y="0"/>
                    <a:pt x="1" y="490"/>
                    <a:pt x="1" y="1142"/>
                  </a:cubicBezTo>
                  <a:cubicBezTo>
                    <a:pt x="1" y="1762"/>
                    <a:pt x="490" y="2284"/>
                    <a:pt x="1142" y="2284"/>
                  </a:cubicBezTo>
                  <a:cubicBezTo>
                    <a:pt x="1762" y="2284"/>
                    <a:pt x="2284" y="1794"/>
                    <a:pt x="2284" y="1142"/>
                  </a:cubicBezTo>
                  <a:cubicBezTo>
                    <a:pt x="2284" y="522"/>
                    <a:pt x="1795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"/>
            <p:cNvSpPr/>
            <p:nvPr/>
          </p:nvSpPr>
          <p:spPr>
            <a:xfrm>
              <a:off x="3252200" y="1212625"/>
              <a:ext cx="53025" cy="53050"/>
            </a:xfrm>
            <a:custGeom>
              <a:avLst/>
              <a:gdLst/>
              <a:ahLst/>
              <a:cxnLst/>
              <a:rect l="l" t="t" r="r" b="b"/>
              <a:pathLst>
                <a:path w="2121" h="2122" extrusionOk="0">
                  <a:moveTo>
                    <a:pt x="1044" y="1"/>
                  </a:moveTo>
                  <a:cubicBezTo>
                    <a:pt x="489" y="1"/>
                    <a:pt x="0" y="457"/>
                    <a:pt x="0" y="1077"/>
                  </a:cubicBezTo>
                  <a:cubicBezTo>
                    <a:pt x="0" y="1632"/>
                    <a:pt x="424" y="2121"/>
                    <a:pt x="1044" y="2121"/>
                  </a:cubicBezTo>
                  <a:cubicBezTo>
                    <a:pt x="1631" y="2121"/>
                    <a:pt x="2120" y="1664"/>
                    <a:pt x="2120" y="1077"/>
                  </a:cubicBezTo>
                  <a:cubicBezTo>
                    <a:pt x="2120" y="457"/>
                    <a:pt x="1631" y="1"/>
                    <a:pt x="104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3383475" y="118082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2" y="1"/>
                  </a:moveTo>
                  <a:cubicBezTo>
                    <a:pt x="392" y="1"/>
                    <a:pt x="1" y="425"/>
                    <a:pt x="1" y="914"/>
                  </a:cubicBezTo>
                  <a:cubicBezTo>
                    <a:pt x="1" y="1403"/>
                    <a:pt x="392" y="1795"/>
                    <a:pt x="882" y="1795"/>
                  </a:cubicBezTo>
                  <a:cubicBezTo>
                    <a:pt x="1371" y="1795"/>
                    <a:pt x="1795" y="1403"/>
                    <a:pt x="1795" y="914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3518050" y="1159625"/>
              <a:ext cx="34275" cy="35100"/>
            </a:xfrm>
            <a:custGeom>
              <a:avLst/>
              <a:gdLst/>
              <a:ahLst/>
              <a:cxnLst/>
              <a:rect l="l" t="t" r="r" b="b"/>
              <a:pathLst>
                <a:path w="1371" h="1404" extrusionOk="0">
                  <a:moveTo>
                    <a:pt x="685" y="0"/>
                  </a:moveTo>
                  <a:cubicBezTo>
                    <a:pt x="294" y="0"/>
                    <a:pt x="0" y="327"/>
                    <a:pt x="0" y="685"/>
                  </a:cubicBezTo>
                  <a:cubicBezTo>
                    <a:pt x="0" y="1110"/>
                    <a:pt x="326" y="1403"/>
                    <a:pt x="685" y="1403"/>
                  </a:cubicBezTo>
                  <a:cubicBezTo>
                    <a:pt x="1109" y="1403"/>
                    <a:pt x="1370" y="1077"/>
                    <a:pt x="1370" y="685"/>
                  </a:cubicBezTo>
                  <a:cubicBezTo>
                    <a:pt x="1370" y="327"/>
                    <a:pt x="1109" y="33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3655850" y="1149850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197" y="0"/>
                    <a:pt x="1" y="196"/>
                    <a:pt x="1" y="489"/>
                  </a:cubicBezTo>
                  <a:cubicBezTo>
                    <a:pt x="1" y="750"/>
                    <a:pt x="197" y="979"/>
                    <a:pt x="490" y="979"/>
                  </a:cubicBezTo>
                  <a:cubicBezTo>
                    <a:pt x="751" y="979"/>
                    <a:pt x="979" y="750"/>
                    <a:pt x="979" y="489"/>
                  </a:cubicBezTo>
                  <a:cubicBezTo>
                    <a:pt x="979" y="196"/>
                    <a:pt x="751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3790425" y="1146575"/>
              <a:ext cx="20400" cy="20425"/>
            </a:xfrm>
            <a:custGeom>
              <a:avLst/>
              <a:gdLst/>
              <a:ahLst/>
              <a:cxnLst/>
              <a:rect l="l" t="t" r="r" b="b"/>
              <a:pathLst>
                <a:path w="816" h="817" extrusionOk="0">
                  <a:moveTo>
                    <a:pt x="392" y="1"/>
                  </a:moveTo>
                  <a:cubicBezTo>
                    <a:pt x="163" y="1"/>
                    <a:pt x="0" y="196"/>
                    <a:pt x="0" y="392"/>
                  </a:cubicBezTo>
                  <a:cubicBezTo>
                    <a:pt x="0" y="653"/>
                    <a:pt x="196" y="816"/>
                    <a:pt x="392" y="816"/>
                  </a:cubicBezTo>
                  <a:cubicBezTo>
                    <a:pt x="653" y="816"/>
                    <a:pt x="816" y="620"/>
                    <a:pt x="816" y="392"/>
                  </a:cubicBezTo>
                  <a:cubicBezTo>
                    <a:pt x="816" y="164"/>
                    <a:pt x="653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3923350" y="1152275"/>
              <a:ext cx="18775" cy="18800"/>
            </a:xfrm>
            <a:custGeom>
              <a:avLst/>
              <a:gdLst/>
              <a:ahLst/>
              <a:cxnLst/>
              <a:rect l="l" t="t" r="r" b="b"/>
              <a:pathLst>
                <a:path w="751" h="752" extrusionOk="0">
                  <a:moveTo>
                    <a:pt x="392" y="1"/>
                  </a:moveTo>
                  <a:cubicBezTo>
                    <a:pt x="163" y="1"/>
                    <a:pt x="0" y="164"/>
                    <a:pt x="0" y="392"/>
                  </a:cubicBezTo>
                  <a:cubicBezTo>
                    <a:pt x="0" y="588"/>
                    <a:pt x="163" y="751"/>
                    <a:pt x="392" y="751"/>
                  </a:cubicBezTo>
                  <a:cubicBezTo>
                    <a:pt x="587" y="751"/>
                    <a:pt x="750" y="588"/>
                    <a:pt x="750" y="392"/>
                  </a:cubicBezTo>
                  <a:cubicBezTo>
                    <a:pt x="750" y="164"/>
                    <a:pt x="587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4057075" y="1168600"/>
              <a:ext cx="16350" cy="16325"/>
            </a:xfrm>
            <a:custGeom>
              <a:avLst/>
              <a:gdLst/>
              <a:ahLst/>
              <a:cxnLst/>
              <a:rect l="l" t="t" r="r" b="b"/>
              <a:pathLst>
                <a:path w="654" h="653" extrusionOk="0">
                  <a:moveTo>
                    <a:pt x="327" y="0"/>
                  </a:moveTo>
                  <a:cubicBezTo>
                    <a:pt x="164" y="0"/>
                    <a:pt x="1" y="131"/>
                    <a:pt x="1" y="326"/>
                  </a:cubicBezTo>
                  <a:cubicBezTo>
                    <a:pt x="1" y="490"/>
                    <a:pt x="131" y="653"/>
                    <a:pt x="327" y="653"/>
                  </a:cubicBezTo>
                  <a:cubicBezTo>
                    <a:pt x="490" y="653"/>
                    <a:pt x="653" y="555"/>
                    <a:pt x="653" y="326"/>
                  </a:cubicBezTo>
                  <a:cubicBezTo>
                    <a:pt x="653" y="131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4188375" y="1195500"/>
              <a:ext cx="14700" cy="13900"/>
            </a:xfrm>
            <a:custGeom>
              <a:avLst/>
              <a:gdLst/>
              <a:ahLst/>
              <a:cxnLst/>
              <a:rect l="l" t="t" r="r" b="b"/>
              <a:pathLst>
                <a:path w="588" h="556" extrusionOk="0">
                  <a:moveTo>
                    <a:pt x="294" y="1"/>
                  </a:moveTo>
                  <a:cubicBezTo>
                    <a:pt x="131" y="1"/>
                    <a:pt x="1" y="99"/>
                    <a:pt x="1" y="294"/>
                  </a:cubicBezTo>
                  <a:cubicBezTo>
                    <a:pt x="1" y="457"/>
                    <a:pt x="131" y="555"/>
                    <a:pt x="294" y="555"/>
                  </a:cubicBezTo>
                  <a:cubicBezTo>
                    <a:pt x="457" y="555"/>
                    <a:pt x="588" y="457"/>
                    <a:pt x="588" y="294"/>
                  </a:cubicBezTo>
                  <a:cubicBezTo>
                    <a:pt x="588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4318050" y="1232900"/>
              <a:ext cx="12250" cy="12375"/>
            </a:xfrm>
            <a:custGeom>
              <a:avLst/>
              <a:gdLst/>
              <a:ahLst/>
              <a:cxnLst/>
              <a:rect l="l" t="t" r="r" b="b"/>
              <a:pathLst>
                <a:path w="490" h="495" extrusionOk="0">
                  <a:moveTo>
                    <a:pt x="269" y="0"/>
                  </a:moveTo>
                  <a:cubicBezTo>
                    <a:pt x="256" y="0"/>
                    <a:pt x="242" y="2"/>
                    <a:pt x="229" y="5"/>
                  </a:cubicBezTo>
                  <a:cubicBezTo>
                    <a:pt x="131" y="5"/>
                    <a:pt x="0" y="103"/>
                    <a:pt x="0" y="266"/>
                  </a:cubicBezTo>
                  <a:cubicBezTo>
                    <a:pt x="0" y="364"/>
                    <a:pt x="98" y="495"/>
                    <a:pt x="229" y="495"/>
                  </a:cubicBezTo>
                  <a:cubicBezTo>
                    <a:pt x="359" y="495"/>
                    <a:pt x="489" y="429"/>
                    <a:pt x="489" y="266"/>
                  </a:cubicBezTo>
                  <a:cubicBezTo>
                    <a:pt x="489" y="120"/>
                    <a:pt x="385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4441175" y="1278675"/>
              <a:ext cx="12275" cy="12275"/>
            </a:xfrm>
            <a:custGeom>
              <a:avLst/>
              <a:gdLst/>
              <a:ahLst/>
              <a:cxnLst/>
              <a:rect l="l" t="t" r="r" b="b"/>
              <a:pathLst>
                <a:path w="491" h="491" extrusionOk="0">
                  <a:moveTo>
                    <a:pt x="262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392"/>
                    <a:pt x="131" y="490"/>
                    <a:pt x="262" y="490"/>
                  </a:cubicBezTo>
                  <a:cubicBezTo>
                    <a:pt x="392" y="490"/>
                    <a:pt x="490" y="392"/>
                    <a:pt x="490" y="262"/>
                  </a:cubicBezTo>
                  <a:cubicBezTo>
                    <a:pt x="490" y="131"/>
                    <a:pt x="392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4563500" y="1335775"/>
              <a:ext cx="10625" cy="10625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29" y="0"/>
                  </a:moveTo>
                  <a:cubicBezTo>
                    <a:pt x="99" y="0"/>
                    <a:pt x="1" y="98"/>
                    <a:pt x="1" y="229"/>
                  </a:cubicBezTo>
                  <a:cubicBezTo>
                    <a:pt x="1" y="327"/>
                    <a:pt x="99" y="424"/>
                    <a:pt x="229" y="424"/>
                  </a:cubicBezTo>
                  <a:cubicBezTo>
                    <a:pt x="327" y="424"/>
                    <a:pt x="425" y="327"/>
                    <a:pt x="425" y="229"/>
                  </a:cubicBezTo>
                  <a:cubicBezTo>
                    <a:pt x="425" y="98"/>
                    <a:pt x="294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4680950" y="1401000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3" y="1"/>
                  </a:moveTo>
                  <a:cubicBezTo>
                    <a:pt x="98" y="1"/>
                    <a:pt x="0" y="99"/>
                    <a:pt x="0" y="164"/>
                  </a:cubicBezTo>
                  <a:cubicBezTo>
                    <a:pt x="0" y="262"/>
                    <a:pt x="98" y="327"/>
                    <a:pt x="163" y="327"/>
                  </a:cubicBezTo>
                  <a:cubicBezTo>
                    <a:pt x="261" y="327"/>
                    <a:pt x="326" y="262"/>
                    <a:pt x="326" y="164"/>
                  </a:cubicBezTo>
                  <a:cubicBezTo>
                    <a:pt x="326" y="99"/>
                    <a:pt x="261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4790225" y="1476025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3" y="1"/>
                  </a:moveTo>
                  <a:cubicBezTo>
                    <a:pt x="65" y="1"/>
                    <a:pt x="0" y="66"/>
                    <a:pt x="0" y="164"/>
                  </a:cubicBezTo>
                  <a:cubicBezTo>
                    <a:pt x="0" y="229"/>
                    <a:pt x="65" y="327"/>
                    <a:pt x="163" y="327"/>
                  </a:cubicBezTo>
                  <a:cubicBezTo>
                    <a:pt x="228" y="327"/>
                    <a:pt x="326" y="229"/>
                    <a:pt x="326" y="164"/>
                  </a:cubicBezTo>
                  <a:cubicBezTo>
                    <a:pt x="326" y="66"/>
                    <a:pt x="294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4896225" y="1559000"/>
              <a:ext cx="5725" cy="6775"/>
            </a:xfrm>
            <a:custGeom>
              <a:avLst/>
              <a:gdLst/>
              <a:ahLst/>
              <a:cxnLst/>
              <a:rect l="l" t="t" r="r" b="b"/>
              <a:pathLst>
                <a:path w="229" h="271" extrusionOk="0">
                  <a:moveTo>
                    <a:pt x="163" y="1"/>
                  </a:moveTo>
                  <a:cubicBezTo>
                    <a:pt x="153" y="1"/>
                    <a:pt x="143" y="3"/>
                    <a:pt x="131" y="9"/>
                  </a:cubicBezTo>
                  <a:cubicBezTo>
                    <a:pt x="66" y="9"/>
                    <a:pt x="1" y="42"/>
                    <a:pt x="1" y="140"/>
                  </a:cubicBezTo>
                  <a:cubicBezTo>
                    <a:pt x="1" y="172"/>
                    <a:pt x="33" y="270"/>
                    <a:pt x="131" y="270"/>
                  </a:cubicBezTo>
                  <a:cubicBezTo>
                    <a:pt x="164" y="270"/>
                    <a:pt x="229" y="205"/>
                    <a:pt x="229" y="140"/>
                  </a:cubicBezTo>
                  <a:cubicBezTo>
                    <a:pt x="229" y="59"/>
                    <a:pt x="207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4993275" y="1648925"/>
              <a:ext cx="5725" cy="6550"/>
            </a:xfrm>
            <a:custGeom>
              <a:avLst/>
              <a:gdLst/>
              <a:ahLst/>
              <a:cxnLst/>
              <a:rect l="l" t="t" r="r" b="b"/>
              <a:pathLst>
                <a:path w="229" h="262" extrusionOk="0">
                  <a:moveTo>
                    <a:pt x="98" y="0"/>
                  </a:moveTo>
                  <a:cubicBezTo>
                    <a:pt x="33" y="0"/>
                    <a:pt x="0" y="33"/>
                    <a:pt x="0" y="131"/>
                  </a:cubicBezTo>
                  <a:cubicBezTo>
                    <a:pt x="0" y="196"/>
                    <a:pt x="33" y="261"/>
                    <a:pt x="98" y="261"/>
                  </a:cubicBezTo>
                  <a:cubicBezTo>
                    <a:pt x="196" y="261"/>
                    <a:pt x="229" y="196"/>
                    <a:pt x="229" y="131"/>
                  </a:cubicBezTo>
                  <a:cubicBezTo>
                    <a:pt x="229" y="33"/>
                    <a:pt x="196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5083800" y="1746775"/>
              <a:ext cx="5725" cy="6550"/>
            </a:xfrm>
            <a:custGeom>
              <a:avLst/>
              <a:gdLst/>
              <a:ahLst/>
              <a:cxnLst/>
              <a:rect l="l" t="t" r="r" b="b"/>
              <a:pathLst>
                <a:path w="229" h="262" extrusionOk="0">
                  <a:moveTo>
                    <a:pt x="131" y="1"/>
                  </a:moveTo>
                  <a:cubicBezTo>
                    <a:pt x="33" y="1"/>
                    <a:pt x="0" y="33"/>
                    <a:pt x="0" y="131"/>
                  </a:cubicBezTo>
                  <a:cubicBezTo>
                    <a:pt x="0" y="196"/>
                    <a:pt x="33" y="262"/>
                    <a:pt x="131" y="262"/>
                  </a:cubicBezTo>
                  <a:cubicBezTo>
                    <a:pt x="196" y="262"/>
                    <a:pt x="229" y="196"/>
                    <a:pt x="229" y="131"/>
                  </a:cubicBezTo>
                  <a:cubicBezTo>
                    <a:pt x="229" y="33"/>
                    <a:pt x="19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5166150" y="185035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0"/>
                  </a:moveTo>
                  <a:cubicBezTo>
                    <a:pt x="33" y="0"/>
                    <a:pt x="1" y="66"/>
                    <a:pt x="1" y="131"/>
                  </a:cubicBezTo>
                  <a:cubicBezTo>
                    <a:pt x="1" y="229"/>
                    <a:pt x="33" y="261"/>
                    <a:pt x="131" y="261"/>
                  </a:cubicBezTo>
                  <a:cubicBezTo>
                    <a:pt x="197" y="261"/>
                    <a:pt x="262" y="229"/>
                    <a:pt x="262" y="131"/>
                  </a:cubicBezTo>
                  <a:cubicBezTo>
                    <a:pt x="262" y="66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5239550" y="1961250"/>
              <a:ext cx="6550" cy="5750"/>
            </a:xfrm>
            <a:custGeom>
              <a:avLst/>
              <a:gdLst/>
              <a:ahLst/>
              <a:cxnLst/>
              <a:rect l="l" t="t" r="r" b="b"/>
              <a:pathLst>
                <a:path w="262" h="230" extrusionOk="0">
                  <a:moveTo>
                    <a:pt x="131" y="1"/>
                  </a:moveTo>
                  <a:cubicBezTo>
                    <a:pt x="33" y="1"/>
                    <a:pt x="1" y="33"/>
                    <a:pt x="1" y="99"/>
                  </a:cubicBezTo>
                  <a:cubicBezTo>
                    <a:pt x="1" y="196"/>
                    <a:pt x="33" y="229"/>
                    <a:pt x="131" y="229"/>
                  </a:cubicBezTo>
                  <a:cubicBezTo>
                    <a:pt x="196" y="229"/>
                    <a:pt x="262" y="196"/>
                    <a:pt x="262" y="99"/>
                  </a:cubicBezTo>
                  <a:cubicBezTo>
                    <a:pt x="262" y="33"/>
                    <a:pt x="19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5304800" y="2076850"/>
              <a:ext cx="6550" cy="6750"/>
            </a:xfrm>
            <a:custGeom>
              <a:avLst/>
              <a:gdLst/>
              <a:ahLst/>
              <a:cxnLst/>
              <a:rect l="l" t="t" r="r" b="b"/>
              <a:pathLst>
                <a:path w="262" h="270" extrusionOk="0">
                  <a:moveTo>
                    <a:pt x="165" y="0"/>
                  </a:moveTo>
                  <a:cubicBezTo>
                    <a:pt x="154" y="0"/>
                    <a:pt x="142" y="3"/>
                    <a:pt x="131" y="9"/>
                  </a:cubicBezTo>
                  <a:cubicBezTo>
                    <a:pt x="33" y="9"/>
                    <a:pt x="0" y="41"/>
                    <a:pt x="0" y="139"/>
                  </a:cubicBezTo>
                  <a:cubicBezTo>
                    <a:pt x="0" y="205"/>
                    <a:pt x="33" y="270"/>
                    <a:pt x="131" y="270"/>
                  </a:cubicBezTo>
                  <a:cubicBezTo>
                    <a:pt x="196" y="270"/>
                    <a:pt x="261" y="205"/>
                    <a:pt x="261" y="139"/>
                  </a:cubicBezTo>
                  <a:cubicBezTo>
                    <a:pt x="261" y="59"/>
                    <a:pt x="217" y="0"/>
                    <a:pt x="16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5361050" y="2197750"/>
              <a:ext cx="5750" cy="5725"/>
            </a:xfrm>
            <a:custGeom>
              <a:avLst/>
              <a:gdLst/>
              <a:ahLst/>
              <a:cxnLst/>
              <a:rect l="l" t="t" r="r" b="b"/>
              <a:pathLst>
                <a:path w="230" h="229" extrusionOk="0">
                  <a:moveTo>
                    <a:pt x="131" y="1"/>
                  </a:moveTo>
                  <a:cubicBezTo>
                    <a:pt x="34" y="1"/>
                    <a:pt x="1" y="33"/>
                    <a:pt x="1" y="98"/>
                  </a:cubicBezTo>
                  <a:cubicBezTo>
                    <a:pt x="1" y="196"/>
                    <a:pt x="34" y="229"/>
                    <a:pt x="131" y="229"/>
                  </a:cubicBezTo>
                  <a:cubicBezTo>
                    <a:pt x="197" y="229"/>
                    <a:pt x="229" y="196"/>
                    <a:pt x="229" y="98"/>
                  </a:cubicBezTo>
                  <a:cubicBezTo>
                    <a:pt x="229" y="33"/>
                    <a:pt x="197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5407550" y="232170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1"/>
                  </a:moveTo>
                  <a:cubicBezTo>
                    <a:pt x="98" y="1"/>
                    <a:pt x="0" y="33"/>
                    <a:pt x="0" y="131"/>
                  </a:cubicBezTo>
                  <a:cubicBezTo>
                    <a:pt x="0" y="164"/>
                    <a:pt x="66" y="262"/>
                    <a:pt x="131" y="262"/>
                  </a:cubicBezTo>
                  <a:cubicBezTo>
                    <a:pt x="163" y="262"/>
                    <a:pt x="261" y="196"/>
                    <a:pt x="261" y="131"/>
                  </a:cubicBezTo>
                  <a:cubicBezTo>
                    <a:pt x="261" y="33"/>
                    <a:pt x="163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5443425" y="2450025"/>
              <a:ext cx="6550" cy="6275"/>
            </a:xfrm>
            <a:custGeom>
              <a:avLst/>
              <a:gdLst/>
              <a:ahLst/>
              <a:cxnLst/>
              <a:rect l="l" t="t" r="r" b="b"/>
              <a:pathLst>
                <a:path w="262" h="251" extrusionOk="0">
                  <a:moveTo>
                    <a:pt x="176" y="0"/>
                  </a:moveTo>
                  <a:cubicBezTo>
                    <a:pt x="161" y="0"/>
                    <a:pt x="146" y="7"/>
                    <a:pt x="131" y="22"/>
                  </a:cubicBezTo>
                  <a:cubicBezTo>
                    <a:pt x="98" y="22"/>
                    <a:pt x="1" y="54"/>
                    <a:pt x="1" y="120"/>
                  </a:cubicBezTo>
                  <a:cubicBezTo>
                    <a:pt x="1" y="185"/>
                    <a:pt x="33" y="250"/>
                    <a:pt x="131" y="250"/>
                  </a:cubicBezTo>
                  <a:cubicBezTo>
                    <a:pt x="164" y="250"/>
                    <a:pt x="262" y="217"/>
                    <a:pt x="262" y="120"/>
                  </a:cubicBezTo>
                  <a:cubicBezTo>
                    <a:pt x="262" y="69"/>
                    <a:pt x="223" y="0"/>
                    <a:pt x="17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5469525" y="257940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1"/>
                  </a:moveTo>
                  <a:cubicBezTo>
                    <a:pt x="98" y="1"/>
                    <a:pt x="0" y="66"/>
                    <a:pt x="0" y="131"/>
                  </a:cubicBezTo>
                  <a:cubicBezTo>
                    <a:pt x="0" y="164"/>
                    <a:pt x="66" y="262"/>
                    <a:pt x="131" y="262"/>
                  </a:cubicBezTo>
                  <a:cubicBezTo>
                    <a:pt x="196" y="262"/>
                    <a:pt x="261" y="229"/>
                    <a:pt x="261" y="131"/>
                  </a:cubicBezTo>
                  <a:cubicBezTo>
                    <a:pt x="261" y="66"/>
                    <a:pt x="19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5483375" y="2711525"/>
              <a:ext cx="8200" cy="8175"/>
            </a:xfrm>
            <a:custGeom>
              <a:avLst/>
              <a:gdLst/>
              <a:ahLst/>
              <a:cxnLst/>
              <a:rect l="l" t="t" r="r" b="b"/>
              <a:pathLst>
                <a:path w="328" h="327" extrusionOk="0">
                  <a:moveTo>
                    <a:pt x="164" y="0"/>
                  </a:moveTo>
                  <a:cubicBezTo>
                    <a:pt x="66" y="0"/>
                    <a:pt x="1" y="65"/>
                    <a:pt x="1" y="163"/>
                  </a:cubicBezTo>
                  <a:cubicBezTo>
                    <a:pt x="1" y="228"/>
                    <a:pt x="66" y="326"/>
                    <a:pt x="164" y="326"/>
                  </a:cubicBezTo>
                  <a:cubicBezTo>
                    <a:pt x="229" y="326"/>
                    <a:pt x="327" y="228"/>
                    <a:pt x="327" y="163"/>
                  </a:cubicBezTo>
                  <a:cubicBezTo>
                    <a:pt x="327" y="65"/>
                    <a:pt x="229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5393675" y="283465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29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2" y="1142"/>
                    <a:pt x="1142" y="881"/>
                    <a:pt x="1142" y="555"/>
                  </a:cubicBezTo>
                  <a:cubicBezTo>
                    <a:pt x="1142" y="229"/>
                    <a:pt x="882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5389600" y="2968400"/>
              <a:ext cx="26125" cy="26125"/>
            </a:xfrm>
            <a:custGeom>
              <a:avLst/>
              <a:gdLst/>
              <a:ahLst/>
              <a:cxnLst/>
              <a:rect l="l" t="t" r="r" b="b"/>
              <a:pathLst>
                <a:path w="1045" h="1045" extrusionOk="0">
                  <a:moveTo>
                    <a:pt x="523" y="0"/>
                  </a:moveTo>
                  <a:cubicBezTo>
                    <a:pt x="229" y="0"/>
                    <a:pt x="1" y="229"/>
                    <a:pt x="1" y="522"/>
                  </a:cubicBezTo>
                  <a:cubicBezTo>
                    <a:pt x="1" y="816"/>
                    <a:pt x="229" y="1044"/>
                    <a:pt x="523" y="1044"/>
                  </a:cubicBezTo>
                  <a:cubicBezTo>
                    <a:pt x="816" y="1044"/>
                    <a:pt x="1045" y="816"/>
                    <a:pt x="1045" y="522"/>
                  </a:cubicBezTo>
                  <a:cubicBezTo>
                    <a:pt x="1045" y="229"/>
                    <a:pt x="816" y="0"/>
                    <a:pt x="52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5374100" y="3100500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197" y="1"/>
                    <a:pt x="1" y="229"/>
                    <a:pt x="1" y="490"/>
                  </a:cubicBezTo>
                  <a:cubicBezTo>
                    <a:pt x="1" y="784"/>
                    <a:pt x="262" y="979"/>
                    <a:pt x="490" y="979"/>
                  </a:cubicBezTo>
                  <a:cubicBezTo>
                    <a:pt x="784" y="979"/>
                    <a:pt x="980" y="751"/>
                    <a:pt x="980" y="490"/>
                  </a:cubicBezTo>
                  <a:cubicBezTo>
                    <a:pt x="980" y="229"/>
                    <a:pt x="784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5347200" y="3231800"/>
              <a:ext cx="22850" cy="22850"/>
            </a:xfrm>
            <a:custGeom>
              <a:avLst/>
              <a:gdLst/>
              <a:ahLst/>
              <a:cxnLst/>
              <a:rect l="l" t="t" r="r" b="b"/>
              <a:pathLst>
                <a:path w="914" h="914" extrusionOk="0">
                  <a:moveTo>
                    <a:pt x="457" y="1"/>
                  </a:moveTo>
                  <a:cubicBezTo>
                    <a:pt x="229" y="1"/>
                    <a:pt x="0" y="229"/>
                    <a:pt x="0" y="457"/>
                  </a:cubicBezTo>
                  <a:cubicBezTo>
                    <a:pt x="0" y="718"/>
                    <a:pt x="229" y="914"/>
                    <a:pt x="457" y="914"/>
                  </a:cubicBezTo>
                  <a:cubicBezTo>
                    <a:pt x="718" y="914"/>
                    <a:pt x="914" y="718"/>
                    <a:pt x="914" y="457"/>
                  </a:cubicBezTo>
                  <a:cubicBezTo>
                    <a:pt x="914" y="229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5312125" y="3361375"/>
              <a:ext cx="17975" cy="18875"/>
            </a:xfrm>
            <a:custGeom>
              <a:avLst/>
              <a:gdLst/>
              <a:ahLst/>
              <a:cxnLst/>
              <a:rect l="l" t="t" r="r" b="b"/>
              <a:pathLst>
                <a:path w="719" h="755" extrusionOk="0">
                  <a:moveTo>
                    <a:pt x="403" y="1"/>
                  </a:moveTo>
                  <a:cubicBezTo>
                    <a:pt x="388" y="1"/>
                    <a:pt x="374" y="2"/>
                    <a:pt x="360" y="4"/>
                  </a:cubicBezTo>
                  <a:cubicBezTo>
                    <a:pt x="164" y="4"/>
                    <a:pt x="1" y="167"/>
                    <a:pt x="1" y="363"/>
                  </a:cubicBezTo>
                  <a:cubicBezTo>
                    <a:pt x="1" y="591"/>
                    <a:pt x="164" y="754"/>
                    <a:pt x="360" y="754"/>
                  </a:cubicBezTo>
                  <a:cubicBezTo>
                    <a:pt x="555" y="754"/>
                    <a:pt x="718" y="591"/>
                    <a:pt x="718" y="363"/>
                  </a:cubicBezTo>
                  <a:cubicBezTo>
                    <a:pt x="718" y="182"/>
                    <a:pt x="579" y="1"/>
                    <a:pt x="40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5264025" y="3485425"/>
              <a:ext cx="16325" cy="17150"/>
            </a:xfrm>
            <a:custGeom>
              <a:avLst/>
              <a:gdLst/>
              <a:ahLst/>
              <a:cxnLst/>
              <a:rect l="l" t="t" r="r" b="b"/>
              <a:pathLst>
                <a:path w="653" h="686" extrusionOk="0">
                  <a:moveTo>
                    <a:pt x="326" y="0"/>
                  </a:moveTo>
                  <a:cubicBezTo>
                    <a:pt x="131" y="0"/>
                    <a:pt x="0" y="131"/>
                    <a:pt x="0" y="327"/>
                  </a:cubicBezTo>
                  <a:cubicBezTo>
                    <a:pt x="0" y="555"/>
                    <a:pt x="163" y="685"/>
                    <a:pt x="326" y="685"/>
                  </a:cubicBezTo>
                  <a:cubicBezTo>
                    <a:pt x="522" y="685"/>
                    <a:pt x="653" y="490"/>
                    <a:pt x="653" y="327"/>
                  </a:cubicBezTo>
                  <a:cubicBezTo>
                    <a:pt x="653" y="196"/>
                    <a:pt x="522" y="33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5207750" y="36069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61" y="1"/>
                  </a:moveTo>
                  <a:cubicBezTo>
                    <a:pt x="131" y="1"/>
                    <a:pt x="0" y="131"/>
                    <a:pt x="0" y="262"/>
                  </a:cubicBezTo>
                  <a:cubicBezTo>
                    <a:pt x="0" y="392"/>
                    <a:pt x="131" y="490"/>
                    <a:pt x="261" y="490"/>
                  </a:cubicBezTo>
                  <a:cubicBezTo>
                    <a:pt x="392" y="490"/>
                    <a:pt x="490" y="392"/>
                    <a:pt x="490" y="262"/>
                  </a:cubicBezTo>
                  <a:cubicBezTo>
                    <a:pt x="490" y="131"/>
                    <a:pt x="425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5140875" y="3722725"/>
              <a:ext cx="9825" cy="9825"/>
            </a:xfrm>
            <a:custGeom>
              <a:avLst/>
              <a:gdLst/>
              <a:ahLst/>
              <a:cxnLst/>
              <a:rect l="l" t="t" r="r" b="b"/>
              <a:pathLst>
                <a:path w="393" h="393" extrusionOk="0">
                  <a:moveTo>
                    <a:pt x="196" y="1"/>
                  </a:moveTo>
                  <a:cubicBezTo>
                    <a:pt x="66" y="1"/>
                    <a:pt x="1" y="66"/>
                    <a:pt x="1" y="196"/>
                  </a:cubicBezTo>
                  <a:cubicBezTo>
                    <a:pt x="1" y="327"/>
                    <a:pt x="66" y="392"/>
                    <a:pt x="196" y="392"/>
                  </a:cubicBezTo>
                  <a:cubicBezTo>
                    <a:pt x="327" y="392"/>
                    <a:pt x="392" y="327"/>
                    <a:pt x="392" y="196"/>
                  </a:cubicBezTo>
                  <a:cubicBezTo>
                    <a:pt x="392" y="66"/>
                    <a:pt x="327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5066675" y="3832275"/>
              <a:ext cx="5725" cy="6275"/>
            </a:xfrm>
            <a:custGeom>
              <a:avLst/>
              <a:gdLst/>
              <a:ahLst/>
              <a:cxnLst/>
              <a:rect l="l" t="t" r="r" b="b"/>
              <a:pathLst>
                <a:path w="229" h="251" extrusionOk="0">
                  <a:moveTo>
                    <a:pt x="143" y="1"/>
                  </a:moveTo>
                  <a:cubicBezTo>
                    <a:pt x="128" y="1"/>
                    <a:pt x="113" y="7"/>
                    <a:pt x="98" y="22"/>
                  </a:cubicBezTo>
                  <a:cubicBezTo>
                    <a:pt x="33" y="22"/>
                    <a:pt x="0" y="55"/>
                    <a:pt x="0" y="120"/>
                  </a:cubicBezTo>
                  <a:cubicBezTo>
                    <a:pt x="0" y="218"/>
                    <a:pt x="33" y="251"/>
                    <a:pt x="98" y="251"/>
                  </a:cubicBezTo>
                  <a:cubicBezTo>
                    <a:pt x="196" y="251"/>
                    <a:pt x="229" y="218"/>
                    <a:pt x="229" y="120"/>
                  </a:cubicBezTo>
                  <a:cubicBezTo>
                    <a:pt x="229" y="70"/>
                    <a:pt x="190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4981850" y="39347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1"/>
                  </a:moveTo>
                  <a:cubicBezTo>
                    <a:pt x="33" y="1"/>
                    <a:pt x="1" y="33"/>
                    <a:pt x="1" y="66"/>
                  </a:cubicBezTo>
                  <a:cubicBezTo>
                    <a:pt x="1" y="99"/>
                    <a:pt x="33" y="164"/>
                    <a:pt x="66" y="164"/>
                  </a:cubicBezTo>
                  <a:cubicBezTo>
                    <a:pt x="131" y="164"/>
                    <a:pt x="164" y="99"/>
                    <a:pt x="164" y="66"/>
                  </a:cubicBezTo>
                  <a:cubicBezTo>
                    <a:pt x="164" y="33"/>
                    <a:pt x="131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4887250" y="40285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65"/>
                  </a:cubicBezTo>
                  <a:cubicBezTo>
                    <a:pt x="1" y="98"/>
                    <a:pt x="33" y="163"/>
                    <a:pt x="66" y="163"/>
                  </a:cubicBezTo>
                  <a:cubicBezTo>
                    <a:pt x="99" y="163"/>
                    <a:pt x="164" y="98"/>
                    <a:pt x="164" y="65"/>
                  </a:cubicBezTo>
                  <a:cubicBezTo>
                    <a:pt x="164" y="33"/>
                    <a:pt x="99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4786950" y="4115425"/>
              <a:ext cx="2475" cy="1000"/>
            </a:xfrm>
            <a:custGeom>
              <a:avLst/>
              <a:gdLst/>
              <a:ahLst/>
              <a:cxnLst/>
              <a:rect l="l" t="t" r="r" b="b"/>
              <a:pathLst>
                <a:path w="99" h="40" extrusionOk="0">
                  <a:moveTo>
                    <a:pt x="30" y="1"/>
                  </a:moveTo>
                  <a:cubicBezTo>
                    <a:pt x="1" y="1"/>
                    <a:pt x="1" y="15"/>
                    <a:pt x="1" y="15"/>
                  </a:cubicBezTo>
                  <a:cubicBezTo>
                    <a:pt x="1" y="32"/>
                    <a:pt x="9" y="40"/>
                    <a:pt x="25" y="40"/>
                  </a:cubicBezTo>
                  <a:cubicBezTo>
                    <a:pt x="41" y="40"/>
                    <a:pt x="66" y="32"/>
                    <a:pt x="98" y="15"/>
                  </a:cubicBezTo>
                  <a:lnTo>
                    <a:pt x="98" y="15"/>
                  </a:lnTo>
                  <a:cubicBezTo>
                    <a:pt x="66" y="32"/>
                    <a:pt x="66" y="40"/>
                    <a:pt x="74" y="40"/>
                  </a:cubicBezTo>
                  <a:cubicBezTo>
                    <a:pt x="82" y="40"/>
                    <a:pt x="98" y="32"/>
                    <a:pt x="98" y="15"/>
                  </a:cubicBezTo>
                  <a:cubicBezTo>
                    <a:pt x="66" y="5"/>
                    <a:pt x="44" y="1"/>
                    <a:pt x="3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4678500" y="4192450"/>
              <a:ext cx="2475" cy="1650"/>
            </a:xfrm>
            <a:custGeom>
              <a:avLst/>
              <a:gdLst/>
              <a:ahLst/>
              <a:cxnLst/>
              <a:rect l="l" t="t" r="r" b="b"/>
              <a:pathLst>
                <a:path w="99" h="66" extrusionOk="0">
                  <a:moveTo>
                    <a:pt x="65" y="1"/>
                  </a:moveTo>
                  <a:cubicBezTo>
                    <a:pt x="0" y="1"/>
                    <a:pt x="0" y="1"/>
                    <a:pt x="0" y="33"/>
                  </a:cubicBezTo>
                  <a:cubicBezTo>
                    <a:pt x="0" y="66"/>
                    <a:pt x="0" y="66"/>
                    <a:pt x="65" y="66"/>
                  </a:cubicBezTo>
                  <a:cubicBezTo>
                    <a:pt x="98" y="66"/>
                    <a:pt x="98" y="66"/>
                    <a:pt x="98" y="33"/>
                  </a:cubicBezTo>
                  <a:cubicBezTo>
                    <a:pt x="98" y="33"/>
                    <a:pt x="98" y="1"/>
                    <a:pt x="6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4564325" y="4260950"/>
              <a:ext cx="2475" cy="1675"/>
            </a:xfrm>
            <a:custGeom>
              <a:avLst/>
              <a:gdLst/>
              <a:ahLst/>
              <a:cxnLst/>
              <a:rect l="l" t="t" r="r" b="b"/>
              <a:pathLst>
                <a:path w="99" h="67" extrusionOk="0">
                  <a:moveTo>
                    <a:pt x="66" y="1"/>
                  </a:moveTo>
                  <a:cubicBezTo>
                    <a:pt x="0" y="1"/>
                    <a:pt x="0" y="1"/>
                    <a:pt x="0" y="33"/>
                  </a:cubicBezTo>
                  <a:cubicBezTo>
                    <a:pt x="0" y="66"/>
                    <a:pt x="0" y="66"/>
                    <a:pt x="66" y="66"/>
                  </a:cubicBezTo>
                  <a:cubicBezTo>
                    <a:pt x="98" y="66"/>
                    <a:pt x="98" y="66"/>
                    <a:pt x="98" y="33"/>
                  </a:cubicBezTo>
                  <a:cubicBezTo>
                    <a:pt x="98" y="33"/>
                    <a:pt x="98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4444450" y="43188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98" y="1"/>
                  </a:moveTo>
                  <a:cubicBezTo>
                    <a:pt x="33" y="1"/>
                    <a:pt x="0" y="33"/>
                    <a:pt x="0" y="66"/>
                  </a:cubicBezTo>
                  <a:cubicBezTo>
                    <a:pt x="0" y="131"/>
                    <a:pt x="33" y="164"/>
                    <a:pt x="98" y="164"/>
                  </a:cubicBezTo>
                  <a:cubicBezTo>
                    <a:pt x="131" y="164"/>
                    <a:pt x="163" y="131"/>
                    <a:pt x="163" y="66"/>
                  </a:cubicBezTo>
                  <a:cubicBezTo>
                    <a:pt x="163" y="33"/>
                    <a:pt x="131" y="1"/>
                    <a:pt x="9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4321300" y="436697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66"/>
                  </a:cubicBezTo>
                  <a:cubicBezTo>
                    <a:pt x="1" y="98"/>
                    <a:pt x="33" y="163"/>
                    <a:pt x="66" y="163"/>
                  </a:cubicBezTo>
                  <a:cubicBezTo>
                    <a:pt x="99" y="163"/>
                    <a:pt x="164" y="98"/>
                    <a:pt x="164" y="66"/>
                  </a:cubicBezTo>
                  <a:cubicBezTo>
                    <a:pt x="164" y="33"/>
                    <a:pt x="99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4192450" y="4403675"/>
              <a:ext cx="6550" cy="5725"/>
            </a:xfrm>
            <a:custGeom>
              <a:avLst/>
              <a:gdLst/>
              <a:ahLst/>
              <a:cxnLst/>
              <a:rect l="l" t="t" r="r" b="b"/>
              <a:pathLst>
                <a:path w="262" h="229" extrusionOk="0">
                  <a:moveTo>
                    <a:pt x="131" y="0"/>
                  </a:moveTo>
                  <a:cubicBezTo>
                    <a:pt x="66" y="0"/>
                    <a:pt x="1" y="33"/>
                    <a:pt x="1" y="98"/>
                  </a:cubicBezTo>
                  <a:cubicBezTo>
                    <a:pt x="1" y="196"/>
                    <a:pt x="66" y="229"/>
                    <a:pt x="131" y="229"/>
                  </a:cubicBezTo>
                  <a:cubicBezTo>
                    <a:pt x="229" y="229"/>
                    <a:pt x="262" y="196"/>
                    <a:pt x="262" y="98"/>
                  </a:cubicBezTo>
                  <a:cubicBezTo>
                    <a:pt x="262" y="66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4061150" y="4429775"/>
              <a:ext cx="8200" cy="8175"/>
            </a:xfrm>
            <a:custGeom>
              <a:avLst/>
              <a:gdLst/>
              <a:ahLst/>
              <a:cxnLst/>
              <a:rect l="l" t="t" r="r" b="b"/>
              <a:pathLst>
                <a:path w="328" h="327" extrusionOk="0">
                  <a:moveTo>
                    <a:pt x="164" y="0"/>
                  </a:moveTo>
                  <a:cubicBezTo>
                    <a:pt x="99" y="0"/>
                    <a:pt x="1" y="98"/>
                    <a:pt x="1" y="163"/>
                  </a:cubicBezTo>
                  <a:cubicBezTo>
                    <a:pt x="1" y="261"/>
                    <a:pt x="99" y="326"/>
                    <a:pt x="164" y="326"/>
                  </a:cubicBezTo>
                  <a:cubicBezTo>
                    <a:pt x="262" y="326"/>
                    <a:pt x="327" y="261"/>
                    <a:pt x="327" y="163"/>
                  </a:cubicBezTo>
                  <a:cubicBezTo>
                    <a:pt x="327" y="98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3929050" y="4445250"/>
              <a:ext cx="9800" cy="9825"/>
            </a:xfrm>
            <a:custGeom>
              <a:avLst/>
              <a:gdLst/>
              <a:ahLst/>
              <a:cxnLst/>
              <a:rect l="l" t="t" r="r" b="b"/>
              <a:pathLst>
                <a:path w="392" h="393" extrusionOk="0">
                  <a:moveTo>
                    <a:pt x="196" y="1"/>
                  </a:moveTo>
                  <a:cubicBezTo>
                    <a:pt x="66" y="1"/>
                    <a:pt x="1" y="66"/>
                    <a:pt x="1" y="197"/>
                  </a:cubicBezTo>
                  <a:cubicBezTo>
                    <a:pt x="1" y="327"/>
                    <a:pt x="66" y="392"/>
                    <a:pt x="196" y="392"/>
                  </a:cubicBezTo>
                  <a:cubicBezTo>
                    <a:pt x="327" y="392"/>
                    <a:pt x="392" y="327"/>
                    <a:pt x="392" y="197"/>
                  </a:cubicBezTo>
                  <a:cubicBezTo>
                    <a:pt x="392" y="66"/>
                    <a:pt x="294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3794500" y="4449325"/>
              <a:ext cx="12250" cy="12275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29" y="1"/>
                  </a:moveTo>
                  <a:cubicBezTo>
                    <a:pt x="65" y="1"/>
                    <a:pt x="0" y="131"/>
                    <a:pt x="0" y="229"/>
                  </a:cubicBezTo>
                  <a:cubicBezTo>
                    <a:pt x="0" y="392"/>
                    <a:pt x="98" y="490"/>
                    <a:pt x="229" y="490"/>
                  </a:cubicBezTo>
                  <a:cubicBezTo>
                    <a:pt x="392" y="490"/>
                    <a:pt x="490" y="360"/>
                    <a:pt x="490" y="229"/>
                  </a:cubicBezTo>
                  <a:cubicBezTo>
                    <a:pt x="490" y="131"/>
                    <a:pt x="392" y="34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3661575" y="4444450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61" y="0"/>
                  </a:moveTo>
                  <a:cubicBezTo>
                    <a:pt x="131" y="0"/>
                    <a:pt x="0" y="98"/>
                    <a:pt x="0" y="229"/>
                  </a:cubicBezTo>
                  <a:cubicBezTo>
                    <a:pt x="0" y="359"/>
                    <a:pt x="131" y="490"/>
                    <a:pt x="261" y="490"/>
                  </a:cubicBezTo>
                  <a:cubicBezTo>
                    <a:pt x="359" y="490"/>
                    <a:pt x="489" y="359"/>
                    <a:pt x="489" y="229"/>
                  </a:cubicBezTo>
                  <a:cubicBezTo>
                    <a:pt x="489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3530275" y="4428125"/>
              <a:ext cx="12250" cy="12275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29" y="1"/>
                  </a:moveTo>
                  <a:cubicBezTo>
                    <a:pt x="131" y="1"/>
                    <a:pt x="0" y="99"/>
                    <a:pt x="0" y="229"/>
                  </a:cubicBezTo>
                  <a:cubicBezTo>
                    <a:pt x="0" y="360"/>
                    <a:pt x="131" y="490"/>
                    <a:pt x="229" y="490"/>
                  </a:cubicBezTo>
                  <a:cubicBezTo>
                    <a:pt x="359" y="490"/>
                    <a:pt x="490" y="360"/>
                    <a:pt x="490" y="229"/>
                  </a:cubicBezTo>
                  <a:cubicBezTo>
                    <a:pt x="490" y="99"/>
                    <a:pt x="392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3400600" y="4400400"/>
              <a:ext cx="12275" cy="12275"/>
            </a:xfrm>
            <a:custGeom>
              <a:avLst/>
              <a:gdLst/>
              <a:ahLst/>
              <a:cxnLst/>
              <a:rect l="l" t="t" r="r" b="b"/>
              <a:pathLst>
                <a:path w="491" h="491" extrusionOk="0">
                  <a:moveTo>
                    <a:pt x="262" y="1"/>
                  </a:moveTo>
                  <a:cubicBezTo>
                    <a:pt x="131" y="1"/>
                    <a:pt x="1" y="66"/>
                    <a:pt x="1" y="229"/>
                  </a:cubicBezTo>
                  <a:cubicBezTo>
                    <a:pt x="1" y="360"/>
                    <a:pt x="99" y="490"/>
                    <a:pt x="262" y="490"/>
                  </a:cubicBezTo>
                  <a:cubicBezTo>
                    <a:pt x="360" y="490"/>
                    <a:pt x="490" y="392"/>
                    <a:pt x="490" y="229"/>
                  </a:cubicBezTo>
                  <a:cubicBezTo>
                    <a:pt x="490" y="131"/>
                    <a:pt x="360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3272575" y="4361275"/>
              <a:ext cx="13900" cy="14700"/>
            </a:xfrm>
            <a:custGeom>
              <a:avLst/>
              <a:gdLst/>
              <a:ahLst/>
              <a:cxnLst/>
              <a:rect l="l" t="t" r="r" b="b"/>
              <a:pathLst>
                <a:path w="556" h="588" extrusionOk="0">
                  <a:moveTo>
                    <a:pt x="261" y="0"/>
                  </a:moveTo>
                  <a:cubicBezTo>
                    <a:pt x="98" y="0"/>
                    <a:pt x="1" y="131"/>
                    <a:pt x="1" y="294"/>
                  </a:cubicBezTo>
                  <a:cubicBezTo>
                    <a:pt x="1" y="457"/>
                    <a:pt x="98" y="587"/>
                    <a:pt x="261" y="587"/>
                  </a:cubicBezTo>
                  <a:cubicBezTo>
                    <a:pt x="425" y="587"/>
                    <a:pt x="555" y="457"/>
                    <a:pt x="555" y="294"/>
                  </a:cubicBezTo>
                  <a:cubicBezTo>
                    <a:pt x="555" y="131"/>
                    <a:pt x="425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3148625" y="4313975"/>
              <a:ext cx="14700" cy="13875"/>
            </a:xfrm>
            <a:custGeom>
              <a:avLst/>
              <a:gdLst/>
              <a:ahLst/>
              <a:cxnLst/>
              <a:rect l="l" t="t" r="r" b="b"/>
              <a:pathLst>
                <a:path w="588" h="555" extrusionOk="0">
                  <a:moveTo>
                    <a:pt x="294" y="0"/>
                  </a:moveTo>
                  <a:cubicBezTo>
                    <a:pt x="131" y="0"/>
                    <a:pt x="0" y="98"/>
                    <a:pt x="0" y="261"/>
                  </a:cubicBezTo>
                  <a:cubicBezTo>
                    <a:pt x="0" y="424"/>
                    <a:pt x="131" y="555"/>
                    <a:pt x="294" y="555"/>
                  </a:cubicBezTo>
                  <a:cubicBezTo>
                    <a:pt x="457" y="555"/>
                    <a:pt x="587" y="424"/>
                    <a:pt x="587" y="261"/>
                  </a:cubicBezTo>
                  <a:cubicBezTo>
                    <a:pt x="587" y="98"/>
                    <a:pt x="457" y="0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3029550" y="42544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1" y="1"/>
                    <a:pt x="1" y="131"/>
                    <a:pt x="1" y="294"/>
                  </a:cubicBezTo>
                  <a:cubicBezTo>
                    <a:pt x="1" y="458"/>
                    <a:pt x="131" y="588"/>
                    <a:pt x="294" y="588"/>
                  </a:cubicBezTo>
                  <a:cubicBezTo>
                    <a:pt x="457" y="588"/>
                    <a:pt x="588" y="458"/>
                    <a:pt x="588" y="294"/>
                  </a:cubicBezTo>
                  <a:cubicBezTo>
                    <a:pt x="588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"/>
            <p:cNvSpPr/>
            <p:nvPr/>
          </p:nvSpPr>
          <p:spPr>
            <a:xfrm>
              <a:off x="2912950" y="4185125"/>
              <a:ext cx="17150" cy="16325"/>
            </a:xfrm>
            <a:custGeom>
              <a:avLst/>
              <a:gdLst/>
              <a:ahLst/>
              <a:cxnLst/>
              <a:rect l="l" t="t" r="r" b="b"/>
              <a:pathLst>
                <a:path w="686" h="653" extrusionOk="0">
                  <a:moveTo>
                    <a:pt x="359" y="0"/>
                  </a:moveTo>
                  <a:cubicBezTo>
                    <a:pt x="131" y="0"/>
                    <a:pt x="0" y="163"/>
                    <a:pt x="0" y="326"/>
                  </a:cubicBezTo>
                  <a:cubicBezTo>
                    <a:pt x="0" y="522"/>
                    <a:pt x="163" y="653"/>
                    <a:pt x="359" y="653"/>
                  </a:cubicBezTo>
                  <a:cubicBezTo>
                    <a:pt x="555" y="653"/>
                    <a:pt x="685" y="489"/>
                    <a:pt x="685" y="326"/>
                  </a:cubicBezTo>
                  <a:cubicBezTo>
                    <a:pt x="685" y="163"/>
                    <a:pt x="555" y="33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"/>
            <p:cNvSpPr/>
            <p:nvPr/>
          </p:nvSpPr>
          <p:spPr>
            <a:xfrm>
              <a:off x="2806100" y="4108450"/>
              <a:ext cx="16350" cy="16350"/>
            </a:xfrm>
            <a:custGeom>
              <a:avLst/>
              <a:gdLst/>
              <a:ahLst/>
              <a:cxnLst/>
              <a:rect l="l" t="t" r="r" b="b"/>
              <a:pathLst>
                <a:path w="654" h="654" extrusionOk="0">
                  <a:moveTo>
                    <a:pt x="327" y="1"/>
                  </a:moveTo>
                  <a:cubicBezTo>
                    <a:pt x="164" y="1"/>
                    <a:pt x="1" y="164"/>
                    <a:pt x="1" y="327"/>
                  </a:cubicBezTo>
                  <a:cubicBezTo>
                    <a:pt x="1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131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"/>
            <p:cNvSpPr/>
            <p:nvPr/>
          </p:nvSpPr>
          <p:spPr>
            <a:xfrm>
              <a:off x="2705000" y="4022025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6" y="0"/>
                  </a:moveTo>
                  <a:cubicBezTo>
                    <a:pt x="163" y="0"/>
                    <a:pt x="0" y="131"/>
                    <a:pt x="0" y="326"/>
                  </a:cubicBezTo>
                  <a:cubicBezTo>
                    <a:pt x="0" y="489"/>
                    <a:pt x="131" y="653"/>
                    <a:pt x="326" y="653"/>
                  </a:cubicBezTo>
                  <a:cubicBezTo>
                    <a:pt x="489" y="653"/>
                    <a:pt x="652" y="522"/>
                    <a:pt x="652" y="326"/>
                  </a:cubicBezTo>
                  <a:cubicBezTo>
                    <a:pt x="652" y="163"/>
                    <a:pt x="522" y="0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"/>
            <p:cNvSpPr/>
            <p:nvPr/>
          </p:nvSpPr>
          <p:spPr>
            <a:xfrm>
              <a:off x="2609575" y="3927425"/>
              <a:ext cx="18775" cy="17950"/>
            </a:xfrm>
            <a:custGeom>
              <a:avLst/>
              <a:gdLst/>
              <a:ahLst/>
              <a:cxnLst/>
              <a:rect l="l" t="t" r="r" b="b"/>
              <a:pathLst>
                <a:path w="751" h="718" extrusionOk="0">
                  <a:moveTo>
                    <a:pt x="359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55"/>
                    <a:pt x="164" y="718"/>
                    <a:pt x="359" y="718"/>
                  </a:cubicBezTo>
                  <a:cubicBezTo>
                    <a:pt x="588" y="718"/>
                    <a:pt x="751" y="555"/>
                    <a:pt x="751" y="359"/>
                  </a:cubicBezTo>
                  <a:cubicBezTo>
                    <a:pt x="751" y="163"/>
                    <a:pt x="588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"/>
            <p:cNvSpPr/>
            <p:nvPr/>
          </p:nvSpPr>
          <p:spPr>
            <a:xfrm>
              <a:off x="2523950" y="3826200"/>
              <a:ext cx="18775" cy="18075"/>
            </a:xfrm>
            <a:custGeom>
              <a:avLst/>
              <a:gdLst/>
              <a:ahLst/>
              <a:cxnLst/>
              <a:rect l="l" t="t" r="r" b="b"/>
              <a:pathLst>
                <a:path w="751" h="723" extrusionOk="0">
                  <a:moveTo>
                    <a:pt x="403" y="1"/>
                  </a:moveTo>
                  <a:cubicBezTo>
                    <a:pt x="388" y="1"/>
                    <a:pt x="374" y="2"/>
                    <a:pt x="359" y="4"/>
                  </a:cubicBezTo>
                  <a:cubicBezTo>
                    <a:pt x="164" y="4"/>
                    <a:pt x="0" y="168"/>
                    <a:pt x="0" y="363"/>
                  </a:cubicBezTo>
                  <a:cubicBezTo>
                    <a:pt x="0" y="592"/>
                    <a:pt x="164" y="722"/>
                    <a:pt x="359" y="722"/>
                  </a:cubicBezTo>
                  <a:cubicBezTo>
                    <a:pt x="555" y="722"/>
                    <a:pt x="751" y="592"/>
                    <a:pt x="751" y="363"/>
                  </a:cubicBezTo>
                  <a:cubicBezTo>
                    <a:pt x="751" y="182"/>
                    <a:pt x="583" y="1"/>
                    <a:pt x="40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"/>
            <p:cNvSpPr/>
            <p:nvPr/>
          </p:nvSpPr>
          <p:spPr>
            <a:xfrm>
              <a:off x="2445650" y="3717025"/>
              <a:ext cx="20425" cy="20400"/>
            </a:xfrm>
            <a:custGeom>
              <a:avLst/>
              <a:gdLst/>
              <a:ahLst/>
              <a:cxnLst/>
              <a:rect l="l" t="t" r="r" b="b"/>
              <a:pathLst>
                <a:path w="817" h="816" extrusionOk="0">
                  <a:moveTo>
                    <a:pt x="392" y="0"/>
                  </a:moveTo>
                  <a:cubicBezTo>
                    <a:pt x="164" y="0"/>
                    <a:pt x="1" y="196"/>
                    <a:pt x="1" y="424"/>
                  </a:cubicBezTo>
                  <a:cubicBezTo>
                    <a:pt x="1" y="653"/>
                    <a:pt x="164" y="816"/>
                    <a:pt x="392" y="816"/>
                  </a:cubicBezTo>
                  <a:cubicBezTo>
                    <a:pt x="621" y="816"/>
                    <a:pt x="816" y="653"/>
                    <a:pt x="816" y="424"/>
                  </a:cubicBezTo>
                  <a:cubicBezTo>
                    <a:pt x="816" y="196"/>
                    <a:pt x="621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"/>
            <p:cNvSpPr/>
            <p:nvPr/>
          </p:nvSpPr>
          <p:spPr>
            <a:xfrm>
              <a:off x="2377975" y="3602850"/>
              <a:ext cx="20425" cy="20425"/>
            </a:xfrm>
            <a:custGeom>
              <a:avLst/>
              <a:gdLst/>
              <a:ahLst/>
              <a:cxnLst/>
              <a:rect l="l" t="t" r="r" b="b"/>
              <a:pathLst>
                <a:path w="817" h="817" extrusionOk="0">
                  <a:moveTo>
                    <a:pt x="425" y="1"/>
                  </a:moveTo>
                  <a:cubicBezTo>
                    <a:pt x="229" y="1"/>
                    <a:pt x="1" y="164"/>
                    <a:pt x="1" y="425"/>
                  </a:cubicBezTo>
                  <a:cubicBezTo>
                    <a:pt x="1" y="620"/>
                    <a:pt x="164" y="816"/>
                    <a:pt x="425" y="816"/>
                  </a:cubicBezTo>
                  <a:cubicBezTo>
                    <a:pt x="620" y="816"/>
                    <a:pt x="816" y="653"/>
                    <a:pt x="816" y="425"/>
                  </a:cubicBezTo>
                  <a:cubicBezTo>
                    <a:pt x="816" y="164"/>
                    <a:pt x="620" y="1"/>
                    <a:pt x="42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"/>
            <p:cNvSpPr/>
            <p:nvPr/>
          </p:nvSpPr>
          <p:spPr>
            <a:xfrm>
              <a:off x="2318450" y="3482975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24" y="0"/>
                  </a:moveTo>
                  <a:cubicBezTo>
                    <a:pt x="196" y="0"/>
                    <a:pt x="0" y="196"/>
                    <a:pt x="0" y="425"/>
                  </a:cubicBezTo>
                  <a:cubicBezTo>
                    <a:pt x="0" y="685"/>
                    <a:pt x="196" y="881"/>
                    <a:pt x="424" y="881"/>
                  </a:cubicBezTo>
                  <a:cubicBezTo>
                    <a:pt x="685" y="881"/>
                    <a:pt x="881" y="685"/>
                    <a:pt x="881" y="425"/>
                  </a:cubicBezTo>
                  <a:cubicBezTo>
                    <a:pt x="881" y="196"/>
                    <a:pt x="685" y="0"/>
                    <a:pt x="42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"/>
            <p:cNvSpPr/>
            <p:nvPr/>
          </p:nvSpPr>
          <p:spPr>
            <a:xfrm>
              <a:off x="2269525" y="3359025"/>
              <a:ext cx="22025" cy="22850"/>
            </a:xfrm>
            <a:custGeom>
              <a:avLst/>
              <a:gdLst/>
              <a:ahLst/>
              <a:cxnLst/>
              <a:rect l="l" t="t" r="r" b="b"/>
              <a:pathLst>
                <a:path w="881" h="914" extrusionOk="0">
                  <a:moveTo>
                    <a:pt x="424" y="0"/>
                  </a:moveTo>
                  <a:cubicBezTo>
                    <a:pt x="196" y="0"/>
                    <a:pt x="0" y="229"/>
                    <a:pt x="0" y="457"/>
                  </a:cubicBezTo>
                  <a:cubicBezTo>
                    <a:pt x="0" y="718"/>
                    <a:pt x="196" y="914"/>
                    <a:pt x="424" y="914"/>
                  </a:cubicBezTo>
                  <a:cubicBezTo>
                    <a:pt x="685" y="914"/>
                    <a:pt x="881" y="718"/>
                    <a:pt x="881" y="457"/>
                  </a:cubicBezTo>
                  <a:cubicBezTo>
                    <a:pt x="881" y="229"/>
                    <a:pt x="685" y="0"/>
                    <a:pt x="42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"/>
            <p:cNvSpPr/>
            <p:nvPr/>
          </p:nvSpPr>
          <p:spPr>
            <a:xfrm>
              <a:off x="2230375" y="3230975"/>
              <a:ext cx="24475" cy="24500"/>
            </a:xfrm>
            <a:custGeom>
              <a:avLst/>
              <a:gdLst/>
              <a:ahLst/>
              <a:cxnLst/>
              <a:rect l="l" t="t" r="r" b="b"/>
              <a:pathLst>
                <a:path w="979" h="980" extrusionOk="0">
                  <a:moveTo>
                    <a:pt x="490" y="1"/>
                  </a:moveTo>
                  <a:cubicBezTo>
                    <a:pt x="229" y="1"/>
                    <a:pt x="0" y="229"/>
                    <a:pt x="0" y="490"/>
                  </a:cubicBezTo>
                  <a:cubicBezTo>
                    <a:pt x="0" y="751"/>
                    <a:pt x="229" y="979"/>
                    <a:pt x="490" y="979"/>
                  </a:cubicBezTo>
                  <a:cubicBezTo>
                    <a:pt x="751" y="979"/>
                    <a:pt x="979" y="751"/>
                    <a:pt x="979" y="490"/>
                  </a:cubicBezTo>
                  <a:cubicBezTo>
                    <a:pt x="979" y="229"/>
                    <a:pt x="751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"/>
            <p:cNvSpPr/>
            <p:nvPr/>
          </p:nvSpPr>
          <p:spPr>
            <a:xfrm>
              <a:off x="2204275" y="3100500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229" y="1"/>
                    <a:pt x="0" y="196"/>
                    <a:pt x="0" y="490"/>
                  </a:cubicBezTo>
                  <a:cubicBezTo>
                    <a:pt x="0" y="718"/>
                    <a:pt x="196" y="979"/>
                    <a:pt x="490" y="979"/>
                  </a:cubicBezTo>
                  <a:cubicBezTo>
                    <a:pt x="718" y="979"/>
                    <a:pt x="979" y="784"/>
                    <a:pt x="979" y="490"/>
                  </a:cubicBezTo>
                  <a:cubicBezTo>
                    <a:pt x="979" y="229"/>
                    <a:pt x="718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"/>
            <p:cNvSpPr/>
            <p:nvPr/>
          </p:nvSpPr>
          <p:spPr>
            <a:xfrm>
              <a:off x="2185525" y="2968400"/>
              <a:ext cx="26925" cy="26125"/>
            </a:xfrm>
            <a:custGeom>
              <a:avLst/>
              <a:gdLst/>
              <a:ahLst/>
              <a:cxnLst/>
              <a:rect l="l" t="t" r="r" b="b"/>
              <a:pathLst>
                <a:path w="1077" h="1045" extrusionOk="0">
                  <a:moveTo>
                    <a:pt x="522" y="0"/>
                  </a:moveTo>
                  <a:cubicBezTo>
                    <a:pt x="261" y="0"/>
                    <a:pt x="0" y="229"/>
                    <a:pt x="0" y="522"/>
                  </a:cubicBezTo>
                  <a:cubicBezTo>
                    <a:pt x="0" y="816"/>
                    <a:pt x="261" y="1044"/>
                    <a:pt x="522" y="1044"/>
                  </a:cubicBezTo>
                  <a:cubicBezTo>
                    <a:pt x="816" y="1044"/>
                    <a:pt x="1077" y="816"/>
                    <a:pt x="1077" y="522"/>
                  </a:cubicBezTo>
                  <a:cubicBezTo>
                    <a:pt x="1077" y="229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"/>
            <p:cNvSpPr/>
            <p:nvPr/>
          </p:nvSpPr>
          <p:spPr>
            <a:xfrm>
              <a:off x="2180625" y="2835475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2" y="0"/>
                  </a:moveTo>
                  <a:cubicBezTo>
                    <a:pt x="229" y="0"/>
                    <a:pt x="1" y="261"/>
                    <a:pt x="1" y="522"/>
                  </a:cubicBezTo>
                  <a:cubicBezTo>
                    <a:pt x="1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22"/>
                  </a:cubicBezTo>
                  <a:cubicBezTo>
                    <a:pt x="1044" y="261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"/>
            <p:cNvSpPr/>
            <p:nvPr/>
          </p:nvSpPr>
          <p:spPr>
            <a:xfrm>
              <a:off x="2184700" y="27017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62"/>
                    <a:pt x="1" y="588"/>
                  </a:cubicBezTo>
                  <a:cubicBezTo>
                    <a:pt x="1" y="914"/>
                    <a:pt x="229" y="1142"/>
                    <a:pt x="555" y="1142"/>
                  </a:cubicBezTo>
                  <a:cubicBezTo>
                    <a:pt x="881" y="1142"/>
                    <a:pt x="1142" y="914"/>
                    <a:pt x="1142" y="588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"/>
            <p:cNvSpPr/>
            <p:nvPr/>
          </p:nvSpPr>
          <p:spPr>
            <a:xfrm>
              <a:off x="2201825" y="2569625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88" y="0"/>
                  </a:moveTo>
                  <a:cubicBezTo>
                    <a:pt x="229" y="0"/>
                    <a:pt x="1" y="229"/>
                    <a:pt x="1" y="555"/>
                  </a:cubicBezTo>
                  <a:cubicBezTo>
                    <a:pt x="1" y="881"/>
                    <a:pt x="262" y="1142"/>
                    <a:pt x="588" y="1142"/>
                  </a:cubicBezTo>
                  <a:cubicBezTo>
                    <a:pt x="914" y="1142"/>
                    <a:pt x="1142" y="881"/>
                    <a:pt x="1142" y="555"/>
                  </a:cubicBezTo>
                  <a:cubicBezTo>
                    <a:pt x="1142" y="229"/>
                    <a:pt x="849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"/>
            <p:cNvSpPr/>
            <p:nvPr/>
          </p:nvSpPr>
          <p:spPr>
            <a:xfrm>
              <a:off x="2227100" y="2439150"/>
              <a:ext cx="31025" cy="30175"/>
            </a:xfrm>
            <a:custGeom>
              <a:avLst/>
              <a:gdLst/>
              <a:ahLst/>
              <a:cxnLst/>
              <a:rect l="l" t="t" r="r" b="b"/>
              <a:pathLst>
                <a:path w="1241" h="1207" extrusionOk="0">
                  <a:moveTo>
                    <a:pt x="621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07"/>
                    <a:pt x="621" y="1207"/>
                  </a:cubicBezTo>
                  <a:cubicBezTo>
                    <a:pt x="947" y="1207"/>
                    <a:pt x="1240" y="946"/>
                    <a:pt x="1240" y="620"/>
                  </a:cubicBezTo>
                  <a:cubicBezTo>
                    <a:pt x="1240" y="294"/>
                    <a:pt x="947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"/>
            <p:cNvSpPr/>
            <p:nvPr/>
          </p:nvSpPr>
          <p:spPr>
            <a:xfrm>
              <a:off x="2265425" y="2311925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588" y="0"/>
                  </a:moveTo>
                  <a:cubicBezTo>
                    <a:pt x="262" y="0"/>
                    <a:pt x="1" y="261"/>
                    <a:pt x="1" y="587"/>
                  </a:cubicBezTo>
                  <a:cubicBezTo>
                    <a:pt x="1" y="914"/>
                    <a:pt x="262" y="1207"/>
                    <a:pt x="588" y="1207"/>
                  </a:cubicBezTo>
                  <a:cubicBezTo>
                    <a:pt x="914" y="1207"/>
                    <a:pt x="1208" y="914"/>
                    <a:pt x="1208" y="587"/>
                  </a:cubicBezTo>
                  <a:cubicBezTo>
                    <a:pt x="1208" y="229"/>
                    <a:pt x="980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"/>
            <p:cNvSpPr/>
            <p:nvPr/>
          </p:nvSpPr>
          <p:spPr>
            <a:xfrm>
              <a:off x="2311925" y="21871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"/>
            <p:cNvSpPr/>
            <p:nvPr/>
          </p:nvSpPr>
          <p:spPr>
            <a:xfrm>
              <a:off x="2371450" y="2068025"/>
              <a:ext cx="32650" cy="32700"/>
            </a:xfrm>
            <a:custGeom>
              <a:avLst/>
              <a:gdLst/>
              <a:ahLst/>
              <a:cxnLst/>
              <a:rect l="l" t="t" r="r" b="b"/>
              <a:pathLst>
                <a:path w="1306" h="1308" extrusionOk="0">
                  <a:moveTo>
                    <a:pt x="703" y="1"/>
                  </a:moveTo>
                  <a:cubicBezTo>
                    <a:pt x="686" y="1"/>
                    <a:pt x="670" y="1"/>
                    <a:pt x="653" y="3"/>
                  </a:cubicBezTo>
                  <a:cubicBezTo>
                    <a:pt x="262" y="3"/>
                    <a:pt x="1" y="297"/>
                    <a:pt x="1" y="655"/>
                  </a:cubicBezTo>
                  <a:cubicBezTo>
                    <a:pt x="1" y="1014"/>
                    <a:pt x="262" y="1308"/>
                    <a:pt x="653" y="1308"/>
                  </a:cubicBezTo>
                  <a:cubicBezTo>
                    <a:pt x="1012" y="1308"/>
                    <a:pt x="1305" y="1014"/>
                    <a:pt x="1305" y="655"/>
                  </a:cubicBezTo>
                  <a:cubicBezTo>
                    <a:pt x="1305" y="313"/>
                    <a:pt x="1038" y="1"/>
                    <a:pt x="70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"/>
            <p:cNvSpPr/>
            <p:nvPr/>
          </p:nvSpPr>
          <p:spPr>
            <a:xfrm>
              <a:off x="2438325" y="1953100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685" y="1"/>
                  </a:moveTo>
                  <a:cubicBezTo>
                    <a:pt x="327" y="1"/>
                    <a:pt x="0" y="327"/>
                    <a:pt x="0" y="686"/>
                  </a:cubicBezTo>
                  <a:cubicBezTo>
                    <a:pt x="0" y="1044"/>
                    <a:pt x="327" y="1371"/>
                    <a:pt x="685" y="1371"/>
                  </a:cubicBezTo>
                  <a:cubicBezTo>
                    <a:pt x="1077" y="1371"/>
                    <a:pt x="1403" y="1044"/>
                    <a:pt x="1403" y="686"/>
                  </a:cubicBezTo>
                  <a:cubicBezTo>
                    <a:pt x="1403" y="327"/>
                    <a:pt x="1077" y="1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"/>
            <p:cNvSpPr/>
            <p:nvPr/>
          </p:nvSpPr>
          <p:spPr>
            <a:xfrm>
              <a:off x="2515800" y="1844650"/>
              <a:ext cx="35075" cy="35075"/>
            </a:xfrm>
            <a:custGeom>
              <a:avLst/>
              <a:gdLst/>
              <a:ahLst/>
              <a:cxnLst/>
              <a:rect l="l" t="t" r="r" b="b"/>
              <a:pathLst>
                <a:path w="1403" h="1403" extrusionOk="0">
                  <a:moveTo>
                    <a:pt x="685" y="0"/>
                  </a:moveTo>
                  <a:cubicBezTo>
                    <a:pt x="326" y="0"/>
                    <a:pt x="0" y="294"/>
                    <a:pt x="0" y="685"/>
                  </a:cubicBezTo>
                  <a:cubicBezTo>
                    <a:pt x="0" y="1044"/>
                    <a:pt x="294" y="1403"/>
                    <a:pt x="685" y="1403"/>
                  </a:cubicBezTo>
                  <a:cubicBezTo>
                    <a:pt x="1077" y="1403"/>
                    <a:pt x="1403" y="1109"/>
                    <a:pt x="1403" y="685"/>
                  </a:cubicBezTo>
                  <a:cubicBezTo>
                    <a:pt x="1403" y="294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"/>
            <p:cNvSpPr/>
            <p:nvPr/>
          </p:nvSpPr>
          <p:spPr>
            <a:xfrm>
              <a:off x="2600600" y="17427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7" y="1"/>
                    <a:pt x="1" y="327"/>
                    <a:pt x="1" y="751"/>
                  </a:cubicBezTo>
                  <a:cubicBezTo>
                    <a:pt x="1" y="1142"/>
                    <a:pt x="327" y="1469"/>
                    <a:pt x="718" y="1469"/>
                  </a:cubicBezTo>
                  <a:cubicBezTo>
                    <a:pt x="1142" y="1469"/>
                    <a:pt x="1469" y="1142"/>
                    <a:pt x="1469" y="751"/>
                  </a:cubicBezTo>
                  <a:cubicBezTo>
                    <a:pt x="1469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"/>
            <p:cNvSpPr/>
            <p:nvPr/>
          </p:nvSpPr>
          <p:spPr>
            <a:xfrm>
              <a:off x="2694400" y="1648100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18" y="1"/>
                  </a:moveTo>
                  <a:cubicBezTo>
                    <a:pt x="326" y="1"/>
                    <a:pt x="0" y="327"/>
                    <a:pt x="0" y="718"/>
                  </a:cubicBezTo>
                  <a:cubicBezTo>
                    <a:pt x="0" y="1142"/>
                    <a:pt x="326" y="1469"/>
                    <a:pt x="718" y="1469"/>
                  </a:cubicBezTo>
                  <a:cubicBezTo>
                    <a:pt x="1142" y="1469"/>
                    <a:pt x="1468" y="1142"/>
                    <a:pt x="1468" y="718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"/>
            <p:cNvSpPr/>
            <p:nvPr/>
          </p:nvSpPr>
          <p:spPr>
            <a:xfrm>
              <a:off x="2793875" y="1560850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0"/>
                  </a:moveTo>
                  <a:cubicBezTo>
                    <a:pt x="327" y="0"/>
                    <a:pt x="1" y="392"/>
                    <a:pt x="1" y="783"/>
                  </a:cubicBezTo>
                  <a:cubicBezTo>
                    <a:pt x="1" y="1240"/>
                    <a:pt x="359" y="1566"/>
                    <a:pt x="784" y="1566"/>
                  </a:cubicBezTo>
                  <a:cubicBezTo>
                    <a:pt x="1240" y="1566"/>
                    <a:pt x="1566" y="1207"/>
                    <a:pt x="1566" y="783"/>
                  </a:cubicBezTo>
                  <a:cubicBezTo>
                    <a:pt x="1566" y="392"/>
                    <a:pt x="1240" y="33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"/>
            <p:cNvSpPr/>
            <p:nvPr/>
          </p:nvSpPr>
          <p:spPr>
            <a:xfrm>
              <a:off x="2903150" y="1483375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1"/>
                  </a:moveTo>
                  <a:cubicBezTo>
                    <a:pt x="360" y="1"/>
                    <a:pt x="1" y="359"/>
                    <a:pt x="1" y="783"/>
                  </a:cubicBezTo>
                  <a:cubicBezTo>
                    <a:pt x="1" y="1207"/>
                    <a:pt x="327" y="1566"/>
                    <a:pt x="784" y="1566"/>
                  </a:cubicBezTo>
                  <a:cubicBezTo>
                    <a:pt x="1175" y="1566"/>
                    <a:pt x="1566" y="1240"/>
                    <a:pt x="1566" y="783"/>
                  </a:cubicBezTo>
                  <a:cubicBezTo>
                    <a:pt x="1566" y="359"/>
                    <a:pt x="1175" y="33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"/>
            <p:cNvSpPr/>
            <p:nvPr/>
          </p:nvSpPr>
          <p:spPr>
            <a:xfrm>
              <a:off x="3015700" y="14148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0" y="359"/>
                    <a:pt x="0" y="816"/>
                  </a:cubicBezTo>
                  <a:cubicBezTo>
                    <a:pt x="0" y="1240"/>
                    <a:pt x="359" y="1631"/>
                    <a:pt x="816" y="1631"/>
                  </a:cubicBezTo>
                  <a:cubicBezTo>
                    <a:pt x="1240" y="1631"/>
                    <a:pt x="1631" y="1240"/>
                    <a:pt x="1631" y="816"/>
                  </a:cubicBezTo>
                  <a:cubicBezTo>
                    <a:pt x="1631" y="359"/>
                    <a:pt x="1240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"/>
            <p:cNvSpPr/>
            <p:nvPr/>
          </p:nvSpPr>
          <p:spPr>
            <a:xfrm>
              <a:off x="3133950" y="1355350"/>
              <a:ext cx="42425" cy="43250"/>
            </a:xfrm>
            <a:custGeom>
              <a:avLst/>
              <a:gdLst/>
              <a:ahLst/>
              <a:cxnLst/>
              <a:rect l="l" t="t" r="r" b="b"/>
              <a:pathLst>
                <a:path w="1697" h="1730" extrusionOk="0">
                  <a:moveTo>
                    <a:pt x="848" y="0"/>
                  </a:moveTo>
                  <a:cubicBezTo>
                    <a:pt x="359" y="0"/>
                    <a:pt x="0" y="424"/>
                    <a:pt x="0" y="848"/>
                  </a:cubicBezTo>
                  <a:cubicBezTo>
                    <a:pt x="0" y="1338"/>
                    <a:pt x="392" y="1729"/>
                    <a:pt x="848" y="1729"/>
                  </a:cubicBezTo>
                  <a:cubicBezTo>
                    <a:pt x="1338" y="1729"/>
                    <a:pt x="1696" y="1305"/>
                    <a:pt x="1696" y="848"/>
                  </a:cubicBezTo>
                  <a:cubicBezTo>
                    <a:pt x="1696" y="359"/>
                    <a:pt x="1305" y="0"/>
                    <a:pt x="84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"/>
            <p:cNvSpPr/>
            <p:nvPr/>
          </p:nvSpPr>
          <p:spPr>
            <a:xfrm>
              <a:off x="3257900" y="1306425"/>
              <a:ext cx="43250" cy="43225"/>
            </a:xfrm>
            <a:custGeom>
              <a:avLst/>
              <a:gdLst/>
              <a:ahLst/>
              <a:cxnLst/>
              <a:rect l="l" t="t" r="r" b="b"/>
              <a:pathLst>
                <a:path w="1730" h="1729" extrusionOk="0">
                  <a:moveTo>
                    <a:pt x="848" y="0"/>
                  </a:moveTo>
                  <a:cubicBezTo>
                    <a:pt x="424" y="0"/>
                    <a:pt x="0" y="424"/>
                    <a:pt x="0" y="848"/>
                  </a:cubicBezTo>
                  <a:cubicBezTo>
                    <a:pt x="0" y="1305"/>
                    <a:pt x="359" y="1729"/>
                    <a:pt x="848" y="1729"/>
                  </a:cubicBezTo>
                  <a:cubicBezTo>
                    <a:pt x="1305" y="1729"/>
                    <a:pt x="1729" y="1337"/>
                    <a:pt x="1729" y="848"/>
                  </a:cubicBezTo>
                  <a:cubicBezTo>
                    <a:pt x="1729" y="424"/>
                    <a:pt x="1305" y="0"/>
                    <a:pt x="84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"/>
            <p:cNvSpPr/>
            <p:nvPr/>
          </p:nvSpPr>
          <p:spPr>
            <a:xfrm>
              <a:off x="3383475" y="126807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2" y="1"/>
                  </a:moveTo>
                  <a:cubicBezTo>
                    <a:pt x="392" y="1"/>
                    <a:pt x="1" y="392"/>
                    <a:pt x="1" y="882"/>
                  </a:cubicBezTo>
                  <a:cubicBezTo>
                    <a:pt x="1" y="1371"/>
                    <a:pt x="392" y="1795"/>
                    <a:pt x="882" y="1795"/>
                  </a:cubicBezTo>
                  <a:cubicBezTo>
                    <a:pt x="1371" y="1795"/>
                    <a:pt x="1795" y="1371"/>
                    <a:pt x="1795" y="882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"/>
            <p:cNvSpPr/>
            <p:nvPr/>
          </p:nvSpPr>
          <p:spPr>
            <a:xfrm>
              <a:off x="3513950" y="1240350"/>
              <a:ext cx="44900" cy="44875"/>
            </a:xfrm>
            <a:custGeom>
              <a:avLst/>
              <a:gdLst/>
              <a:ahLst/>
              <a:cxnLst/>
              <a:rect l="l" t="t" r="r" b="b"/>
              <a:pathLst>
                <a:path w="1796" h="1795" extrusionOk="0">
                  <a:moveTo>
                    <a:pt x="882" y="1"/>
                  </a:moveTo>
                  <a:cubicBezTo>
                    <a:pt x="392" y="1"/>
                    <a:pt x="1" y="392"/>
                    <a:pt x="1" y="882"/>
                  </a:cubicBezTo>
                  <a:cubicBezTo>
                    <a:pt x="1" y="1371"/>
                    <a:pt x="392" y="1795"/>
                    <a:pt x="882" y="1795"/>
                  </a:cubicBezTo>
                  <a:cubicBezTo>
                    <a:pt x="1371" y="1795"/>
                    <a:pt x="1795" y="1371"/>
                    <a:pt x="1795" y="882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"/>
            <p:cNvSpPr/>
            <p:nvPr/>
          </p:nvSpPr>
          <p:spPr>
            <a:xfrm>
              <a:off x="3645250" y="12240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0"/>
                  </a:moveTo>
                  <a:cubicBezTo>
                    <a:pt x="425" y="0"/>
                    <a:pt x="1" y="392"/>
                    <a:pt x="1" y="881"/>
                  </a:cubicBezTo>
                  <a:cubicBezTo>
                    <a:pt x="1" y="1370"/>
                    <a:pt x="425" y="1795"/>
                    <a:pt x="914" y="1795"/>
                  </a:cubicBezTo>
                  <a:cubicBezTo>
                    <a:pt x="1403" y="1795"/>
                    <a:pt x="1795" y="1370"/>
                    <a:pt x="1795" y="881"/>
                  </a:cubicBezTo>
                  <a:cubicBezTo>
                    <a:pt x="1795" y="392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"/>
            <p:cNvSpPr/>
            <p:nvPr/>
          </p:nvSpPr>
          <p:spPr>
            <a:xfrm>
              <a:off x="3778175" y="12191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2" y="1"/>
                  </a:moveTo>
                  <a:cubicBezTo>
                    <a:pt x="392" y="1"/>
                    <a:pt x="1" y="392"/>
                    <a:pt x="1" y="881"/>
                  </a:cubicBezTo>
                  <a:cubicBezTo>
                    <a:pt x="1" y="1371"/>
                    <a:pt x="392" y="1795"/>
                    <a:pt x="882" y="1795"/>
                  </a:cubicBezTo>
                  <a:cubicBezTo>
                    <a:pt x="1371" y="1795"/>
                    <a:pt x="1795" y="1371"/>
                    <a:pt x="1795" y="881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"/>
            <p:cNvSpPr/>
            <p:nvPr/>
          </p:nvSpPr>
          <p:spPr>
            <a:xfrm>
              <a:off x="3911100" y="1224875"/>
              <a:ext cx="43250" cy="43225"/>
            </a:xfrm>
            <a:custGeom>
              <a:avLst/>
              <a:gdLst/>
              <a:ahLst/>
              <a:cxnLst/>
              <a:rect l="l" t="t" r="r" b="b"/>
              <a:pathLst>
                <a:path w="1730" h="1729" extrusionOk="0">
                  <a:moveTo>
                    <a:pt x="882" y="0"/>
                  </a:moveTo>
                  <a:cubicBezTo>
                    <a:pt x="360" y="0"/>
                    <a:pt x="1" y="359"/>
                    <a:pt x="1" y="848"/>
                  </a:cubicBezTo>
                  <a:cubicBezTo>
                    <a:pt x="1" y="1337"/>
                    <a:pt x="392" y="1729"/>
                    <a:pt x="882" y="1729"/>
                  </a:cubicBezTo>
                  <a:cubicBezTo>
                    <a:pt x="1371" y="1729"/>
                    <a:pt x="1730" y="1337"/>
                    <a:pt x="1730" y="848"/>
                  </a:cubicBezTo>
                  <a:cubicBezTo>
                    <a:pt x="1730" y="424"/>
                    <a:pt x="1371" y="0"/>
                    <a:pt x="88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"/>
            <p:cNvSpPr/>
            <p:nvPr/>
          </p:nvSpPr>
          <p:spPr>
            <a:xfrm>
              <a:off x="4044850" y="12420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1" y="391"/>
                    <a:pt x="1" y="816"/>
                  </a:cubicBezTo>
                  <a:cubicBezTo>
                    <a:pt x="1" y="1272"/>
                    <a:pt x="359" y="1631"/>
                    <a:pt x="816" y="1631"/>
                  </a:cubicBezTo>
                  <a:cubicBezTo>
                    <a:pt x="1273" y="1631"/>
                    <a:pt x="1632" y="1272"/>
                    <a:pt x="1632" y="816"/>
                  </a:cubicBezTo>
                  <a:cubicBezTo>
                    <a:pt x="1632" y="391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"/>
            <p:cNvSpPr/>
            <p:nvPr/>
          </p:nvSpPr>
          <p:spPr>
            <a:xfrm>
              <a:off x="4175325" y="1270525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1"/>
                  </a:moveTo>
                  <a:cubicBezTo>
                    <a:pt x="327" y="1"/>
                    <a:pt x="1" y="392"/>
                    <a:pt x="1" y="784"/>
                  </a:cubicBezTo>
                  <a:cubicBezTo>
                    <a:pt x="1" y="1240"/>
                    <a:pt x="360" y="1567"/>
                    <a:pt x="784" y="1567"/>
                  </a:cubicBezTo>
                  <a:cubicBezTo>
                    <a:pt x="1240" y="1567"/>
                    <a:pt x="1566" y="1208"/>
                    <a:pt x="1566" y="784"/>
                  </a:cubicBezTo>
                  <a:cubicBezTo>
                    <a:pt x="1566" y="327"/>
                    <a:pt x="1240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"/>
            <p:cNvSpPr/>
            <p:nvPr/>
          </p:nvSpPr>
          <p:spPr>
            <a:xfrm>
              <a:off x="4305000" y="1310500"/>
              <a:ext cx="34275" cy="35075"/>
            </a:xfrm>
            <a:custGeom>
              <a:avLst/>
              <a:gdLst/>
              <a:ahLst/>
              <a:cxnLst/>
              <a:rect l="l" t="t" r="r" b="b"/>
              <a:pathLst>
                <a:path w="1371" h="1403" extrusionOk="0">
                  <a:moveTo>
                    <a:pt x="685" y="0"/>
                  </a:moveTo>
                  <a:cubicBezTo>
                    <a:pt x="326" y="0"/>
                    <a:pt x="0" y="294"/>
                    <a:pt x="0" y="685"/>
                  </a:cubicBezTo>
                  <a:cubicBezTo>
                    <a:pt x="0" y="1077"/>
                    <a:pt x="294" y="1403"/>
                    <a:pt x="685" y="1403"/>
                  </a:cubicBezTo>
                  <a:cubicBezTo>
                    <a:pt x="1044" y="1403"/>
                    <a:pt x="1370" y="1109"/>
                    <a:pt x="1370" y="685"/>
                  </a:cubicBezTo>
                  <a:cubicBezTo>
                    <a:pt x="1370" y="326"/>
                    <a:pt x="1109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"/>
            <p:cNvSpPr/>
            <p:nvPr/>
          </p:nvSpPr>
          <p:spPr>
            <a:xfrm>
              <a:off x="4428950" y="1359425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44" y="1305"/>
                    <a:pt x="1305" y="1012"/>
                    <a:pt x="1305" y="653"/>
                  </a:cubicBezTo>
                  <a:cubicBezTo>
                    <a:pt x="1305" y="327"/>
                    <a:pt x="104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"/>
            <p:cNvSpPr/>
            <p:nvPr/>
          </p:nvSpPr>
          <p:spPr>
            <a:xfrm>
              <a:off x="4551275" y="14205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88" y="1"/>
                  </a:moveTo>
                  <a:cubicBezTo>
                    <a:pt x="261" y="1"/>
                    <a:pt x="0" y="262"/>
                    <a:pt x="0" y="588"/>
                  </a:cubicBezTo>
                  <a:cubicBezTo>
                    <a:pt x="0" y="914"/>
                    <a:pt x="261" y="1142"/>
                    <a:pt x="588" y="1142"/>
                  </a:cubicBezTo>
                  <a:cubicBezTo>
                    <a:pt x="914" y="1142"/>
                    <a:pt x="1142" y="914"/>
                    <a:pt x="1142" y="588"/>
                  </a:cubicBezTo>
                  <a:cubicBezTo>
                    <a:pt x="1142" y="262"/>
                    <a:pt x="881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"/>
            <p:cNvSpPr/>
            <p:nvPr/>
          </p:nvSpPr>
          <p:spPr>
            <a:xfrm>
              <a:off x="4667075" y="1489825"/>
              <a:ext cx="26125" cy="27000"/>
            </a:xfrm>
            <a:custGeom>
              <a:avLst/>
              <a:gdLst/>
              <a:ahLst/>
              <a:cxnLst/>
              <a:rect l="l" t="t" r="r" b="b"/>
              <a:pathLst>
                <a:path w="1045" h="1080" extrusionOk="0">
                  <a:moveTo>
                    <a:pt x="578" y="0"/>
                  </a:moveTo>
                  <a:cubicBezTo>
                    <a:pt x="560" y="0"/>
                    <a:pt x="541" y="1"/>
                    <a:pt x="522" y="3"/>
                  </a:cubicBezTo>
                  <a:cubicBezTo>
                    <a:pt x="229" y="3"/>
                    <a:pt x="0" y="264"/>
                    <a:pt x="0" y="525"/>
                  </a:cubicBezTo>
                  <a:cubicBezTo>
                    <a:pt x="0" y="819"/>
                    <a:pt x="229" y="1080"/>
                    <a:pt x="522" y="1080"/>
                  </a:cubicBezTo>
                  <a:cubicBezTo>
                    <a:pt x="816" y="1080"/>
                    <a:pt x="1044" y="819"/>
                    <a:pt x="1044" y="525"/>
                  </a:cubicBezTo>
                  <a:cubicBezTo>
                    <a:pt x="1044" y="220"/>
                    <a:pt x="844" y="0"/>
                    <a:pt x="57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"/>
            <p:cNvSpPr/>
            <p:nvPr/>
          </p:nvSpPr>
          <p:spPr>
            <a:xfrm>
              <a:off x="4773900" y="1566550"/>
              <a:ext cx="26125" cy="26125"/>
            </a:xfrm>
            <a:custGeom>
              <a:avLst/>
              <a:gdLst/>
              <a:ahLst/>
              <a:cxnLst/>
              <a:rect l="l" t="t" r="r" b="b"/>
              <a:pathLst>
                <a:path w="1045" h="1045" extrusionOk="0">
                  <a:moveTo>
                    <a:pt x="523" y="1"/>
                  </a:moveTo>
                  <a:cubicBezTo>
                    <a:pt x="229" y="1"/>
                    <a:pt x="1" y="229"/>
                    <a:pt x="1" y="523"/>
                  </a:cubicBezTo>
                  <a:cubicBezTo>
                    <a:pt x="1" y="816"/>
                    <a:pt x="229" y="1045"/>
                    <a:pt x="523" y="1045"/>
                  </a:cubicBezTo>
                  <a:cubicBezTo>
                    <a:pt x="816" y="1045"/>
                    <a:pt x="1045" y="816"/>
                    <a:pt x="1045" y="523"/>
                  </a:cubicBezTo>
                  <a:cubicBezTo>
                    <a:pt x="1045" y="229"/>
                    <a:pt x="816" y="33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"/>
            <p:cNvSpPr/>
            <p:nvPr/>
          </p:nvSpPr>
          <p:spPr>
            <a:xfrm>
              <a:off x="4875025" y="1653000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2" y="0"/>
                  </a:moveTo>
                  <a:cubicBezTo>
                    <a:pt x="229" y="0"/>
                    <a:pt x="1" y="261"/>
                    <a:pt x="1" y="522"/>
                  </a:cubicBezTo>
                  <a:cubicBezTo>
                    <a:pt x="1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22"/>
                  </a:cubicBezTo>
                  <a:cubicBezTo>
                    <a:pt x="1044" y="261"/>
                    <a:pt x="849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"/>
            <p:cNvSpPr/>
            <p:nvPr/>
          </p:nvSpPr>
          <p:spPr>
            <a:xfrm>
              <a:off x="4970450" y="1747525"/>
              <a:ext cx="24475" cy="24550"/>
            </a:xfrm>
            <a:custGeom>
              <a:avLst/>
              <a:gdLst/>
              <a:ahLst/>
              <a:cxnLst/>
              <a:rect l="l" t="t" r="r" b="b"/>
              <a:pathLst>
                <a:path w="979" h="982" extrusionOk="0">
                  <a:moveTo>
                    <a:pt x="539" y="1"/>
                  </a:moveTo>
                  <a:cubicBezTo>
                    <a:pt x="523" y="1"/>
                    <a:pt x="506" y="2"/>
                    <a:pt x="489" y="3"/>
                  </a:cubicBezTo>
                  <a:cubicBezTo>
                    <a:pt x="261" y="3"/>
                    <a:pt x="0" y="232"/>
                    <a:pt x="0" y="493"/>
                  </a:cubicBezTo>
                  <a:cubicBezTo>
                    <a:pt x="0" y="754"/>
                    <a:pt x="196" y="982"/>
                    <a:pt x="489" y="982"/>
                  </a:cubicBezTo>
                  <a:cubicBezTo>
                    <a:pt x="750" y="982"/>
                    <a:pt x="979" y="786"/>
                    <a:pt x="979" y="493"/>
                  </a:cubicBezTo>
                  <a:cubicBezTo>
                    <a:pt x="979" y="247"/>
                    <a:pt x="805" y="1"/>
                    <a:pt x="53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"/>
            <p:cNvSpPr/>
            <p:nvPr/>
          </p:nvSpPr>
          <p:spPr>
            <a:xfrm>
              <a:off x="5056075" y="1848725"/>
              <a:ext cx="24475" cy="24475"/>
            </a:xfrm>
            <a:custGeom>
              <a:avLst/>
              <a:gdLst/>
              <a:ahLst/>
              <a:cxnLst/>
              <a:rect l="l" t="t" r="r" b="b"/>
              <a:pathLst>
                <a:path w="979" h="979" extrusionOk="0">
                  <a:moveTo>
                    <a:pt x="489" y="0"/>
                  </a:moveTo>
                  <a:cubicBezTo>
                    <a:pt x="261" y="0"/>
                    <a:pt x="0" y="196"/>
                    <a:pt x="0" y="490"/>
                  </a:cubicBezTo>
                  <a:cubicBezTo>
                    <a:pt x="0" y="718"/>
                    <a:pt x="196" y="979"/>
                    <a:pt x="489" y="979"/>
                  </a:cubicBezTo>
                  <a:cubicBezTo>
                    <a:pt x="750" y="979"/>
                    <a:pt x="979" y="783"/>
                    <a:pt x="979" y="490"/>
                  </a:cubicBezTo>
                  <a:cubicBezTo>
                    <a:pt x="979" y="196"/>
                    <a:pt x="783" y="0"/>
                    <a:pt x="48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"/>
            <p:cNvSpPr/>
            <p:nvPr/>
          </p:nvSpPr>
          <p:spPr>
            <a:xfrm>
              <a:off x="5132725" y="1955550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2" y="0"/>
                  </a:moveTo>
                  <a:cubicBezTo>
                    <a:pt x="229" y="0"/>
                    <a:pt x="0" y="261"/>
                    <a:pt x="0" y="555"/>
                  </a:cubicBezTo>
                  <a:cubicBezTo>
                    <a:pt x="0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61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"/>
            <p:cNvSpPr/>
            <p:nvPr/>
          </p:nvSpPr>
          <p:spPr>
            <a:xfrm>
              <a:off x="5201225" y="2069725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2" y="0"/>
                  </a:moveTo>
                  <a:cubicBezTo>
                    <a:pt x="229" y="0"/>
                    <a:pt x="0" y="261"/>
                    <a:pt x="0" y="555"/>
                  </a:cubicBezTo>
                  <a:cubicBezTo>
                    <a:pt x="0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61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"/>
            <p:cNvSpPr/>
            <p:nvPr/>
          </p:nvSpPr>
          <p:spPr>
            <a:xfrm>
              <a:off x="5258300" y="2187975"/>
              <a:ext cx="28575" cy="27750"/>
            </a:xfrm>
            <a:custGeom>
              <a:avLst/>
              <a:gdLst/>
              <a:ahLst/>
              <a:cxnLst/>
              <a:rect l="l" t="t" r="r" b="b"/>
              <a:pathLst>
                <a:path w="1143" h="1110" extrusionOk="0">
                  <a:moveTo>
                    <a:pt x="555" y="0"/>
                  </a:moveTo>
                  <a:cubicBezTo>
                    <a:pt x="229" y="0"/>
                    <a:pt x="1" y="294"/>
                    <a:pt x="1" y="587"/>
                  </a:cubicBezTo>
                  <a:cubicBezTo>
                    <a:pt x="1" y="881"/>
                    <a:pt x="229" y="1109"/>
                    <a:pt x="555" y="1109"/>
                  </a:cubicBezTo>
                  <a:cubicBezTo>
                    <a:pt x="882" y="1109"/>
                    <a:pt x="1143" y="848"/>
                    <a:pt x="1143" y="587"/>
                  </a:cubicBezTo>
                  <a:cubicBezTo>
                    <a:pt x="1143" y="261"/>
                    <a:pt x="882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"/>
            <p:cNvSpPr/>
            <p:nvPr/>
          </p:nvSpPr>
          <p:spPr>
            <a:xfrm>
              <a:off x="5307250" y="2311925"/>
              <a:ext cx="28550" cy="28575"/>
            </a:xfrm>
            <a:custGeom>
              <a:avLst/>
              <a:gdLst/>
              <a:ahLst/>
              <a:cxnLst/>
              <a:rect l="l" t="t" r="r" b="b"/>
              <a:pathLst>
                <a:path w="1142" h="1143" extrusionOk="0">
                  <a:moveTo>
                    <a:pt x="555" y="0"/>
                  </a:moveTo>
                  <a:cubicBezTo>
                    <a:pt x="228" y="0"/>
                    <a:pt x="0" y="229"/>
                    <a:pt x="0" y="555"/>
                  </a:cubicBezTo>
                  <a:cubicBezTo>
                    <a:pt x="0" y="881"/>
                    <a:pt x="228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9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"/>
            <p:cNvSpPr/>
            <p:nvPr/>
          </p:nvSpPr>
          <p:spPr>
            <a:xfrm>
              <a:off x="5344750" y="2439150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55" y="0"/>
                  </a:moveTo>
                  <a:cubicBezTo>
                    <a:pt x="229" y="0"/>
                    <a:pt x="1" y="228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8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"/>
            <p:cNvSpPr/>
            <p:nvPr/>
          </p:nvSpPr>
          <p:spPr>
            <a:xfrm>
              <a:off x="5372475" y="256880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29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"/>
            <p:cNvSpPr/>
            <p:nvPr/>
          </p:nvSpPr>
          <p:spPr>
            <a:xfrm>
              <a:off x="5388800" y="2700900"/>
              <a:ext cx="28550" cy="28575"/>
            </a:xfrm>
            <a:custGeom>
              <a:avLst/>
              <a:gdLst/>
              <a:ahLst/>
              <a:cxnLst/>
              <a:rect l="l" t="t" r="r" b="b"/>
              <a:pathLst>
                <a:path w="1142" h="1143" extrusionOk="0">
                  <a:moveTo>
                    <a:pt x="555" y="1"/>
                  </a:moveTo>
                  <a:cubicBezTo>
                    <a:pt x="228" y="1"/>
                    <a:pt x="0" y="262"/>
                    <a:pt x="0" y="588"/>
                  </a:cubicBezTo>
                  <a:cubicBezTo>
                    <a:pt x="0" y="914"/>
                    <a:pt x="228" y="1143"/>
                    <a:pt x="555" y="1143"/>
                  </a:cubicBezTo>
                  <a:cubicBezTo>
                    <a:pt x="881" y="1143"/>
                    <a:pt x="1142" y="914"/>
                    <a:pt x="1142" y="588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" name="Google Shape;676;p2"/>
          <p:cNvSpPr txBox="1">
            <a:spLocks noGrp="1"/>
          </p:cNvSpPr>
          <p:nvPr>
            <p:ph type="ctrTitle"/>
          </p:nvPr>
        </p:nvSpPr>
        <p:spPr>
          <a:xfrm>
            <a:off x="713250" y="1302225"/>
            <a:ext cx="7717500" cy="256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77" name="Google Shape;677;p2"/>
          <p:cNvSpPr txBox="1">
            <a:spLocks noGrp="1"/>
          </p:cNvSpPr>
          <p:nvPr>
            <p:ph type="subTitle" idx="1"/>
          </p:nvPr>
        </p:nvSpPr>
        <p:spPr>
          <a:xfrm>
            <a:off x="2428213" y="3823350"/>
            <a:ext cx="42876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Amiko"/>
                <a:ea typeface="Amiko"/>
                <a:cs typeface="Amiko"/>
                <a:sym typeface="Ami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7">
    <p:bg>
      <p:bgPr>
        <a:gradFill>
          <a:gsLst>
            <a:gs pos="0">
              <a:schemeClr val="lt1"/>
            </a:gs>
            <a:gs pos="50000">
              <a:srgbClr val="1E0040"/>
            </a:gs>
            <a:gs pos="100000">
              <a:schemeClr val="dk2"/>
            </a:gs>
          </a:gsLst>
          <a:lin ang="0" scaled="0"/>
        </a:gradFill>
        <a:effectLst/>
      </p:bgPr>
    </p:bg>
    <p:spTree>
      <p:nvGrpSpPr>
        <p:cNvPr id="1" name="Shape 16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7" name="Google Shape;16837;p30"/>
          <p:cNvSpPr/>
          <p:nvPr/>
        </p:nvSpPr>
        <p:spPr>
          <a:xfrm flipH="1">
            <a:off x="8287950" y="-1636800"/>
            <a:ext cx="3276600" cy="3273600"/>
          </a:xfrm>
          <a:prstGeom prst="arc">
            <a:avLst>
              <a:gd name="adj1" fmla="val 19232004"/>
              <a:gd name="adj2" fmla="val 1546684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38" name="Google Shape;16838;p30"/>
          <p:cNvGrpSpPr/>
          <p:nvPr/>
        </p:nvGrpSpPr>
        <p:grpSpPr>
          <a:xfrm>
            <a:off x="5069462" y="4198562"/>
            <a:ext cx="3858783" cy="3858783"/>
            <a:chOff x="1195500" y="242200"/>
            <a:chExt cx="5211050" cy="5211050"/>
          </a:xfrm>
        </p:grpSpPr>
        <p:sp>
          <p:nvSpPr>
            <p:cNvPr id="16839" name="Google Shape;16839;p30"/>
            <p:cNvSpPr/>
            <p:nvPr/>
          </p:nvSpPr>
          <p:spPr>
            <a:xfrm>
              <a:off x="1195500" y="242200"/>
              <a:ext cx="5211050" cy="5211050"/>
            </a:xfrm>
            <a:custGeom>
              <a:avLst/>
              <a:gdLst/>
              <a:ahLst/>
              <a:cxnLst/>
              <a:rect l="l" t="t" r="r" b="b"/>
              <a:pathLst>
                <a:path w="208442" h="208442" extrusionOk="0">
                  <a:moveTo>
                    <a:pt x="103993" y="0"/>
                  </a:moveTo>
                  <a:cubicBezTo>
                    <a:pt x="103536" y="0"/>
                    <a:pt x="103145" y="392"/>
                    <a:pt x="103145" y="881"/>
                  </a:cubicBezTo>
                  <a:cubicBezTo>
                    <a:pt x="103145" y="1403"/>
                    <a:pt x="103536" y="1794"/>
                    <a:pt x="104025" y="1794"/>
                  </a:cubicBezTo>
                  <a:cubicBezTo>
                    <a:pt x="104515" y="1794"/>
                    <a:pt x="104939" y="1435"/>
                    <a:pt x="104874" y="881"/>
                  </a:cubicBezTo>
                  <a:cubicBezTo>
                    <a:pt x="104874" y="392"/>
                    <a:pt x="104482" y="0"/>
                    <a:pt x="103993" y="0"/>
                  </a:cubicBezTo>
                  <a:close/>
                  <a:moveTo>
                    <a:pt x="111075" y="292"/>
                  </a:moveTo>
                  <a:cubicBezTo>
                    <a:pt x="110612" y="292"/>
                    <a:pt x="110222" y="641"/>
                    <a:pt x="110191" y="1109"/>
                  </a:cubicBezTo>
                  <a:cubicBezTo>
                    <a:pt x="110125" y="1598"/>
                    <a:pt x="110517" y="1990"/>
                    <a:pt x="111006" y="2055"/>
                  </a:cubicBezTo>
                  <a:cubicBezTo>
                    <a:pt x="111025" y="2056"/>
                    <a:pt x="111044" y="2057"/>
                    <a:pt x="111063" y="2057"/>
                  </a:cubicBezTo>
                  <a:cubicBezTo>
                    <a:pt x="111526" y="2057"/>
                    <a:pt x="111889" y="1678"/>
                    <a:pt x="111952" y="1240"/>
                  </a:cubicBezTo>
                  <a:lnTo>
                    <a:pt x="111952" y="1142"/>
                  </a:lnTo>
                  <a:cubicBezTo>
                    <a:pt x="111952" y="685"/>
                    <a:pt x="111561" y="326"/>
                    <a:pt x="111137" y="294"/>
                  </a:cubicBezTo>
                  <a:cubicBezTo>
                    <a:pt x="111116" y="292"/>
                    <a:pt x="111095" y="292"/>
                    <a:pt x="111075" y="292"/>
                  </a:cubicBezTo>
                  <a:close/>
                  <a:moveTo>
                    <a:pt x="97005" y="292"/>
                  </a:moveTo>
                  <a:cubicBezTo>
                    <a:pt x="96986" y="292"/>
                    <a:pt x="96966" y="292"/>
                    <a:pt x="96947" y="294"/>
                  </a:cubicBezTo>
                  <a:cubicBezTo>
                    <a:pt x="96458" y="326"/>
                    <a:pt x="96066" y="750"/>
                    <a:pt x="96131" y="1240"/>
                  </a:cubicBezTo>
                  <a:cubicBezTo>
                    <a:pt x="96163" y="1708"/>
                    <a:pt x="96523" y="2057"/>
                    <a:pt x="96983" y="2057"/>
                  </a:cubicBezTo>
                  <a:cubicBezTo>
                    <a:pt x="97004" y="2057"/>
                    <a:pt x="97024" y="2057"/>
                    <a:pt x="97045" y="2055"/>
                  </a:cubicBezTo>
                  <a:cubicBezTo>
                    <a:pt x="97501" y="2055"/>
                    <a:pt x="97860" y="1631"/>
                    <a:pt x="97860" y="1174"/>
                  </a:cubicBezTo>
                  <a:lnTo>
                    <a:pt x="97860" y="1109"/>
                  </a:lnTo>
                  <a:cubicBezTo>
                    <a:pt x="97829" y="641"/>
                    <a:pt x="97439" y="292"/>
                    <a:pt x="97005" y="292"/>
                  </a:cubicBezTo>
                  <a:close/>
                  <a:moveTo>
                    <a:pt x="118066" y="938"/>
                  </a:moveTo>
                  <a:cubicBezTo>
                    <a:pt x="117651" y="938"/>
                    <a:pt x="117264" y="1249"/>
                    <a:pt x="117204" y="1696"/>
                  </a:cubicBezTo>
                  <a:cubicBezTo>
                    <a:pt x="117171" y="2218"/>
                    <a:pt x="117497" y="2610"/>
                    <a:pt x="117987" y="2708"/>
                  </a:cubicBezTo>
                  <a:cubicBezTo>
                    <a:pt x="118029" y="2713"/>
                    <a:pt x="118070" y="2716"/>
                    <a:pt x="118110" y="2716"/>
                  </a:cubicBezTo>
                  <a:cubicBezTo>
                    <a:pt x="118541" y="2716"/>
                    <a:pt x="118876" y="2405"/>
                    <a:pt x="118965" y="1957"/>
                  </a:cubicBezTo>
                  <a:lnTo>
                    <a:pt x="118965" y="1794"/>
                  </a:lnTo>
                  <a:cubicBezTo>
                    <a:pt x="118965" y="1403"/>
                    <a:pt x="118639" y="979"/>
                    <a:pt x="118182" y="946"/>
                  </a:cubicBezTo>
                  <a:cubicBezTo>
                    <a:pt x="118143" y="941"/>
                    <a:pt x="118104" y="938"/>
                    <a:pt x="118066" y="938"/>
                  </a:cubicBezTo>
                  <a:close/>
                  <a:moveTo>
                    <a:pt x="89966" y="1060"/>
                  </a:moveTo>
                  <a:cubicBezTo>
                    <a:pt x="89912" y="1060"/>
                    <a:pt x="89858" y="1066"/>
                    <a:pt x="89803" y="1077"/>
                  </a:cubicBezTo>
                  <a:cubicBezTo>
                    <a:pt x="89347" y="1109"/>
                    <a:pt x="88988" y="1566"/>
                    <a:pt x="89053" y="2055"/>
                  </a:cubicBezTo>
                  <a:cubicBezTo>
                    <a:pt x="89141" y="2435"/>
                    <a:pt x="89515" y="2788"/>
                    <a:pt x="89944" y="2788"/>
                  </a:cubicBezTo>
                  <a:cubicBezTo>
                    <a:pt x="89994" y="2788"/>
                    <a:pt x="90045" y="2783"/>
                    <a:pt x="90097" y="2773"/>
                  </a:cubicBezTo>
                  <a:cubicBezTo>
                    <a:pt x="90521" y="2740"/>
                    <a:pt x="90847" y="2316"/>
                    <a:pt x="90814" y="1925"/>
                  </a:cubicBezTo>
                  <a:lnTo>
                    <a:pt x="90814" y="1794"/>
                  </a:lnTo>
                  <a:cubicBezTo>
                    <a:pt x="90756" y="1389"/>
                    <a:pt x="90390" y="1060"/>
                    <a:pt x="89966" y="1060"/>
                  </a:cubicBezTo>
                  <a:close/>
                  <a:moveTo>
                    <a:pt x="125092" y="2144"/>
                  </a:moveTo>
                  <a:cubicBezTo>
                    <a:pt x="124652" y="2144"/>
                    <a:pt x="124244" y="2427"/>
                    <a:pt x="124185" y="2871"/>
                  </a:cubicBezTo>
                  <a:cubicBezTo>
                    <a:pt x="124087" y="3360"/>
                    <a:pt x="124380" y="3849"/>
                    <a:pt x="124870" y="3914"/>
                  </a:cubicBezTo>
                  <a:cubicBezTo>
                    <a:pt x="124933" y="3927"/>
                    <a:pt x="124996" y="3933"/>
                    <a:pt x="125058" y="3933"/>
                  </a:cubicBezTo>
                  <a:cubicBezTo>
                    <a:pt x="125478" y="3933"/>
                    <a:pt x="125857" y="3656"/>
                    <a:pt x="125913" y="3229"/>
                  </a:cubicBezTo>
                  <a:lnTo>
                    <a:pt x="125913" y="3034"/>
                  </a:lnTo>
                  <a:cubicBezTo>
                    <a:pt x="125913" y="2610"/>
                    <a:pt x="125652" y="2251"/>
                    <a:pt x="125228" y="2153"/>
                  </a:cubicBezTo>
                  <a:cubicBezTo>
                    <a:pt x="125183" y="2147"/>
                    <a:pt x="125137" y="2144"/>
                    <a:pt x="125092" y="2144"/>
                  </a:cubicBezTo>
                  <a:close/>
                  <a:moveTo>
                    <a:pt x="83010" y="2232"/>
                  </a:moveTo>
                  <a:cubicBezTo>
                    <a:pt x="82948" y="2232"/>
                    <a:pt x="82886" y="2238"/>
                    <a:pt x="82823" y="2251"/>
                  </a:cubicBezTo>
                  <a:cubicBezTo>
                    <a:pt x="82333" y="2381"/>
                    <a:pt x="82040" y="2805"/>
                    <a:pt x="82138" y="3295"/>
                  </a:cubicBezTo>
                  <a:cubicBezTo>
                    <a:pt x="82251" y="3721"/>
                    <a:pt x="82587" y="3998"/>
                    <a:pt x="82996" y="3998"/>
                  </a:cubicBezTo>
                  <a:cubicBezTo>
                    <a:pt x="83056" y="3998"/>
                    <a:pt x="83118" y="3992"/>
                    <a:pt x="83181" y="3980"/>
                  </a:cubicBezTo>
                  <a:cubicBezTo>
                    <a:pt x="83605" y="3882"/>
                    <a:pt x="83899" y="3523"/>
                    <a:pt x="83932" y="3099"/>
                  </a:cubicBezTo>
                  <a:cubicBezTo>
                    <a:pt x="83932" y="3066"/>
                    <a:pt x="83899" y="3034"/>
                    <a:pt x="83899" y="2936"/>
                  </a:cubicBezTo>
                  <a:cubicBezTo>
                    <a:pt x="83785" y="2510"/>
                    <a:pt x="83424" y="2232"/>
                    <a:pt x="83010" y="2232"/>
                  </a:cubicBezTo>
                  <a:close/>
                  <a:moveTo>
                    <a:pt x="131840" y="3813"/>
                  </a:moveTo>
                  <a:cubicBezTo>
                    <a:pt x="131453" y="3813"/>
                    <a:pt x="131114" y="4038"/>
                    <a:pt x="131035" y="4436"/>
                  </a:cubicBezTo>
                  <a:cubicBezTo>
                    <a:pt x="130904" y="4926"/>
                    <a:pt x="131133" y="5415"/>
                    <a:pt x="131622" y="5545"/>
                  </a:cubicBezTo>
                  <a:cubicBezTo>
                    <a:pt x="131706" y="5568"/>
                    <a:pt x="131791" y="5579"/>
                    <a:pt x="131874" y="5579"/>
                  </a:cubicBezTo>
                  <a:cubicBezTo>
                    <a:pt x="132270" y="5579"/>
                    <a:pt x="132623" y="5330"/>
                    <a:pt x="132731" y="4926"/>
                  </a:cubicBezTo>
                  <a:cubicBezTo>
                    <a:pt x="132764" y="4860"/>
                    <a:pt x="132764" y="4763"/>
                    <a:pt x="132764" y="4697"/>
                  </a:cubicBezTo>
                  <a:cubicBezTo>
                    <a:pt x="132764" y="4273"/>
                    <a:pt x="132535" y="3947"/>
                    <a:pt x="132111" y="3849"/>
                  </a:cubicBezTo>
                  <a:cubicBezTo>
                    <a:pt x="132020" y="3825"/>
                    <a:pt x="131929" y="3813"/>
                    <a:pt x="131840" y="3813"/>
                  </a:cubicBezTo>
                  <a:close/>
                  <a:moveTo>
                    <a:pt x="76178" y="3881"/>
                  </a:moveTo>
                  <a:cubicBezTo>
                    <a:pt x="76099" y="3881"/>
                    <a:pt x="76019" y="3892"/>
                    <a:pt x="75940" y="3914"/>
                  </a:cubicBezTo>
                  <a:cubicBezTo>
                    <a:pt x="75450" y="4045"/>
                    <a:pt x="75190" y="4534"/>
                    <a:pt x="75320" y="5024"/>
                  </a:cubicBezTo>
                  <a:cubicBezTo>
                    <a:pt x="75458" y="5438"/>
                    <a:pt x="75807" y="5666"/>
                    <a:pt x="76209" y="5666"/>
                  </a:cubicBezTo>
                  <a:cubicBezTo>
                    <a:pt x="76281" y="5666"/>
                    <a:pt x="76355" y="5658"/>
                    <a:pt x="76429" y="5643"/>
                  </a:cubicBezTo>
                  <a:cubicBezTo>
                    <a:pt x="76788" y="5545"/>
                    <a:pt x="77049" y="5187"/>
                    <a:pt x="77081" y="4763"/>
                  </a:cubicBezTo>
                  <a:cubicBezTo>
                    <a:pt x="77081" y="4697"/>
                    <a:pt x="77081" y="4600"/>
                    <a:pt x="77049" y="4534"/>
                  </a:cubicBezTo>
                  <a:cubicBezTo>
                    <a:pt x="76914" y="4130"/>
                    <a:pt x="76556" y="3881"/>
                    <a:pt x="76178" y="3881"/>
                  </a:cubicBezTo>
                  <a:close/>
                  <a:moveTo>
                    <a:pt x="138612" y="5917"/>
                  </a:moveTo>
                  <a:cubicBezTo>
                    <a:pt x="138241" y="5917"/>
                    <a:pt x="137915" y="6134"/>
                    <a:pt x="137787" y="6491"/>
                  </a:cubicBezTo>
                  <a:cubicBezTo>
                    <a:pt x="137624" y="6981"/>
                    <a:pt x="137885" y="7470"/>
                    <a:pt x="138309" y="7633"/>
                  </a:cubicBezTo>
                  <a:cubicBezTo>
                    <a:pt x="138409" y="7667"/>
                    <a:pt x="138510" y="7682"/>
                    <a:pt x="138607" y="7682"/>
                  </a:cubicBezTo>
                  <a:cubicBezTo>
                    <a:pt x="138985" y="7682"/>
                    <a:pt x="139321" y="7448"/>
                    <a:pt x="139451" y="7111"/>
                  </a:cubicBezTo>
                  <a:cubicBezTo>
                    <a:pt x="139516" y="7013"/>
                    <a:pt x="139516" y="6883"/>
                    <a:pt x="139516" y="6785"/>
                  </a:cubicBezTo>
                  <a:cubicBezTo>
                    <a:pt x="139516" y="6394"/>
                    <a:pt x="139288" y="6067"/>
                    <a:pt x="138929" y="5970"/>
                  </a:cubicBezTo>
                  <a:cubicBezTo>
                    <a:pt x="138822" y="5934"/>
                    <a:pt x="138715" y="5917"/>
                    <a:pt x="138612" y="5917"/>
                  </a:cubicBezTo>
                  <a:close/>
                  <a:moveTo>
                    <a:pt x="69405" y="6051"/>
                  </a:moveTo>
                  <a:cubicBezTo>
                    <a:pt x="69311" y="6051"/>
                    <a:pt x="69215" y="6067"/>
                    <a:pt x="69122" y="6100"/>
                  </a:cubicBezTo>
                  <a:cubicBezTo>
                    <a:pt x="68666" y="6296"/>
                    <a:pt x="68437" y="6818"/>
                    <a:pt x="68600" y="7274"/>
                  </a:cubicBezTo>
                  <a:cubicBezTo>
                    <a:pt x="68730" y="7611"/>
                    <a:pt x="69086" y="7845"/>
                    <a:pt x="69456" y="7845"/>
                  </a:cubicBezTo>
                  <a:cubicBezTo>
                    <a:pt x="69552" y="7845"/>
                    <a:pt x="69648" y="7830"/>
                    <a:pt x="69742" y="7796"/>
                  </a:cubicBezTo>
                  <a:cubicBezTo>
                    <a:pt x="70101" y="7633"/>
                    <a:pt x="70362" y="7307"/>
                    <a:pt x="70297" y="6916"/>
                  </a:cubicBezTo>
                  <a:cubicBezTo>
                    <a:pt x="70297" y="6850"/>
                    <a:pt x="70297" y="6720"/>
                    <a:pt x="70264" y="6655"/>
                  </a:cubicBezTo>
                  <a:cubicBezTo>
                    <a:pt x="70134" y="6291"/>
                    <a:pt x="69776" y="6051"/>
                    <a:pt x="69405" y="6051"/>
                  </a:cubicBezTo>
                  <a:close/>
                  <a:moveTo>
                    <a:pt x="145192" y="8536"/>
                  </a:moveTo>
                  <a:cubicBezTo>
                    <a:pt x="144858" y="8536"/>
                    <a:pt x="144553" y="8731"/>
                    <a:pt x="144409" y="9068"/>
                  </a:cubicBezTo>
                  <a:cubicBezTo>
                    <a:pt x="144181" y="9492"/>
                    <a:pt x="144409" y="9982"/>
                    <a:pt x="144833" y="10210"/>
                  </a:cubicBezTo>
                  <a:cubicBezTo>
                    <a:pt x="144952" y="10261"/>
                    <a:pt x="145074" y="10286"/>
                    <a:pt x="145192" y="10286"/>
                  </a:cubicBezTo>
                  <a:cubicBezTo>
                    <a:pt x="145525" y="10286"/>
                    <a:pt x="145830" y="10091"/>
                    <a:pt x="145975" y="9753"/>
                  </a:cubicBezTo>
                  <a:cubicBezTo>
                    <a:pt x="146072" y="9623"/>
                    <a:pt x="146072" y="9492"/>
                    <a:pt x="146072" y="9427"/>
                  </a:cubicBezTo>
                  <a:cubicBezTo>
                    <a:pt x="146072" y="9068"/>
                    <a:pt x="145877" y="8742"/>
                    <a:pt x="145551" y="8612"/>
                  </a:cubicBezTo>
                  <a:cubicBezTo>
                    <a:pt x="145431" y="8561"/>
                    <a:pt x="145310" y="8536"/>
                    <a:pt x="145192" y="8536"/>
                  </a:cubicBezTo>
                  <a:close/>
                  <a:moveTo>
                    <a:pt x="62878" y="8652"/>
                  </a:moveTo>
                  <a:cubicBezTo>
                    <a:pt x="62753" y="8652"/>
                    <a:pt x="62624" y="8680"/>
                    <a:pt x="62500" y="8742"/>
                  </a:cubicBezTo>
                  <a:cubicBezTo>
                    <a:pt x="62076" y="8938"/>
                    <a:pt x="61848" y="9460"/>
                    <a:pt x="62076" y="9917"/>
                  </a:cubicBezTo>
                  <a:cubicBezTo>
                    <a:pt x="62221" y="10254"/>
                    <a:pt x="62543" y="10449"/>
                    <a:pt x="62886" y="10449"/>
                  </a:cubicBezTo>
                  <a:cubicBezTo>
                    <a:pt x="63007" y="10449"/>
                    <a:pt x="63131" y="10424"/>
                    <a:pt x="63251" y="10373"/>
                  </a:cubicBezTo>
                  <a:cubicBezTo>
                    <a:pt x="63577" y="10210"/>
                    <a:pt x="63773" y="9884"/>
                    <a:pt x="63740" y="9558"/>
                  </a:cubicBezTo>
                  <a:cubicBezTo>
                    <a:pt x="63740" y="9427"/>
                    <a:pt x="63707" y="9297"/>
                    <a:pt x="63675" y="9166"/>
                  </a:cubicBezTo>
                  <a:cubicBezTo>
                    <a:pt x="63532" y="8857"/>
                    <a:pt x="63216" y="8652"/>
                    <a:pt x="62878" y="8652"/>
                  </a:cubicBezTo>
                  <a:close/>
                  <a:moveTo>
                    <a:pt x="151526" y="11553"/>
                  </a:moveTo>
                  <a:cubicBezTo>
                    <a:pt x="151216" y="11553"/>
                    <a:pt x="150935" y="11728"/>
                    <a:pt x="150802" y="12037"/>
                  </a:cubicBezTo>
                  <a:cubicBezTo>
                    <a:pt x="150541" y="12428"/>
                    <a:pt x="150704" y="13015"/>
                    <a:pt x="151161" y="13211"/>
                  </a:cubicBezTo>
                  <a:cubicBezTo>
                    <a:pt x="151298" y="13296"/>
                    <a:pt x="151449" y="13336"/>
                    <a:pt x="151598" y="13336"/>
                  </a:cubicBezTo>
                  <a:cubicBezTo>
                    <a:pt x="151907" y="13336"/>
                    <a:pt x="152203" y="13161"/>
                    <a:pt x="152335" y="12852"/>
                  </a:cubicBezTo>
                  <a:cubicBezTo>
                    <a:pt x="152433" y="12689"/>
                    <a:pt x="152433" y="12559"/>
                    <a:pt x="152466" y="12428"/>
                  </a:cubicBezTo>
                  <a:cubicBezTo>
                    <a:pt x="152466" y="12102"/>
                    <a:pt x="152270" y="11841"/>
                    <a:pt x="151977" y="11678"/>
                  </a:cubicBezTo>
                  <a:cubicBezTo>
                    <a:pt x="151829" y="11594"/>
                    <a:pt x="151674" y="11553"/>
                    <a:pt x="151526" y="11553"/>
                  </a:cubicBezTo>
                  <a:close/>
                  <a:moveTo>
                    <a:pt x="56575" y="11738"/>
                  </a:moveTo>
                  <a:cubicBezTo>
                    <a:pt x="56430" y="11738"/>
                    <a:pt x="56280" y="11771"/>
                    <a:pt x="56140" y="11841"/>
                  </a:cubicBezTo>
                  <a:cubicBezTo>
                    <a:pt x="55748" y="12037"/>
                    <a:pt x="55552" y="12559"/>
                    <a:pt x="55781" y="13015"/>
                  </a:cubicBezTo>
                  <a:cubicBezTo>
                    <a:pt x="55920" y="13294"/>
                    <a:pt x="56241" y="13457"/>
                    <a:pt x="56568" y="13457"/>
                  </a:cubicBezTo>
                  <a:cubicBezTo>
                    <a:pt x="56700" y="13457"/>
                    <a:pt x="56833" y="13431"/>
                    <a:pt x="56955" y="13374"/>
                  </a:cubicBezTo>
                  <a:cubicBezTo>
                    <a:pt x="57249" y="13211"/>
                    <a:pt x="57412" y="12885"/>
                    <a:pt x="57412" y="12591"/>
                  </a:cubicBezTo>
                  <a:cubicBezTo>
                    <a:pt x="57412" y="12494"/>
                    <a:pt x="57412" y="12330"/>
                    <a:pt x="57346" y="12200"/>
                  </a:cubicBezTo>
                  <a:cubicBezTo>
                    <a:pt x="57211" y="11906"/>
                    <a:pt x="56903" y="11738"/>
                    <a:pt x="56575" y="11738"/>
                  </a:cubicBezTo>
                  <a:close/>
                  <a:moveTo>
                    <a:pt x="157688" y="15001"/>
                  </a:moveTo>
                  <a:cubicBezTo>
                    <a:pt x="157390" y="15001"/>
                    <a:pt x="157116" y="15153"/>
                    <a:pt x="156968" y="15429"/>
                  </a:cubicBezTo>
                  <a:cubicBezTo>
                    <a:pt x="156707" y="15853"/>
                    <a:pt x="156837" y="16408"/>
                    <a:pt x="157228" y="16636"/>
                  </a:cubicBezTo>
                  <a:cubicBezTo>
                    <a:pt x="157388" y="16727"/>
                    <a:pt x="157555" y="16771"/>
                    <a:pt x="157716" y="16771"/>
                  </a:cubicBezTo>
                  <a:cubicBezTo>
                    <a:pt x="158017" y="16771"/>
                    <a:pt x="158298" y="16619"/>
                    <a:pt x="158468" y="16343"/>
                  </a:cubicBezTo>
                  <a:cubicBezTo>
                    <a:pt x="158533" y="16180"/>
                    <a:pt x="158599" y="16016"/>
                    <a:pt x="158599" y="15853"/>
                  </a:cubicBezTo>
                  <a:cubicBezTo>
                    <a:pt x="158599" y="15592"/>
                    <a:pt x="158468" y="15299"/>
                    <a:pt x="158174" y="15136"/>
                  </a:cubicBezTo>
                  <a:cubicBezTo>
                    <a:pt x="158015" y="15045"/>
                    <a:pt x="157848" y="15001"/>
                    <a:pt x="157688" y="15001"/>
                  </a:cubicBezTo>
                  <a:close/>
                  <a:moveTo>
                    <a:pt x="50431" y="15164"/>
                  </a:moveTo>
                  <a:cubicBezTo>
                    <a:pt x="50271" y="15164"/>
                    <a:pt x="50111" y="15208"/>
                    <a:pt x="49974" y="15299"/>
                  </a:cubicBezTo>
                  <a:cubicBezTo>
                    <a:pt x="49550" y="15527"/>
                    <a:pt x="49420" y="16114"/>
                    <a:pt x="49681" y="16506"/>
                  </a:cubicBezTo>
                  <a:cubicBezTo>
                    <a:pt x="49830" y="16782"/>
                    <a:pt x="50131" y="16934"/>
                    <a:pt x="50431" y="16934"/>
                  </a:cubicBezTo>
                  <a:cubicBezTo>
                    <a:pt x="50591" y="16934"/>
                    <a:pt x="50751" y="16890"/>
                    <a:pt x="50888" y="16799"/>
                  </a:cubicBezTo>
                  <a:cubicBezTo>
                    <a:pt x="51149" y="16636"/>
                    <a:pt x="51312" y="16343"/>
                    <a:pt x="51312" y="16016"/>
                  </a:cubicBezTo>
                  <a:cubicBezTo>
                    <a:pt x="51312" y="15853"/>
                    <a:pt x="51279" y="15755"/>
                    <a:pt x="51181" y="15592"/>
                  </a:cubicBezTo>
                  <a:cubicBezTo>
                    <a:pt x="51033" y="15316"/>
                    <a:pt x="50731" y="15164"/>
                    <a:pt x="50431" y="15164"/>
                  </a:cubicBezTo>
                  <a:close/>
                  <a:moveTo>
                    <a:pt x="163616" y="18879"/>
                  </a:moveTo>
                  <a:cubicBezTo>
                    <a:pt x="163344" y="18879"/>
                    <a:pt x="163082" y="19009"/>
                    <a:pt x="162904" y="19246"/>
                  </a:cubicBezTo>
                  <a:cubicBezTo>
                    <a:pt x="162611" y="19670"/>
                    <a:pt x="162709" y="20192"/>
                    <a:pt x="163100" y="20485"/>
                  </a:cubicBezTo>
                  <a:cubicBezTo>
                    <a:pt x="163266" y="20588"/>
                    <a:pt x="163448" y="20640"/>
                    <a:pt x="163625" y="20640"/>
                  </a:cubicBezTo>
                  <a:cubicBezTo>
                    <a:pt x="163898" y="20640"/>
                    <a:pt x="164161" y="20515"/>
                    <a:pt x="164340" y="20257"/>
                  </a:cubicBezTo>
                  <a:cubicBezTo>
                    <a:pt x="164470" y="20094"/>
                    <a:pt x="164503" y="19931"/>
                    <a:pt x="164503" y="19768"/>
                  </a:cubicBezTo>
                  <a:cubicBezTo>
                    <a:pt x="164503" y="19507"/>
                    <a:pt x="164372" y="19213"/>
                    <a:pt x="164144" y="19050"/>
                  </a:cubicBezTo>
                  <a:cubicBezTo>
                    <a:pt x="163977" y="18934"/>
                    <a:pt x="163794" y="18879"/>
                    <a:pt x="163616" y="18879"/>
                  </a:cubicBezTo>
                  <a:close/>
                  <a:moveTo>
                    <a:pt x="44565" y="19075"/>
                  </a:moveTo>
                  <a:cubicBezTo>
                    <a:pt x="44387" y="19075"/>
                    <a:pt x="44205" y="19130"/>
                    <a:pt x="44038" y="19246"/>
                  </a:cubicBezTo>
                  <a:cubicBezTo>
                    <a:pt x="43646" y="19539"/>
                    <a:pt x="43548" y="20061"/>
                    <a:pt x="43842" y="20485"/>
                  </a:cubicBezTo>
                  <a:cubicBezTo>
                    <a:pt x="44020" y="20722"/>
                    <a:pt x="44281" y="20852"/>
                    <a:pt x="44554" y="20852"/>
                  </a:cubicBezTo>
                  <a:cubicBezTo>
                    <a:pt x="44732" y="20852"/>
                    <a:pt x="44914" y="20797"/>
                    <a:pt x="45081" y="20681"/>
                  </a:cubicBezTo>
                  <a:cubicBezTo>
                    <a:pt x="45310" y="20518"/>
                    <a:pt x="45440" y="20224"/>
                    <a:pt x="45440" y="19996"/>
                  </a:cubicBezTo>
                  <a:cubicBezTo>
                    <a:pt x="45440" y="19768"/>
                    <a:pt x="45408" y="19605"/>
                    <a:pt x="45277" y="19442"/>
                  </a:cubicBezTo>
                  <a:cubicBezTo>
                    <a:pt x="45099" y="19205"/>
                    <a:pt x="44838" y="19075"/>
                    <a:pt x="44565" y="19075"/>
                  </a:cubicBezTo>
                  <a:close/>
                  <a:moveTo>
                    <a:pt x="169268" y="23125"/>
                  </a:moveTo>
                  <a:cubicBezTo>
                    <a:pt x="169010" y="23125"/>
                    <a:pt x="168751" y="23245"/>
                    <a:pt x="168580" y="23454"/>
                  </a:cubicBezTo>
                  <a:cubicBezTo>
                    <a:pt x="168254" y="23813"/>
                    <a:pt x="168319" y="24335"/>
                    <a:pt x="168711" y="24661"/>
                  </a:cubicBezTo>
                  <a:cubicBezTo>
                    <a:pt x="168869" y="24805"/>
                    <a:pt x="169059" y="24872"/>
                    <a:pt x="169250" y="24872"/>
                  </a:cubicBezTo>
                  <a:cubicBezTo>
                    <a:pt x="169492" y="24872"/>
                    <a:pt x="169735" y="24763"/>
                    <a:pt x="169918" y="24563"/>
                  </a:cubicBezTo>
                  <a:cubicBezTo>
                    <a:pt x="170048" y="24400"/>
                    <a:pt x="170113" y="24237"/>
                    <a:pt x="170113" y="24008"/>
                  </a:cubicBezTo>
                  <a:cubicBezTo>
                    <a:pt x="170113" y="23780"/>
                    <a:pt x="170015" y="23486"/>
                    <a:pt x="169787" y="23323"/>
                  </a:cubicBezTo>
                  <a:cubicBezTo>
                    <a:pt x="169637" y="23187"/>
                    <a:pt x="169453" y="23125"/>
                    <a:pt x="169268" y="23125"/>
                  </a:cubicBezTo>
                  <a:close/>
                  <a:moveTo>
                    <a:pt x="38947" y="23373"/>
                  </a:moveTo>
                  <a:cubicBezTo>
                    <a:pt x="38749" y="23373"/>
                    <a:pt x="38553" y="23440"/>
                    <a:pt x="38394" y="23584"/>
                  </a:cubicBezTo>
                  <a:cubicBezTo>
                    <a:pt x="38003" y="23845"/>
                    <a:pt x="37938" y="24432"/>
                    <a:pt x="38264" y="24791"/>
                  </a:cubicBezTo>
                  <a:cubicBezTo>
                    <a:pt x="38435" y="25000"/>
                    <a:pt x="38694" y="25120"/>
                    <a:pt x="38951" y="25120"/>
                  </a:cubicBezTo>
                  <a:cubicBezTo>
                    <a:pt x="39136" y="25120"/>
                    <a:pt x="39321" y="25058"/>
                    <a:pt x="39471" y="24922"/>
                  </a:cubicBezTo>
                  <a:cubicBezTo>
                    <a:pt x="39732" y="24726"/>
                    <a:pt x="39797" y="24465"/>
                    <a:pt x="39830" y="24269"/>
                  </a:cubicBezTo>
                  <a:cubicBezTo>
                    <a:pt x="39830" y="24074"/>
                    <a:pt x="39764" y="23845"/>
                    <a:pt x="39634" y="23682"/>
                  </a:cubicBezTo>
                  <a:cubicBezTo>
                    <a:pt x="39452" y="23482"/>
                    <a:pt x="39198" y="23373"/>
                    <a:pt x="38947" y="23373"/>
                  </a:cubicBezTo>
                  <a:close/>
                  <a:moveTo>
                    <a:pt x="174536" y="27723"/>
                  </a:moveTo>
                  <a:cubicBezTo>
                    <a:pt x="174299" y="27723"/>
                    <a:pt x="174064" y="27821"/>
                    <a:pt x="173897" y="28021"/>
                  </a:cubicBezTo>
                  <a:cubicBezTo>
                    <a:pt x="173604" y="28379"/>
                    <a:pt x="173604" y="28934"/>
                    <a:pt x="173962" y="29260"/>
                  </a:cubicBezTo>
                  <a:cubicBezTo>
                    <a:pt x="174138" y="29436"/>
                    <a:pt x="174368" y="29525"/>
                    <a:pt x="174596" y="29525"/>
                  </a:cubicBezTo>
                  <a:cubicBezTo>
                    <a:pt x="174833" y="29525"/>
                    <a:pt x="175068" y="29427"/>
                    <a:pt x="175235" y="29227"/>
                  </a:cubicBezTo>
                  <a:cubicBezTo>
                    <a:pt x="175398" y="29064"/>
                    <a:pt x="175463" y="28869"/>
                    <a:pt x="175463" y="28608"/>
                  </a:cubicBezTo>
                  <a:cubicBezTo>
                    <a:pt x="175463" y="28379"/>
                    <a:pt x="175398" y="28151"/>
                    <a:pt x="175169" y="27988"/>
                  </a:cubicBezTo>
                  <a:cubicBezTo>
                    <a:pt x="174994" y="27812"/>
                    <a:pt x="174764" y="27723"/>
                    <a:pt x="174536" y="27723"/>
                  </a:cubicBezTo>
                  <a:close/>
                  <a:moveTo>
                    <a:pt x="33616" y="27976"/>
                  </a:moveTo>
                  <a:cubicBezTo>
                    <a:pt x="33401" y="27976"/>
                    <a:pt x="33187" y="28057"/>
                    <a:pt x="33012" y="28216"/>
                  </a:cubicBezTo>
                  <a:cubicBezTo>
                    <a:pt x="32621" y="28542"/>
                    <a:pt x="32621" y="29130"/>
                    <a:pt x="32947" y="29488"/>
                  </a:cubicBezTo>
                  <a:cubicBezTo>
                    <a:pt x="33147" y="29672"/>
                    <a:pt x="33382" y="29762"/>
                    <a:pt x="33611" y="29762"/>
                  </a:cubicBezTo>
                  <a:cubicBezTo>
                    <a:pt x="33830" y="29762"/>
                    <a:pt x="34044" y="29680"/>
                    <a:pt x="34219" y="29521"/>
                  </a:cubicBezTo>
                  <a:cubicBezTo>
                    <a:pt x="34415" y="29325"/>
                    <a:pt x="34513" y="29130"/>
                    <a:pt x="34513" y="28869"/>
                  </a:cubicBezTo>
                  <a:cubicBezTo>
                    <a:pt x="34513" y="28673"/>
                    <a:pt x="34415" y="28412"/>
                    <a:pt x="34252" y="28249"/>
                  </a:cubicBezTo>
                  <a:cubicBezTo>
                    <a:pt x="34068" y="28065"/>
                    <a:pt x="33841" y="27976"/>
                    <a:pt x="33616" y="27976"/>
                  </a:cubicBezTo>
                  <a:close/>
                  <a:moveTo>
                    <a:pt x="179553" y="32705"/>
                  </a:moveTo>
                  <a:cubicBezTo>
                    <a:pt x="179334" y="32705"/>
                    <a:pt x="179112" y="32787"/>
                    <a:pt x="178921" y="32946"/>
                  </a:cubicBezTo>
                  <a:cubicBezTo>
                    <a:pt x="178562" y="33305"/>
                    <a:pt x="178562" y="33860"/>
                    <a:pt x="178888" y="34218"/>
                  </a:cubicBezTo>
                  <a:cubicBezTo>
                    <a:pt x="179072" y="34402"/>
                    <a:pt x="179307" y="34492"/>
                    <a:pt x="179540" y="34492"/>
                  </a:cubicBezTo>
                  <a:cubicBezTo>
                    <a:pt x="179763" y="34492"/>
                    <a:pt x="179985" y="34410"/>
                    <a:pt x="180160" y="34251"/>
                  </a:cubicBezTo>
                  <a:cubicBezTo>
                    <a:pt x="180356" y="34088"/>
                    <a:pt x="180454" y="33860"/>
                    <a:pt x="180454" y="33599"/>
                  </a:cubicBezTo>
                  <a:cubicBezTo>
                    <a:pt x="180454" y="33370"/>
                    <a:pt x="180356" y="33142"/>
                    <a:pt x="180193" y="32979"/>
                  </a:cubicBezTo>
                  <a:cubicBezTo>
                    <a:pt x="180009" y="32795"/>
                    <a:pt x="179783" y="32705"/>
                    <a:pt x="179553" y="32705"/>
                  </a:cubicBezTo>
                  <a:close/>
                  <a:moveTo>
                    <a:pt x="28617" y="32966"/>
                  </a:moveTo>
                  <a:cubicBezTo>
                    <a:pt x="28382" y="32966"/>
                    <a:pt x="28156" y="33056"/>
                    <a:pt x="27989" y="33240"/>
                  </a:cubicBezTo>
                  <a:cubicBezTo>
                    <a:pt x="27662" y="33599"/>
                    <a:pt x="27662" y="34186"/>
                    <a:pt x="28021" y="34512"/>
                  </a:cubicBezTo>
                  <a:cubicBezTo>
                    <a:pt x="28192" y="34668"/>
                    <a:pt x="28416" y="34749"/>
                    <a:pt x="28638" y="34749"/>
                  </a:cubicBezTo>
                  <a:cubicBezTo>
                    <a:pt x="28881" y="34749"/>
                    <a:pt x="29123" y="34651"/>
                    <a:pt x="29293" y="34447"/>
                  </a:cubicBezTo>
                  <a:cubicBezTo>
                    <a:pt x="29456" y="34284"/>
                    <a:pt x="29522" y="34088"/>
                    <a:pt x="29522" y="33860"/>
                  </a:cubicBezTo>
                  <a:cubicBezTo>
                    <a:pt x="29522" y="33599"/>
                    <a:pt x="29424" y="33370"/>
                    <a:pt x="29261" y="33207"/>
                  </a:cubicBezTo>
                  <a:cubicBezTo>
                    <a:pt x="29070" y="33048"/>
                    <a:pt x="28840" y="32966"/>
                    <a:pt x="28617" y="32966"/>
                  </a:cubicBezTo>
                  <a:close/>
                  <a:moveTo>
                    <a:pt x="184184" y="38052"/>
                  </a:moveTo>
                  <a:cubicBezTo>
                    <a:pt x="183979" y="38052"/>
                    <a:pt x="183776" y="38119"/>
                    <a:pt x="183618" y="38263"/>
                  </a:cubicBezTo>
                  <a:cubicBezTo>
                    <a:pt x="183259" y="38524"/>
                    <a:pt x="183226" y="39111"/>
                    <a:pt x="183487" y="39470"/>
                  </a:cubicBezTo>
                  <a:cubicBezTo>
                    <a:pt x="183677" y="39679"/>
                    <a:pt x="183955" y="39799"/>
                    <a:pt x="184225" y="39799"/>
                  </a:cubicBezTo>
                  <a:cubicBezTo>
                    <a:pt x="184420" y="39799"/>
                    <a:pt x="184610" y="39737"/>
                    <a:pt x="184760" y="39601"/>
                  </a:cubicBezTo>
                  <a:cubicBezTo>
                    <a:pt x="184955" y="39438"/>
                    <a:pt x="185086" y="39177"/>
                    <a:pt x="185086" y="38948"/>
                  </a:cubicBezTo>
                  <a:cubicBezTo>
                    <a:pt x="185086" y="38752"/>
                    <a:pt x="185021" y="38524"/>
                    <a:pt x="184890" y="38361"/>
                  </a:cubicBezTo>
                  <a:cubicBezTo>
                    <a:pt x="184708" y="38160"/>
                    <a:pt x="184444" y="38052"/>
                    <a:pt x="184184" y="38052"/>
                  </a:cubicBezTo>
                  <a:close/>
                  <a:moveTo>
                    <a:pt x="24074" y="38283"/>
                  </a:moveTo>
                  <a:cubicBezTo>
                    <a:pt x="23823" y="38283"/>
                    <a:pt x="23574" y="38400"/>
                    <a:pt x="23389" y="38622"/>
                  </a:cubicBezTo>
                  <a:cubicBezTo>
                    <a:pt x="23063" y="38981"/>
                    <a:pt x="23128" y="39503"/>
                    <a:pt x="23487" y="39829"/>
                  </a:cubicBezTo>
                  <a:cubicBezTo>
                    <a:pt x="23660" y="39973"/>
                    <a:pt x="23858" y="40041"/>
                    <a:pt x="24053" y="40041"/>
                  </a:cubicBezTo>
                  <a:cubicBezTo>
                    <a:pt x="24301" y="40041"/>
                    <a:pt x="24544" y="39932"/>
                    <a:pt x="24727" y="39731"/>
                  </a:cubicBezTo>
                  <a:cubicBezTo>
                    <a:pt x="24857" y="39568"/>
                    <a:pt x="24890" y="39405"/>
                    <a:pt x="24955" y="39177"/>
                  </a:cubicBezTo>
                  <a:cubicBezTo>
                    <a:pt x="24955" y="38948"/>
                    <a:pt x="24857" y="38655"/>
                    <a:pt x="24629" y="38492"/>
                  </a:cubicBezTo>
                  <a:cubicBezTo>
                    <a:pt x="24460" y="38351"/>
                    <a:pt x="24266" y="38283"/>
                    <a:pt x="24074" y="38283"/>
                  </a:cubicBezTo>
                  <a:close/>
                  <a:moveTo>
                    <a:pt x="188520" y="43628"/>
                  </a:moveTo>
                  <a:cubicBezTo>
                    <a:pt x="188337" y="43628"/>
                    <a:pt x="188149" y="43688"/>
                    <a:pt x="187989" y="43809"/>
                  </a:cubicBezTo>
                  <a:cubicBezTo>
                    <a:pt x="187565" y="44070"/>
                    <a:pt x="187500" y="44624"/>
                    <a:pt x="187793" y="45016"/>
                  </a:cubicBezTo>
                  <a:cubicBezTo>
                    <a:pt x="187947" y="45266"/>
                    <a:pt x="188204" y="45391"/>
                    <a:pt x="188469" y="45391"/>
                  </a:cubicBezTo>
                  <a:cubicBezTo>
                    <a:pt x="188653" y="45391"/>
                    <a:pt x="188840" y="45331"/>
                    <a:pt x="189000" y="45211"/>
                  </a:cubicBezTo>
                  <a:cubicBezTo>
                    <a:pt x="189261" y="45048"/>
                    <a:pt x="189359" y="44820"/>
                    <a:pt x="189359" y="44526"/>
                  </a:cubicBezTo>
                  <a:cubicBezTo>
                    <a:pt x="189359" y="44330"/>
                    <a:pt x="189326" y="44167"/>
                    <a:pt x="189196" y="44004"/>
                  </a:cubicBezTo>
                  <a:cubicBezTo>
                    <a:pt x="189042" y="43754"/>
                    <a:pt x="188785" y="43628"/>
                    <a:pt x="188520" y="43628"/>
                  </a:cubicBezTo>
                  <a:close/>
                  <a:moveTo>
                    <a:pt x="19766" y="43915"/>
                  </a:moveTo>
                  <a:cubicBezTo>
                    <a:pt x="19492" y="43915"/>
                    <a:pt x="19229" y="44040"/>
                    <a:pt x="19051" y="44298"/>
                  </a:cubicBezTo>
                  <a:cubicBezTo>
                    <a:pt x="18757" y="44689"/>
                    <a:pt x="18855" y="45211"/>
                    <a:pt x="19246" y="45505"/>
                  </a:cubicBezTo>
                  <a:cubicBezTo>
                    <a:pt x="19414" y="45621"/>
                    <a:pt x="19596" y="45676"/>
                    <a:pt x="19774" y="45676"/>
                  </a:cubicBezTo>
                  <a:cubicBezTo>
                    <a:pt x="20047" y="45676"/>
                    <a:pt x="20308" y="45546"/>
                    <a:pt x="20486" y="45309"/>
                  </a:cubicBezTo>
                  <a:cubicBezTo>
                    <a:pt x="20616" y="45146"/>
                    <a:pt x="20649" y="44983"/>
                    <a:pt x="20649" y="44820"/>
                  </a:cubicBezTo>
                  <a:cubicBezTo>
                    <a:pt x="20649" y="44526"/>
                    <a:pt x="20519" y="44233"/>
                    <a:pt x="20290" y="44070"/>
                  </a:cubicBezTo>
                  <a:cubicBezTo>
                    <a:pt x="20124" y="43967"/>
                    <a:pt x="19942" y="43915"/>
                    <a:pt x="19766" y="43915"/>
                  </a:cubicBezTo>
                  <a:close/>
                  <a:moveTo>
                    <a:pt x="192340" y="49503"/>
                  </a:moveTo>
                  <a:cubicBezTo>
                    <a:pt x="192186" y="49503"/>
                    <a:pt x="192034" y="49539"/>
                    <a:pt x="191903" y="49615"/>
                  </a:cubicBezTo>
                  <a:cubicBezTo>
                    <a:pt x="191479" y="49876"/>
                    <a:pt x="191349" y="50430"/>
                    <a:pt x="191610" y="50854"/>
                  </a:cubicBezTo>
                  <a:cubicBezTo>
                    <a:pt x="191784" y="51115"/>
                    <a:pt x="192088" y="51260"/>
                    <a:pt x="192398" y="51260"/>
                  </a:cubicBezTo>
                  <a:cubicBezTo>
                    <a:pt x="192552" y="51260"/>
                    <a:pt x="192708" y="51224"/>
                    <a:pt x="192849" y="51148"/>
                  </a:cubicBezTo>
                  <a:cubicBezTo>
                    <a:pt x="193110" y="50985"/>
                    <a:pt x="193241" y="50691"/>
                    <a:pt x="193241" y="50365"/>
                  </a:cubicBezTo>
                  <a:cubicBezTo>
                    <a:pt x="193241" y="50235"/>
                    <a:pt x="193208" y="50072"/>
                    <a:pt x="193110" y="49908"/>
                  </a:cubicBezTo>
                  <a:cubicBezTo>
                    <a:pt x="192958" y="49648"/>
                    <a:pt x="192646" y="49503"/>
                    <a:pt x="192340" y="49503"/>
                  </a:cubicBezTo>
                  <a:close/>
                  <a:moveTo>
                    <a:pt x="15870" y="49789"/>
                  </a:moveTo>
                  <a:cubicBezTo>
                    <a:pt x="15571" y="49789"/>
                    <a:pt x="15285" y="49926"/>
                    <a:pt x="15136" y="50202"/>
                  </a:cubicBezTo>
                  <a:cubicBezTo>
                    <a:pt x="14908" y="50594"/>
                    <a:pt x="15006" y="51181"/>
                    <a:pt x="15430" y="51409"/>
                  </a:cubicBezTo>
                  <a:cubicBezTo>
                    <a:pt x="15591" y="51512"/>
                    <a:pt x="15760" y="51559"/>
                    <a:pt x="15921" y="51559"/>
                  </a:cubicBezTo>
                  <a:cubicBezTo>
                    <a:pt x="16218" y="51559"/>
                    <a:pt x="16489" y="51402"/>
                    <a:pt x="16637" y="51148"/>
                  </a:cubicBezTo>
                  <a:cubicBezTo>
                    <a:pt x="16735" y="51018"/>
                    <a:pt x="16767" y="50854"/>
                    <a:pt x="16767" y="50659"/>
                  </a:cubicBezTo>
                  <a:cubicBezTo>
                    <a:pt x="16767" y="50365"/>
                    <a:pt x="16637" y="50072"/>
                    <a:pt x="16343" y="49908"/>
                  </a:cubicBezTo>
                  <a:cubicBezTo>
                    <a:pt x="16195" y="49829"/>
                    <a:pt x="16030" y="49789"/>
                    <a:pt x="15870" y="49789"/>
                  </a:cubicBezTo>
                  <a:close/>
                  <a:moveTo>
                    <a:pt x="195846" y="55697"/>
                  </a:moveTo>
                  <a:cubicBezTo>
                    <a:pt x="195714" y="55697"/>
                    <a:pt x="195581" y="55724"/>
                    <a:pt x="195459" y="55780"/>
                  </a:cubicBezTo>
                  <a:cubicBezTo>
                    <a:pt x="195035" y="55976"/>
                    <a:pt x="194839" y="56530"/>
                    <a:pt x="195068" y="56954"/>
                  </a:cubicBezTo>
                  <a:cubicBezTo>
                    <a:pt x="195231" y="57258"/>
                    <a:pt x="195545" y="57428"/>
                    <a:pt x="195878" y="57428"/>
                  </a:cubicBezTo>
                  <a:cubicBezTo>
                    <a:pt x="196010" y="57428"/>
                    <a:pt x="196145" y="57401"/>
                    <a:pt x="196274" y="57346"/>
                  </a:cubicBezTo>
                  <a:cubicBezTo>
                    <a:pt x="196535" y="57183"/>
                    <a:pt x="196764" y="56857"/>
                    <a:pt x="196699" y="56563"/>
                  </a:cubicBezTo>
                  <a:cubicBezTo>
                    <a:pt x="196699" y="56432"/>
                    <a:pt x="196699" y="56269"/>
                    <a:pt x="196633" y="56139"/>
                  </a:cubicBezTo>
                  <a:cubicBezTo>
                    <a:pt x="196494" y="55860"/>
                    <a:pt x="196172" y="55697"/>
                    <a:pt x="195846" y="55697"/>
                  </a:cubicBezTo>
                  <a:close/>
                  <a:moveTo>
                    <a:pt x="12431" y="55949"/>
                  </a:moveTo>
                  <a:cubicBezTo>
                    <a:pt x="12122" y="55949"/>
                    <a:pt x="11811" y="56124"/>
                    <a:pt x="11679" y="56432"/>
                  </a:cubicBezTo>
                  <a:cubicBezTo>
                    <a:pt x="11418" y="56857"/>
                    <a:pt x="11581" y="57378"/>
                    <a:pt x="12037" y="57607"/>
                  </a:cubicBezTo>
                  <a:cubicBezTo>
                    <a:pt x="12175" y="57691"/>
                    <a:pt x="12322" y="57731"/>
                    <a:pt x="12467" y="57731"/>
                  </a:cubicBezTo>
                  <a:cubicBezTo>
                    <a:pt x="12769" y="57731"/>
                    <a:pt x="13057" y="57557"/>
                    <a:pt x="13212" y="57248"/>
                  </a:cubicBezTo>
                  <a:cubicBezTo>
                    <a:pt x="13277" y="57117"/>
                    <a:pt x="13310" y="56987"/>
                    <a:pt x="13342" y="56857"/>
                  </a:cubicBezTo>
                  <a:cubicBezTo>
                    <a:pt x="13342" y="56530"/>
                    <a:pt x="13147" y="56237"/>
                    <a:pt x="12853" y="56074"/>
                  </a:cubicBezTo>
                  <a:cubicBezTo>
                    <a:pt x="12726" y="55989"/>
                    <a:pt x="12579" y="55949"/>
                    <a:pt x="12431" y="55949"/>
                  </a:cubicBezTo>
                  <a:close/>
                  <a:moveTo>
                    <a:pt x="198921" y="61985"/>
                  </a:moveTo>
                  <a:cubicBezTo>
                    <a:pt x="198797" y="61985"/>
                    <a:pt x="198673" y="62014"/>
                    <a:pt x="198558" y="62076"/>
                  </a:cubicBezTo>
                  <a:cubicBezTo>
                    <a:pt x="198101" y="62271"/>
                    <a:pt x="197905" y="62793"/>
                    <a:pt x="198101" y="63250"/>
                  </a:cubicBezTo>
                  <a:cubicBezTo>
                    <a:pt x="198222" y="63587"/>
                    <a:pt x="198538" y="63782"/>
                    <a:pt x="198879" y="63782"/>
                  </a:cubicBezTo>
                  <a:cubicBezTo>
                    <a:pt x="199000" y="63782"/>
                    <a:pt x="199123" y="63758"/>
                    <a:pt x="199243" y="63707"/>
                  </a:cubicBezTo>
                  <a:cubicBezTo>
                    <a:pt x="199602" y="63511"/>
                    <a:pt x="199765" y="63217"/>
                    <a:pt x="199765" y="62891"/>
                  </a:cubicBezTo>
                  <a:cubicBezTo>
                    <a:pt x="199765" y="62761"/>
                    <a:pt x="199732" y="62630"/>
                    <a:pt x="199700" y="62500"/>
                  </a:cubicBezTo>
                  <a:cubicBezTo>
                    <a:pt x="199581" y="62191"/>
                    <a:pt x="199254" y="61985"/>
                    <a:pt x="198921" y="61985"/>
                  </a:cubicBezTo>
                  <a:close/>
                  <a:moveTo>
                    <a:pt x="9423" y="62312"/>
                  </a:moveTo>
                  <a:cubicBezTo>
                    <a:pt x="9088" y="62312"/>
                    <a:pt x="8755" y="62517"/>
                    <a:pt x="8612" y="62826"/>
                  </a:cubicBezTo>
                  <a:cubicBezTo>
                    <a:pt x="8417" y="63283"/>
                    <a:pt x="8612" y="63805"/>
                    <a:pt x="9069" y="64033"/>
                  </a:cubicBezTo>
                  <a:cubicBezTo>
                    <a:pt x="9188" y="64084"/>
                    <a:pt x="9310" y="64108"/>
                    <a:pt x="9428" y="64108"/>
                  </a:cubicBezTo>
                  <a:cubicBezTo>
                    <a:pt x="9761" y="64108"/>
                    <a:pt x="10066" y="63914"/>
                    <a:pt x="10211" y="63576"/>
                  </a:cubicBezTo>
                  <a:lnTo>
                    <a:pt x="10309" y="63217"/>
                  </a:lnTo>
                  <a:cubicBezTo>
                    <a:pt x="10309" y="62891"/>
                    <a:pt x="10113" y="62565"/>
                    <a:pt x="9787" y="62402"/>
                  </a:cubicBezTo>
                  <a:cubicBezTo>
                    <a:pt x="9672" y="62340"/>
                    <a:pt x="9547" y="62312"/>
                    <a:pt x="9423" y="62312"/>
                  </a:cubicBezTo>
                  <a:close/>
                  <a:moveTo>
                    <a:pt x="201483" y="68518"/>
                  </a:moveTo>
                  <a:cubicBezTo>
                    <a:pt x="201389" y="68518"/>
                    <a:pt x="201293" y="68534"/>
                    <a:pt x="201200" y="68567"/>
                  </a:cubicBezTo>
                  <a:cubicBezTo>
                    <a:pt x="200743" y="68730"/>
                    <a:pt x="200515" y="69285"/>
                    <a:pt x="200678" y="69709"/>
                  </a:cubicBezTo>
                  <a:cubicBezTo>
                    <a:pt x="200808" y="70073"/>
                    <a:pt x="201166" y="70312"/>
                    <a:pt x="201537" y="70312"/>
                  </a:cubicBezTo>
                  <a:cubicBezTo>
                    <a:pt x="201631" y="70312"/>
                    <a:pt x="201727" y="70296"/>
                    <a:pt x="201820" y="70263"/>
                  </a:cubicBezTo>
                  <a:cubicBezTo>
                    <a:pt x="202179" y="70133"/>
                    <a:pt x="202374" y="69807"/>
                    <a:pt x="202374" y="69383"/>
                  </a:cubicBezTo>
                  <a:cubicBezTo>
                    <a:pt x="202374" y="69317"/>
                    <a:pt x="202374" y="69187"/>
                    <a:pt x="202342" y="69122"/>
                  </a:cubicBezTo>
                  <a:cubicBezTo>
                    <a:pt x="202212" y="68758"/>
                    <a:pt x="201854" y="68518"/>
                    <a:pt x="201483" y="68518"/>
                  </a:cubicBezTo>
                  <a:close/>
                  <a:moveTo>
                    <a:pt x="6795" y="68906"/>
                  </a:moveTo>
                  <a:cubicBezTo>
                    <a:pt x="6425" y="68906"/>
                    <a:pt x="6098" y="69123"/>
                    <a:pt x="5970" y="69480"/>
                  </a:cubicBezTo>
                  <a:cubicBezTo>
                    <a:pt x="5807" y="69970"/>
                    <a:pt x="6035" y="70459"/>
                    <a:pt x="6492" y="70622"/>
                  </a:cubicBezTo>
                  <a:cubicBezTo>
                    <a:pt x="6599" y="70658"/>
                    <a:pt x="6706" y="70675"/>
                    <a:pt x="6809" y="70675"/>
                  </a:cubicBezTo>
                  <a:cubicBezTo>
                    <a:pt x="7179" y="70675"/>
                    <a:pt x="7506" y="70457"/>
                    <a:pt x="7634" y="70100"/>
                  </a:cubicBezTo>
                  <a:cubicBezTo>
                    <a:pt x="7666" y="69970"/>
                    <a:pt x="7666" y="69904"/>
                    <a:pt x="7666" y="69774"/>
                  </a:cubicBezTo>
                  <a:cubicBezTo>
                    <a:pt x="7666" y="69415"/>
                    <a:pt x="7471" y="69089"/>
                    <a:pt x="7112" y="68958"/>
                  </a:cubicBezTo>
                  <a:cubicBezTo>
                    <a:pt x="7005" y="68923"/>
                    <a:pt x="6898" y="68906"/>
                    <a:pt x="6795" y="68906"/>
                  </a:cubicBezTo>
                  <a:close/>
                  <a:moveTo>
                    <a:pt x="203657" y="75251"/>
                  </a:moveTo>
                  <a:cubicBezTo>
                    <a:pt x="203568" y="75251"/>
                    <a:pt x="203477" y="75262"/>
                    <a:pt x="203386" y="75287"/>
                  </a:cubicBezTo>
                  <a:cubicBezTo>
                    <a:pt x="202896" y="75385"/>
                    <a:pt x="202668" y="75874"/>
                    <a:pt x="202798" y="76363"/>
                  </a:cubicBezTo>
                  <a:cubicBezTo>
                    <a:pt x="202879" y="76768"/>
                    <a:pt x="203228" y="77016"/>
                    <a:pt x="203623" y="77016"/>
                  </a:cubicBezTo>
                  <a:cubicBezTo>
                    <a:pt x="203706" y="77016"/>
                    <a:pt x="203790" y="77006"/>
                    <a:pt x="203875" y="76983"/>
                  </a:cubicBezTo>
                  <a:cubicBezTo>
                    <a:pt x="204299" y="76853"/>
                    <a:pt x="204527" y="76526"/>
                    <a:pt x="204527" y="76135"/>
                  </a:cubicBezTo>
                  <a:cubicBezTo>
                    <a:pt x="204527" y="76037"/>
                    <a:pt x="204527" y="75972"/>
                    <a:pt x="204495" y="75874"/>
                  </a:cubicBezTo>
                  <a:cubicBezTo>
                    <a:pt x="204389" y="75476"/>
                    <a:pt x="204045" y="75251"/>
                    <a:pt x="203657" y="75251"/>
                  </a:cubicBezTo>
                  <a:close/>
                  <a:moveTo>
                    <a:pt x="4642" y="75612"/>
                  </a:moveTo>
                  <a:cubicBezTo>
                    <a:pt x="4247" y="75612"/>
                    <a:pt x="3898" y="75861"/>
                    <a:pt x="3817" y="76265"/>
                  </a:cubicBezTo>
                  <a:cubicBezTo>
                    <a:pt x="3687" y="76755"/>
                    <a:pt x="3915" y="77244"/>
                    <a:pt x="4404" y="77342"/>
                  </a:cubicBezTo>
                  <a:cubicBezTo>
                    <a:pt x="4484" y="77363"/>
                    <a:pt x="4564" y="77373"/>
                    <a:pt x="4642" y="77373"/>
                  </a:cubicBezTo>
                  <a:cubicBezTo>
                    <a:pt x="5044" y="77373"/>
                    <a:pt x="5404" y="77110"/>
                    <a:pt x="5513" y="76755"/>
                  </a:cubicBezTo>
                  <a:cubicBezTo>
                    <a:pt x="5546" y="76657"/>
                    <a:pt x="5546" y="76592"/>
                    <a:pt x="5546" y="76494"/>
                  </a:cubicBezTo>
                  <a:cubicBezTo>
                    <a:pt x="5546" y="76102"/>
                    <a:pt x="5318" y="75776"/>
                    <a:pt x="4894" y="75646"/>
                  </a:cubicBezTo>
                  <a:cubicBezTo>
                    <a:pt x="4809" y="75623"/>
                    <a:pt x="4725" y="75612"/>
                    <a:pt x="4642" y="75612"/>
                  </a:cubicBezTo>
                  <a:close/>
                  <a:moveTo>
                    <a:pt x="205282" y="82063"/>
                  </a:moveTo>
                  <a:cubicBezTo>
                    <a:pt x="205238" y="82063"/>
                    <a:pt x="205192" y="82066"/>
                    <a:pt x="205147" y="82072"/>
                  </a:cubicBezTo>
                  <a:cubicBezTo>
                    <a:pt x="204658" y="82202"/>
                    <a:pt x="204364" y="82659"/>
                    <a:pt x="204462" y="83148"/>
                  </a:cubicBezTo>
                  <a:cubicBezTo>
                    <a:pt x="204576" y="83574"/>
                    <a:pt x="204912" y="83852"/>
                    <a:pt x="205320" y="83852"/>
                  </a:cubicBezTo>
                  <a:cubicBezTo>
                    <a:pt x="205381" y="83852"/>
                    <a:pt x="205443" y="83846"/>
                    <a:pt x="205506" y="83833"/>
                  </a:cubicBezTo>
                  <a:cubicBezTo>
                    <a:pt x="205930" y="83768"/>
                    <a:pt x="206224" y="83376"/>
                    <a:pt x="206224" y="82952"/>
                  </a:cubicBezTo>
                  <a:lnTo>
                    <a:pt x="206224" y="82789"/>
                  </a:lnTo>
                  <a:cubicBezTo>
                    <a:pt x="206105" y="82345"/>
                    <a:pt x="205718" y="82063"/>
                    <a:pt x="205282" y="82063"/>
                  </a:cubicBezTo>
                  <a:close/>
                  <a:moveTo>
                    <a:pt x="3009" y="82477"/>
                  </a:moveTo>
                  <a:cubicBezTo>
                    <a:pt x="2588" y="82477"/>
                    <a:pt x="2206" y="82755"/>
                    <a:pt x="2121" y="83181"/>
                  </a:cubicBezTo>
                  <a:cubicBezTo>
                    <a:pt x="2056" y="83670"/>
                    <a:pt x="2349" y="84159"/>
                    <a:pt x="2839" y="84257"/>
                  </a:cubicBezTo>
                  <a:cubicBezTo>
                    <a:pt x="2884" y="84263"/>
                    <a:pt x="2930" y="84266"/>
                    <a:pt x="2975" y="84266"/>
                  </a:cubicBezTo>
                  <a:cubicBezTo>
                    <a:pt x="3415" y="84266"/>
                    <a:pt x="3823" y="83983"/>
                    <a:pt x="3882" y="83540"/>
                  </a:cubicBezTo>
                  <a:lnTo>
                    <a:pt x="3882" y="83344"/>
                  </a:lnTo>
                  <a:cubicBezTo>
                    <a:pt x="3882" y="82952"/>
                    <a:pt x="3589" y="82561"/>
                    <a:pt x="3197" y="82496"/>
                  </a:cubicBezTo>
                  <a:cubicBezTo>
                    <a:pt x="3134" y="82483"/>
                    <a:pt x="3071" y="82477"/>
                    <a:pt x="3009" y="82477"/>
                  </a:cubicBezTo>
                  <a:close/>
                  <a:moveTo>
                    <a:pt x="206502" y="89045"/>
                  </a:moveTo>
                  <a:cubicBezTo>
                    <a:pt x="206464" y="89045"/>
                    <a:pt x="206425" y="89047"/>
                    <a:pt x="206387" y="89052"/>
                  </a:cubicBezTo>
                  <a:cubicBezTo>
                    <a:pt x="205930" y="89118"/>
                    <a:pt x="205571" y="89574"/>
                    <a:pt x="205636" y="90064"/>
                  </a:cubicBezTo>
                  <a:cubicBezTo>
                    <a:pt x="205726" y="90511"/>
                    <a:pt x="206088" y="90822"/>
                    <a:pt x="206524" y="90822"/>
                  </a:cubicBezTo>
                  <a:cubicBezTo>
                    <a:pt x="206564" y="90822"/>
                    <a:pt x="206606" y="90819"/>
                    <a:pt x="206648" y="90814"/>
                  </a:cubicBezTo>
                  <a:cubicBezTo>
                    <a:pt x="207104" y="90716"/>
                    <a:pt x="207430" y="90357"/>
                    <a:pt x="207365" y="89900"/>
                  </a:cubicBezTo>
                  <a:lnTo>
                    <a:pt x="207365" y="89803"/>
                  </a:lnTo>
                  <a:cubicBezTo>
                    <a:pt x="207305" y="89382"/>
                    <a:pt x="206941" y="89045"/>
                    <a:pt x="206502" y="89045"/>
                  </a:cubicBezTo>
                  <a:close/>
                  <a:moveTo>
                    <a:pt x="1787" y="89492"/>
                  </a:moveTo>
                  <a:cubicBezTo>
                    <a:pt x="1379" y="89492"/>
                    <a:pt x="1065" y="89796"/>
                    <a:pt x="979" y="90227"/>
                  </a:cubicBezTo>
                  <a:cubicBezTo>
                    <a:pt x="914" y="90683"/>
                    <a:pt x="1240" y="91140"/>
                    <a:pt x="1730" y="91205"/>
                  </a:cubicBezTo>
                  <a:cubicBezTo>
                    <a:pt x="1766" y="91210"/>
                    <a:pt x="1802" y="91213"/>
                    <a:pt x="1838" y="91213"/>
                  </a:cubicBezTo>
                  <a:cubicBezTo>
                    <a:pt x="2251" y="91213"/>
                    <a:pt x="2618" y="90875"/>
                    <a:pt x="2708" y="90455"/>
                  </a:cubicBezTo>
                  <a:cubicBezTo>
                    <a:pt x="2708" y="90390"/>
                    <a:pt x="2708" y="90357"/>
                    <a:pt x="2741" y="90357"/>
                  </a:cubicBezTo>
                  <a:cubicBezTo>
                    <a:pt x="2741" y="89933"/>
                    <a:pt x="2415" y="89542"/>
                    <a:pt x="1958" y="89509"/>
                  </a:cubicBezTo>
                  <a:cubicBezTo>
                    <a:pt x="1899" y="89497"/>
                    <a:pt x="1842" y="89492"/>
                    <a:pt x="1787" y="89492"/>
                  </a:cubicBezTo>
                  <a:close/>
                  <a:moveTo>
                    <a:pt x="207296" y="96064"/>
                  </a:moveTo>
                  <a:cubicBezTo>
                    <a:pt x="207276" y="96064"/>
                    <a:pt x="207255" y="96064"/>
                    <a:pt x="207235" y="96066"/>
                  </a:cubicBezTo>
                  <a:cubicBezTo>
                    <a:pt x="206745" y="96098"/>
                    <a:pt x="206387" y="96522"/>
                    <a:pt x="206419" y="97012"/>
                  </a:cubicBezTo>
                  <a:cubicBezTo>
                    <a:pt x="206450" y="97480"/>
                    <a:pt x="206841" y="97829"/>
                    <a:pt x="207304" y="97829"/>
                  </a:cubicBezTo>
                  <a:cubicBezTo>
                    <a:pt x="207324" y="97829"/>
                    <a:pt x="207345" y="97828"/>
                    <a:pt x="207365" y="97827"/>
                  </a:cubicBezTo>
                  <a:cubicBezTo>
                    <a:pt x="207789" y="97794"/>
                    <a:pt x="208181" y="97403"/>
                    <a:pt x="208181" y="96914"/>
                  </a:cubicBezTo>
                  <a:lnTo>
                    <a:pt x="208181" y="96881"/>
                  </a:lnTo>
                  <a:cubicBezTo>
                    <a:pt x="208118" y="96412"/>
                    <a:pt x="207757" y="96064"/>
                    <a:pt x="207296" y="96064"/>
                  </a:cubicBezTo>
                  <a:close/>
                  <a:moveTo>
                    <a:pt x="1146" y="96422"/>
                  </a:moveTo>
                  <a:cubicBezTo>
                    <a:pt x="683" y="96422"/>
                    <a:pt x="293" y="96771"/>
                    <a:pt x="262" y="97240"/>
                  </a:cubicBezTo>
                  <a:cubicBezTo>
                    <a:pt x="229" y="97729"/>
                    <a:pt x="588" y="98153"/>
                    <a:pt x="1077" y="98186"/>
                  </a:cubicBezTo>
                  <a:cubicBezTo>
                    <a:pt x="1098" y="98187"/>
                    <a:pt x="1118" y="98188"/>
                    <a:pt x="1139" y="98188"/>
                  </a:cubicBezTo>
                  <a:cubicBezTo>
                    <a:pt x="1599" y="98188"/>
                    <a:pt x="1961" y="97839"/>
                    <a:pt x="2023" y="97370"/>
                  </a:cubicBezTo>
                  <a:lnTo>
                    <a:pt x="2023" y="97338"/>
                  </a:lnTo>
                  <a:cubicBezTo>
                    <a:pt x="2023" y="96848"/>
                    <a:pt x="1632" y="96457"/>
                    <a:pt x="1208" y="96424"/>
                  </a:cubicBezTo>
                  <a:cubicBezTo>
                    <a:pt x="1187" y="96423"/>
                    <a:pt x="1166" y="96422"/>
                    <a:pt x="1146" y="96422"/>
                  </a:cubicBezTo>
                  <a:close/>
                  <a:moveTo>
                    <a:pt x="207561" y="103079"/>
                  </a:moveTo>
                  <a:cubicBezTo>
                    <a:pt x="207072" y="103079"/>
                    <a:pt x="206648" y="103503"/>
                    <a:pt x="206648" y="103960"/>
                  </a:cubicBezTo>
                  <a:lnTo>
                    <a:pt x="206648" y="104090"/>
                  </a:lnTo>
                  <a:lnTo>
                    <a:pt x="206648" y="104221"/>
                  </a:lnTo>
                  <a:cubicBezTo>
                    <a:pt x="206648" y="104710"/>
                    <a:pt x="207072" y="105134"/>
                    <a:pt x="207561" y="105134"/>
                  </a:cubicBezTo>
                  <a:cubicBezTo>
                    <a:pt x="208050" y="105134"/>
                    <a:pt x="208409" y="104742"/>
                    <a:pt x="208442" y="104221"/>
                  </a:cubicBezTo>
                  <a:lnTo>
                    <a:pt x="208442" y="104090"/>
                  </a:lnTo>
                  <a:lnTo>
                    <a:pt x="208442" y="103960"/>
                  </a:lnTo>
                  <a:cubicBezTo>
                    <a:pt x="208442" y="103503"/>
                    <a:pt x="208050" y="103079"/>
                    <a:pt x="207561" y="103079"/>
                  </a:cubicBezTo>
                  <a:close/>
                  <a:moveTo>
                    <a:pt x="914" y="103438"/>
                  </a:moveTo>
                  <a:cubicBezTo>
                    <a:pt x="425" y="103438"/>
                    <a:pt x="1" y="103862"/>
                    <a:pt x="1" y="104351"/>
                  </a:cubicBezTo>
                  <a:cubicBezTo>
                    <a:pt x="1" y="104840"/>
                    <a:pt x="425" y="105232"/>
                    <a:pt x="914" y="105232"/>
                  </a:cubicBezTo>
                  <a:cubicBezTo>
                    <a:pt x="1403" y="105232"/>
                    <a:pt x="1762" y="104873"/>
                    <a:pt x="1795" y="104351"/>
                  </a:cubicBezTo>
                  <a:cubicBezTo>
                    <a:pt x="1795" y="103862"/>
                    <a:pt x="1403" y="103438"/>
                    <a:pt x="914" y="103438"/>
                  </a:cubicBezTo>
                  <a:close/>
                  <a:moveTo>
                    <a:pt x="207304" y="110416"/>
                  </a:moveTo>
                  <a:cubicBezTo>
                    <a:pt x="206841" y="110416"/>
                    <a:pt x="206450" y="110765"/>
                    <a:pt x="206419" y="111234"/>
                  </a:cubicBezTo>
                  <a:cubicBezTo>
                    <a:pt x="206387" y="111723"/>
                    <a:pt x="206745" y="112115"/>
                    <a:pt x="207235" y="112180"/>
                  </a:cubicBezTo>
                  <a:cubicBezTo>
                    <a:pt x="207255" y="112181"/>
                    <a:pt x="207276" y="112182"/>
                    <a:pt x="207296" y="112182"/>
                  </a:cubicBezTo>
                  <a:cubicBezTo>
                    <a:pt x="207757" y="112182"/>
                    <a:pt x="208118" y="111833"/>
                    <a:pt x="208181" y="111364"/>
                  </a:cubicBezTo>
                  <a:lnTo>
                    <a:pt x="208181" y="111266"/>
                  </a:lnTo>
                  <a:cubicBezTo>
                    <a:pt x="208181" y="110842"/>
                    <a:pt x="207789" y="110451"/>
                    <a:pt x="207365" y="110418"/>
                  </a:cubicBezTo>
                  <a:cubicBezTo>
                    <a:pt x="207345" y="110417"/>
                    <a:pt x="207324" y="110416"/>
                    <a:pt x="207304" y="110416"/>
                  </a:cubicBezTo>
                  <a:close/>
                  <a:moveTo>
                    <a:pt x="1183" y="110542"/>
                  </a:moveTo>
                  <a:cubicBezTo>
                    <a:pt x="1149" y="110542"/>
                    <a:pt x="1113" y="110544"/>
                    <a:pt x="1077" y="110549"/>
                  </a:cubicBezTo>
                  <a:cubicBezTo>
                    <a:pt x="588" y="110581"/>
                    <a:pt x="229" y="111005"/>
                    <a:pt x="262" y="111495"/>
                  </a:cubicBezTo>
                  <a:cubicBezTo>
                    <a:pt x="293" y="111963"/>
                    <a:pt x="683" y="112312"/>
                    <a:pt x="1146" y="112312"/>
                  </a:cubicBezTo>
                  <a:cubicBezTo>
                    <a:pt x="1166" y="112312"/>
                    <a:pt x="1187" y="112312"/>
                    <a:pt x="1208" y="112310"/>
                  </a:cubicBezTo>
                  <a:cubicBezTo>
                    <a:pt x="1664" y="112245"/>
                    <a:pt x="2023" y="111886"/>
                    <a:pt x="2023" y="111430"/>
                  </a:cubicBezTo>
                  <a:lnTo>
                    <a:pt x="2023" y="111364"/>
                  </a:lnTo>
                  <a:cubicBezTo>
                    <a:pt x="1963" y="110911"/>
                    <a:pt x="1622" y="110542"/>
                    <a:pt x="1183" y="110542"/>
                  </a:cubicBezTo>
                  <a:close/>
                  <a:moveTo>
                    <a:pt x="206682" y="117429"/>
                  </a:moveTo>
                  <a:cubicBezTo>
                    <a:pt x="206248" y="117429"/>
                    <a:pt x="205829" y="117748"/>
                    <a:pt x="205767" y="118214"/>
                  </a:cubicBezTo>
                  <a:cubicBezTo>
                    <a:pt x="205669" y="118639"/>
                    <a:pt x="205995" y="119095"/>
                    <a:pt x="206484" y="119193"/>
                  </a:cubicBezTo>
                  <a:cubicBezTo>
                    <a:pt x="206507" y="119195"/>
                    <a:pt x="206529" y="119195"/>
                    <a:pt x="206552" y="119195"/>
                  </a:cubicBezTo>
                  <a:cubicBezTo>
                    <a:pt x="207012" y="119195"/>
                    <a:pt x="207401" y="118877"/>
                    <a:pt x="207463" y="118410"/>
                  </a:cubicBezTo>
                  <a:cubicBezTo>
                    <a:pt x="207463" y="118378"/>
                    <a:pt x="207463" y="118345"/>
                    <a:pt x="207528" y="118280"/>
                  </a:cubicBezTo>
                  <a:cubicBezTo>
                    <a:pt x="207528" y="117888"/>
                    <a:pt x="207202" y="117529"/>
                    <a:pt x="206745" y="117432"/>
                  </a:cubicBezTo>
                  <a:cubicBezTo>
                    <a:pt x="206724" y="117430"/>
                    <a:pt x="206703" y="117429"/>
                    <a:pt x="206682" y="117429"/>
                  </a:cubicBezTo>
                  <a:close/>
                  <a:moveTo>
                    <a:pt x="1845" y="117587"/>
                  </a:moveTo>
                  <a:cubicBezTo>
                    <a:pt x="1807" y="117587"/>
                    <a:pt x="1768" y="117590"/>
                    <a:pt x="1730" y="117595"/>
                  </a:cubicBezTo>
                  <a:cubicBezTo>
                    <a:pt x="1273" y="117627"/>
                    <a:pt x="914" y="118084"/>
                    <a:pt x="979" y="118573"/>
                  </a:cubicBezTo>
                  <a:cubicBezTo>
                    <a:pt x="1039" y="118994"/>
                    <a:pt x="1404" y="119331"/>
                    <a:pt x="1843" y="119331"/>
                  </a:cubicBezTo>
                  <a:cubicBezTo>
                    <a:pt x="1881" y="119331"/>
                    <a:pt x="1919" y="119329"/>
                    <a:pt x="1958" y="119324"/>
                  </a:cubicBezTo>
                  <a:cubicBezTo>
                    <a:pt x="2415" y="119258"/>
                    <a:pt x="2741" y="118867"/>
                    <a:pt x="2708" y="118443"/>
                  </a:cubicBezTo>
                  <a:lnTo>
                    <a:pt x="2708" y="118345"/>
                  </a:lnTo>
                  <a:cubicBezTo>
                    <a:pt x="2678" y="117925"/>
                    <a:pt x="2289" y="117587"/>
                    <a:pt x="1845" y="117587"/>
                  </a:cubicBezTo>
                  <a:close/>
                  <a:moveTo>
                    <a:pt x="205435" y="124338"/>
                  </a:moveTo>
                  <a:cubicBezTo>
                    <a:pt x="204994" y="124338"/>
                    <a:pt x="204583" y="124621"/>
                    <a:pt x="204495" y="125065"/>
                  </a:cubicBezTo>
                  <a:cubicBezTo>
                    <a:pt x="204429" y="125554"/>
                    <a:pt x="204690" y="126043"/>
                    <a:pt x="205180" y="126108"/>
                  </a:cubicBezTo>
                  <a:cubicBezTo>
                    <a:pt x="205243" y="126121"/>
                    <a:pt x="205306" y="126127"/>
                    <a:pt x="205368" y="126127"/>
                  </a:cubicBezTo>
                  <a:cubicBezTo>
                    <a:pt x="205789" y="126127"/>
                    <a:pt x="206171" y="125850"/>
                    <a:pt x="206256" y="125423"/>
                  </a:cubicBezTo>
                  <a:cubicBezTo>
                    <a:pt x="206289" y="125391"/>
                    <a:pt x="206289" y="125293"/>
                    <a:pt x="206256" y="125228"/>
                  </a:cubicBezTo>
                  <a:cubicBezTo>
                    <a:pt x="206256" y="124804"/>
                    <a:pt x="205963" y="124445"/>
                    <a:pt x="205571" y="124347"/>
                  </a:cubicBezTo>
                  <a:cubicBezTo>
                    <a:pt x="205526" y="124341"/>
                    <a:pt x="205480" y="124338"/>
                    <a:pt x="205435" y="124338"/>
                  </a:cubicBezTo>
                  <a:close/>
                  <a:moveTo>
                    <a:pt x="3007" y="124468"/>
                  </a:moveTo>
                  <a:cubicBezTo>
                    <a:pt x="2962" y="124468"/>
                    <a:pt x="2917" y="124471"/>
                    <a:pt x="2871" y="124478"/>
                  </a:cubicBezTo>
                  <a:cubicBezTo>
                    <a:pt x="2382" y="124608"/>
                    <a:pt x="2088" y="125065"/>
                    <a:pt x="2186" y="125554"/>
                  </a:cubicBezTo>
                  <a:cubicBezTo>
                    <a:pt x="2271" y="125980"/>
                    <a:pt x="2629" y="126258"/>
                    <a:pt x="3043" y="126258"/>
                  </a:cubicBezTo>
                  <a:cubicBezTo>
                    <a:pt x="3104" y="126258"/>
                    <a:pt x="3167" y="126252"/>
                    <a:pt x="3230" y="126239"/>
                  </a:cubicBezTo>
                  <a:cubicBezTo>
                    <a:pt x="3687" y="126174"/>
                    <a:pt x="3948" y="125782"/>
                    <a:pt x="3915" y="125326"/>
                  </a:cubicBezTo>
                  <a:lnTo>
                    <a:pt x="3915" y="125163"/>
                  </a:lnTo>
                  <a:cubicBezTo>
                    <a:pt x="3826" y="124748"/>
                    <a:pt x="3443" y="124468"/>
                    <a:pt x="3007" y="124468"/>
                  </a:cubicBezTo>
                  <a:close/>
                  <a:moveTo>
                    <a:pt x="203721" y="131229"/>
                  </a:moveTo>
                  <a:cubicBezTo>
                    <a:pt x="203325" y="131229"/>
                    <a:pt x="202972" y="131478"/>
                    <a:pt x="202864" y="131882"/>
                  </a:cubicBezTo>
                  <a:cubicBezTo>
                    <a:pt x="202733" y="132372"/>
                    <a:pt x="202994" y="132861"/>
                    <a:pt x="203483" y="132959"/>
                  </a:cubicBezTo>
                  <a:cubicBezTo>
                    <a:pt x="203575" y="132983"/>
                    <a:pt x="203666" y="132995"/>
                    <a:pt x="203755" y="132995"/>
                  </a:cubicBezTo>
                  <a:cubicBezTo>
                    <a:pt x="204143" y="132995"/>
                    <a:pt x="204486" y="132770"/>
                    <a:pt x="204593" y="132372"/>
                  </a:cubicBezTo>
                  <a:cubicBezTo>
                    <a:pt x="204593" y="132274"/>
                    <a:pt x="204625" y="132208"/>
                    <a:pt x="204625" y="132111"/>
                  </a:cubicBezTo>
                  <a:cubicBezTo>
                    <a:pt x="204625" y="131719"/>
                    <a:pt x="204364" y="131393"/>
                    <a:pt x="203973" y="131262"/>
                  </a:cubicBezTo>
                  <a:cubicBezTo>
                    <a:pt x="203888" y="131240"/>
                    <a:pt x="203804" y="131229"/>
                    <a:pt x="203721" y="131229"/>
                  </a:cubicBezTo>
                  <a:close/>
                  <a:moveTo>
                    <a:pt x="4774" y="131357"/>
                  </a:moveTo>
                  <a:cubicBezTo>
                    <a:pt x="4685" y="131357"/>
                    <a:pt x="4594" y="131369"/>
                    <a:pt x="4502" y="131393"/>
                  </a:cubicBezTo>
                  <a:cubicBezTo>
                    <a:pt x="4013" y="131556"/>
                    <a:pt x="3752" y="132045"/>
                    <a:pt x="3882" y="132469"/>
                  </a:cubicBezTo>
                  <a:cubicBezTo>
                    <a:pt x="3990" y="132874"/>
                    <a:pt x="4344" y="133123"/>
                    <a:pt x="4740" y="133123"/>
                  </a:cubicBezTo>
                  <a:cubicBezTo>
                    <a:pt x="4822" y="133123"/>
                    <a:pt x="4907" y="133112"/>
                    <a:pt x="4992" y="133089"/>
                  </a:cubicBezTo>
                  <a:cubicBezTo>
                    <a:pt x="5383" y="132959"/>
                    <a:pt x="5644" y="132632"/>
                    <a:pt x="5644" y="132241"/>
                  </a:cubicBezTo>
                  <a:cubicBezTo>
                    <a:pt x="5644" y="132143"/>
                    <a:pt x="5644" y="132078"/>
                    <a:pt x="5611" y="131980"/>
                  </a:cubicBezTo>
                  <a:cubicBezTo>
                    <a:pt x="5505" y="131582"/>
                    <a:pt x="5162" y="131357"/>
                    <a:pt x="4774" y="131357"/>
                  </a:cubicBezTo>
                  <a:close/>
                  <a:moveTo>
                    <a:pt x="201587" y="137933"/>
                  </a:moveTo>
                  <a:cubicBezTo>
                    <a:pt x="201209" y="137933"/>
                    <a:pt x="200873" y="138167"/>
                    <a:pt x="200743" y="138504"/>
                  </a:cubicBezTo>
                  <a:cubicBezTo>
                    <a:pt x="200580" y="138993"/>
                    <a:pt x="200809" y="139483"/>
                    <a:pt x="201265" y="139646"/>
                  </a:cubicBezTo>
                  <a:cubicBezTo>
                    <a:pt x="201372" y="139681"/>
                    <a:pt x="201479" y="139698"/>
                    <a:pt x="201582" y="139698"/>
                  </a:cubicBezTo>
                  <a:cubicBezTo>
                    <a:pt x="201953" y="139698"/>
                    <a:pt x="202279" y="139481"/>
                    <a:pt x="202407" y="139124"/>
                  </a:cubicBezTo>
                  <a:cubicBezTo>
                    <a:pt x="202472" y="139059"/>
                    <a:pt x="202472" y="138928"/>
                    <a:pt x="202440" y="138798"/>
                  </a:cubicBezTo>
                  <a:cubicBezTo>
                    <a:pt x="202440" y="138439"/>
                    <a:pt x="202244" y="138113"/>
                    <a:pt x="201885" y="137982"/>
                  </a:cubicBezTo>
                  <a:cubicBezTo>
                    <a:pt x="201785" y="137949"/>
                    <a:pt x="201684" y="137933"/>
                    <a:pt x="201587" y="137933"/>
                  </a:cubicBezTo>
                  <a:close/>
                  <a:moveTo>
                    <a:pt x="6881" y="138060"/>
                  </a:moveTo>
                  <a:cubicBezTo>
                    <a:pt x="6781" y="138060"/>
                    <a:pt x="6682" y="138077"/>
                    <a:pt x="6590" y="138113"/>
                  </a:cubicBezTo>
                  <a:cubicBezTo>
                    <a:pt x="6133" y="138276"/>
                    <a:pt x="5872" y="138798"/>
                    <a:pt x="6035" y="139254"/>
                  </a:cubicBezTo>
                  <a:cubicBezTo>
                    <a:pt x="6163" y="139611"/>
                    <a:pt x="6530" y="139829"/>
                    <a:pt x="6886" y="139829"/>
                  </a:cubicBezTo>
                  <a:cubicBezTo>
                    <a:pt x="6986" y="139829"/>
                    <a:pt x="7085" y="139812"/>
                    <a:pt x="7177" y="139776"/>
                  </a:cubicBezTo>
                  <a:cubicBezTo>
                    <a:pt x="7569" y="139646"/>
                    <a:pt x="7764" y="139320"/>
                    <a:pt x="7764" y="138928"/>
                  </a:cubicBezTo>
                  <a:cubicBezTo>
                    <a:pt x="7764" y="138830"/>
                    <a:pt x="7764" y="138732"/>
                    <a:pt x="7732" y="138635"/>
                  </a:cubicBezTo>
                  <a:cubicBezTo>
                    <a:pt x="7604" y="138278"/>
                    <a:pt x="7237" y="138060"/>
                    <a:pt x="6881" y="138060"/>
                  </a:cubicBezTo>
                  <a:close/>
                  <a:moveTo>
                    <a:pt x="198955" y="144514"/>
                  </a:moveTo>
                  <a:cubicBezTo>
                    <a:pt x="198638" y="144514"/>
                    <a:pt x="198333" y="144719"/>
                    <a:pt x="198166" y="145028"/>
                  </a:cubicBezTo>
                  <a:cubicBezTo>
                    <a:pt x="197971" y="145452"/>
                    <a:pt x="198166" y="145974"/>
                    <a:pt x="198623" y="146170"/>
                  </a:cubicBezTo>
                  <a:cubicBezTo>
                    <a:pt x="198747" y="146232"/>
                    <a:pt x="198875" y="146260"/>
                    <a:pt x="199001" y="146260"/>
                  </a:cubicBezTo>
                  <a:cubicBezTo>
                    <a:pt x="199339" y="146260"/>
                    <a:pt x="199655" y="146055"/>
                    <a:pt x="199797" y="145746"/>
                  </a:cubicBezTo>
                  <a:cubicBezTo>
                    <a:pt x="199863" y="145648"/>
                    <a:pt x="199895" y="145517"/>
                    <a:pt x="199863" y="145419"/>
                  </a:cubicBezTo>
                  <a:cubicBezTo>
                    <a:pt x="199863" y="145093"/>
                    <a:pt x="199634" y="144767"/>
                    <a:pt x="199308" y="144604"/>
                  </a:cubicBezTo>
                  <a:cubicBezTo>
                    <a:pt x="199193" y="144542"/>
                    <a:pt x="199073" y="144514"/>
                    <a:pt x="198955" y="144514"/>
                  </a:cubicBezTo>
                  <a:close/>
                  <a:moveTo>
                    <a:pt x="9499" y="144626"/>
                  </a:moveTo>
                  <a:cubicBezTo>
                    <a:pt x="9377" y="144626"/>
                    <a:pt x="9254" y="144651"/>
                    <a:pt x="9134" y="144702"/>
                  </a:cubicBezTo>
                  <a:cubicBezTo>
                    <a:pt x="8710" y="144865"/>
                    <a:pt x="8482" y="145387"/>
                    <a:pt x="8710" y="145844"/>
                  </a:cubicBezTo>
                  <a:cubicBezTo>
                    <a:pt x="8831" y="146181"/>
                    <a:pt x="9147" y="146376"/>
                    <a:pt x="9488" y="146376"/>
                  </a:cubicBezTo>
                  <a:cubicBezTo>
                    <a:pt x="9609" y="146376"/>
                    <a:pt x="9733" y="146351"/>
                    <a:pt x="9852" y="146300"/>
                  </a:cubicBezTo>
                  <a:cubicBezTo>
                    <a:pt x="10178" y="146170"/>
                    <a:pt x="10374" y="145844"/>
                    <a:pt x="10406" y="145517"/>
                  </a:cubicBezTo>
                  <a:cubicBezTo>
                    <a:pt x="10406" y="145419"/>
                    <a:pt x="10374" y="145289"/>
                    <a:pt x="10341" y="145158"/>
                  </a:cubicBezTo>
                  <a:cubicBezTo>
                    <a:pt x="10173" y="144821"/>
                    <a:pt x="9844" y="144626"/>
                    <a:pt x="9499" y="144626"/>
                  </a:cubicBezTo>
                  <a:close/>
                  <a:moveTo>
                    <a:pt x="195964" y="150873"/>
                  </a:moveTo>
                  <a:cubicBezTo>
                    <a:pt x="195670" y="150873"/>
                    <a:pt x="195374" y="151047"/>
                    <a:pt x="195198" y="151356"/>
                  </a:cubicBezTo>
                  <a:cubicBezTo>
                    <a:pt x="194970" y="151780"/>
                    <a:pt x="195133" y="152335"/>
                    <a:pt x="195557" y="152531"/>
                  </a:cubicBezTo>
                  <a:cubicBezTo>
                    <a:pt x="195694" y="152615"/>
                    <a:pt x="195842" y="152655"/>
                    <a:pt x="195987" y="152655"/>
                  </a:cubicBezTo>
                  <a:cubicBezTo>
                    <a:pt x="196292" y="152655"/>
                    <a:pt x="196587" y="152481"/>
                    <a:pt x="196764" y="152172"/>
                  </a:cubicBezTo>
                  <a:cubicBezTo>
                    <a:pt x="196796" y="152041"/>
                    <a:pt x="196829" y="151878"/>
                    <a:pt x="196862" y="151780"/>
                  </a:cubicBezTo>
                  <a:cubicBezTo>
                    <a:pt x="196862" y="151454"/>
                    <a:pt x="196666" y="151161"/>
                    <a:pt x="196372" y="150997"/>
                  </a:cubicBezTo>
                  <a:cubicBezTo>
                    <a:pt x="196246" y="150913"/>
                    <a:pt x="196105" y="150873"/>
                    <a:pt x="195964" y="150873"/>
                  </a:cubicBezTo>
                  <a:close/>
                  <a:moveTo>
                    <a:pt x="12517" y="150981"/>
                  </a:moveTo>
                  <a:cubicBezTo>
                    <a:pt x="12386" y="150981"/>
                    <a:pt x="12256" y="151007"/>
                    <a:pt x="12135" y="151063"/>
                  </a:cubicBezTo>
                  <a:cubicBezTo>
                    <a:pt x="11711" y="151291"/>
                    <a:pt x="11548" y="151813"/>
                    <a:pt x="11744" y="152270"/>
                  </a:cubicBezTo>
                  <a:cubicBezTo>
                    <a:pt x="11906" y="152548"/>
                    <a:pt x="12218" y="152711"/>
                    <a:pt x="12549" y="152711"/>
                  </a:cubicBezTo>
                  <a:cubicBezTo>
                    <a:pt x="12683" y="152711"/>
                    <a:pt x="12819" y="152685"/>
                    <a:pt x="12951" y="152628"/>
                  </a:cubicBezTo>
                  <a:cubicBezTo>
                    <a:pt x="13212" y="152465"/>
                    <a:pt x="13440" y="152172"/>
                    <a:pt x="13375" y="151846"/>
                  </a:cubicBezTo>
                  <a:cubicBezTo>
                    <a:pt x="13375" y="151715"/>
                    <a:pt x="13375" y="151552"/>
                    <a:pt x="13310" y="151454"/>
                  </a:cubicBezTo>
                  <a:cubicBezTo>
                    <a:pt x="13169" y="151150"/>
                    <a:pt x="12845" y="150981"/>
                    <a:pt x="12517" y="150981"/>
                  </a:cubicBezTo>
                  <a:close/>
                  <a:moveTo>
                    <a:pt x="192468" y="157027"/>
                  </a:moveTo>
                  <a:cubicBezTo>
                    <a:pt x="192171" y="157027"/>
                    <a:pt x="191888" y="157171"/>
                    <a:pt x="191740" y="157424"/>
                  </a:cubicBezTo>
                  <a:cubicBezTo>
                    <a:pt x="191479" y="157880"/>
                    <a:pt x="191610" y="158402"/>
                    <a:pt x="192034" y="158663"/>
                  </a:cubicBezTo>
                  <a:cubicBezTo>
                    <a:pt x="192171" y="158743"/>
                    <a:pt x="192328" y="158783"/>
                    <a:pt x="192485" y="158783"/>
                  </a:cubicBezTo>
                  <a:cubicBezTo>
                    <a:pt x="192778" y="158783"/>
                    <a:pt x="193071" y="158645"/>
                    <a:pt x="193241" y="158370"/>
                  </a:cubicBezTo>
                  <a:cubicBezTo>
                    <a:pt x="193339" y="158239"/>
                    <a:pt x="193371" y="158076"/>
                    <a:pt x="193371" y="157880"/>
                  </a:cubicBezTo>
                  <a:cubicBezTo>
                    <a:pt x="193371" y="157587"/>
                    <a:pt x="193241" y="157326"/>
                    <a:pt x="192947" y="157163"/>
                  </a:cubicBezTo>
                  <a:cubicBezTo>
                    <a:pt x="192797" y="157070"/>
                    <a:pt x="192630" y="157027"/>
                    <a:pt x="192468" y="157027"/>
                  </a:cubicBezTo>
                  <a:close/>
                  <a:moveTo>
                    <a:pt x="15970" y="157108"/>
                  </a:moveTo>
                  <a:cubicBezTo>
                    <a:pt x="15808" y="157108"/>
                    <a:pt x="15644" y="157148"/>
                    <a:pt x="15495" y="157228"/>
                  </a:cubicBezTo>
                  <a:cubicBezTo>
                    <a:pt x="15104" y="157489"/>
                    <a:pt x="14973" y="158043"/>
                    <a:pt x="15202" y="158467"/>
                  </a:cubicBezTo>
                  <a:cubicBezTo>
                    <a:pt x="15370" y="158720"/>
                    <a:pt x="15661" y="158864"/>
                    <a:pt x="15960" y="158864"/>
                  </a:cubicBezTo>
                  <a:cubicBezTo>
                    <a:pt x="16124" y="158864"/>
                    <a:pt x="16291" y="158821"/>
                    <a:pt x="16441" y="158728"/>
                  </a:cubicBezTo>
                  <a:cubicBezTo>
                    <a:pt x="16735" y="158565"/>
                    <a:pt x="16898" y="158304"/>
                    <a:pt x="16865" y="157978"/>
                  </a:cubicBezTo>
                  <a:cubicBezTo>
                    <a:pt x="16865" y="157815"/>
                    <a:pt x="16800" y="157652"/>
                    <a:pt x="16735" y="157521"/>
                  </a:cubicBezTo>
                  <a:cubicBezTo>
                    <a:pt x="16565" y="157246"/>
                    <a:pt x="16271" y="157108"/>
                    <a:pt x="15970" y="157108"/>
                  </a:cubicBezTo>
                  <a:close/>
                  <a:moveTo>
                    <a:pt x="188603" y="162929"/>
                  </a:moveTo>
                  <a:cubicBezTo>
                    <a:pt x="188330" y="162929"/>
                    <a:pt x="188069" y="163058"/>
                    <a:pt x="187891" y="163295"/>
                  </a:cubicBezTo>
                  <a:cubicBezTo>
                    <a:pt x="187630" y="163719"/>
                    <a:pt x="187695" y="164241"/>
                    <a:pt x="188119" y="164535"/>
                  </a:cubicBezTo>
                  <a:cubicBezTo>
                    <a:pt x="188274" y="164650"/>
                    <a:pt x="188449" y="164705"/>
                    <a:pt x="188622" y="164705"/>
                  </a:cubicBezTo>
                  <a:cubicBezTo>
                    <a:pt x="188887" y="164705"/>
                    <a:pt x="189149" y="164576"/>
                    <a:pt x="189326" y="164339"/>
                  </a:cubicBezTo>
                  <a:cubicBezTo>
                    <a:pt x="189457" y="164176"/>
                    <a:pt x="189490" y="164013"/>
                    <a:pt x="189490" y="163850"/>
                  </a:cubicBezTo>
                  <a:cubicBezTo>
                    <a:pt x="189490" y="163556"/>
                    <a:pt x="189359" y="163263"/>
                    <a:pt x="189131" y="163099"/>
                  </a:cubicBezTo>
                  <a:cubicBezTo>
                    <a:pt x="188963" y="162984"/>
                    <a:pt x="188781" y="162929"/>
                    <a:pt x="188603" y="162929"/>
                  </a:cubicBezTo>
                  <a:close/>
                  <a:moveTo>
                    <a:pt x="19901" y="162977"/>
                  </a:moveTo>
                  <a:cubicBezTo>
                    <a:pt x="19725" y="162977"/>
                    <a:pt x="19543" y="163030"/>
                    <a:pt x="19377" y="163132"/>
                  </a:cubicBezTo>
                  <a:cubicBezTo>
                    <a:pt x="18985" y="163426"/>
                    <a:pt x="18888" y="163948"/>
                    <a:pt x="19181" y="164372"/>
                  </a:cubicBezTo>
                  <a:cubicBezTo>
                    <a:pt x="19359" y="164609"/>
                    <a:pt x="19620" y="164738"/>
                    <a:pt x="19886" y="164738"/>
                  </a:cubicBezTo>
                  <a:cubicBezTo>
                    <a:pt x="20059" y="164738"/>
                    <a:pt x="20234" y="164683"/>
                    <a:pt x="20388" y="164567"/>
                  </a:cubicBezTo>
                  <a:cubicBezTo>
                    <a:pt x="20649" y="164404"/>
                    <a:pt x="20780" y="164176"/>
                    <a:pt x="20780" y="163882"/>
                  </a:cubicBezTo>
                  <a:cubicBezTo>
                    <a:pt x="20780" y="163687"/>
                    <a:pt x="20714" y="163523"/>
                    <a:pt x="20616" y="163360"/>
                  </a:cubicBezTo>
                  <a:cubicBezTo>
                    <a:pt x="20438" y="163103"/>
                    <a:pt x="20175" y="162977"/>
                    <a:pt x="19901" y="162977"/>
                  </a:cubicBezTo>
                  <a:close/>
                  <a:moveTo>
                    <a:pt x="184349" y="168566"/>
                  </a:moveTo>
                  <a:cubicBezTo>
                    <a:pt x="184095" y="168566"/>
                    <a:pt x="183836" y="168684"/>
                    <a:pt x="183651" y="168906"/>
                  </a:cubicBezTo>
                  <a:cubicBezTo>
                    <a:pt x="183324" y="169265"/>
                    <a:pt x="183422" y="169786"/>
                    <a:pt x="183781" y="170113"/>
                  </a:cubicBezTo>
                  <a:cubicBezTo>
                    <a:pt x="183936" y="170254"/>
                    <a:pt x="184128" y="170322"/>
                    <a:pt x="184322" y="170322"/>
                  </a:cubicBezTo>
                  <a:cubicBezTo>
                    <a:pt x="184577" y="170322"/>
                    <a:pt x="184835" y="170204"/>
                    <a:pt x="185021" y="169982"/>
                  </a:cubicBezTo>
                  <a:cubicBezTo>
                    <a:pt x="185184" y="169819"/>
                    <a:pt x="185216" y="169623"/>
                    <a:pt x="185216" y="169460"/>
                  </a:cubicBezTo>
                  <a:cubicBezTo>
                    <a:pt x="185216" y="169232"/>
                    <a:pt x="185086" y="168938"/>
                    <a:pt x="184890" y="168775"/>
                  </a:cubicBezTo>
                  <a:cubicBezTo>
                    <a:pt x="184735" y="168634"/>
                    <a:pt x="184543" y="168566"/>
                    <a:pt x="184349" y="168566"/>
                  </a:cubicBezTo>
                  <a:close/>
                  <a:moveTo>
                    <a:pt x="24169" y="168599"/>
                  </a:moveTo>
                  <a:cubicBezTo>
                    <a:pt x="23970" y="168599"/>
                    <a:pt x="23773" y="168667"/>
                    <a:pt x="23618" y="168808"/>
                  </a:cubicBezTo>
                  <a:cubicBezTo>
                    <a:pt x="23259" y="169101"/>
                    <a:pt x="23161" y="169656"/>
                    <a:pt x="23487" y="170047"/>
                  </a:cubicBezTo>
                  <a:cubicBezTo>
                    <a:pt x="23651" y="170248"/>
                    <a:pt x="23907" y="170357"/>
                    <a:pt x="24163" y="170357"/>
                  </a:cubicBezTo>
                  <a:cubicBezTo>
                    <a:pt x="24366" y="170357"/>
                    <a:pt x="24568" y="170289"/>
                    <a:pt x="24727" y="170145"/>
                  </a:cubicBezTo>
                  <a:cubicBezTo>
                    <a:pt x="24922" y="169982"/>
                    <a:pt x="25053" y="169754"/>
                    <a:pt x="25053" y="169493"/>
                  </a:cubicBezTo>
                  <a:cubicBezTo>
                    <a:pt x="25053" y="169297"/>
                    <a:pt x="24955" y="169101"/>
                    <a:pt x="24857" y="168938"/>
                  </a:cubicBezTo>
                  <a:cubicBezTo>
                    <a:pt x="24690" y="168716"/>
                    <a:pt x="24429" y="168599"/>
                    <a:pt x="24169" y="168599"/>
                  </a:cubicBezTo>
                  <a:close/>
                  <a:moveTo>
                    <a:pt x="179694" y="173823"/>
                  </a:moveTo>
                  <a:cubicBezTo>
                    <a:pt x="179455" y="173823"/>
                    <a:pt x="179222" y="173920"/>
                    <a:pt x="179051" y="174125"/>
                  </a:cubicBezTo>
                  <a:cubicBezTo>
                    <a:pt x="178725" y="174484"/>
                    <a:pt x="178725" y="175038"/>
                    <a:pt x="179084" y="175364"/>
                  </a:cubicBezTo>
                  <a:cubicBezTo>
                    <a:pt x="179275" y="175524"/>
                    <a:pt x="179505" y="175605"/>
                    <a:pt x="179728" y="175605"/>
                  </a:cubicBezTo>
                  <a:cubicBezTo>
                    <a:pt x="179962" y="175605"/>
                    <a:pt x="180189" y="175516"/>
                    <a:pt x="180356" y="175332"/>
                  </a:cubicBezTo>
                  <a:cubicBezTo>
                    <a:pt x="180486" y="175169"/>
                    <a:pt x="180552" y="174973"/>
                    <a:pt x="180617" y="174712"/>
                  </a:cubicBezTo>
                  <a:cubicBezTo>
                    <a:pt x="180617" y="174484"/>
                    <a:pt x="180519" y="174223"/>
                    <a:pt x="180323" y="174060"/>
                  </a:cubicBezTo>
                  <a:cubicBezTo>
                    <a:pt x="180137" y="173904"/>
                    <a:pt x="179913" y="173823"/>
                    <a:pt x="179694" y="173823"/>
                  </a:cubicBezTo>
                  <a:close/>
                  <a:moveTo>
                    <a:pt x="28780" y="173884"/>
                  </a:moveTo>
                  <a:cubicBezTo>
                    <a:pt x="28556" y="173884"/>
                    <a:pt x="28327" y="173966"/>
                    <a:pt x="28152" y="174125"/>
                  </a:cubicBezTo>
                  <a:cubicBezTo>
                    <a:pt x="27793" y="174484"/>
                    <a:pt x="27793" y="175006"/>
                    <a:pt x="28119" y="175364"/>
                  </a:cubicBezTo>
                  <a:cubicBezTo>
                    <a:pt x="28307" y="175569"/>
                    <a:pt x="28539" y="175667"/>
                    <a:pt x="28769" y="175667"/>
                  </a:cubicBezTo>
                  <a:cubicBezTo>
                    <a:pt x="28979" y="175667"/>
                    <a:pt x="29187" y="175585"/>
                    <a:pt x="29359" y="175430"/>
                  </a:cubicBezTo>
                  <a:cubicBezTo>
                    <a:pt x="29587" y="175267"/>
                    <a:pt x="29652" y="175006"/>
                    <a:pt x="29652" y="174777"/>
                  </a:cubicBezTo>
                  <a:cubicBezTo>
                    <a:pt x="29652" y="174549"/>
                    <a:pt x="29587" y="174321"/>
                    <a:pt x="29391" y="174158"/>
                  </a:cubicBezTo>
                  <a:cubicBezTo>
                    <a:pt x="29241" y="173974"/>
                    <a:pt x="29014" y="173884"/>
                    <a:pt x="28780" y="173884"/>
                  </a:cubicBezTo>
                  <a:close/>
                  <a:moveTo>
                    <a:pt x="174709" y="178810"/>
                  </a:moveTo>
                  <a:cubicBezTo>
                    <a:pt x="174490" y="178810"/>
                    <a:pt x="174268" y="178891"/>
                    <a:pt x="174093" y="179051"/>
                  </a:cubicBezTo>
                  <a:cubicBezTo>
                    <a:pt x="173701" y="179409"/>
                    <a:pt x="173701" y="179931"/>
                    <a:pt x="174028" y="180323"/>
                  </a:cubicBezTo>
                  <a:cubicBezTo>
                    <a:pt x="174228" y="180506"/>
                    <a:pt x="174463" y="180596"/>
                    <a:pt x="174692" y="180596"/>
                  </a:cubicBezTo>
                  <a:cubicBezTo>
                    <a:pt x="174911" y="180596"/>
                    <a:pt x="175125" y="180515"/>
                    <a:pt x="175300" y="180355"/>
                  </a:cubicBezTo>
                  <a:cubicBezTo>
                    <a:pt x="175496" y="180192"/>
                    <a:pt x="175593" y="179931"/>
                    <a:pt x="175593" y="179703"/>
                  </a:cubicBezTo>
                  <a:cubicBezTo>
                    <a:pt x="175593" y="179507"/>
                    <a:pt x="175496" y="179246"/>
                    <a:pt x="175332" y="179083"/>
                  </a:cubicBezTo>
                  <a:cubicBezTo>
                    <a:pt x="175166" y="178899"/>
                    <a:pt x="174939" y="178810"/>
                    <a:pt x="174709" y="178810"/>
                  </a:cubicBezTo>
                  <a:close/>
                  <a:moveTo>
                    <a:pt x="33766" y="178879"/>
                  </a:moveTo>
                  <a:cubicBezTo>
                    <a:pt x="33522" y="178879"/>
                    <a:pt x="33280" y="178976"/>
                    <a:pt x="33110" y="179181"/>
                  </a:cubicBezTo>
                  <a:cubicBezTo>
                    <a:pt x="32784" y="179540"/>
                    <a:pt x="32784" y="180094"/>
                    <a:pt x="33175" y="180421"/>
                  </a:cubicBezTo>
                  <a:cubicBezTo>
                    <a:pt x="33350" y="180580"/>
                    <a:pt x="33572" y="180661"/>
                    <a:pt x="33791" y="180661"/>
                  </a:cubicBezTo>
                  <a:cubicBezTo>
                    <a:pt x="34021" y="180661"/>
                    <a:pt x="34248" y="180572"/>
                    <a:pt x="34415" y="180388"/>
                  </a:cubicBezTo>
                  <a:cubicBezTo>
                    <a:pt x="34578" y="180192"/>
                    <a:pt x="34676" y="179997"/>
                    <a:pt x="34676" y="179768"/>
                  </a:cubicBezTo>
                  <a:cubicBezTo>
                    <a:pt x="34676" y="179540"/>
                    <a:pt x="34545" y="179279"/>
                    <a:pt x="34382" y="179116"/>
                  </a:cubicBezTo>
                  <a:cubicBezTo>
                    <a:pt x="34211" y="178960"/>
                    <a:pt x="33988" y="178879"/>
                    <a:pt x="33766" y="178879"/>
                  </a:cubicBezTo>
                  <a:close/>
                  <a:moveTo>
                    <a:pt x="169354" y="183484"/>
                  </a:moveTo>
                  <a:cubicBezTo>
                    <a:pt x="169164" y="183484"/>
                    <a:pt x="168972" y="183546"/>
                    <a:pt x="168809" y="183683"/>
                  </a:cubicBezTo>
                  <a:cubicBezTo>
                    <a:pt x="168450" y="183976"/>
                    <a:pt x="168417" y="184563"/>
                    <a:pt x="168711" y="184922"/>
                  </a:cubicBezTo>
                  <a:cubicBezTo>
                    <a:pt x="168900" y="185131"/>
                    <a:pt x="169167" y="185251"/>
                    <a:pt x="169428" y="185251"/>
                  </a:cubicBezTo>
                  <a:cubicBezTo>
                    <a:pt x="169616" y="185251"/>
                    <a:pt x="169800" y="185189"/>
                    <a:pt x="169950" y="185053"/>
                  </a:cubicBezTo>
                  <a:cubicBezTo>
                    <a:pt x="170179" y="184889"/>
                    <a:pt x="170276" y="184629"/>
                    <a:pt x="170244" y="184400"/>
                  </a:cubicBezTo>
                  <a:cubicBezTo>
                    <a:pt x="170244" y="184172"/>
                    <a:pt x="170179" y="183976"/>
                    <a:pt x="170048" y="183813"/>
                  </a:cubicBezTo>
                  <a:cubicBezTo>
                    <a:pt x="169877" y="183604"/>
                    <a:pt x="169618" y="183484"/>
                    <a:pt x="169354" y="183484"/>
                  </a:cubicBezTo>
                  <a:close/>
                  <a:moveTo>
                    <a:pt x="39095" y="183536"/>
                  </a:moveTo>
                  <a:cubicBezTo>
                    <a:pt x="38853" y="183536"/>
                    <a:pt x="38609" y="183645"/>
                    <a:pt x="38427" y="183846"/>
                  </a:cubicBezTo>
                  <a:cubicBezTo>
                    <a:pt x="38101" y="184237"/>
                    <a:pt x="38166" y="184792"/>
                    <a:pt x="38557" y="185085"/>
                  </a:cubicBezTo>
                  <a:cubicBezTo>
                    <a:pt x="38707" y="185222"/>
                    <a:pt x="38886" y="185284"/>
                    <a:pt x="39067" y="185284"/>
                  </a:cubicBezTo>
                  <a:cubicBezTo>
                    <a:pt x="39319" y="185284"/>
                    <a:pt x="39575" y="185163"/>
                    <a:pt x="39764" y="184955"/>
                  </a:cubicBezTo>
                  <a:cubicBezTo>
                    <a:pt x="39927" y="184792"/>
                    <a:pt x="39960" y="184596"/>
                    <a:pt x="39960" y="184433"/>
                  </a:cubicBezTo>
                  <a:cubicBezTo>
                    <a:pt x="39960" y="184172"/>
                    <a:pt x="39862" y="183911"/>
                    <a:pt x="39634" y="183748"/>
                  </a:cubicBezTo>
                  <a:cubicBezTo>
                    <a:pt x="39476" y="183604"/>
                    <a:pt x="39286" y="183536"/>
                    <a:pt x="39095" y="183536"/>
                  </a:cubicBezTo>
                  <a:close/>
                  <a:moveTo>
                    <a:pt x="163788" y="187769"/>
                  </a:moveTo>
                  <a:cubicBezTo>
                    <a:pt x="163611" y="187769"/>
                    <a:pt x="163430" y="187821"/>
                    <a:pt x="163263" y="187923"/>
                  </a:cubicBezTo>
                  <a:cubicBezTo>
                    <a:pt x="162872" y="188217"/>
                    <a:pt x="162774" y="188739"/>
                    <a:pt x="163067" y="189163"/>
                  </a:cubicBezTo>
                  <a:cubicBezTo>
                    <a:pt x="163245" y="189400"/>
                    <a:pt x="163507" y="189529"/>
                    <a:pt x="163780" y="189529"/>
                  </a:cubicBezTo>
                  <a:cubicBezTo>
                    <a:pt x="163957" y="189529"/>
                    <a:pt x="164140" y="189474"/>
                    <a:pt x="164307" y="189358"/>
                  </a:cubicBezTo>
                  <a:cubicBezTo>
                    <a:pt x="164535" y="189195"/>
                    <a:pt x="164666" y="188902"/>
                    <a:pt x="164666" y="188641"/>
                  </a:cubicBezTo>
                  <a:cubicBezTo>
                    <a:pt x="164666" y="188478"/>
                    <a:pt x="164633" y="188315"/>
                    <a:pt x="164503" y="188151"/>
                  </a:cubicBezTo>
                  <a:cubicBezTo>
                    <a:pt x="164324" y="187894"/>
                    <a:pt x="164062" y="187769"/>
                    <a:pt x="163788" y="187769"/>
                  </a:cubicBezTo>
                  <a:close/>
                  <a:moveTo>
                    <a:pt x="44697" y="187808"/>
                  </a:moveTo>
                  <a:cubicBezTo>
                    <a:pt x="44432" y="187808"/>
                    <a:pt x="44178" y="187934"/>
                    <a:pt x="44005" y="188184"/>
                  </a:cubicBezTo>
                  <a:cubicBezTo>
                    <a:pt x="43711" y="188576"/>
                    <a:pt x="43809" y="189130"/>
                    <a:pt x="44201" y="189391"/>
                  </a:cubicBezTo>
                  <a:cubicBezTo>
                    <a:pt x="44374" y="189511"/>
                    <a:pt x="44564" y="189571"/>
                    <a:pt x="44748" y="189571"/>
                  </a:cubicBezTo>
                  <a:cubicBezTo>
                    <a:pt x="45014" y="189571"/>
                    <a:pt x="45267" y="189446"/>
                    <a:pt x="45440" y="189195"/>
                  </a:cubicBezTo>
                  <a:cubicBezTo>
                    <a:pt x="45571" y="189032"/>
                    <a:pt x="45603" y="188836"/>
                    <a:pt x="45603" y="188706"/>
                  </a:cubicBezTo>
                  <a:cubicBezTo>
                    <a:pt x="45603" y="188412"/>
                    <a:pt x="45473" y="188119"/>
                    <a:pt x="45244" y="187988"/>
                  </a:cubicBezTo>
                  <a:cubicBezTo>
                    <a:pt x="45071" y="187868"/>
                    <a:pt x="44881" y="187808"/>
                    <a:pt x="44697" y="187808"/>
                  </a:cubicBezTo>
                  <a:close/>
                  <a:moveTo>
                    <a:pt x="157873" y="191604"/>
                  </a:moveTo>
                  <a:cubicBezTo>
                    <a:pt x="157708" y="191604"/>
                    <a:pt x="157542" y="191647"/>
                    <a:pt x="157392" y="191740"/>
                  </a:cubicBezTo>
                  <a:cubicBezTo>
                    <a:pt x="157000" y="191968"/>
                    <a:pt x="156870" y="192555"/>
                    <a:pt x="157131" y="192947"/>
                  </a:cubicBezTo>
                  <a:cubicBezTo>
                    <a:pt x="157279" y="193222"/>
                    <a:pt x="157579" y="193360"/>
                    <a:pt x="157878" y="193360"/>
                  </a:cubicBezTo>
                  <a:cubicBezTo>
                    <a:pt x="158040" y="193360"/>
                    <a:pt x="158201" y="193320"/>
                    <a:pt x="158338" y="193240"/>
                  </a:cubicBezTo>
                  <a:cubicBezTo>
                    <a:pt x="158631" y="193077"/>
                    <a:pt x="158794" y="192783"/>
                    <a:pt x="158762" y="192457"/>
                  </a:cubicBezTo>
                  <a:cubicBezTo>
                    <a:pt x="158762" y="192327"/>
                    <a:pt x="158696" y="192164"/>
                    <a:pt x="158631" y="192001"/>
                  </a:cubicBezTo>
                  <a:cubicBezTo>
                    <a:pt x="158463" y="191748"/>
                    <a:pt x="158172" y="191604"/>
                    <a:pt x="157873" y="191604"/>
                  </a:cubicBezTo>
                  <a:close/>
                  <a:moveTo>
                    <a:pt x="50594" y="191638"/>
                  </a:moveTo>
                  <a:cubicBezTo>
                    <a:pt x="50294" y="191638"/>
                    <a:pt x="49993" y="191790"/>
                    <a:pt x="49844" y="192066"/>
                  </a:cubicBezTo>
                  <a:cubicBezTo>
                    <a:pt x="49583" y="192490"/>
                    <a:pt x="49713" y="193012"/>
                    <a:pt x="50137" y="193273"/>
                  </a:cubicBezTo>
                  <a:cubicBezTo>
                    <a:pt x="50285" y="193364"/>
                    <a:pt x="50449" y="193407"/>
                    <a:pt x="50609" y="193407"/>
                  </a:cubicBezTo>
                  <a:cubicBezTo>
                    <a:pt x="50908" y="193407"/>
                    <a:pt x="51196" y="193255"/>
                    <a:pt x="51344" y="192979"/>
                  </a:cubicBezTo>
                  <a:cubicBezTo>
                    <a:pt x="51475" y="192881"/>
                    <a:pt x="51507" y="192718"/>
                    <a:pt x="51475" y="192490"/>
                  </a:cubicBezTo>
                  <a:cubicBezTo>
                    <a:pt x="51475" y="192229"/>
                    <a:pt x="51344" y="191935"/>
                    <a:pt x="51051" y="191772"/>
                  </a:cubicBezTo>
                  <a:cubicBezTo>
                    <a:pt x="50914" y="191681"/>
                    <a:pt x="50754" y="191638"/>
                    <a:pt x="50594" y="191638"/>
                  </a:cubicBezTo>
                  <a:close/>
                  <a:moveTo>
                    <a:pt x="151770" y="195086"/>
                  </a:moveTo>
                  <a:cubicBezTo>
                    <a:pt x="151633" y="195086"/>
                    <a:pt x="151492" y="195120"/>
                    <a:pt x="151357" y="195197"/>
                  </a:cubicBezTo>
                  <a:cubicBezTo>
                    <a:pt x="150965" y="195393"/>
                    <a:pt x="150802" y="195915"/>
                    <a:pt x="150998" y="196372"/>
                  </a:cubicBezTo>
                  <a:cubicBezTo>
                    <a:pt x="151134" y="196665"/>
                    <a:pt x="151441" y="196834"/>
                    <a:pt x="151759" y="196834"/>
                  </a:cubicBezTo>
                  <a:cubicBezTo>
                    <a:pt x="151899" y="196834"/>
                    <a:pt x="152042" y="196801"/>
                    <a:pt x="152172" y="196731"/>
                  </a:cubicBezTo>
                  <a:cubicBezTo>
                    <a:pt x="152466" y="196567"/>
                    <a:pt x="152629" y="196306"/>
                    <a:pt x="152629" y="195980"/>
                  </a:cubicBezTo>
                  <a:cubicBezTo>
                    <a:pt x="152629" y="195850"/>
                    <a:pt x="152629" y="195687"/>
                    <a:pt x="152564" y="195556"/>
                  </a:cubicBezTo>
                  <a:cubicBezTo>
                    <a:pt x="152403" y="195281"/>
                    <a:pt x="152097" y="195086"/>
                    <a:pt x="151770" y="195086"/>
                  </a:cubicBezTo>
                  <a:close/>
                  <a:moveTo>
                    <a:pt x="56754" y="195127"/>
                  </a:moveTo>
                  <a:cubicBezTo>
                    <a:pt x="56434" y="195127"/>
                    <a:pt x="56135" y="195295"/>
                    <a:pt x="55976" y="195589"/>
                  </a:cubicBezTo>
                  <a:cubicBezTo>
                    <a:pt x="55748" y="196045"/>
                    <a:pt x="55911" y="196567"/>
                    <a:pt x="56368" y="196796"/>
                  </a:cubicBezTo>
                  <a:cubicBezTo>
                    <a:pt x="56487" y="196865"/>
                    <a:pt x="56623" y="196898"/>
                    <a:pt x="56761" y="196898"/>
                  </a:cubicBezTo>
                  <a:cubicBezTo>
                    <a:pt x="57079" y="196898"/>
                    <a:pt x="57406" y="196723"/>
                    <a:pt x="57542" y="196404"/>
                  </a:cubicBezTo>
                  <a:cubicBezTo>
                    <a:pt x="57640" y="196306"/>
                    <a:pt x="57640" y="196176"/>
                    <a:pt x="57673" y="196013"/>
                  </a:cubicBezTo>
                  <a:cubicBezTo>
                    <a:pt x="57673" y="195687"/>
                    <a:pt x="57444" y="195393"/>
                    <a:pt x="57183" y="195230"/>
                  </a:cubicBezTo>
                  <a:cubicBezTo>
                    <a:pt x="57043" y="195160"/>
                    <a:pt x="56896" y="195127"/>
                    <a:pt x="56754" y="195127"/>
                  </a:cubicBezTo>
                  <a:close/>
                  <a:moveTo>
                    <a:pt x="145412" y="198090"/>
                  </a:moveTo>
                  <a:cubicBezTo>
                    <a:pt x="145292" y="198090"/>
                    <a:pt x="145172" y="198115"/>
                    <a:pt x="145061" y="198166"/>
                  </a:cubicBezTo>
                  <a:cubicBezTo>
                    <a:pt x="144605" y="198361"/>
                    <a:pt x="144409" y="198883"/>
                    <a:pt x="144605" y="199340"/>
                  </a:cubicBezTo>
                  <a:cubicBezTo>
                    <a:pt x="144725" y="199677"/>
                    <a:pt x="145041" y="199872"/>
                    <a:pt x="145382" y="199872"/>
                  </a:cubicBezTo>
                  <a:cubicBezTo>
                    <a:pt x="145503" y="199872"/>
                    <a:pt x="145627" y="199848"/>
                    <a:pt x="145746" y="199797"/>
                  </a:cubicBezTo>
                  <a:cubicBezTo>
                    <a:pt x="146105" y="199666"/>
                    <a:pt x="146268" y="199340"/>
                    <a:pt x="146301" y="198981"/>
                  </a:cubicBezTo>
                  <a:cubicBezTo>
                    <a:pt x="146301" y="198851"/>
                    <a:pt x="146268" y="198753"/>
                    <a:pt x="146236" y="198622"/>
                  </a:cubicBezTo>
                  <a:cubicBezTo>
                    <a:pt x="146091" y="198285"/>
                    <a:pt x="145751" y="198090"/>
                    <a:pt x="145412" y="198090"/>
                  </a:cubicBezTo>
                  <a:close/>
                  <a:moveTo>
                    <a:pt x="63094" y="198173"/>
                  </a:moveTo>
                  <a:cubicBezTo>
                    <a:pt x="62776" y="198173"/>
                    <a:pt x="62471" y="198379"/>
                    <a:pt x="62305" y="198688"/>
                  </a:cubicBezTo>
                  <a:cubicBezTo>
                    <a:pt x="62109" y="199144"/>
                    <a:pt x="62305" y="199634"/>
                    <a:pt x="62761" y="199829"/>
                  </a:cubicBezTo>
                  <a:cubicBezTo>
                    <a:pt x="62885" y="199891"/>
                    <a:pt x="63014" y="199920"/>
                    <a:pt x="63139" y="199920"/>
                  </a:cubicBezTo>
                  <a:cubicBezTo>
                    <a:pt x="63477" y="199920"/>
                    <a:pt x="63793" y="199714"/>
                    <a:pt x="63936" y="199405"/>
                  </a:cubicBezTo>
                  <a:cubicBezTo>
                    <a:pt x="64001" y="199275"/>
                    <a:pt x="64034" y="199177"/>
                    <a:pt x="64001" y="199079"/>
                  </a:cubicBezTo>
                  <a:cubicBezTo>
                    <a:pt x="64001" y="198720"/>
                    <a:pt x="63773" y="198394"/>
                    <a:pt x="63446" y="198264"/>
                  </a:cubicBezTo>
                  <a:cubicBezTo>
                    <a:pt x="63331" y="198202"/>
                    <a:pt x="63212" y="198173"/>
                    <a:pt x="63094" y="198173"/>
                  </a:cubicBezTo>
                  <a:close/>
                  <a:moveTo>
                    <a:pt x="138828" y="200690"/>
                  </a:moveTo>
                  <a:cubicBezTo>
                    <a:pt x="138729" y="200690"/>
                    <a:pt x="138630" y="200707"/>
                    <a:pt x="138537" y="200743"/>
                  </a:cubicBezTo>
                  <a:cubicBezTo>
                    <a:pt x="138081" y="200906"/>
                    <a:pt x="137820" y="201428"/>
                    <a:pt x="137983" y="201884"/>
                  </a:cubicBezTo>
                  <a:cubicBezTo>
                    <a:pt x="138110" y="202241"/>
                    <a:pt x="138477" y="202459"/>
                    <a:pt x="138834" y="202459"/>
                  </a:cubicBezTo>
                  <a:cubicBezTo>
                    <a:pt x="138933" y="202459"/>
                    <a:pt x="139032" y="202442"/>
                    <a:pt x="139124" y="202406"/>
                  </a:cubicBezTo>
                  <a:cubicBezTo>
                    <a:pt x="139516" y="202276"/>
                    <a:pt x="139744" y="201950"/>
                    <a:pt x="139712" y="201558"/>
                  </a:cubicBezTo>
                  <a:cubicBezTo>
                    <a:pt x="139712" y="201460"/>
                    <a:pt x="139712" y="201363"/>
                    <a:pt x="139679" y="201265"/>
                  </a:cubicBezTo>
                  <a:cubicBezTo>
                    <a:pt x="139551" y="200908"/>
                    <a:pt x="139185" y="200690"/>
                    <a:pt x="138828" y="200690"/>
                  </a:cubicBezTo>
                  <a:close/>
                  <a:moveTo>
                    <a:pt x="69672" y="200726"/>
                  </a:moveTo>
                  <a:cubicBezTo>
                    <a:pt x="69294" y="200726"/>
                    <a:pt x="68958" y="200960"/>
                    <a:pt x="68829" y="201297"/>
                  </a:cubicBezTo>
                  <a:cubicBezTo>
                    <a:pt x="68666" y="201787"/>
                    <a:pt x="68926" y="202276"/>
                    <a:pt x="69383" y="202439"/>
                  </a:cubicBezTo>
                  <a:cubicBezTo>
                    <a:pt x="69490" y="202475"/>
                    <a:pt x="69597" y="202492"/>
                    <a:pt x="69700" y="202492"/>
                  </a:cubicBezTo>
                  <a:cubicBezTo>
                    <a:pt x="70071" y="202492"/>
                    <a:pt x="70397" y="202274"/>
                    <a:pt x="70525" y="201917"/>
                  </a:cubicBezTo>
                  <a:cubicBezTo>
                    <a:pt x="70557" y="201852"/>
                    <a:pt x="70590" y="201754"/>
                    <a:pt x="70557" y="201591"/>
                  </a:cubicBezTo>
                  <a:cubicBezTo>
                    <a:pt x="70557" y="201265"/>
                    <a:pt x="70362" y="200906"/>
                    <a:pt x="69970" y="200775"/>
                  </a:cubicBezTo>
                  <a:cubicBezTo>
                    <a:pt x="69870" y="200742"/>
                    <a:pt x="69769" y="200726"/>
                    <a:pt x="69672" y="200726"/>
                  </a:cubicBezTo>
                  <a:close/>
                  <a:moveTo>
                    <a:pt x="132119" y="202832"/>
                  </a:moveTo>
                  <a:cubicBezTo>
                    <a:pt x="132041" y="202832"/>
                    <a:pt x="131962" y="202842"/>
                    <a:pt x="131883" y="202863"/>
                  </a:cubicBezTo>
                  <a:cubicBezTo>
                    <a:pt x="131394" y="203026"/>
                    <a:pt x="131133" y="203515"/>
                    <a:pt x="131263" y="203972"/>
                  </a:cubicBezTo>
                  <a:cubicBezTo>
                    <a:pt x="131396" y="204370"/>
                    <a:pt x="131723" y="204595"/>
                    <a:pt x="132103" y="204595"/>
                  </a:cubicBezTo>
                  <a:cubicBezTo>
                    <a:pt x="132191" y="204595"/>
                    <a:pt x="132281" y="204584"/>
                    <a:pt x="132372" y="204559"/>
                  </a:cubicBezTo>
                  <a:cubicBezTo>
                    <a:pt x="132764" y="204494"/>
                    <a:pt x="133025" y="204135"/>
                    <a:pt x="133025" y="203711"/>
                  </a:cubicBezTo>
                  <a:cubicBezTo>
                    <a:pt x="133025" y="203646"/>
                    <a:pt x="133025" y="203548"/>
                    <a:pt x="132992" y="203483"/>
                  </a:cubicBezTo>
                  <a:cubicBezTo>
                    <a:pt x="132883" y="203100"/>
                    <a:pt x="132521" y="202832"/>
                    <a:pt x="132119" y="202832"/>
                  </a:cubicBezTo>
                  <a:close/>
                  <a:moveTo>
                    <a:pt x="76421" y="202865"/>
                  </a:moveTo>
                  <a:cubicBezTo>
                    <a:pt x="76020" y="202865"/>
                    <a:pt x="75663" y="203133"/>
                    <a:pt x="75581" y="203515"/>
                  </a:cubicBezTo>
                  <a:cubicBezTo>
                    <a:pt x="75450" y="204005"/>
                    <a:pt x="75744" y="204494"/>
                    <a:pt x="76168" y="204625"/>
                  </a:cubicBezTo>
                  <a:cubicBezTo>
                    <a:pt x="76243" y="204639"/>
                    <a:pt x="76317" y="204647"/>
                    <a:pt x="76390" y="204647"/>
                  </a:cubicBezTo>
                  <a:cubicBezTo>
                    <a:pt x="76798" y="204647"/>
                    <a:pt x="77167" y="204419"/>
                    <a:pt x="77277" y="204005"/>
                  </a:cubicBezTo>
                  <a:cubicBezTo>
                    <a:pt x="77277" y="203907"/>
                    <a:pt x="77310" y="203842"/>
                    <a:pt x="77310" y="203744"/>
                  </a:cubicBezTo>
                  <a:cubicBezTo>
                    <a:pt x="77310" y="203352"/>
                    <a:pt x="77081" y="203026"/>
                    <a:pt x="76657" y="202896"/>
                  </a:cubicBezTo>
                  <a:cubicBezTo>
                    <a:pt x="76578" y="202875"/>
                    <a:pt x="76499" y="202865"/>
                    <a:pt x="76421" y="202865"/>
                  </a:cubicBezTo>
                  <a:close/>
                  <a:moveTo>
                    <a:pt x="125246" y="204517"/>
                  </a:moveTo>
                  <a:cubicBezTo>
                    <a:pt x="125197" y="204517"/>
                    <a:pt x="125148" y="204520"/>
                    <a:pt x="125098" y="204527"/>
                  </a:cubicBezTo>
                  <a:cubicBezTo>
                    <a:pt x="124609" y="204657"/>
                    <a:pt x="124315" y="205114"/>
                    <a:pt x="124413" y="205603"/>
                  </a:cubicBezTo>
                  <a:cubicBezTo>
                    <a:pt x="124530" y="206043"/>
                    <a:pt x="124911" y="206298"/>
                    <a:pt x="125342" y="206298"/>
                  </a:cubicBezTo>
                  <a:cubicBezTo>
                    <a:pt x="125390" y="206298"/>
                    <a:pt x="125440" y="206295"/>
                    <a:pt x="125489" y="206288"/>
                  </a:cubicBezTo>
                  <a:cubicBezTo>
                    <a:pt x="125881" y="206190"/>
                    <a:pt x="126174" y="205831"/>
                    <a:pt x="126174" y="205375"/>
                  </a:cubicBezTo>
                  <a:lnTo>
                    <a:pt x="126174" y="205212"/>
                  </a:lnTo>
                  <a:cubicBezTo>
                    <a:pt x="126057" y="204772"/>
                    <a:pt x="125677" y="204517"/>
                    <a:pt x="125246" y="204517"/>
                  </a:cubicBezTo>
                  <a:close/>
                  <a:moveTo>
                    <a:pt x="83306" y="204550"/>
                  </a:moveTo>
                  <a:cubicBezTo>
                    <a:pt x="82865" y="204550"/>
                    <a:pt x="82455" y="204830"/>
                    <a:pt x="82366" y="205244"/>
                  </a:cubicBezTo>
                  <a:cubicBezTo>
                    <a:pt x="82301" y="205766"/>
                    <a:pt x="82594" y="206256"/>
                    <a:pt x="83084" y="206321"/>
                  </a:cubicBezTo>
                  <a:cubicBezTo>
                    <a:pt x="83147" y="206333"/>
                    <a:pt x="83210" y="206339"/>
                    <a:pt x="83272" y="206339"/>
                  </a:cubicBezTo>
                  <a:cubicBezTo>
                    <a:pt x="83692" y="206339"/>
                    <a:pt x="84071" y="206062"/>
                    <a:pt x="84127" y="205636"/>
                  </a:cubicBezTo>
                  <a:cubicBezTo>
                    <a:pt x="84127" y="205538"/>
                    <a:pt x="84160" y="205505"/>
                    <a:pt x="84127" y="205440"/>
                  </a:cubicBezTo>
                  <a:cubicBezTo>
                    <a:pt x="84127" y="205016"/>
                    <a:pt x="83834" y="204657"/>
                    <a:pt x="83442" y="204559"/>
                  </a:cubicBezTo>
                  <a:cubicBezTo>
                    <a:pt x="83397" y="204553"/>
                    <a:pt x="83351" y="204550"/>
                    <a:pt x="83306" y="204550"/>
                  </a:cubicBezTo>
                  <a:close/>
                  <a:moveTo>
                    <a:pt x="118330" y="205693"/>
                  </a:moveTo>
                  <a:cubicBezTo>
                    <a:pt x="118292" y="205693"/>
                    <a:pt x="118254" y="205696"/>
                    <a:pt x="118215" y="205701"/>
                  </a:cubicBezTo>
                  <a:cubicBezTo>
                    <a:pt x="117758" y="205799"/>
                    <a:pt x="117400" y="206256"/>
                    <a:pt x="117497" y="206745"/>
                  </a:cubicBezTo>
                  <a:cubicBezTo>
                    <a:pt x="117526" y="207175"/>
                    <a:pt x="117883" y="207480"/>
                    <a:pt x="118302" y="207480"/>
                  </a:cubicBezTo>
                  <a:cubicBezTo>
                    <a:pt x="118359" y="207480"/>
                    <a:pt x="118417" y="207474"/>
                    <a:pt x="118476" y="207462"/>
                  </a:cubicBezTo>
                  <a:cubicBezTo>
                    <a:pt x="118900" y="207430"/>
                    <a:pt x="119226" y="207071"/>
                    <a:pt x="119194" y="206614"/>
                  </a:cubicBezTo>
                  <a:lnTo>
                    <a:pt x="119194" y="206484"/>
                  </a:lnTo>
                  <a:cubicBezTo>
                    <a:pt x="119164" y="206033"/>
                    <a:pt x="118774" y="205693"/>
                    <a:pt x="118330" y="205693"/>
                  </a:cubicBezTo>
                  <a:close/>
                  <a:moveTo>
                    <a:pt x="90205" y="205781"/>
                  </a:moveTo>
                  <a:cubicBezTo>
                    <a:pt x="89829" y="205781"/>
                    <a:pt x="89465" y="206086"/>
                    <a:pt x="89379" y="206516"/>
                  </a:cubicBezTo>
                  <a:cubicBezTo>
                    <a:pt x="89314" y="206973"/>
                    <a:pt x="89640" y="207430"/>
                    <a:pt x="90129" y="207495"/>
                  </a:cubicBezTo>
                  <a:cubicBezTo>
                    <a:pt x="90171" y="207501"/>
                    <a:pt x="90212" y="207503"/>
                    <a:pt x="90253" y="207503"/>
                  </a:cubicBezTo>
                  <a:cubicBezTo>
                    <a:pt x="90683" y="207503"/>
                    <a:pt x="91019" y="207192"/>
                    <a:pt x="91108" y="206745"/>
                  </a:cubicBezTo>
                  <a:cubicBezTo>
                    <a:pt x="91108" y="206680"/>
                    <a:pt x="91108" y="206647"/>
                    <a:pt x="91141" y="206647"/>
                  </a:cubicBezTo>
                  <a:cubicBezTo>
                    <a:pt x="91141" y="206256"/>
                    <a:pt x="90814" y="205831"/>
                    <a:pt x="90358" y="205799"/>
                  </a:cubicBezTo>
                  <a:cubicBezTo>
                    <a:pt x="90307" y="205787"/>
                    <a:pt x="90256" y="205781"/>
                    <a:pt x="90205" y="205781"/>
                  </a:cubicBezTo>
                  <a:close/>
                  <a:moveTo>
                    <a:pt x="97244" y="206449"/>
                  </a:moveTo>
                  <a:cubicBezTo>
                    <a:pt x="96781" y="206449"/>
                    <a:pt x="96391" y="206798"/>
                    <a:pt x="96360" y="207267"/>
                  </a:cubicBezTo>
                  <a:cubicBezTo>
                    <a:pt x="96327" y="207756"/>
                    <a:pt x="96686" y="208147"/>
                    <a:pt x="97175" y="208213"/>
                  </a:cubicBezTo>
                  <a:cubicBezTo>
                    <a:pt x="97196" y="208214"/>
                    <a:pt x="97217" y="208215"/>
                    <a:pt x="97237" y="208215"/>
                  </a:cubicBezTo>
                  <a:cubicBezTo>
                    <a:pt x="97700" y="208215"/>
                    <a:pt x="98090" y="207866"/>
                    <a:pt x="98121" y="207397"/>
                  </a:cubicBezTo>
                  <a:lnTo>
                    <a:pt x="98121" y="207332"/>
                  </a:lnTo>
                  <a:cubicBezTo>
                    <a:pt x="98121" y="206843"/>
                    <a:pt x="97795" y="206484"/>
                    <a:pt x="97306" y="206451"/>
                  </a:cubicBezTo>
                  <a:cubicBezTo>
                    <a:pt x="97285" y="206450"/>
                    <a:pt x="97265" y="206449"/>
                    <a:pt x="97244" y="206449"/>
                  </a:cubicBezTo>
                  <a:close/>
                  <a:moveTo>
                    <a:pt x="111329" y="206449"/>
                  </a:moveTo>
                  <a:cubicBezTo>
                    <a:pt x="111308" y="206449"/>
                    <a:pt x="111288" y="206450"/>
                    <a:pt x="111267" y="206451"/>
                  </a:cubicBezTo>
                  <a:cubicBezTo>
                    <a:pt x="110810" y="206484"/>
                    <a:pt x="110419" y="206908"/>
                    <a:pt x="110452" y="207397"/>
                  </a:cubicBezTo>
                  <a:cubicBezTo>
                    <a:pt x="110514" y="207866"/>
                    <a:pt x="110876" y="208215"/>
                    <a:pt x="111336" y="208215"/>
                  </a:cubicBezTo>
                  <a:cubicBezTo>
                    <a:pt x="111356" y="208215"/>
                    <a:pt x="111377" y="208214"/>
                    <a:pt x="111398" y="208213"/>
                  </a:cubicBezTo>
                  <a:cubicBezTo>
                    <a:pt x="111854" y="208213"/>
                    <a:pt x="112213" y="207789"/>
                    <a:pt x="112213" y="207299"/>
                  </a:cubicBezTo>
                  <a:lnTo>
                    <a:pt x="112213" y="207267"/>
                  </a:lnTo>
                  <a:cubicBezTo>
                    <a:pt x="112182" y="206798"/>
                    <a:pt x="111792" y="206449"/>
                    <a:pt x="111329" y="206449"/>
                  </a:cubicBezTo>
                  <a:close/>
                  <a:moveTo>
                    <a:pt x="104221" y="206647"/>
                  </a:moveTo>
                  <a:cubicBezTo>
                    <a:pt x="103797" y="206647"/>
                    <a:pt x="103373" y="207071"/>
                    <a:pt x="103373" y="207560"/>
                  </a:cubicBezTo>
                  <a:cubicBezTo>
                    <a:pt x="103373" y="208050"/>
                    <a:pt x="103797" y="208441"/>
                    <a:pt x="104286" y="208441"/>
                  </a:cubicBezTo>
                  <a:cubicBezTo>
                    <a:pt x="104743" y="208441"/>
                    <a:pt x="105167" y="208082"/>
                    <a:pt x="105135" y="207560"/>
                  </a:cubicBezTo>
                  <a:cubicBezTo>
                    <a:pt x="105135" y="207071"/>
                    <a:pt x="104710" y="206647"/>
                    <a:pt x="104221" y="206647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0" name="Google Shape;16840;p30"/>
            <p:cNvSpPr/>
            <p:nvPr/>
          </p:nvSpPr>
          <p:spPr>
            <a:xfrm>
              <a:off x="6257300" y="2828075"/>
              <a:ext cx="40800" cy="40850"/>
            </a:xfrm>
            <a:custGeom>
              <a:avLst/>
              <a:gdLst/>
              <a:ahLst/>
              <a:cxnLst/>
              <a:rect l="l" t="t" r="r" b="b"/>
              <a:pathLst>
                <a:path w="1632" h="1634" extrusionOk="0">
                  <a:moveTo>
                    <a:pt x="869" y="1"/>
                  </a:moveTo>
                  <a:cubicBezTo>
                    <a:pt x="851" y="1"/>
                    <a:pt x="834" y="1"/>
                    <a:pt x="816" y="3"/>
                  </a:cubicBezTo>
                  <a:cubicBezTo>
                    <a:pt x="359" y="3"/>
                    <a:pt x="0" y="394"/>
                    <a:pt x="0" y="818"/>
                  </a:cubicBezTo>
                  <a:cubicBezTo>
                    <a:pt x="0" y="1275"/>
                    <a:pt x="359" y="1634"/>
                    <a:pt x="816" y="1634"/>
                  </a:cubicBezTo>
                  <a:cubicBezTo>
                    <a:pt x="1240" y="1634"/>
                    <a:pt x="1631" y="1275"/>
                    <a:pt x="1631" y="818"/>
                  </a:cubicBezTo>
                  <a:cubicBezTo>
                    <a:pt x="1631" y="350"/>
                    <a:pt x="1272" y="1"/>
                    <a:pt x="86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1" name="Google Shape;16841;p30"/>
            <p:cNvSpPr/>
            <p:nvPr/>
          </p:nvSpPr>
          <p:spPr>
            <a:xfrm>
              <a:off x="6249950" y="30042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1" y="392"/>
                    <a:pt x="1" y="816"/>
                  </a:cubicBezTo>
                  <a:cubicBezTo>
                    <a:pt x="1" y="1273"/>
                    <a:pt x="359" y="1632"/>
                    <a:pt x="816" y="1632"/>
                  </a:cubicBezTo>
                  <a:cubicBezTo>
                    <a:pt x="1273" y="1632"/>
                    <a:pt x="1632" y="1273"/>
                    <a:pt x="1632" y="816"/>
                  </a:cubicBezTo>
                  <a:cubicBezTo>
                    <a:pt x="1632" y="392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2" name="Google Shape;16842;p30"/>
            <p:cNvSpPr/>
            <p:nvPr/>
          </p:nvSpPr>
          <p:spPr>
            <a:xfrm>
              <a:off x="6232825" y="3181250"/>
              <a:ext cx="38350" cy="38350"/>
            </a:xfrm>
            <a:custGeom>
              <a:avLst/>
              <a:gdLst/>
              <a:ahLst/>
              <a:cxnLst/>
              <a:rect l="l" t="t" r="r" b="b"/>
              <a:pathLst>
                <a:path w="1534" h="1534" extrusionOk="0">
                  <a:moveTo>
                    <a:pt x="751" y="0"/>
                  </a:moveTo>
                  <a:cubicBezTo>
                    <a:pt x="359" y="0"/>
                    <a:pt x="1" y="326"/>
                    <a:pt x="1" y="783"/>
                  </a:cubicBezTo>
                  <a:cubicBezTo>
                    <a:pt x="1" y="1174"/>
                    <a:pt x="359" y="1533"/>
                    <a:pt x="751" y="1533"/>
                  </a:cubicBezTo>
                  <a:cubicBezTo>
                    <a:pt x="1175" y="1533"/>
                    <a:pt x="1534" y="1207"/>
                    <a:pt x="1534" y="783"/>
                  </a:cubicBezTo>
                  <a:cubicBezTo>
                    <a:pt x="1534" y="359"/>
                    <a:pt x="1175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3" name="Google Shape;16843;p30"/>
            <p:cNvSpPr/>
            <p:nvPr/>
          </p:nvSpPr>
          <p:spPr>
            <a:xfrm>
              <a:off x="6201850" y="3356575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50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4" name="Google Shape;16844;p30"/>
            <p:cNvSpPr/>
            <p:nvPr/>
          </p:nvSpPr>
          <p:spPr>
            <a:xfrm>
              <a:off x="6160250" y="35294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61" y="1"/>
                    <a:pt x="0" y="294"/>
                    <a:pt x="0" y="653"/>
                  </a:cubicBezTo>
                  <a:cubicBezTo>
                    <a:pt x="0" y="1045"/>
                    <a:pt x="294" y="1306"/>
                    <a:pt x="653" y="1306"/>
                  </a:cubicBezTo>
                  <a:cubicBezTo>
                    <a:pt x="1012" y="1306"/>
                    <a:pt x="1305" y="1012"/>
                    <a:pt x="1305" y="653"/>
                  </a:cubicBezTo>
                  <a:cubicBezTo>
                    <a:pt x="1305" y="294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5" name="Google Shape;16845;p30"/>
            <p:cNvSpPr/>
            <p:nvPr/>
          </p:nvSpPr>
          <p:spPr>
            <a:xfrm>
              <a:off x="6106425" y="36990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29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94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6" name="Google Shape;16846;p30"/>
            <p:cNvSpPr/>
            <p:nvPr/>
          </p:nvSpPr>
          <p:spPr>
            <a:xfrm>
              <a:off x="6041175" y="3863800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197" y="1"/>
                    <a:pt x="1" y="229"/>
                    <a:pt x="1" y="490"/>
                  </a:cubicBezTo>
                  <a:cubicBezTo>
                    <a:pt x="1" y="784"/>
                    <a:pt x="197" y="980"/>
                    <a:pt x="490" y="980"/>
                  </a:cubicBezTo>
                  <a:cubicBezTo>
                    <a:pt x="751" y="980"/>
                    <a:pt x="980" y="784"/>
                    <a:pt x="980" y="490"/>
                  </a:cubicBezTo>
                  <a:cubicBezTo>
                    <a:pt x="980" y="262"/>
                    <a:pt x="719" y="66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7" name="Google Shape;16847;p30"/>
            <p:cNvSpPr/>
            <p:nvPr/>
          </p:nvSpPr>
          <p:spPr>
            <a:xfrm>
              <a:off x="5963725" y="4024475"/>
              <a:ext cx="20400" cy="20400"/>
            </a:xfrm>
            <a:custGeom>
              <a:avLst/>
              <a:gdLst/>
              <a:ahLst/>
              <a:cxnLst/>
              <a:rect l="l" t="t" r="r" b="b"/>
              <a:pathLst>
                <a:path w="816" h="816" extrusionOk="0">
                  <a:moveTo>
                    <a:pt x="392" y="0"/>
                  </a:moveTo>
                  <a:cubicBezTo>
                    <a:pt x="163" y="0"/>
                    <a:pt x="0" y="196"/>
                    <a:pt x="0" y="391"/>
                  </a:cubicBezTo>
                  <a:cubicBezTo>
                    <a:pt x="0" y="652"/>
                    <a:pt x="196" y="816"/>
                    <a:pt x="392" y="816"/>
                  </a:cubicBezTo>
                  <a:cubicBezTo>
                    <a:pt x="652" y="816"/>
                    <a:pt x="816" y="587"/>
                    <a:pt x="816" y="391"/>
                  </a:cubicBezTo>
                  <a:cubicBezTo>
                    <a:pt x="816" y="196"/>
                    <a:pt x="587" y="33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8" name="Google Shape;16848;p30"/>
            <p:cNvSpPr/>
            <p:nvPr/>
          </p:nvSpPr>
          <p:spPr>
            <a:xfrm>
              <a:off x="5874825" y="4177775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7" y="1"/>
                  </a:moveTo>
                  <a:cubicBezTo>
                    <a:pt x="131" y="1"/>
                    <a:pt x="1" y="164"/>
                    <a:pt x="1" y="327"/>
                  </a:cubicBezTo>
                  <a:cubicBezTo>
                    <a:pt x="1" y="522"/>
                    <a:pt x="131" y="653"/>
                    <a:pt x="327" y="653"/>
                  </a:cubicBezTo>
                  <a:cubicBezTo>
                    <a:pt x="490" y="653"/>
                    <a:pt x="653" y="522"/>
                    <a:pt x="653" y="327"/>
                  </a:cubicBezTo>
                  <a:cubicBezTo>
                    <a:pt x="653" y="164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9" name="Google Shape;16849;p30"/>
            <p:cNvSpPr/>
            <p:nvPr/>
          </p:nvSpPr>
          <p:spPr>
            <a:xfrm>
              <a:off x="5775325" y="4326200"/>
              <a:ext cx="13075" cy="12250"/>
            </a:xfrm>
            <a:custGeom>
              <a:avLst/>
              <a:gdLst/>
              <a:ahLst/>
              <a:cxnLst/>
              <a:rect l="l" t="t" r="r" b="b"/>
              <a:pathLst>
                <a:path w="523" h="490" extrusionOk="0">
                  <a:moveTo>
                    <a:pt x="262" y="0"/>
                  </a:moveTo>
                  <a:cubicBezTo>
                    <a:pt x="131" y="0"/>
                    <a:pt x="1" y="98"/>
                    <a:pt x="1" y="229"/>
                  </a:cubicBezTo>
                  <a:cubicBezTo>
                    <a:pt x="1" y="359"/>
                    <a:pt x="131" y="490"/>
                    <a:pt x="262" y="490"/>
                  </a:cubicBezTo>
                  <a:cubicBezTo>
                    <a:pt x="392" y="490"/>
                    <a:pt x="523" y="359"/>
                    <a:pt x="523" y="229"/>
                  </a:cubicBezTo>
                  <a:cubicBezTo>
                    <a:pt x="523" y="66"/>
                    <a:pt x="392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0" name="Google Shape;16850;p30"/>
            <p:cNvSpPr/>
            <p:nvPr/>
          </p:nvSpPr>
          <p:spPr>
            <a:xfrm>
              <a:off x="5667700" y="446482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1"/>
                  </a:moveTo>
                  <a:cubicBezTo>
                    <a:pt x="98" y="1"/>
                    <a:pt x="0" y="66"/>
                    <a:pt x="0" y="164"/>
                  </a:cubicBezTo>
                  <a:cubicBezTo>
                    <a:pt x="0" y="229"/>
                    <a:pt x="98" y="327"/>
                    <a:pt x="163" y="327"/>
                  </a:cubicBezTo>
                  <a:cubicBezTo>
                    <a:pt x="261" y="327"/>
                    <a:pt x="326" y="229"/>
                    <a:pt x="326" y="164"/>
                  </a:cubicBezTo>
                  <a:cubicBezTo>
                    <a:pt x="326" y="66"/>
                    <a:pt x="261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1" name="Google Shape;16851;p30"/>
            <p:cNvSpPr/>
            <p:nvPr/>
          </p:nvSpPr>
          <p:spPr>
            <a:xfrm>
              <a:off x="5548625" y="4595300"/>
              <a:ext cx="5725" cy="5750"/>
            </a:xfrm>
            <a:custGeom>
              <a:avLst/>
              <a:gdLst/>
              <a:ahLst/>
              <a:cxnLst/>
              <a:rect l="l" t="t" r="r" b="b"/>
              <a:pathLst>
                <a:path w="229" h="230" extrusionOk="0">
                  <a:moveTo>
                    <a:pt x="131" y="1"/>
                  </a:moveTo>
                  <a:cubicBezTo>
                    <a:pt x="33" y="1"/>
                    <a:pt x="1" y="34"/>
                    <a:pt x="1" y="99"/>
                  </a:cubicBezTo>
                  <a:cubicBezTo>
                    <a:pt x="1" y="197"/>
                    <a:pt x="33" y="229"/>
                    <a:pt x="131" y="229"/>
                  </a:cubicBezTo>
                  <a:cubicBezTo>
                    <a:pt x="196" y="229"/>
                    <a:pt x="229" y="197"/>
                    <a:pt x="229" y="99"/>
                  </a:cubicBezTo>
                  <a:cubicBezTo>
                    <a:pt x="229" y="34"/>
                    <a:pt x="164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2" name="Google Shape;16852;p30"/>
            <p:cNvSpPr/>
            <p:nvPr/>
          </p:nvSpPr>
          <p:spPr>
            <a:xfrm>
              <a:off x="5419775" y="471600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98" y="1"/>
                  </a:moveTo>
                  <a:cubicBezTo>
                    <a:pt x="66" y="1"/>
                    <a:pt x="1" y="66"/>
                    <a:pt x="1" y="99"/>
                  </a:cubicBezTo>
                  <a:cubicBezTo>
                    <a:pt x="1" y="131"/>
                    <a:pt x="66" y="164"/>
                    <a:pt x="98" y="164"/>
                  </a:cubicBezTo>
                  <a:cubicBezTo>
                    <a:pt x="131" y="164"/>
                    <a:pt x="164" y="131"/>
                    <a:pt x="164" y="99"/>
                  </a:cubicBezTo>
                  <a:cubicBezTo>
                    <a:pt x="164" y="66"/>
                    <a:pt x="131" y="1"/>
                    <a:pt x="9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3" name="Google Shape;16853;p30"/>
            <p:cNvSpPr/>
            <p:nvPr/>
          </p:nvSpPr>
          <p:spPr>
            <a:xfrm>
              <a:off x="5282775" y="482772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1"/>
                  </a:moveTo>
                  <a:cubicBezTo>
                    <a:pt x="33" y="1"/>
                    <a:pt x="0" y="33"/>
                    <a:pt x="0" y="66"/>
                  </a:cubicBezTo>
                  <a:cubicBezTo>
                    <a:pt x="0" y="98"/>
                    <a:pt x="33" y="164"/>
                    <a:pt x="66" y="164"/>
                  </a:cubicBezTo>
                  <a:cubicBezTo>
                    <a:pt x="98" y="164"/>
                    <a:pt x="164" y="98"/>
                    <a:pt x="164" y="66"/>
                  </a:cubicBezTo>
                  <a:cubicBezTo>
                    <a:pt x="164" y="33"/>
                    <a:pt x="98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4" name="Google Shape;16854;p30"/>
            <p:cNvSpPr/>
            <p:nvPr/>
          </p:nvSpPr>
          <p:spPr>
            <a:xfrm>
              <a:off x="5136800" y="492802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1"/>
                  </a:moveTo>
                  <a:cubicBezTo>
                    <a:pt x="33" y="1"/>
                    <a:pt x="1" y="33"/>
                    <a:pt x="1" y="99"/>
                  </a:cubicBezTo>
                  <a:cubicBezTo>
                    <a:pt x="1" y="131"/>
                    <a:pt x="33" y="164"/>
                    <a:pt x="66" y="164"/>
                  </a:cubicBezTo>
                  <a:cubicBezTo>
                    <a:pt x="131" y="164"/>
                    <a:pt x="164" y="131"/>
                    <a:pt x="164" y="99"/>
                  </a:cubicBezTo>
                  <a:cubicBezTo>
                    <a:pt x="164" y="33"/>
                    <a:pt x="131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5" name="Google Shape;16855;p30"/>
            <p:cNvSpPr/>
            <p:nvPr/>
          </p:nvSpPr>
          <p:spPr>
            <a:xfrm>
              <a:off x="4985925" y="501937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66"/>
                  </a:cubicBezTo>
                  <a:cubicBezTo>
                    <a:pt x="1" y="98"/>
                    <a:pt x="33" y="163"/>
                    <a:pt x="66" y="163"/>
                  </a:cubicBezTo>
                  <a:cubicBezTo>
                    <a:pt x="131" y="163"/>
                    <a:pt x="164" y="98"/>
                    <a:pt x="164" y="66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6" name="Google Shape;16856;p30"/>
            <p:cNvSpPr/>
            <p:nvPr/>
          </p:nvSpPr>
          <p:spPr>
            <a:xfrm>
              <a:off x="4826900" y="5097650"/>
              <a:ext cx="5750" cy="5750"/>
            </a:xfrm>
            <a:custGeom>
              <a:avLst/>
              <a:gdLst/>
              <a:ahLst/>
              <a:cxnLst/>
              <a:rect l="l" t="t" r="r" b="b"/>
              <a:pathLst>
                <a:path w="230" h="230" extrusionOk="0">
                  <a:moveTo>
                    <a:pt x="131" y="1"/>
                  </a:moveTo>
                  <a:cubicBezTo>
                    <a:pt x="34" y="1"/>
                    <a:pt x="1" y="33"/>
                    <a:pt x="1" y="131"/>
                  </a:cubicBezTo>
                  <a:cubicBezTo>
                    <a:pt x="1" y="196"/>
                    <a:pt x="34" y="229"/>
                    <a:pt x="131" y="229"/>
                  </a:cubicBezTo>
                  <a:cubicBezTo>
                    <a:pt x="197" y="229"/>
                    <a:pt x="229" y="196"/>
                    <a:pt x="229" y="131"/>
                  </a:cubicBezTo>
                  <a:cubicBezTo>
                    <a:pt x="229" y="33"/>
                    <a:pt x="164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7" name="Google Shape;16857;p30"/>
            <p:cNvSpPr/>
            <p:nvPr/>
          </p:nvSpPr>
          <p:spPr>
            <a:xfrm>
              <a:off x="4663000" y="5163700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3" y="1"/>
                  </a:moveTo>
                  <a:cubicBezTo>
                    <a:pt x="66" y="1"/>
                    <a:pt x="0" y="99"/>
                    <a:pt x="0" y="164"/>
                  </a:cubicBezTo>
                  <a:cubicBezTo>
                    <a:pt x="0" y="262"/>
                    <a:pt x="66" y="327"/>
                    <a:pt x="163" y="327"/>
                  </a:cubicBezTo>
                  <a:cubicBezTo>
                    <a:pt x="229" y="327"/>
                    <a:pt x="327" y="262"/>
                    <a:pt x="327" y="164"/>
                  </a:cubicBezTo>
                  <a:cubicBezTo>
                    <a:pt x="327" y="99"/>
                    <a:pt x="229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8" name="Google Shape;16858;p30"/>
            <p:cNvSpPr/>
            <p:nvPr/>
          </p:nvSpPr>
          <p:spPr>
            <a:xfrm>
              <a:off x="4493375" y="5219175"/>
              <a:ext cx="10625" cy="9800"/>
            </a:xfrm>
            <a:custGeom>
              <a:avLst/>
              <a:gdLst/>
              <a:ahLst/>
              <a:cxnLst/>
              <a:rect l="l" t="t" r="r" b="b"/>
              <a:pathLst>
                <a:path w="425" h="392" extrusionOk="0">
                  <a:moveTo>
                    <a:pt x="196" y="0"/>
                  </a:moveTo>
                  <a:cubicBezTo>
                    <a:pt x="98" y="0"/>
                    <a:pt x="0" y="65"/>
                    <a:pt x="0" y="196"/>
                  </a:cubicBezTo>
                  <a:cubicBezTo>
                    <a:pt x="0" y="294"/>
                    <a:pt x="98" y="392"/>
                    <a:pt x="196" y="392"/>
                  </a:cubicBezTo>
                  <a:cubicBezTo>
                    <a:pt x="327" y="392"/>
                    <a:pt x="425" y="294"/>
                    <a:pt x="425" y="196"/>
                  </a:cubicBezTo>
                  <a:cubicBezTo>
                    <a:pt x="425" y="65"/>
                    <a:pt x="327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9" name="Google Shape;16859;p30"/>
            <p:cNvSpPr/>
            <p:nvPr/>
          </p:nvSpPr>
          <p:spPr>
            <a:xfrm>
              <a:off x="4321300" y="526157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9" y="0"/>
                  </a:moveTo>
                  <a:cubicBezTo>
                    <a:pt x="99" y="0"/>
                    <a:pt x="1" y="131"/>
                    <a:pt x="1" y="261"/>
                  </a:cubicBezTo>
                  <a:cubicBezTo>
                    <a:pt x="1" y="359"/>
                    <a:pt x="99" y="490"/>
                    <a:pt x="229" y="490"/>
                  </a:cubicBezTo>
                  <a:cubicBezTo>
                    <a:pt x="359" y="490"/>
                    <a:pt x="490" y="359"/>
                    <a:pt x="490" y="261"/>
                  </a:cubicBezTo>
                  <a:cubicBezTo>
                    <a:pt x="490" y="131"/>
                    <a:pt x="392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0" name="Google Shape;16860;p30"/>
            <p:cNvSpPr/>
            <p:nvPr/>
          </p:nvSpPr>
          <p:spPr>
            <a:xfrm>
              <a:off x="4146800" y="5292550"/>
              <a:ext cx="13875" cy="13900"/>
            </a:xfrm>
            <a:custGeom>
              <a:avLst/>
              <a:gdLst/>
              <a:ahLst/>
              <a:cxnLst/>
              <a:rect l="l" t="t" r="r" b="b"/>
              <a:pathLst>
                <a:path w="555" h="556" extrusionOk="0">
                  <a:moveTo>
                    <a:pt x="294" y="1"/>
                  </a:moveTo>
                  <a:cubicBezTo>
                    <a:pt x="130" y="1"/>
                    <a:pt x="0" y="99"/>
                    <a:pt x="0" y="262"/>
                  </a:cubicBezTo>
                  <a:cubicBezTo>
                    <a:pt x="0" y="425"/>
                    <a:pt x="130" y="555"/>
                    <a:pt x="294" y="555"/>
                  </a:cubicBezTo>
                  <a:cubicBezTo>
                    <a:pt x="457" y="555"/>
                    <a:pt x="555" y="425"/>
                    <a:pt x="555" y="262"/>
                  </a:cubicBezTo>
                  <a:cubicBezTo>
                    <a:pt x="555" y="99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1" name="Google Shape;16861;p30"/>
            <p:cNvSpPr/>
            <p:nvPr/>
          </p:nvSpPr>
          <p:spPr>
            <a:xfrm>
              <a:off x="3969000" y="5309675"/>
              <a:ext cx="17150" cy="16350"/>
            </a:xfrm>
            <a:custGeom>
              <a:avLst/>
              <a:gdLst/>
              <a:ahLst/>
              <a:cxnLst/>
              <a:rect l="l" t="t" r="r" b="b"/>
              <a:pathLst>
                <a:path w="686" h="654" extrusionOk="0">
                  <a:moveTo>
                    <a:pt x="327" y="1"/>
                  </a:moveTo>
                  <a:cubicBezTo>
                    <a:pt x="164" y="1"/>
                    <a:pt x="1" y="164"/>
                    <a:pt x="1" y="327"/>
                  </a:cubicBezTo>
                  <a:cubicBezTo>
                    <a:pt x="1" y="490"/>
                    <a:pt x="197" y="653"/>
                    <a:pt x="327" y="653"/>
                  </a:cubicBezTo>
                  <a:cubicBezTo>
                    <a:pt x="523" y="653"/>
                    <a:pt x="686" y="490"/>
                    <a:pt x="686" y="327"/>
                  </a:cubicBezTo>
                  <a:cubicBezTo>
                    <a:pt x="686" y="164"/>
                    <a:pt x="555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2" name="Google Shape;16862;p30"/>
            <p:cNvSpPr/>
            <p:nvPr/>
          </p:nvSpPr>
          <p:spPr>
            <a:xfrm>
              <a:off x="3792050" y="5314575"/>
              <a:ext cx="18775" cy="17975"/>
            </a:xfrm>
            <a:custGeom>
              <a:avLst/>
              <a:gdLst/>
              <a:ahLst/>
              <a:cxnLst/>
              <a:rect l="l" t="t" r="r" b="b"/>
              <a:pathLst>
                <a:path w="751" h="719" extrusionOk="0">
                  <a:moveTo>
                    <a:pt x="359" y="1"/>
                  </a:moveTo>
                  <a:cubicBezTo>
                    <a:pt x="163" y="1"/>
                    <a:pt x="0" y="164"/>
                    <a:pt x="0" y="359"/>
                  </a:cubicBezTo>
                  <a:cubicBezTo>
                    <a:pt x="0" y="588"/>
                    <a:pt x="163" y="718"/>
                    <a:pt x="359" y="718"/>
                  </a:cubicBezTo>
                  <a:cubicBezTo>
                    <a:pt x="588" y="718"/>
                    <a:pt x="751" y="588"/>
                    <a:pt x="751" y="359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3" name="Google Shape;16863;p30"/>
            <p:cNvSpPr/>
            <p:nvPr/>
          </p:nvSpPr>
          <p:spPr>
            <a:xfrm>
              <a:off x="3615075" y="5307250"/>
              <a:ext cx="20425" cy="20400"/>
            </a:xfrm>
            <a:custGeom>
              <a:avLst/>
              <a:gdLst/>
              <a:ahLst/>
              <a:cxnLst/>
              <a:rect l="l" t="t" r="r" b="b"/>
              <a:pathLst>
                <a:path w="817" h="816" extrusionOk="0">
                  <a:moveTo>
                    <a:pt x="392" y="0"/>
                  </a:moveTo>
                  <a:cubicBezTo>
                    <a:pt x="164" y="0"/>
                    <a:pt x="1" y="228"/>
                    <a:pt x="1" y="424"/>
                  </a:cubicBezTo>
                  <a:cubicBezTo>
                    <a:pt x="1" y="652"/>
                    <a:pt x="197" y="816"/>
                    <a:pt x="392" y="816"/>
                  </a:cubicBezTo>
                  <a:cubicBezTo>
                    <a:pt x="653" y="816"/>
                    <a:pt x="816" y="620"/>
                    <a:pt x="816" y="424"/>
                  </a:cubicBezTo>
                  <a:cubicBezTo>
                    <a:pt x="816" y="228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4" name="Google Shape;16864;p30"/>
            <p:cNvSpPr/>
            <p:nvPr/>
          </p:nvSpPr>
          <p:spPr>
            <a:xfrm>
              <a:off x="3437300" y="5288475"/>
              <a:ext cx="22875" cy="22050"/>
            </a:xfrm>
            <a:custGeom>
              <a:avLst/>
              <a:gdLst/>
              <a:ahLst/>
              <a:cxnLst/>
              <a:rect l="l" t="t" r="r" b="b"/>
              <a:pathLst>
                <a:path w="915" h="882" extrusionOk="0">
                  <a:moveTo>
                    <a:pt x="457" y="1"/>
                  </a:moveTo>
                  <a:cubicBezTo>
                    <a:pt x="196" y="1"/>
                    <a:pt x="1" y="197"/>
                    <a:pt x="1" y="425"/>
                  </a:cubicBezTo>
                  <a:cubicBezTo>
                    <a:pt x="1" y="686"/>
                    <a:pt x="196" y="882"/>
                    <a:pt x="457" y="882"/>
                  </a:cubicBezTo>
                  <a:cubicBezTo>
                    <a:pt x="686" y="882"/>
                    <a:pt x="914" y="686"/>
                    <a:pt x="914" y="425"/>
                  </a:cubicBezTo>
                  <a:cubicBezTo>
                    <a:pt x="914" y="197"/>
                    <a:pt x="686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5" name="Google Shape;16865;p30"/>
            <p:cNvSpPr/>
            <p:nvPr/>
          </p:nvSpPr>
          <p:spPr>
            <a:xfrm>
              <a:off x="3264425" y="5256675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24" y="1"/>
                  </a:moveTo>
                  <a:cubicBezTo>
                    <a:pt x="196" y="1"/>
                    <a:pt x="0" y="196"/>
                    <a:pt x="0" y="457"/>
                  </a:cubicBezTo>
                  <a:cubicBezTo>
                    <a:pt x="0" y="686"/>
                    <a:pt x="196" y="881"/>
                    <a:pt x="424" y="881"/>
                  </a:cubicBezTo>
                  <a:cubicBezTo>
                    <a:pt x="685" y="881"/>
                    <a:pt x="881" y="686"/>
                    <a:pt x="881" y="457"/>
                  </a:cubicBezTo>
                  <a:cubicBezTo>
                    <a:pt x="881" y="196"/>
                    <a:pt x="685" y="1"/>
                    <a:pt x="42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6" name="Google Shape;16866;p30"/>
            <p:cNvSpPr/>
            <p:nvPr/>
          </p:nvSpPr>
          <p:spPr>
            <a:xfrm>
              <a:off x="3091525" y="5211825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229" y="1"/>
                    <a:pt x="1" y="196"/>
                    <a:pt x="1" y="490"/>
                  </a:cubicBezTo>
                  <a:cubicBezTo>
                    <a:pt x="1" y="783"/>
                    <a:pt x="229" y="979"/>
                    <a:pt x="490" y="979"/>
                  </a:cubicBezTo>
                  <a:cubicBezTo>
                    <a:pt x="784" y="979"/>
                    <a:pt x="980" y="783"/>
                    <a:pt x="980" y="490"/>
                  </a:cubicBezTo>
                  <a:cubicBezTo>
                    <a:pt x="980" y="229"/>
                    <a:pt x="751" y="33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7" name="Google Shape;16867;p30"/>
            <p:cNvSpPr/>
            <p:nvPr/>
          </p:nvSpPr>
          <p:spPr>
            <a:xfrm>
              <a:off x="2924350" y="5156300"/>
              <a:ext cx="24500" cy="24550"/>
            </a:xfrm>
            <a:custGeom>
              <a:avLst/>
              <a:gdLst/>
              <a:ahLst/>
              <a:cxnLst/>
              <a:rect l="l" t="t" r="r" b="b"/>
              <a:pathLst>
                <a:path w="980" h="982" extrusionOk="0">
                  <a:moveTo>
                    <a:pt x="535" y="1"/>
                  </a:moveTo>
                  <a:cubicBezTo>
                    <a:pt x="520" y="1"/>
                    <a:pt x="505" y="2"/>
                    <a:pt x="490" y="3"/>
                  </a:cubicBezTo>
                  <a:cubicBezTo>
                    <a:pt x="262" y="3"/>
                    <a:pt x="1" y="232"/>
                    <a:pt x="1" y="493"/>
                  </a:cubicBezTo>
                  <a:cubicBezTo>
                    <a:pt x="1" y="754"/>
                    <a:pt x="229" y="982"/>
                    <a:pt x="490" y="982"/>
                  </a:cubicBezTo>
                  <a:cubicBezTo>
                    <a:pt x="751" y="982"/>
                    <a:pt x="979" y="786"/>
                    <a:pt x="979" y="493"/>
                  </a:cubicBezTo>
                  <a:cubicBezTo>
                    <a:pt x="979" y="247"/>
                    <a:pt x="776" y="1"/>
                    <a:pt x="53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8" name="Google Shape;16868;p30"/>
            <p:cNvSpPr/>
            <p:nvPr/>
          </p:nvSpPr>
          <p:spPr>
            <a:xfrm>
              <a:off x="2759625" y="5087050"/>
              <a:ext cx="26125" cy="26950"/>
            </a:xfrm>
            <a:custGeom>
              <a:avLst/>
              <a:gdLst/>
              <a:ahLst/>
              <a:cxnLst/>
              <a:rect l="l" t="t" r="r" b="b"/>
              <a:pathLst>
                <a:path w="1045" h="1078" extrusionOk="0">
                  <a:moveTo>
                    <a:pt x="523" y="1"/>
                  </a:moveTo>
                  <a:cubicBezTo>
                    <a:pt x="229" y="1"/>
                    <a:pt x="1" y="262"/>
                    <a:pt x="1" y="555"/>
                  </a:cubicBezTo>
                  <a:cubicBezTo>
                    <a:pt x="1" y="816"/>
                    <a:pt x="229" y="1077"/>
                    <a:pt x="523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62"/>
                    <a:pt x="816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9" name="Google Shape;16869;p30"/>
            <p:cNvSpPr/>
            <p:nvPr/>
          </p:nvSpPr>
          <p:spPr>
            <a:xfrm>
              <a:off x="2600600" y="50071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29"/>
                    <a:pt x="1" y="556"/>
                  </a:cubicBezTo>
                  <a:cubicBezTo>
                    <a:pt x="1" y="882"/>
                    <a:pt x="229" y="1143"/>
                    <a:pt x="555" y="1143"/>
                  </a:cubicBezTo>
                  <a:cubicBezTo>
                    <a:pt x="881" y="1143"/>
                    <a:pt x="1142" y="882"/>
                    <a:pt x="1142" y="556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0" name="Google Shape;16870;p30"/>
            <p:cNvSpPr/>
            <p:nvPr/>
          </p:nvSpPr>
          <p:spPr>
            <a:xfrm>
              <a:off x="2448925" y="4916625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55" y="0"/>
                  </a:moveTo>
                  <a:cubicBezTo>
                    <a:pt x="229" y="0"/>
                    <a:pt x="0" y="261"/>
                    <a:pt x="0" y="587"/>
                  </a:cubicBezTo>
                  <a:cubicBezTo>
                    <a:pt x="0" y="914"/>
                    <a:pt x="229" y="1142"/>
                    <a:pt x="555" y="1142"/>
                  </a:cubicBezTo>
                  <a:cubicBezTo>
                    <a:pt x="881" y="1142"/>
                    <a:pt x="1142" y="914"/>
                    <a:pt x="1142" y="587"/>
                  </a:cubicBezTo>
                  <a:cubicBezTo>
                    <a:pt x="1142" y="261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1" name="Google Shape;16871;p30"/>
            <p:cNvSpPr/>
            <p:nvPr/>
          </p:nvSpPr>
          <p:spPr>
            <a:xfrm>
              <a:off x="2302950" y="481550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620" y="0"/>
                  </a:moveTo>
                  <a:cubicBezTo>
                    <a:pt x="294" y="0"/>
                    <a:pt x="0" y="261"/>
                    <a:pt x="0" y="587"/>
                  </a:cubicBezTo>
                  <a:cubicBezTo>
                    <a:pt x="0" y="914"/>
                    <a:pt x="294" y="1207"/>
                    <a:pt x="620" y="1207"/>
                  </a:cubicBezTo>
                  <a:cubicBezTo>
                    <a:pt x="946" y="1207"/>
                    <a:pt x="1207" y="914"/>
                    <a:pt x="1207" y="587"/>
                  </a:cubicBezTo>
                  <a:cubicBezTo>
                    <a:pt x="1207" y="229"/>
                    <a:pt x="946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2" name="Google Shape;16872;p30"/>
            <p:cNvSpPr/>
            <p:nvPr/>
          </p:nvSpPr>
          <p:spPr>
            <a:xfrm>
              <a:off x="2165950" y="4703775"/>
              <a:ext cx="31000" cy="31000"/>
            </a:xfrm>
            <a:custGeom>
              <a:avLst/>
              <a:gdLst/>
              <a:ahLst/>
              <a:cxnLst/>
              <a:rect l="l" t="t" r="r" b="b"/>
              <a:pathLst>
                <a:path w="1240" h="1240" extrusionOk="0">
                  <a:moveTo>
                    <a:pt x="620" y="0"/>
                  </a:moveTo>
                  <a:cubicBezTo>
                    <a:pt x="294" y="0"/>
                    <a:pt x="0" y="261"/>
                    <a:pt x="0" y="620"/>
                  </a:cubicBezTo>
                  <a:cubicBezTo>
                    <a:pt x="0" y="946"/>
                    <a:pt x="294" y="1240"/>
                    <a:pt x="620" y="1240"/>
                  </a:cubicBezTo>
                  <a:cubicBezTo>
                    <a:pt x="946" y="1240"/>
                    <a:pt x="1240" y="979"/>
                    <a:pt x="1240" y="620"/>
                  </a:cubicBezTo>
                  <a:cubicBezTo>
                    <a:pt x="1240" y="261"/>
                    <a:pt x="946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3" name="Google Shape;16873;p30"/>
            <p:cNvSpPr/>
            <p:nvPr/>
          </p:nvSpPr>
          <p:spPr>
            <a:xfrm>
              <a:off x="2034650" y="4583075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94" y="1"/>
                    <a:pt x="1" y="262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262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4" name="Google Shape;16874;p30"/>
            <p:cNvSpPr/>
            <p:nvPr/>
          </p:nvSpPr>
          <p:spPr>
            <a:xfrm>
              <a:off x="1913150" y="4452600"/>
              <a:ext cx="35075" cy="34275"/>
            </a:xfrm>
            <a:custGeom>
              <a:avLst/>
              <a:gdLst/>
              <a:ahLst/>
              <a:cxnLst/>
              <a:rect l="l" t="t" r="r" b="b"/>
              <a:pathLst>
                <a:path w="1403" h="1371" extrusionOk="0">
                  <a:moveTo>
                    <a:pt x="685" y="0"/>
                  </a:moveTo>
                  <a:cubicBezTo>
                    <a:pt x="294" y="0"/>
                    <a:pt x="0" y="327"/>
                    <a:pt x="0" y="685"/>
                  </a:cubicBezTo>
                  <a:cubicBezTo>
                    <a:pt x="0" y="1077"/>
                    <a:pt x="326" y="1370"/>
                    <a:pt x="685" y="1370"/>
                  </a:cubicBezTo>
                  <a:cubicBezTo>
                    <a:pt x="1109" y="1370"/>
                    <a:pt x="1403" y="1044"/>
                    <a:pt x="1403" y="685"/>
                  </a:cubicBezTo>
                  <a:cubicBezTo>
                    <a:pt x="1403" y="327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5" name="Google Shape;16875;p30"/>
            <p:cNvSpPr/>
            <p:nvPr/>
          </p:nvSpPr>
          <p:spPr>
            <a:xfrm>
              <a:off x="1803050" y="4314775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718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294" y="1371"/>
                    <a:pt x="718" y="1371"/>
                  </a:cubicBezTo>
                  <a:cubicBezTo>
                    <a:pt x="1077" y="1371"/>
                    <a:pt x="1403" y="1110"/>
                    <a:pt x="1403" y="686"/>
                  </a:cubicBezTo>
                  <a:cubicBezTo>
                    <a:pt x="1403" y="294"/>
                    <a:pt x="1077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6" name="Google Shape;16876;p30"/>
            <p:cNvSpPr/>
            <p:nvPr/>
          </p:nvSpPr>
          <p:spPr>
            <a:xfrm>
              <a:off x="1700300" y="41688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2"/>
                    <a:pt x="327" y="1469"/>
                    <a:pt x="751" y="1469"/>
                  </a:cubicBezTo>
                  <a:cubicBezTo>
                    <a:pt x="1142" y="1469"/>
                    <a:pt x="1468" y="1142"/>
                    <a:pt x="1468" y="751"/>
                  </a:cubicBezTo>
                  <a:cubicBezTo>
                    <a:pt x="1468" y="327"/>
                    <a:pt x="1142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7" name="Google Shape;16877;p30"/>
            <p:cNvSpPr/>
            <p:nvPr/>
          </p:nvSpPr>
          <p:spPr>
            <a:xfrm>
              <a:off x="1610600" y="40171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0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8" name="Google Shape;16878;p30"/>
            <p:cNvSpPr/>
            <p:nvPr/>
          </p:nvSpPr>
          <p:spPr>
            <a:xfrm>
              <a:off x="1529850" y="3858100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4" y="1"/>
                  </a:moveTo>
                  <a:cubicBezTo>
                    <a:pt x="392" y="1"/>
                    <a:pt x="1" y="327"/>
                    <a:pt x="1" y="783"/>
                  </a:cubicBezTo>
                  <a:cubicBezTo>
                    <a:pt x="1" y="1175"/>
                    <a:pt x="327" y="1534"/>
                    <a:pt x="784" y="1534"/>
                  </a:cubicBezTo>
                  <a:cubicBezTo>
                    <a:pt x="1208" y="1534"/>
                    <a:pt x="1567" y="1208"/>
                    <a:pt x="1567" y="783"/>
                  </a:cubicBezTo>
                  <a:cubicBezTo>
                    <a:pt x="1567" y="327"/>
                    <a:pt x="1208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9" name="Google Shape;16879;p30"/>
            <p:cNvSpPr/>
            <p:nvPr/>
          </p:nvSpPr>
          <p:spPr>
            <a:xfrm>
              <a:off x="1460550" y="36941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92" y="1"/>
                    <a:pt x="0" y="360"/>
                    <a:pt x="0" y="816"/>
                  </a:cubicBezTo>
                  <a:cubicBezTo>
                    <a:pt x="0" y="1241"/>
                    <a:pt x="392" y="1632"/>
                    <a:pt x="816" y="1632"/>
                  </a:cubicBezTo>
                  <a:cubicBezTo>
                    <a:pt x="1272" y="1632"/>
                    <a:pt x="1631" y="1241"/>
                    <a:pt x="1631" y="816"/>
                  </a:cubicBezTo>
                  <a:cubicBezTo>
                    <a:pt x="1631" y="360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0" name="Google Shape;16880;p30"/>
            <p:cNvSpPr/>
            <p:nvPr/>
          </p:nvSpPr>
          <p:spPr>
            <a:xfrm>
              <a:off x="1405100" y="3526825"/>
              <a:ext cx="40800" cy="40975"/>
            </a:xfrm>
            <a:custGeom>
              <a:avLst/>
              <a:gdLst/>
              <a:ahLst/>
              <a:cxnLst/>
              <a:rect l="l" t="t" r="r" b="b"/>
              <a:pathLst>
                <a:path w="1632" h="1639" extrusionOk="0">
                  <a:moveTo>
                    <a:pt x="915" y="0"/>
                  </a:moveTo>
                  <a:cubicBezTo>
                    <a:pt x="882" y="0"/>
                    <a:pt x="849" y="3"/>
                    <a:pt x="816" y="8"/>
                  </a:cubicBezTo>
                  <a:cubicBezTo>
                    <a:pt x="359" y="8"/>
                    <a:pt x="0" y="367"/>
                    <a:pt x="0" y="823"/>
                  </a:cubicBezTo>
                  <a:cubicBezTo>
                    <a:pt x="0" y="1247"/>
                    <a:pt x="359" y="1639"/>
                    <a:pt x="816" y="1639"/>
                  </a:cubicBezTo>
                  <a:cubicBezTo>
                    <a:pt x="1240" y="1639"/>
                    <a:pt x="1631" y="1247"/>
                    <a:pt x="1631" y="823"/>
                  </a:cubicBezTo>
                  <a:cubicBezTo>
                    <a:pt x="1631" y="343"/>
                    <a:pt x="1299" y="0"/>
                    <a:pt x="91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1" name="Google Shape;16881;p30"/>
            <p:cNvSpPr/>
            <p:nvPr/>
          </p:nvSpPr>
          <p:spPr>
            <a:xfrm>
              <a:off x="1360225" y="3354125"/>
              <a:ext cx="42450" cy="43250"/>
            </a:xfrm>
            <a:custGeom>
              <a:avLst/>
              <a:gdLst/>
              <a:ahLst/>
              <a:cxnLst/>
              <a:rect l="l" t="t" r="r" b="b"/>
              <a:pathLst>
                <a:path w="1698" h="1730" extrusionOk="0">
                  <a:moveTo>
                    <a:pt x="849" y="1"/>
                  </a:moveTo>
                  <a:cubicBezTo>
                    <a:pt x="360" y="1"/>
                    <a:pt x="1" y="392"/>
                    <a:pt x="1" y="849"/>
                  </a:cubicBezTo>
                  <a:cubicBezTo>
                    <a:pt x="1" y="1338"/>
                    <a:pt x="360" y="1729"/>
                    <a:pt x="849" y="1729"/>
                  </a:cubicBezTo>
                  <a:cubicBezTo>
                    <a:pt x="1306" y="1729"/>
                    <a:pt x="1697" y="1338"/>
                    <a:pt x="1697" y="849"/>
                  </a:cubicBezTo>
                  <a:cubicBezTo>
                    <a:pt x="1697" y="392"/>
                    <a:pt x="1306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2" name="Google Shape;16882;p30"/>
            <p:cNvSpPr/>
            <p:nvPr/>
          </p:nvSpPr>
          <p:spPr>
            <a:xfrm>
              <a:off x="1329250" y="3179600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48" y="1"/>
                  </a:moveTo>
                  <a:cubicBezTo>
                    <a:pt x="359" y="1"/>
                    <a:pt x="0" y="392"/>
                    <a:pt x="0" y="882"/>
                  </a:cubicBezTo>
                  <a:cubicBezTo>
                    <a:pt x="0" y="1371"/>
                    <a:pt x="359" y="1730"/>
                    <a:pt x="848" y="1730"/>
                  </a:cubicBezTo>
                  <a:cubicBezTo>
                    <a:pt x="1338" y="1730"/>
                    <a:pt x="1729" y="1371"/>
                    <a:pt x="1729" y="882"/>
                  </a:cubicBezTo>
                  <a:cubicBezTo>
                    <a:pt x="1729" y="392"/>
                    <a:pt x="1338" y="1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3" name="Google Shape;16883;p30"/>
            <p:cNvSpPr/>
            <p:nvPr/>
          </p:nvSpPr>
          <p:spPr>
            <a:xfrm>
              <a:off x="1311300" y="3004225"/>
              <a:ext cx="42425" cy="43300"/>
            </a:xfrm>
            <a:custGeom>
              <a:avLst/>
              <a:gdLst/>
              <a:ahLst/>
              <a:cxnLst/>
              <a:rect l="l" t="t" r="r" b="b"/>
              <a:pathLst>
                <a:path w="1697" h="1732" extrusionOk="0">
                  <a:moveTo>
                    <a:pt x="898" y="1"/>
                  </a:moveTo>
                  <a:cubicBezTo>
                    <a:pt x="882" y="1"/>
                    <a:pt x="865" y="1"/>
                    <a:pt x="849" y="3"/>
                  </a:cubicBezTo>
                  <a:cubicBezTo>
                    <a:pt x="392" y="3"/>
                    <a:pt x="1" y="394"/>
                    <a:pt x="1" y="883"/>
                  </a:cubicBezTo>
                  <a:cubicBezTo>
                    <a:pt x="1" y="1340"/>
                    <a:pt x="360" y="1731"/>
                    <a:pt x="849" y="1731"/>
                  </a:cubicBezTo>
                  <a:cubicBezTo>
                    <a:pt x="1306" y="1731"/>
                    <a:pt x="1697" y="1373"/>
                    <a:pt x="1697" y="883"/>
                  </a:cubicBezTo>
                  <a:cubicBezTo>
                    <a:pt x="1697" y="412"/>
                    <a:pt x="1333" y="1"/>
                    <a:pt x="89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4" name="Google Shape;16884;p30"/>
            <p:cNvSpPr/>
            <p:nvPr/>
          </p:nvSpPr>
          <p:spPr>
            <a:xfrm>
              <a:off x="1303150" y="282650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1" y="0"/>
                  </a:moveTo>
                  <a:cubicBezTo>
                    <a:pt x="392" y="0"/>
                    <a:pt x="1" y="392"/>
                    <a:pt x="1" y="881"/>
                  </a:cubicBezTo>
                  <a:cubicBezTo>
                    <a:pt x="1" y="1370"/>
                    <a:pt x="392" y="1795"/>
                    <a:pt x="881" y="1795"/>
                  </a:cubicBezTo>
                  <a:cubicBezTo>
                    <a:pt x="1371" y="1795"/>
                    <a:pt x="1795" y="1370"/>
                    <a:pt x="1795" y="881"/>
                  </a:cubicBezTo>
                  <a:cubicBezTo>
                    <a:pt x="1795" y="392"/>
                    <a:pt x="1371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5" name="Google Shape;16885;p30"/>
            <p:cNvSpPr/>
            <p:nvPr/>
          </p:nvSpPr>
          <p:spPr>
            <a:xfrm>
              <a:off x="1308850" y="26503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1"/>
                  </a:moveTo>
                  <a:cubicBezTo>
                    <a:pt x="425" y="1"/>
                    <a:pt x="1" y="392"/>
                    <a:pt x="1" y="881"/>
                  </a:cubicBezTo>
                  <a:cubicBezTo>
                    <a:pt x="1" y="1371"/>
                    <a:pt x="425" y="1795"/>
                    <a:pt x="914" y="1795"/>
                  </a:cubicBezTo>
                  <a:cubicBezTo>
                    <a:pt x="1404" y="1795"/>
                    <a:pt x="1795" y="1371"/>
                    <a:pt x="1795" y="881"/>
                  </a:cubicBezTo>
                  <a:cubicBezTo>
                    <a:pt x="1795" y="392"/>
                    <a:pt x="1404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6" name="Google Shape;16886;p30"/>
            <p:cNvSpPr/>
            <p:nvPr/>
          </p:nvSpPr>
          <p:spPr>
            <a:xfrm>
              <a:off x="1325975" y="2473400"/>
              <a:ext cx="47325" cy="47300"/>
            </a:xfrm>
            <a:custGeom>
              <a:avLst/>
              <a:gdLst/>
              <a:ahLst/>
              <a:cxnLst/>
              <a:rect l="l" t="t" r="r" b="b"/>
              <a:pathLst>
                <a:path w="1893" h="1892" extrusionOk="0">
                  <a:moveTo>
                    <a:pt x="947" y="0"/>
                  </a:moveTo>
                  <a:cubicBezTo>
                    <a:pt x="425" y="0"/>
                    <a:pt x="1" y="424"/>
                    <a:pt x="1" y="946"/>
                  </a:cubicBezTo>
                  <a:cubicBezTo>
                    <a:pt x="1" y="1468"/>
                    <a:pt x="425" y="1892"/>
                    <a:pt x="947" y="1892"/>
                  </a:cubicBezTo>
                  <a:cubicBezTo>
                    <a:pt x="1469" y="1892"/>
                    <a:pt x="1893" y="1468"/>
                    <a:pt x="1893" y="946"/>
                  </a:cubicBezTo>
                  <a:cubicBezTo>
                    <a:pt x="1893" y="424"/>
                    <a:pt x="1469" y="0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7" name="Google Shape;16887;p30"/>
            <p:cNvSpPr/>
            <p:nvPr/>
          </p:nvSpPr>
          <p:spPr>
            <a:xfrm>
              <a:off x="1357800" y="2299700"/>
              <a:ext cx="47325" cy="46500"/>
            </a:xfrm>
            <a:custGeom>
              <a:avLst/>
              <a:gdLst/>
              <a:ahLst/>
              <a:cxnLst/>
              <a:rect l="l" t="t" r="r" b="b"/>
              <a:pathLst>
                <a:path w="1893" h="1860" extrusionOk="0">
                  <a:moveTo>
                    <a:pt x="946" y="0"/>
                  </a:moveTo>
                  <a:cubicBezTo>
                    <a:pt x="424" y="0"/>
                    <a:pt x="0" y="391"/>
                    <a:pt x="0" y="913"/>
                  </a:cubicBezTo>
                  <a:cubicBezTo>
                    <a:pt x="0" y="1435"/>
                    <a:pt x="424" y="1859"/>
                    <a:pt x="946" y="1859"/>
                  </a:cubicBezTo>
                  <a:cubicBezTo>
                    <a:pt x="1468" y="1859"/>
                    <a:pt x="1892" y="1435"/>
                    <a:pt x="1892" y="913"/>
                  </a:cubicBezTo>
                  <a:cubicBezTo>
                    <a:pt x="1892" y="391"/>
                    <a:pt x="1468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8" name="Google Shape;16888;p30"/>
            <p:cNvSpPr/>
            <p:nvPr/>
          </p:nvSpPr>
          <p:spPr>
            <a:xfrm>
              <a:off x="1401825" y="2127625"/>
              <a:ext cx="46500" cy="47325"/>
            </a:xfrm>
            <a:custGeom>
              <a:avLst/>
              <a:gdLst/>
              <a:ahLst/>
              <a:cxnLst/>
              <a:rect l="l" t="t" r="r" b="b"/>
              <a:pathLst>
                <a:path w="1860" h="1893" extrusionOk="0">
                  <a:moveTo>
                    <a:pt x="947" y="0"/>
                  </a:moveTo>
                  <a:cubicBezTo>
                    <a:pt x="392" y="0"/>
                    <a:pt x="1" y="424"/>
                    <a:pt x="1" y="946"/>
                  </a:cubicBezTo>
                  <a:cubicBezTo>
                    <a:pt x="1" y="1501"/>
                    <a:pt x="392" y="1892"/>
                    <a:pt x="947" y="1892"/>
                  </a:cubicBezTo>
                  <a:cubicBezTo>
                    <a:pt x="1468" y="1892"/>
                    <a:pt x="1860" y="1501"/>
                    <a:pt x="1860" y="946"/>
                  </a:cubicBezTo>
                  <a:cubicBezTo>
                    <a:pt x="1860" y="424"/>
                    <a:pt x="1468" y="33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9" name="Google Shape;16889;p30"/>
            <p:cNvSpPr/>
            <p:nvPr/>
          </p:nvSpPr>
          <p:spPr>
            <a:xfrm>
              <a:off x="1458100" y="1961250"/>
              <a:ext cx="46500" cy="46525"/>
            </a:xfrm>
            <a:custGeom>
              <a:avLst/>
              <a:gdLst/>
              <a:ahLst/>
              <a:cxnLst/>
              <a:rect l="l" t="t" r="r" b="b"/>
              <a:pathLst>
                <a:path w="1860" h="1861" extrusionOk="0">
                  <a:moveTo>
                    <a:pt x="914" y="1"/>
                  </a:moveTo>
                  <a:cubicBezTo>
                    <a:pt x="392" y="1"/>
                    <a:pt x="0" y="392"/>
                    <a:pt x="0" y="914"/>
                  </a:cubicBezTo>
                  <a:cubicBezTo>
                    <a:pt x="0" y="1469"/>
                    <a:pt x="392" y="1860"/>
                    <a:pt x="914" y="1860"/>
                  </a:cubicBezTo>
                  <a:cubicBezTo>
                    <a:pt x="1468" y="1860"/>
                    <a:pt x="1860" y="1469"/>
                    <a:pt x="1860" y="914"/>
                  </a:cubicBezTo>
                  <a:cubicBezTo>
                    <a:pt x="1860" y="392"/>
                    <a:pt x="1468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0" name="Google Shape;16890;p30"/>
            <p:cNvSpPr/>
            <p:nvPr/>
          </p:nvSpPr>
          <p:spPr>
            <a:xfrm>
              <a:off x="1524150" y="1795700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57" y="1"/>
                    <a:pt x="1" y="458"/>
                    <a:pt x="1" y="980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01" y="1958"/>
                    <a:pt x="1958" y="1501"/>
                    <a:pt x="1958" y="980"/>
                  </a:cubicBezTo>
                  <a:cubicBezTo>
                    <a:pt x="1958" y="490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1" name="Google Shape;16891;p30"/>
            <p:cNvSpPr/>
            <p:nvPr/>
          </p:nvSpPr>
          <p:spPr>
            <a:xfrm>
              <a:off x="1602450" y="1639125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57" y="1"/>
                    <a:pt x="0" y="425"/>
                    <a:pt x="0" y="980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01" y="1958"/>
                    <a:pt x="1957" y="1501"/>
                    <a:pt x="1957" y="980"/>
                  </a:cubicBezTo>
                  <a:cubicBezTo>
                    <a:pt x="1957" y="425"/>
                    <a:pt x="1566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2" name="Google Shape;16892;p30"/>
            <p:cNvSpPr/>
            <p:nvPr/>
          </p:nvSpPr>
          <p:spPr>
            <a:xfrm>
              <a:off x="1692950" y="1486650"/>
              <a:ext cx="48975" cy="48950"/>
            </a:xfrm>
            <a:custGeom>
              <a:avLst/>
              <a:gdLst/>
              <a:ahLst/>
              <a:cxnLst/>
              <a:rect l="l" t="t" r="r" b="b"/>
              <a:pathLst>
                <a:path w="1959" h="1958" extrusionOk="0">
                  <a:moveTo>
                    <a:pt x="979" y="0"/>
                  </a:moveTo>
                  <a:cubicBezTo>
                    <a:pt x="458" y="0"/>
                    <a:pt x="1" y="457"/>
                    <a:pt x="1" y="979"/>
                  </a:cubicBezTo>
                  <a:cubicBezTo>
                    <a:pt x="1" y="1533"/>
                    <a:pt x="458" y="1957"/>
                    <a:pt x="979" y="1957"/>
                  </a:cubicBezTo>
                  <a:cubicBezTo>
                    <a:pt x="1534" y="1957"/>
                    <a:pt x="1958" y="1533"/>
                    <a:pt x="1958" y="979"/>
                  </a:cubicBezTo>
                  <a:cubicBezTo>
                    <a:pt x="1958" y="457"/>
                    <a:pt x="1567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3" name="Google Shape;16893;p30"/>
            <p:cNvSpPr/>
            <p:nvPr/>
          </p:nvSpPr>
          <p:spPr>
            <a:xfrm>
              <a:off x="1794075" y="1340675"/>
              <a:ext cx="48950" cy="49750"/>
            </a:xfrm>
            <a:custGeom>
              <a:avLst/>
              <a:gdLst/>
              <a:ahLst/>
              <a:cxnLst/>
              <a:rect l="l" t="t" r="r" b="b"/>
              <a:pathLst>
                <a:path w="1958" h="1990" extrusionOk="0">
                  <a:moveTo>
                    <a:pt x="979" y="0"/>
                  </a:moveTo>
                  <a:cubicBezTo>
                    <a:pt x="457" y="0"/>
                    <a:pt x="1" y="457"/>
                    <a:pt x="1" y="1011"/>
                  </a:cubicBezTo>
                  <a:cubicBezTo>
                    <a:pt x="1" y="1533"/>
                    <a:pt x="457" y="1990"/>
                    <a:pt x="979" y="1990"/>
                  </a:cubicBezTo>
                  <a:cubicBezTo>
                    <a:pt x="1501" y="1990"/>
                    <a:pt x="1958" y="1533"/>
                    <a:pt x="1958" y="1011"/>
                  </a:cubicBezTo>
                  <a:cubicBezTo>
                    <a:pt x="1958" y="457"/>
                    <a:pt x="1566" y="65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4" name="Google Shape;16894;p30"/>
            <p:cNvSpPr/>
            <p:nvPr/>
          </p:nvSpPr>
          <p:spPr>
            <a:xfrm>
              <a:off x="1905000" y="1203650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57" y="1"/>
                    <a:pt x="0" y="458"/>
                    <a:pt x="0" y="980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33" y="1958"/>
                    <a:pt x="1957" y="1501"/>
                    <a:pt x="1957" y="980"/>
                  </a:cubicBezTo>
                  <a:cubicBezTo>
                    <a:pt x="1957" y="458"/>
                    <a:pt x="1566" y="34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5" name="Google Shape;16895;p30"/>
            <p:cNvSpPr/>
            <p:nvPr/>
          </p:nvSpPr>
          <p:spPr>
            <a:xfrm>
              <a:off x="2025675" y="1074800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25" y="1"/>
                    <a:pt x="1" y="458"/>
                    <a:pt x="1" y="980"/>
                  </a:cubicBezTo>
                  <a:cubicBezTo>
                    <a:pt x="1" y="1534"/>
                    <a:pt x="457" y="1958"/>
                    <a:pt x="979" y="1958"/>
                  </a:cubicBezTo>
                  <a:cubicBezTo>
                    <a:pt x="1501" y="1958"/>
                    <a:pt x="1958" y="1534"/>
                    <a:pt x="1958" y="980"/>
                  </a:cubicBezTo>
                  <a:cubicBezTo>
                    <a:pt x="1958" y="425"/>
                    <a:pt x="1534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6" name="Google Shape;16896;p30"/>
            <p:cNvSpPr/>
            <p:nvPr/>
          </p:nvSpPr>
          <p:spPr>
            <a:xfrm>
              <a:off x="2155350" y="953300"/>
              <a:ext cx="48950" cy="49775"/>
            </a:xfrm>
            <a:custGeom>
              <a:avLst/>
              <a:gdLst/>
              <a:ahLst/>
              <a:cxnLst/>
              <a:rect l="l" t="t" r="r" b="b"/>
              <a:pathLst>
                <a:path w="1958" h="1991" extrusionOk="0">
                  <a:moveTo>
                    <a:pt x="979" y="1"/>
                  </a:moveTo>
                  <a:cubicBezTo>
                    <a:pt x="424" y="1"/>
                    <a:pt x="0" y="457"/>
                    <a:pt x="0" y="979"/>
                  </a:cubicBezTo>
                  <a:cubicBezTo>
                    <a:pt x="0" y="1534"/>
                    <a:pt x="424" y="1990"/>
                    <a:pt x="979" y="1990"/>
                  </a:cubicBezTo>
                  <a:cubicBezTo>
                    <a:pt x="1501" y="1990"/>
                    <a:pt x="1957" y="1534"/>
                    <a:pt x="1957" y="979"/>
                  </a:cubicBezTo>
                  <a:cubicBezTo>
                    <a:pt x="1957" y="457"/>
                    <a:pt x="1501" y="33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7" name="Google Shape;16897;p30"/>
            <p:cNvSpPr/>
            <p:nvPr/>
          </p:nvSpPr>
          <p:spPr>
            <a:xfrm>
              <a:off x="2293975" y="844025"/>
              <a:ext cx="46525" cy="46500"/>
            </a:xfrm>
            <a:custGeom>
              <a:avLst/>
              <a:gdLst/>
              <a:ahLst/>
              <a:cxnLst/>
              <a:rect l="l" t="t" r="r" b="b"/>
              <a:pathLst>
                <a:path w="1861" h="1860" extrusionOk="0">
                  <a:moveTo>
                    <a:pt x="914" y="1"/>
                  </a:moveTo>
                  <a:cubicBezTo>
                    <a:pt x="392" y="1"/>
                    <a:pt x="1" y="392"/>
                    <a:pt x="1" y="914"/>
                  </a:cubicBezTo>
                  <a:cubicBezTo>
                    <a:pt x="1" y="1468"/>
                    <a:pt x="392" y="1860"/>
                    <a:pt x="914" y="1860"/>
                  </a:cubicBezTo>
                  <a:cubicBezTo>
                    <a:pt x="1469" y="1860"/>
                    <a:pt x="1860" y="1468"/>
                    <a:pt x="1860" y="914"/>
                  </a:cubicBezTo>
                  <a:cubicBezTo>
                    <a:pt x="1860" y="425"/>
                    <a:pt x="1469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8" name="Google Shape;16898;p30"/>
            <p:cNvSpPr/>
            <p:nvPr/>
          </p:nvSpPr>
          <p:spPr>
            <a:xfrm>
              <a:off x="2440775" y="74372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1" y="0"/>
                  </a:moveTo>
                  <a:cubicBezTo>
                    <a:pt x="392" y="0"/>
                    <a:pt x="0" y="392"/>
                    <a:pt x="0" y="914"/>
                  </a:cubicBezTo>
                  <a:cubicBezTo>
                    <a:pt x="0" y="1403"/>
                    <a:pt x="392" y="1794"/>
                    <a:pt x="881" y="1794"/>
                  </a:cubicBezTo>
                  <a:cubicBezTo>
                    <a:pt x="1370" y="1794"/>
                    <a:pt x="1794" y="1403"/>
                    <a:pt x="1794" y="914"/>
                  </a:cubicBezTo>
                  <a:cubicBezTo>
                    <a:pt x="1794" y="424"/>
                    <a:pt x="1370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9" name="Google Shape;16899;p30"/>
            <p:cNvSpPr/>
            <p:nvPr/>
          </p:nvSpPr>
          <p:spPr>
            <a:xfrm>
              <a:off x="2592450" y="654825"/>
              <a:ext cx="42425" cy="43250"/>
            </a:xfrm>
            <a:custGeom>
              <a:avLst/>
              <a:gdLst/>
              <a:ahLst/>
              <a:cxnLst/>
              <a:rect l="l" t="t" r="r" b="b"/>
              <a:pathLst>
                <a:path w="1697" h="1730" extrusionOk="0">
                  <a:moveTo>
                    <a:pt x="849" y="1"/>
                  </a:moveTo>
                  <a:cubicBezTo>
                    <a:pt x="359" y="1"/>
                    <a:pt x="1" y="392"/>
                    <a:pt x="1" y="881"/>
                  </a:cubicBezTo>
                  <a:cubicBezTo>
                    <a:pt x="1" y="1371"/>
                    <a:pt x="359" y="1730"/>
                    <a:pt x="849" y="1730"/>
                  </a:cubicBezTo>
                  <a:cubicBezTo>
                    <a:pt x="1338" y="1730"/>
                    <a:pt x="1697" y="1371"/>
                    <a:pt x="1697" y="881"/>
                  </a:cubicBezTo>
                  <a:cubicBezTo>
                    <a:pt x="1697" y="392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0" name="Google Shape;16900;p30"/>
            <p:cNvSpPr/>
            <p:nvPr/>
          </p:nvSpPr>
          <p:spPr>
            <a:xfrm>
              <a:off x="2752300" y="577350"/>
              <a:ext cx="39150" cy="39175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1"/>
                  </a:moveTo>
                  <a:cubicBezTo>
                    <a:pt x="326" y="1"/>
                    <a:pt x="0" y="392"/>
                    <a:pt x="0" y="784"/>
                  </a:cubicBezTo>
                  <a:cubicBezTo>
                    <a:pt x="0" y="1240"/>
                    <a:pt x="359" y="1567"/>
                    <a:pt x="783" y="1567"/>
                  </a:cubicBezTo>
                  <a:cubicBezTo>
                    <a:pt x="1207" y="1567"/>
                    <a:pt x="1566" y="1208"/>
                    <a:pt x="1566" y="784"/>
                  </a:cubicBezTo>
                  <a:cubicBezTo>
                    <a:pt x="1566" y="327"/>
                    <a:pt x="1174" y="1"/>
                    <a:pt x="78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1" name="Google Shape;16901;p30"/>
            <p:cNvSpPr/>
            <p:nvPr/>
          </p:nvSpPr>
          <p:spPr>
            <a:xfrm>
              <a:off x="2918650" y="512125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44"/>
                    <a:pt x="294" y="1305"/>
                    <a:pt x="653" y="1305"/>
                  </a:cubicBezTo>
                  <a:cubicBezTo>
                    <a:pt x="1012" y="1305"/>
                    <a:pt x="1305" y="1044"/>
                    <a:pt x="1305" y="653"/>
                  </a:cubicBezTo>
                  <a:cubicBezTo>
                    <a:pt x="1305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2" name="Google Shape;16902;p30"/>
            <p:cNvSpPr/>
            <p:nvPr/>
          </p:nvSpPr>
          <p:spPr>
            <a:xfrm>
              <a:off x="3087450" y="45830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88" y="0"/>
                  </a:moveTo>
                  <a:cubicBezTo>
                    <a:pt x="262" y="0"/>
                    <a:pt x="1" y="261"/>
                    <a:pt x="1" y="588"/>
                  </a:cubicBezTo>
                  <a:cubicBezTo>
                    <a:pt x="1" y="881"/>
                    <a:pt x="262" y="1142"/>
                    <a:pt x="588" y="1142"/>
                  </a:cubicBezTo>
                  <a:cubicBezTo>
                    <a:pt x="914" y="1142"/>
                    <a:pt x="1143" y="914"/>
                    <a:pt x="1143" y="588"/>
                  </a:cubicBezTo>
                  <a:cubicBezTo>
                    <a:pt x="1143" y="294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3" name="Google Shape;16903;p30"/>
            <p:cNvSpPr/>
            <p:nvPr/>
          </p:nvSpPr>
          <p:spPr>
            <a:xfrm>
              <a:off x="3261150" y="416700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197" y="1"/>
                    <a:pt x="1" y="196"/>
                    <a:pt x="1" y="490"/>
                  </a:cubicBezTo>
                  <a:cubicBezTo>
                    <a:pt x="1" y="751"/>
                    <a:pt x="229" y="979"/>
                    <a:pt x="490" y="979"/>
                  </a:cubicBezTo>
                  <a:cubicBezTo>
                    <a:pt x="784" y="979"/>
                    <a:pt x="979" y="718"/>
                    <a:pt x="979" y="490"/>
                  </a:cubicBezTo>
                  <a:cubicBezTo>
                    <a:pt x="979" y="229"/>
                    <a:pt x="784" y="33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4" name="Google Shape;16904;p30"/>
            <p:cNvSpPr/>
            <p:nvPr/>
          </p:nvSpPr>
          <p:spPr>
            <a:xfrm>
              <a:off x="3438125" y="388175"/>
              <a:ext cx="18775" cy="17950"/>
            </a:xfrm>
            <a:custGeom>
              <a:avLst/>
              <a:gdLst/>
              <a:ahLst/>
              <a:cxnLst/>
              <a:rect l="l" t="t" r="r" b="b"/>
              <a:pathLst>
                <a:path w="751" h="718" extrusionOk="0">
                  <a:moveTo>
                    <a:pt x="392" y="0"/>
                  </a:moveTo>
                  <a:cubicBezTo>
                    <a:pt x="163" y="0"/>
                    <a:pt x="0" y="163"/>
                    <a:pt x="0" y="359"/>
                  </a:cubicBezTo>
                  <a:cubicBezTo>
                    <a:pt x="0" y="555"/>
                    <a:pt x="163" y="718"/>
                    <a:pt x="392" y="718"/>
                  </a:cubicBezTo>
                  <a:cubicBezTo>
                    <a:pt x="588" y="718"/>
                    <a:pt x="751" y="555"/>
                    <a:pt x="751" y="359"/>
                  </a:cubicBezTo>
                  <a:cubicBezTo>
                    <a:pt x="751" y="163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5" name="Google Shape;16905;p30"/>
            <p:cNvSpPr/>
            <p:nvPr/>
          </p:nvSpPr>
          <p:spPr>
            <a:xfrm>
              <a:off x="3615075" y="371050"/>
              <a:ext cx="16350" cy="16325"/>
            </a:xfrm>
            <a:custGeom>
              <a:avLst/>
              <a:gdLst/>
              <a:ahLst/>
              <a:cxnLst/>
              <a:rect l="l" t="t" r="r" b="b"/>
              <a:pathLst>
                <a:path w="654" h="653" extrusionOk="0">
                  <a:moveTo>
                    <a:pt x="327" y="0"/>
                  </a:moveTo>
                  <a:cubicBezTo>
                    <a:pt x="99" y="0"/>
                    <a:pt x="1" y="163"/>
                    <a:pt x="1" y="326"/>
                  </a:cubicBezTo>
                  <a:cubicBezTo>
                    <a:pt x="1" y="522"/>
                    <a:pt x="99" y="652"/>
                    <a:pt x="327" y="652"/>
                  </a:cubicBezTo>
                  <a:cubicBezTo>
                    <a:pt x="523" y="652"/>
                    <a:pt x="653" y="489"/>
                    <a:pt x="653" y="326"/>
                  </a:cubicBezTo>
                  <a:cubicBezTo>
                    <a:pt x="653" y="163"/>
                    <a:pt x="523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6" name="Google Shape;16906;p30"/>
            <p:cNvSpPr/>
            <p:nvPr/>
          </p:nvSpPr>
          <p:spPr>
            <a:xfrm>
              <a:off x="3794500" y="366525"/>
              <a:ext cx="12250" cy="12700"/>
            </a:xfrm>
            <a:custGeom>
              <a:avLst/>
              <a:gdLst/>
              <a:ahLst/>
              <a:cxnLst/>
              <a:rect l="l" t="t" r="r" b="b"/>
              <a:pathLst>
                <a:path w="490" h="508" extrusionOk="0">
                  <a:moveTo>
                    <a:pt x="298" y="1"/>
                  </a:moveTo>
                  <a:cubicBezTo>
                    <a:pt x="276" y="1"/>
                    <a:pt x="252" y="6"/>
                    <a:pt x="229" y="18"/>
                  </a:cubicBezTo>
                  <a:cubicBezTo>
                    <a:pt x="98" y="18"/>
                    <a:pt x="0" y="83"/>
                    <a:pt x="0" y="246"/>
                  </a:cubicBezTo>
                  <a:cubicBezTo>
                    <a:pt x="0" y="377"/>
                    <a:pt x="65" y="507"/>
                    <a:pt x="229" y="507"/>
                  </a:cubicBezTo>
                  <a:cubicBezTo>
                    <a:pt x="359" y="507"/>
                    <a:pt x="490" y="409"/>
                    <a:pt x="490" y="246"/>
                  </a:cubicBezTo>
                  <a:cubicBezTo>
                    <a:pt x="490" y="113"/>
                    <a:pt x="402" y="1"/>
                    <a:pt x="29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7" name="Google Shape;16907;p30"/>
            <p:cNvSpPr/>
            <p:nvPr/>
          </p:nvSpPr>
          <p:spPr>
            <a:xfrm>
              <a:off x="3970650" y="37267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8" y="0"/>
                  </a:moveTo>
                  <a:cubicBezTo>
                    <a:pt x="98" y="0"/>
                    <a:pt x="0" y="131"/>
                    <a:pt x="0" y="261"/>
                  </a:cubicBezTo>
                  <a:cubicBezTo>
                    <a:pt x="0" y="359"/>
                    <a:pt x="98" y="490"/>
                    <a:pt x="228" y="490"/>
                  </a:cubicBezTo>
                  <a:cubicBezTo>
                    <a:pt x="359" y="490"/>
                    <a:pt x="489" y="359"/>
                    <a:pt x="489" y="261"/>
                  </a:cubicBezTo>
                  <a:cubicBezTo>
                    <a:pt x="489" y="131"/>
                    <a:pt x="359" y="0"/>
                    <a:pt x="22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8" name="Google Shape;16908;p30"/>
            <p:cNvSpPr/>
            <p:nvPr/>
          </p:nvSpPr>
          <p:spPr>
            <a:xfrm>
              <a:off x="4145975" y="3914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9" y="1"/>
                  </a:moveTo>
                  <a:cubicBezTo>
                    <a:pt x="131" y="1"/>
                    <a:pt x="0" y="98"/>
                    <a:pt x="0" y="229"/>
                  </a:cubicBezTo>
                  <a:cubicBezTo>
                    <a:pt x="0" y="359"/>
                    <a:pt x="131" y="490"/>
                    <a:pt x="229" y="490"/>
                  </a:cubicBezTo>
                  <a:cubicBezTo>
                    <a:pt x="359" y="490"/>
                    <a:pt x="490" y="359"/>
                    <a:pt x="490" y="229"/>
                  </a:cubicBezTo>
                  <a:cubicBezTo>
                    <a:pt x="490" y="98"/>
                    <a:pt x="359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9" name="Google Shape;16909;p30"/>
            <p:cNvSpPr/>
            <p:nvPr/>
          </p:nvSpPr>
          <p:spPr>
            <a:xfrm>
              <a:off x="4320500" y="4224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8" y="0"/>
                  </a:moveTo>
                  <a:cubicBezTo>
                    <a:pt x="98" y="0"/>
                    <a:pt x="0" y="131"/>
                    <a:pt x="0" y="261"/>
                  </a:cubicBezTo>
                  <a:cubicBezTo>
                    <a:pt x="0" y="392"/>
                    <a:pt x="98" y="489"/>
                    <a:pt x="228" y="489"/>
                  </a:cubicBezTo>
                  <a:cubicBezTo>
                    <a:pt x="359" y="489"/>
                    <a:pt x="489" y="392"/>
                    <a:pt x="489" y="261"/>
                  </a:cubicBezTo>
                  <a:cubicBezTo>
                    <a:pt x="489" y="131"/>
                    <a:pt x="359" y="0"/>
                    <a:pt x="22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0" name="Google Shape;16910;p30"/>
            <p:cNvSpPr/>
            <p:nvPr/>
          </p:nvSpPr>
          <p:spPr>
            <a:xfrm>
              <a:off x="4489300" y="465625"/>
              <a:ext cx="14700" cy="13900"/>
            </a:xfrm>
            <a:custGeom>
              <a:avLst/>
              <a:gdLst/>
              <a:ahLst/>
              <a:cxnLst/>
              <a:rect l="l" t="t" r="r" b="b"/>
              <a:pathLst>
                <a:path w="588" h="556" extrusionOk="0">
                  <a:moveTo>
                    <a:pt x="294" y="1"/>
                  </a:moveTo>
                  <a:cubicBezTo>
                    <a:pt x="131" y="1"/>
                    <a:pt x="0" y="131"/>
                    <a:pt x="0" y="295"/>
                  </a:cubicBezTo>
                  <a:cubicBezTo>
                    <a:pt x="0" y="458"/>
                    <a:pt x="131" y="555"/>
                    <a:pt x="294" y="555"/>
                  </a:cubicBezTo>
                  <a:cubicBezTo>
                    <a:pt x="457" y="555"/>
                    <a:pt x="588" y="458"/>
                    <a:pt x="588" y="295"/>
                  </a:cubicBezTo>
                  <a:cubicBezTo>
                    <a:pt x="588" y="131"/>
                    <a:pt x="490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1" name="Google Shape;16911;p30"/>
            <p:cNvSpPr/>
            <p:nvPr/>
          </p:nvSpPr>
          <p:spPr>
            <a:xfrm>
              <a:off x="4657300" y="52027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0"/>
                  </a:moveTo>
                  <a:cubicBezTo>
                    <a:pt x="131" y="0"/>
                    <a:pt x="0" y="131"/>
                    <a:pt x="0" y="294"/>
                  </a:cubicBezTo>
                  <a:cubicBezTo>
                    <a:pt x="0" y="457"/>
                    <a:pt x="131" y="588"/>
                    <a:pt x="294" y="588"/>
                  </a:cubicBezTo>
                  <a:cubicBezTo>
                    <a:pt x="457" y="588"/>
                    <a:pt x="587" y="457"/>
                    <a:pt x="587" y="294"/>
                  </a:cubicBezTo>
                  <a:cubicBezTo>
                    <a:pt x="587" y="164"/>
                    <a:pt x="457" y="0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2" name="Google Shape;16912;p30"/>
            <p:cNvSpPr/>
            <p:nvPr/>
          </p:nvSpPr>
          <p:spPr>
            <a:xfrm>
              <a:off x="4822025" y="588775"/>
              <a:ext cx="13875" cy="14700"/>
            </a:xfrm>
            <a:custGeom>
              <a:avLst/>
              <a:gdLst/>
              <a:ahLst/>
              <a:cxnLst/>
              <a:rect l="l" t="t" r="r" b="b"/>
              <a:pathLst>
                <a:path w="555" h="588" extrusionOk="0">
                  <a:moveTo>
                    <a:pt x="261" y="1"/>
                  </a:moveTo>
                  <a:cubicBezTo>
                    <a:pt x="98" y="1"/>
                    <a:pt x="0" y="131"/>
                    <a:pt x="0" y="294"/>
                  </a:cubicBezTo>
                  <a:cubicBezTo>
                    <a:pt x="0" y="457"/>
                    <a:pt x="98" y="588"/>
                    <a:pt x="261" y="588"/>
                  </a:cubicBezTo>
                  <a:cubicBezTo>
                    <a:pt x="424" y="588"/>
                    <a:pt x="555" y="457"/>
                    <a:pt x="555" y="294"/>
                  </a:cubicBezTo>
                  <a:cubicBezTo>
                    <a:pt x="555" y="131"/>
                    <a:pt x="392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3" name="Google Shape;16913;p30"/>
            <p:cNvSpPr/>
            <p:nvPr/>
          </p:nvSpPr>
          <p:spPr>
            <a:xfrm>
              <a:off x="4977775" y="667075"/>
              <a:ext cx="16350" cy="16325"/>
            </a:xfrm>
            <a:custGeom>
              <a:avLst/>
              <a:gdLst/>
              <a:ahLst/>
              <a:cxnLst/>
              <a:rect l="l" t="t" r="r" b="b"/>
              <a:pathLst>
                <a:path w="654" h="653" extrusionOk="0">
                  <a:moveTo>
                    <a:pt x="327" y="0"/>
                  </a:moveTo>
                  <a:cubicBezTo>
                    <a:pt x="131" y="0"/>
                    <a:pt x="1" y="163"/>
                    <a:pt x="1" y="326"/>
                  </a:cubicBezTo>
                  <a:cubicBezTo>
                    <a:pt x="1" y="555"/>
                    <a:pt x="164" y="652"/>
                    <a:pt x="327" y="652"/>
                  </a:cubicBezTo>
                  <a:cubicBezTo>
                    <a:pt x="523" y="652"/>
                    <a:pt x="653" y="489"/>
                    <a:pt x="653" y="326"/>
                  </a:cubicBezTo>
                  <a:cubicBezTo>
                    <a:pt x="653" y="131"/>
                    <a:pt x="523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4" name="Google Shape;16914;p30"/>
            <p:cNvSpPr/>
            <p:nvPr/>
          </p:nvSpPr>
          <p:spPr>
            <a:xfrm>
              <a:off x="5128650" y="755950"/>
              <a:ext cx="17950" cy="18775"/>
            </a:xfrm>
            <a:custGeom>
              <a:avLst/>
              <a:gdLst/>
              <a:ahLst/>
              <a:cxnLst/>
              <a:rect l="l" t="t" r="r" b="b"/>
              <a:pathLst>
                <a:path w="718" h="751" extrusionOk="0">
                  <a:moveTo>
                    <a:pt x="359" y="1"/>
                  </a:moveTo>
                  <a:cubicBezTo>
                    <a:pt x="163" y="1"/>
                    <a:pt x="0" y="164"/>
                    <a:pt x="0" y="359"/>
                  </a:cubicBezTo>
                  <a:cubicBezTo>
                    <a:pt x="0" y="588"/>
                    <a:pt x="163" y="751"/>
                    <a:pt x="359" y="751"/>
                  </a:cubicBezTo>
                  <a:cubicBezTo>
                    <a:pt x="555" y="751"/>
                    <a:pt x="718" y="588"/>
                    <a:pt x="718" y="359"/>
                  </a:cubicBezTo>
                  <a:cubicBezTo>
                    <a:pt x="718" y="164"/>
                    <a:pt x="555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5" name="Google Shape;16915;p30"/>
            <p:cNvSpPr/>
            <p:nvPr/>
          </p:nvSpPr>
          <p:spPr>
            <a:xfrm>
              <a:off x="5273000" y="856250"/>
              <a:ext cx="20400" cy="20425"/>
            </a:xfrm>
            <a:custGeom>
              <a:avLst/>
              <a:gdLst/>
              <a:ahLst/>
              <a:cxnLst/>
              <a:rect l="l" t="t" r="r" b="b"/>
              <a:pathLst>
                <a:path w="816" h="817" extrusionOk="0">
                  <a:moveTo>
                    <a:pt x="424" y="1"/>
                  </a:moveTo>
                  <a:cubicBezTo>
                    <a:pt x="163" y="1"/>
                    <a:pt x="0" y="164"/>
                    <a:pt x="0" y="392"/>
                  </a:cubicBezTo>
                  <a:cubicBezTo>
                    <a:pt x="0" y="653"/>
                    <a:pt x="163" y="816"/>
                    <a:pt x="424" y="816"/>
                  </a:cubicBezTo>
                  <a:cubicBezTo>
                    <a:pt x="652" y="816"/>
                    <a:pt x="816" y="653"/>
                    <a:pt x="816" y="392"/>
                  </a:cubicBezTo>
                  <a:cubicBezTo>
                    <a:pt x="816" y="197"/>
                    <a:pt x="620" y="1"/>
                    <a:pt x="42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6" name="Google Shape;16916;p30"/>
            <p:cNvSpPr/>
            <p:nvPr/>
          </p:nvSpPr>
          <p:spPr>
            <a:xfrm>
              <a:off x="5410000" y="966350"/>
              <a:ext cx="22025" cy="22050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457" y="1"/>
                  </a:moveTo>
                  <a:cubicBezTo>
                    <a:pt x="196" y="1"/>
                    <a:pt x="0" y="196"/>
                    <a:pt x="0" y="425"/>
                  </a:cubicBezTo>
                  <a:cubicBezTo>
                    <a:pt x="0" y="686"/>
                    <a:pt x="196" y="881"/>
                    <a:pt x="457" y="881"/>
                  </a:cubicBezTo>
                  <a:cubicBezTo>
                    <a:pt x="685" y="881"/>
                    <a:pt x="881" y="686"/>
                    <a:pt x="881" y="425"/>
                  </a:cubicBezTo>
                  <a:cubicBezTo>
                    <a:pt x="881" y="196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7" name="Google Shape;16917;p30"/>
            <p:cNvSpPr/>
            <p:nvPr/>
          </p:nvSpPr>
          <p:spPr>
            <a:xfrm>
              <a:off x="5538025" y="1085425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229" y="0"/>
                    <a:pt x="0" y="196"/>
                    <a:pt x="0" y="489"/>
                  </a:cubicBezTo>
                  <a:cubicBezTo>
                    <a:pt x="0" y="783"/>
                    <a:pt x="229" y="979"/>
                    <a:pt x="490" y="979"/>
                  </a:cubicBezTo>
                  <a:cubicBezTo>
                    <a:pt x="783" y="979"/>
                    <a:pt x="979" y="783"/>
                    <a:pt x="979" y="489"/>
                  </a:cubicBezTo>
                  <a:cubicBezTo>
                    <a:pt x="979" y="196"/>
                    <a:pt x="751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8" name="Google Shape;16918;p30"/>
            <p:cNvSpPr/>
            <p:nvPr/>
          </p:nvSpPr>
          <p:spPr>
            <a:xfrm>
              <a:off x="5657900" y="1213450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3" y="0"/>
                  </a:moveTo>
                  <a:cubicBezTo>
                    <a:pt x="229" y="0"/>
                    <a:pt x="1" y="261"/>
                    <a:pt x="1" y="555"/>
                  </a:cubicBezTo>
                  <a:cubicBezTo>
                    <a:pt x="1" y="816"/>
                    <a:pt x="229" y="1077"/>
                    <a:pt x="523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29"/>
                    <a:pt x="816" y="0"/>
                    <a:pt x="52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9" name="Google Shape;16919;p30"/>
            <p:cNvSpPr/>
            <p:nvPr/>
          </p:nvSpPr>
          <p:spPr>
            <a:xfrm>
              <a:off x="5768000" y="1350375"/>
              <a:ext cx="28550" cy="28650"/>
            </a:xfrm>
            <a:custGeom>
              <a:avLst/>
              <a:gdLst/>
              <a:ahLst/>
              <a:cxnLst/>
              <a:rect l="l" t="t" r="r" b="b"/>
              <a:pathLst>
                <a:path w="1142" h="1146" extrusionOk="0">
                  <a:moveTo>
                    <a:pt x="610" y="1"/>
                  </a:moveTo>
                  <a:cubicBezTo>
                    <a:pt x="592" y="1"/>
                    <a:pt x="573" y="2"/>
                    <a:pt x="555" y="3"/>
                  </a:cubicBezTo>
                  <a:cubicBezTo>
                    <a:pt x="229" y="3"/>
                    <a:pt x="0" y="232"/>
                    <a:pt x="0" y="558"/>
                  </a:cubicBezTo>
                  <a:cubicBezTo>
                    <a:pt x="0" y="884"/>
                    <a:pt x="229" y="1145"/>
                    <a:pt x="555" y="1145"/>
                  </a:cubicBezTo>
                  <a:cubicBezTo>
                    <a:pt x="881" y="1145"/>
                    <a:pt x="1142" y="884"/>
                    <a:pt x="1142" y="558"/>
                  </a:cubicBezTo>
                  <a:cubicBezTo>
                    <a:pt x="1142" y="250"/>
                    <a:pt x="910" y="1"/>
                    <a:pt x="61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0" name="Google Shape;16920;p30"/>
            <p:cNvSpPr/>
            <p:nvPr/>
          </p:nvSpPr>
          <p:spPr>
            <a:xfrm>
              <a:off x="5865850" y="14931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62" y="1"/>
                    <a:pt x="1" y="295"/>
                    <a:pt x="1" y="653"/>
                  </a:cubicBezTo>
                  <a:cubicBezTo>
                    <a:pt x="1" y="1012"/>
                    <a:pt x="262" y="1306"/>
                    <a:pt x="653" y="1306"/>
                  </a:cubicBezTo>
                  <a:cubicBezTo>
                    <a:pt x="1012" y="1306"/>
                    <a:pt x="1305" y="1012"/>
                    <a:pt x="1305" y="653"/>
                  </a:cubicBezTo>
                  <a:cubicBezTo>
                    <a:pt x="1305" y="295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1" name="Google Shape;16921;p30"/>
            <p:cNvSpPr/>
            <p:nvPr/>
          </p:nvSpPr>
          <p:spPr>
            <a:xfrm>
              <a:off x="5955550" y="16440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6" y="1"/>
                  </a:moveTo>
                  <a:cubicBezTo>
                    <a:pt x="262" y="1"/>
                    <a:pt x="1" y="327"/>
                    <a:pt x="1" y="686"/>
                  </a:cubicBezTo>
                  <a:cubicBezTo>
                    <a:pt x="1" y="1110"/>
                    <a:pt x="327" y="1371"/>
                    <a:pt x="686" y="1371"/>
                  </a:cubicBezTo>
                  <a:cubicBezTo>
                    <a:pt x="1077" y="1371"/>
                    <a:pt x="1371" y="1044"/>
                    <a:pt x="1371" y="686"/>
                  </a:cubicBezTo>
                  <a:cubicBezTo>
                    <a:pt x="1371" y="327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2" name="Google Shape;16922;p30"/>
            <p:cNvSpPr/>
            <p:nvPr/>
          </p:nvSpPr>
          <p:spPr>
            <a:xfrm>
              <a:off x="6033850" y="18006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2"/>
                    <a:pt x="327" y="1469"/>
                    <a:pt x="718" y="1469"/>
                  </a:cubicBezTo>
                  <a:cubicBezTo>
                    <a:pt x="1142" y="1469"/>
                    <a:pt x="1468" y="1142"/>
                    <a:pt x="1468" y="751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3" name="Google Shape;16923;p30"/>
            <p:cNvSpPr/>
            <p:nvPr/>
          </p:nvSpPr>
          <p:spPr>
            <a:xfrm>
              <a:off x="6100725" y="1962900"/>
              <a:ext cx="39150" cy="39150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83" y="0"/>
                  </a:moveTo>
                  <a:cubicBezTo>
                    <a:pt x="326" y="0"/>
                    <a:pt x="0" y="359"/>
                    <a:pt x="0" y="783"/>
                  </a:cubicBezTo>
                  <a:cubicBezTo>
                    <a:pt x="0" y="1240"/>
                    <a:pt x="326" y="1566"/>
                    <a:pt x="783" y="1566"/>
                  </a:cubicBezTo>
                  <a:cubicBezTo>
                    <a:pt x="1240" y="1566"/>
                    <a:pt x="1566" y="1174"/>
                    <a:pt x="1566" y="783"/>
                  </a:cubicBezTo>
                  <a:cubicBezTo>
                    <a:pt x="1566" y="326"/>
                    <a:pt x="1240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4" name="Google Shape;16924;p30"/>
            <p:cNvSpPr/>
            <p:nvPr/>
          </p:nvSpPr>
          <p:spPr>
            <a:xfrm>
              <a:off x="6156975" y="2130075"/>
              <a:ext cx="39175" cy="39150"/>
            </a:xfrm>
            <a:custGeom>
              <a:avLst/>
              <a:gdLst/>
              <a:ahLst/>
              <a:cxnLst/>
              <a:rect l="l" t="t" r="r" b="b"/>
              <a:pathLst>
                <a:path w="1567" h="1566" extrusionOk="0">
                  <a:moveTo>
                    <a:pt x="784" y="0"/>
                  </a:moveTo>
                  <a:cubicBezTo>
                    <a:pt x="327" y="0"/>
                    <a:pt x="1" y="359"/>
                    <a:pt x="1" y="783"/>
                  </a:cubicBezTo>
                  <a:cubicBezTo>
                    <a:pt x="1" y="1240"/>
                    <a:pt x="360" y="1566"/>
                    <a:pt x="784" y="1566"/>
                  </a:cubicBezTo>
                  <a:cubicBezTo>
                    <a:pt x="1241" y="1566"/>
                    <a:pt x="1567" y="1174"/>
                    <a:pt x="1567" y="783"/>
                  </a:cubicBezTo>
                  <a:cubicBezTo>
                    <a:pt x="1567" y="359"/>
                    <a:pt x="1175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5" name="Google Shape;16925;p30"/>
            <p:cNvSpPr/>
            <p:nvPr/>
          </p:nvSpPr>
          <p:spPr>
            <a:xfrm>
              <a:off x="6201025" y="2301325"/>
              <a:ext cx="38350" cy="39175"/>
            </a:xfrm>
            <a:custGeom>
              <a:avLst/>
              <a:gdLst/>
              <a:ahLst/>
              <a:cxnLst/>
              <a:rect l="l" t="t" r="r" b="b"/>
              <a:pathLst>
                <a:path w="1534" h="1567" extrusionOk="0">
                  <a:moveTo>
                    <a:pt x="783" y="0"/>
                  </a:moveTo>
                  <a:cubicBezTo>
                    <a:pt x="359" y="0"/>
                    <a:pt x="0" y="326"/>
                    <a:pt x="0" y="783"/>
                  </a:cubicBezTo>
                  <a:cubicBezTo>
                    <a:pt x="0" y="1175"/>
                    <a:pt x="327" y="1566"/>
                    <a:pt x="783" y="1566"/>
                  </a:cubicBezTo>
                  <a:cubicBezTo>
                    <a:pt x="1175" y="1566"/>
                    <a:pt x="1534" y="1240"/>
                    <a:pt x="1534" y="783"/>
                  </a:cubicBezTo>
                  <a:cubicBezTo>
                    <a:pt x="1534" y="326"/>
                    <a:pt x="1207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6" name="Google Shape;16926;p30"/>
            <p:cNvSpPr/>
            <p:nvPr/>
          </p:nvSpPr>
          <p:spPr>
            <a:xfrm>
              <a:off x="6230375" y="24734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60" y="0"/>
                    <a:pt x="1" y="391"/>
                    <a:pt x="1" y="816"/>
                  </a:cubicBezTo>
                  <a:cubicBezTo>
                    <a:pt x="1" y="1272"/>
                    <a:pt x="360" y="1631"/>
                    <a:pt x="816" y="1631"/>
                  </a:cubicBezTo>
                  <a:cubicBezTo>
                    <a:pt x="1273" y="1631"/>
                    <a:pt x="1632" y="1272"/>
                    <a:pt x="1632" y="816"/>
                  </a:cubicBezTo>
                  <a:cubicBezTo>
                    <a:pt x="1632" y="424"/>
                    <a:pt x="1306" y="65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7" name="Google Shape;16927;p30"/>
            <p:cNvSpPr/>
            <p:nvPr/>
          </p:nvSpPr>
          <p:spPr>
            <a:xfrm>
              <a:off x="6249950" y="265035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1" y="359"/>
                    <a:pt x="1" y="816"/>
                  </a:cubicBezTo>
                  <a:cubicBezTo>
                    <a:pt x="1" y="1240"/>
                    <a:pt x="359" y="1632"/>
                    <a:pt x="816" y="1632"/>
                  </a:cubicBezTo>
                  <a:cubicBezTo>
                    <a:pt x="1273" y="1632"/>
                    <a:pt x="1632" y="1240"/>
                    <a:pt x="1632" y="816"/>
                  </a:cubicBezTo>
                  <a:cubicBezTo>
                    <a:pt x="1632" y="359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8" name="Google Shape;16928;p30"/>
            <p:cNvSpPr/>
            <p:nvPr/>
          </p:nvSpPr>
          <p:spPr>
            <a:xfrm>
              <a:off x="6127625" y="2811800"/>
              <a:ext cx="73425" cy="73450"/>
            </a:xfrm>
            <a:custGeom>
              <a:avLst/>
              <a:gdLst/>
              <a:ahLst/>
              <a:cxnLst/>
              <a:rect l="l" t="t" r="r" b="b"/>
              <a:pathLst>
                <a:path w="2937" h="2938" extrusionOk="0">
                  <a:moveTo>
                    <a:pt x="1524" y="0"/>
                  </a:moveTo>
                  <a:cubicBezTo>
                    <a:pt x="1506" y="0"/>
                    <a:pt x="1487" y="1"/>
                    <a:pt x="1469" y="1"/>
                  </a:cubicBezTo>
                  <a:cubicBezTo>
                    <a:pt x="653" y="1"/>
                    <a:pt x="1" y="654"/>
                    <a:pt x="1" y="1469"/>
                  </a:cubicBezTo>
                  <a:cubicBezTo>
                    <a:pt x="1" y="2285"/>
                    <a:pt x="653" y="2937"/>
                    <a:pt x="1469" y="2937"/>
                  </a:cubicBezTo>
                  <a:cubicBezTo>
                    <a:pt x="2284" y="2937"/>
                    <a:pt x="2936" y="2285"/>
                    <a:pt x="2936" y="1469"/>
                  </a:cubicBezTo>
                  <a:cubicBezTo>
                    <a:pt x="2936" y="672"/>
                    <a:pt x="2314" y="0"/>
                    <a:pt x="152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9" name="Google Shape;16929;p30"/>
            <p:cNvSpPr/>
            <p:nvPr/>
          </p:nvSpPr>
          <p:spPr>
            <a:xfrm>
              <a:off x="6122725" y="2989575"/>
              <a:ext cx="70975" cy="71000"/>
            </a:xfrm>
            <a:custGeom>
              <a:avLst/>
              <a:gdLst/>
              <a:ahLst/>
              <a:cxnLst/>
              <a:rect l="l" t="t" r="r" b="b"/>
              <a:pathLst>
                <a:path w="2839" h="2840" extrusionOk="0">
                  <a:moveTo>
                    <a:pt x="1463" y="0"/>
                  </a:moveTo>
                  <a:cubicBezTo>
                    <a:pt x="1443" y="0"/>
                    <a:pt x="1423" y="1"/>
                    <a:pt x="1404" y="1"/>
                  </a:cubicBezTo>
                  <a:cubicBezTo>
                    <a:pt x="653" y="1"/>
                    <a:pt x="1" y="589"/>
                    <a:pt x="1" y="1404"/>
                  </a:cubicBezTo>
                  <a:cubicBezTo>
                    <a:pt x="1" y="2187"/>
                    <a:pt x="588" y="2839"/>
                    <a:pt x="1404" y="2839"/>
                  </a:cubicBezTo>
                  <a:cubicBezTo>
                    <a:pt x="2186" y="2839"/>
                    <a:pt x="2839" y="2220"/>
                    <a:pt x="2839" y="1404"/>
                  </a:cubicBezTo>
                  <a:cubicBezTo>
                    <a:pt x="2839" y="609"/>
                    <a:pt x="2219" y="0"/>
                    <a:pt x="146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0" name="Google Shape;16930;p30"/>
            <p:cNvSpPr/>
            <p:nvPr/>
          </p:nvSpPr>
          <p:spPr>
            <a:xfrm>
              <a:off x="6104800" y="3166550"/>
              <a:ext cx="67700" cy="67725"/>
            </a:xfrm>
            <a:custGeom>
              <a:avLst/>
              <a:gdLst/>
              <a:ahLst/>
              <a:cxnLst/>
              <a:rect l="l" t="t" r="r" b="b"/>
              <a:pathLst>
                <a:path w="2708" h="2709" extrusionOk="0">
                  <a:moveTo>
                    <a:pt x="1370" y="1"/>
                  </a:moveTo>
                  <a:cubicBezTo>
                    <a:pt x="620" y="1"/>
                    <a:pt x="0" y="621"/>
                    <a:pt x="0" y="1371"/>
                  </a:cubicBezTo>
                  <a:cubicBezTo>
                    <a:pt x="0" y="2089"/>
                    <a:pt x="620" y="2708"/>
                    <a:pt x="1370" y="2708"/>
                  </a:cubicBezTo>
                  <a:cubicBezTo>
                    <a:pt x="2088" y="2708"/>
                    <a:pt x="2708" y="2089"/>
                    <a:pt x="2708" y="1371"/>
                  </a:cubicBezTo>
                  <a:cubicBezTo>
                    <a:pt x="2708" y="621"/>
                    <a:pt x="2088" y="1"/>
                    <a:pt x="137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1" name="Google Shape;16931;p30"/>
            <p:cNvSpPr/>
            <p:nvPr/>
          </p:nvSpPr>
          <p:spPr>
            <a:xfrm>
              <a:off x="6073000" y="3342700"/>
              <a:ext cx="63625" cy="63650"/>
            </a:xfrm>
            <a:custGeom>
              <a:avLst/>
              <a:gdLst/>
              <a:ahLst/>
              <a:cxnLst/>
              <a:rect l="l" t="t" r="r" b="b"/>
              <a:pathLst>
                <a:path w="2545" h="2546" extrusionOk="0">
                  <a:moveTo>
                    <a:pt x="1272" y="1"/>
                  </a:moveTo>
                  <a:cubicBezTo>
                    <a:pt x="587" y="1"/>
                    <a:pt x="0" y="588"/>
                    <a:pt x="0" y="1273"/>
                  </a:cubicBezTo>
                  <a:cubicBezTo>
                    <a:pt x="0" y="1991"/>
                    <a:pt x="587" y="2545"/>
                    <a:pt x="1272" y="2545"/>
                  </a:cubicBezTo>
                  <a:cubicBezTo>
                    <a:pt x="1990" y="2545"/>
                    <a:pt x="2544" y="1958"/>
                    <a:pt x="2544" y="1273"/>
                  </a:cubicBezTo>
                  <a:cubicBezTo>
                    <a:pt x="2544" y="555"/>
                    <a:pt x="1990" y="1"/>
                    <a:pt x="127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2" name="Google Shape;16932;p30"/>
            <p:cNvSpPr/>
            <p:nvPr/>
          </p:nvSpPr>
          <p:spPr>
            <a:xfrm>
              <a:off x="6029775" y="3515600"/>
              <a:ext cx="58725" cy="58725"/>
            </a:xfrm>
            <a:custGeom>
              <a:avLst/>
              <a:gdLst/>
              <a:ahLst/>
              <a:cxnLst/>
              <a:rect l="l" t="t" r="r" b="b"/>
              <a:pathLst>
                <a:path w="2349" h="2349" extrusionOk="0">
                  <a:moveTo>
                    <a:pt x="1175" y="0"/>
                  </a:moveTo>
                  <a:cubicBezTo>
                    <a:pt x="522" y="0"/>
                    <a:pt x="0" y="522"/>
                    <a:pt x="0" y="1175"/>
                  </a:cubicBezTo>
                  <a:cubicBezTo>
                    <a:pt x="0" y="1827"/>
                    <a:pt x="522" y="2349"/>
                    <a:pt x="1175" y="2349"/>
                  </a:cubicBezTo>
                  <a:cubicBezTo>
                    <a:pt x="1827" y="2349"/>
                    <a:pt x="2349" y="1827"/>
                    <a:pt x="2349" y="1175"/>
                  </a:cubicBezTo>
                  <a:cubicBezTo>
                    <a:pt x="2349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3" name="Google Shape;16933;p30"/>
            <p:cNvSpPr/>
            <p:nvPr/>
          </p:nvSpPr>
          <p:spPr>
            <a:xfrm>
              <a:off x="5972675" y="3683550"/>
              <a:ext cx="57125" cy="57150"/>
            </a:xfrm>
            <a:custGeom>
              <a:avLst/>
              <a:gdLst/>
              <a:ahLst/>
              <a:cxnLst/>
              <a:rect l="l" t="t" r="r" b="b"/>
              <a:pathLst>
                <a:path w="2285" h="2286" extrusionOk="0">
                  <a:moveTo>
                    <a:pt x="1198" y="0"/>
                  </a:moveTo>
                  <a:cubicBezTo>
                    <a:pt x="1179" y="0"/>
                    <a:pt x="1161" y="1"/>
                    <a:pt x="1143" y="2"/>
                  </a:cubicBezTo>
                  <a:cubicBezTo>
                    <a:pt x="523" y="2"/>
                    <a:pt x="1" y="491"/>
                    <a:pt x="1" y="1144"/>
                  </a:cubicBezTo>
                  <a:cubicBezTo>
                    <a:pt x="1" y="1763"/>
                    <a:pt x="490" y="2285"/>
                    <a:pt x="1143" y="2285"/>
                  </a:cubicBezTo>
                  <a:cubicBezTo>
                    <a:pt x="1762" y="2285"/>
                    <a:pt x="2284" y="1796"/>
                    <a:pt x="2284" y="1144"/>
                  </a:cubicBezTo>
                  <a:cubicBezTo>
                    <a:pt x="2284" y="511"/>
                    <a:pt x="1793" y="0"/>
                    <a:pt x="11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4" name="Google Shape;16934;p30"/>
            <p:cNvSpPr/>
            <p:nvPr/>
          </p:nvSpPr>
          <p:spPr>
            <a:xfrm>
              <a:off x="5902550" y="3845875"/>
              <a:ext cx="54675" cy="54650"/>
            </a:xfrm>
            <a:custGeom>
              <a:avLst/>
              <a:gdLst/>
              <a:ahLst/>
              <a:cxnLst/>
              <a:rect l="l" t="t" r="r" b="b"/>
              <a:pathLst>
                <a:path w="2187" h="2186" extrusionOk="0">
                  <a:moveTo>
                    <a:pt x="1077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109"/>
                  </a:cubicBezTo>
                  <a:cubicBezTo>
                    <a:pt x="2186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5" name="Google Shape;16935;p30"/>
            <p:cNvSpPr/>
            <p:nvPr/>
          </p:nvSpPr>
          <p:spPr>
            <a:xfrm>
              <a:off x="5820175" y="4002450"/>
              <a:ext cx="53850" cy="53025"/>
            </a:xfrm>
            <a:custGeom>
              <a:avLst/>
              <a:gdLst/>
              <a:ahLst/>
              <a:cxnLst/>
              <a:rect l="l" t="t" r="r" b="b"/>
              <a:pathLst>
                <a:path w="2154" h="2121" extrusionOk="0">
                  <a:moveTo>
                    <a:pt x="1077" y="0"/>
                  </a:moveTo>
                  <a:cubicBezTo>
                    <a:pt x="490" y="0"/>
                    <a:pt x="1" y="457"/>
                    <a:pt x="1" y="1077"/>
                  </a:cubicBezTo>
                  <a:cubicBezTo>
                    <a:pt x="1" y="1631"/>
                    <a:pt x="458" y="2121"/>
                    <a:pt x="1077" y="2121"/>
                  </a:cubicBezTo>
                  <a:cubicBezTo>
                    <a:pt x="1665" y="2121"/>
                    <a:pt x="2154" y="1697"/>
                    <a:pt x="2154" y="1077"/>
                  </a:cubicBezTo>
                  <a:cubicBezTo>
                    <a:pt x="2154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6" name="Google Shape;16936;p30"/>
            <p:cNvSpPr/>
            <p:nvPr/>
          </p:nvSpPr>
          <p:spPr>
            <a:xfrm>
              <a:off x="5728025" y="4153300"/>
              <a:ext cx="50600" cy="51425"/>
            </a:xfrm>
            <a:custGeom>
              <a:avLst/>
              <a:gdLst/>
              <a:ahLst/>
              <a:cxnLst/>
              <a:rect l="l" t="t" r="r" b="b"/>
              <a:pathLst>
                <a:path w="2024" h="2057" extrusionOk="0">
                  <a:moveTo>
                    <a:pt x="1012" y="1"/>
                  </a:moveTo>
                  <a:cubicBezTo>
                    <a:pt x="458" y="1"/>
                    <a:pt x="1" y="458"/>
                    <a:pt x="1" y="1045"/>
                  </a:cubicBezTo>
                  <a:cubicBezTo>
                    <a:pt x="1" y="1599"/>
                    <a:pt x="458" y="2056"/>
                    <a:pt x="1012" y="2056"/>
                  </a:cubicBezTo>
                  <a:cubicBezTo>
                    <a:pt x="1599" y="2056"/>
                    <a:pt x="2023" y="1599"/>
                    <a:pt x="2023" y="1045"/>
                  </a:cubicBezTo>
                  <a:cubicBezTo>
                    <a:pt x="2023" y="458"/>
                    <a:pt x="1599" y="1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7" name="Google Shape;16937;p30"/>
            <p:cNvSpPr/>
            <p:nvPr/>
          </p:nvSpPr>
          <p:spPr>
            <a:xfrm>
              <a:off x="5623650" y="4296025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0"/>
                  </a:moveTo>
                  <a:cubicBezTo>
                    <a:pt x="457" y="0"/>
                    <a:pt x="1" y="425"/>
                    <a:pt x="1" y="979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34" y="1958"/>
                    <a:pt x="1958" y="1566"/>
                    <a:pt x="1958" y="979"/>
                  </a:cubicBezTo>
                  <a:cubicBezTo>
                    <a:pt x="1958" y="457"/>
                    <a:pt x="1534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8" name="Google Shape;16938;p30"/>
            <p:cNvSpPr/>
            <p:nvPr/>
          </p:nvSpPr>
          <p:spPr>
            <a:xfrm>
              <a:off x="5507850" y="4430575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1"/>
                  </a:moveTo>
                  <a:cubicBezTo>
                    <a:pt x="457" y="1"/>
                    <a:pt x="1" y="457"/>
                    <a:pt x="1" y="979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01" y="1958"/>
                    <a:pt x="1958" y="1534"/>
                    <a:pt x="1958" y="979"/>
                  </a:cubicBezTo>
                  <a:cubicBezTo>
                    <a:pt x="1958" y="457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9" name="Google Shape;16939;p30"/>
            <p:cNvSpPr/>
            <p:nvPr/>
          </p:nvSpPr>
          <p:spPr>
            <a:xfrm>
              <a:off x="5383075" y="4556175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7" y="0"/>
                  </a:moveTo>
                  <a:cubicBezTo>
                    <a:pt x="425" y="0"/>
                    <a:pt x="1" y="457"/>
                    <a:pt x="1" y="946"/>
                  </a:cubicBezTo>
                  <a:cubicBezTo>
                    <a:pt x="1" y="1468"/>
                    <a:pt x="457" y="1892"/>
                    <a:pt x="947" y="1892"/>
                  </a:cubicBezTo>
                  <a:cubicBezTo>
                    <a:pt x="1469" y="1892"/>
                    <a:pt x="1893" y="1435"/>
                    <a:pt x="1893" y="946"/>
                  </a:cubicBezTo>
                  <a:cubicBezTo>
                    <a:pt x="1893" y="457"/>
                    <a:pt x="1469" y="33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0" name="Google Shape;16940;p30"/>
            <p:cNvSpPr/>
            <p:nvPr/>
          </p:nvSpPr>
          <p:spPr>
            <a:xfrm>
              <a:off x="5250975" y="467277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1" y="1"/>
                  </a:moveTo>
                  <a:cubicBezTo>
                    <a:pt x="392" y="1"/>
                    <a:pt x="0" y="392"/>
                    <a:pt x="0" y="882"/>
                  </a:cubicBezTo>
                  <a:cubicBezTo>
                    <a:pt x="0" y="1371"/>
                    <a:pt x="392" y="1795"/>
                    <a:pt x="881" y="1795"/>
                  </a:cubicBezTo>
                  <a:cubicBezTo>
                    <a:pt x="1370" y="1795"/>
                    <a:pt x="1794" y="1371"/>
                    <a:pt x="1794" y="882"/>
                  </a:cubicBezTo>
                  <a:cubicBezTo>
                    <a:pt x="1794" y="392"/>
                    <a:pt x="1436" y="33"/>
                    <a:pt x="88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1" name="Google Shape;16941;p30"/>
            <p:cNvSpPr/>
            <p:nvPr/>
          </p:nvSpPr>
          <p:spPr>
            <a:xfrm>
              <a:off x="5109900" y="4778800"/>
              <a:ext cx="43225" cy="42425"/>
            </a:xfrm>
            <a:custGeom>
              <a:avLst/>
              <a:gdLst/>
              <a:ahLst/>
              <a:cxnLst/>
              <a:rect l="l" t="t" r="r" b="b"/>
              <a:pathLst>
                <a:path w="1729" h="1697" extrusionOk="0">
                  <a:moveTo>
                    <a:pt x="881" y="0"/>
                  </a:moveTo>
                  <a:cubicBezTo>
                    <a:pt x="359" y="0"/>
                    <a:pt x="0" y="359"/>
                    <a:pt x="0" y="849"/>
                  </a:cubicBezTo>
                  <a:cubicBezTo>
                    <a:pt x="0" y="1338"/>
                    <a:pt x="392" y="1697"/>
                    <a:pt x="881" y="1697"/>
                  </a:cubicBezTo>
                  <a:cubicBezTo>
                    <a:pt x="1370" y="1697"/>
                    <a:pt x="1729" y="1338"/>
                    <a:pt x="1729" y="849"/>
                  </a:cubicBezTo>
                  <a:cubicBezTo>
                    <a:pt x="1729" y="392"/>
                    <a:pt x="1370" y="33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2" name="Google Shape;16942;p30"/>
            <p:cNvSpPr/>
            <p:nvPr/>
          </p:nvSpPr>
          <p:spPr>
            <a:xfrm>
              <a:off x="4962275" y="48742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60" y="1"/>
                    <a:pt x="1" y="360"/>
                    <a:pt x="1" y="816"/>
                  </a:cubicBezTo>
                  <a:cubicBezTo>
                    <a:pt x="1" y="1273"/>
                    <a:pt x="360" y="1632"/>
                    <a:pt x="816" y="1632"/>
                  </a:cubicBezTo>
                  <a:cubicBezTo>
                    <a:pt x="1273" y="1632"/>
                    <a:pt x="1632" y="1273"/>
                    <a:pt x="1632" y="816"/>
                  </a:cubicBezTo>
                  <a:cubicBezTo>
                    <a:pt x="1632" y="360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3" name="Google Shape;16943;p30"/>
            <p:cNvSpPr/>
            <p:nvPr/>
          </p:nvSpPr>
          <p:spPr>
            <a:xfrm>
              <a:off x="4805700" y="49565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60" y="1"/>
                    <a:pt x="1" y="359"/>
                    <a:pt x="1" y="816"/>
                  </a:cubicBezTo>
                  <a:cubicBezTo>
                    <a:pt x="1" y="1273"/>
                    <a:pt x="360" y="1632"/>
                    <a:pt x="816" y="1632"/>
                  </a:cubicBezTo>
                  <a:cubicBezTo>
                    <a:pt x="1240" y="1632"/>
                    <a:pt x="1632" y="1273"/>
                    <a:pt x="1632" y="816"/>
                  </a:cubicBezTo>
                  <a:cubicBezTo>
                    <a:pt x="1632" y="392"/>
                    <a:pt x="1240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4" name="Google Shape;16944;p30"/>
            <p:cNvSpPr/>
            <p:nvPr/>
          </p:nvSpPr>
          <p:spPr>
            <a:xfrm>
              <a:off x="4645050" y="5029150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4" y="1"/>
                  </a:moveTo>
                  <a:cubicBezTo>
                    <a:pt x="392" y="1"/>
                    <a:pt x="1" y="327"/>
                    <a:pt x="1" y="784"/>
                  </a:cubicBezTo>
                  <a:cubicBezTo>
                    <a:pt x="1" y="1175"/>
                    <a:pt x="327" y="1534"/>
                    <a:pt x="784" y="1534"/>
                  </a:cubicBezTo>
                  <a:cubicBezTo>
                    <a:pt x="1208" y="1534"/>
                    <a:pt x="1567" y="1240"/>
                    <a:pt x="1567" y="784"/>
                  </a:cubicBezTo>
                  <a:cubicBezTo>
                    <a:pt x="1567" y="327"/>
                    <a:pt x="1208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5" name="Google Shape;16945;p30"/>
            <p:cNvSpPr/>
            <p:nvPr/>
          </p:nvSpPr>
          <p:spPr>
            <a:xfrm>
              <a:off x="4477875" y="5087050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1"/>
                  </a:moveTo>
                  <a:cubicBezTo>
                    <a:pt x="327" y="1"/>
                    <a:pt x="1" y="392"/>
                    <a:pt x="1" y="784"/>
                  </a:cubicBezTo>
                  <a:cubicBezTo>
                    <a:pt x="1" y="1240"/>
                    <a:pt x="327" y="1566"/>
                    <a:pt x="784" y="1566"/>
                  </a:cubicBezTo>
                  <a:cubicBezTo>
                    <a:pt x="1240" y="1566"/>
                    <a:pt x="1566" y="1208"/>
                    <a:pt x="1566" y="784"/>
                  </a:cubicBezTo>
                  <a:cubicBezTo>
                    <a:pt x="1566" y="392"/>
                    <a:pt x="1240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6" name="Google Shape;16946;p30"/>
            <p:cNvSpPr/>
            <p:nvPr/>
          </p:nvSpPr>
          <p:spPr>
            <a:xfrm>
              <a:off x="4306625" y="5133550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3" y="0"/>
                  </a:moveTo>
                  <a:cubicBezTo>
                    <a:pt x="327" y="0"/>
                    <a:pt x="1" y="359"/>
                    <a:pt x="1" y="750"/>
                  </a:cubicBezTo>
                  <a:cubicBezTo>
                    <a:pt x="1" y="1207"/>
                    <a:pt x="392" y="1533"/>
                    <a:pt x="783" y="1533"/>
                  </a:cubicBezTo>
                  <a:cubicBezTo>
                    <a:pt x="1240" y="1533"/>
                    <a:pt x="1566" y="1174"/>
                    <a:pt x="1566" y="750"/>
                  </a:cubicBezTo>
                  <a:cubicBezTo>
                    <a:pt x="1566" y="359"/>
                    <a:pt x="1240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7" name="Google Shape;16947;p30"/>
            <p:cNvSpPr/>
            <p:nvPr/>
          </p:nvSpPr>
          <p:spPr>
            <a:xfrm>
              <a:off x="4133750" y="5166150"/>
              <a:ext cx="38350" cy="38350"/>
            </a:xfrm>
            <a:custGeom>
              <a:avLst/>
              <a:gdLst/>
              <a:ahLst/>
              <a:cxnLst/>
              <a:rect l="l" t="t" r="r" b="b"/>
              <a:pathLst>
                <a:path w="1534" h="1534" extrusionOk="0">
                  <a:moveTo>
                    <a:pt x="783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208"/>
                    <a:pt x="359" y="1534"/>
                    <a:pt x="783" y="1534"/>
                  </a:cubicBezTo>
                  <a:cubicBezTo>
                    <a:pt x="1207" y="1534"/>
                    <a:pt x="1533" y="1175"/>
                    <a:pt x="1533" y="751"/>
                  </a:cubicBezTo>
                  <a:cubicBezTo>
                    <a:pt x="1533" y="360"/>
                    <a:pt x="1207" y="33"/>
                    <a:pt x="78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8" name="Google Shape;16948;p30"/>
            <p:cNvSpPr/>
            <p:nvPr/>
          </p:nvSpPr>
          <p:spPr>
            <a:xfrm>
              <a:off x="3960050" y="5186550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50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9" name="Google Shape;16949;p30"/>
            <p:cNvSpPr/>
            <p:nvPr/>
          </p:nvSpPr>
          <p:spPr>
            <a:xfrm>
              <a:off x="3783075" y="5193025"/>
              <a:ext cx="36725" cy="36775"/>
            </a:xfrm>
            <a:custGeom>
              <a:avLst/>
              <a:gdLst/>
              <a:ahLst/>
              <a:cxnLst/>
              <a:rect l="l" t="t" r="r" b="b"/>
              <a:pathLst>
                <a:path w="1469" h="1471" extrusionOk="0">
                  <a:moveTo>
                    <a:pt x="772" y="0"/>
                  </a:moveTo>
                  <a:cubicBezTo>
                    <a:pt x="754" y="0"/>
                    <a:pt x="736" y="1"/>
                    <a:pt x="718" y="2"/>
                  </a:cubicBezTo>
                  <a:cubicBezTo>
                    <a:pt x="327" y="2"/>
                    <a:pt x="1" y="328"/>
                    <a:pt x="1" y="753"/>
                  </a:cubicBezTo>
                  <a:cubicBezTo>
                    <a:pt x="1" y="1144"/>
                    <a:pt x="327" y="1470"/>
                    <a:pt x="718" y="1470"/>
                  </a:cubicBezTo>
                  <a:cubicBezTo>
                    <a:pt x="1142" y="1470"/>
                    <a:pt x="1468" y="1144"/>
                    <a:pt x="1468" y="753"/>
                  </a:cubicBezTo>
                  <a:cubicBezTo>
                    <a:pt x="1468" y="346"/>
                    <a:pt x="1169" y="0"/>
                    <a:pt x="77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0" name="Google Shape;16950;p30"/>
            <p:cNvSpPr/>
            <p:nvPr/>
          </p:nvSpPr>
          <p:spPr>
            <a:xfrm>
              <a:off x="3609375" y="5189000"/>
              <a:ext cx="31025" cy="31000"/>
            </a:xfrm>
            <a:custGeom>
              <a:avLst/>
              <a:gdLst/>
              <a:ahLst/>
              <a:cxnLst/>
              <a:rect l="l" t="t" r="r" b="b"/>
              <a:pathLst>
                <a:path w="1241" h="1240" extrusionOk="0">
                  <a:moveTo>
                    <a:pt x="620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40"/>
                    <a:pt x="620" y="1240"/>
                  </a:cubicBezTo>
                  <a:cubicBezTo>
                    <a:pt x="946" y="1240"/>
                    <a:pt x="1240" y="946"/>
                    <a:pt x="1240" y="620"/>
                  </a:cubicBezTo>
                  <a:cubicBezTo>
                    <a:pt x="1240" y="294"/>
                    <a:pt x="946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1" name="Google Shape;16951;p30"/>
            <p:cNvSpPr/>
            <p:nvPr/>
          </p:nvSpPr>
          <p:spPr>
            <a:xfrm>
              <a:off x="3432425" y="516860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4" y="1"/>
                    <a:pt x="0" y="294"/>
                    <a:pt x="0" y="653"/>
                  </a:cubicBezTo>
                  <a:cubicBezTo>
                    <a:pt x="0" y="1045"/>
                    <a:pt x="294" y="1305"/>
                    <a:pt x="652" y="1305"/>
                  </a:cubicBezTo>
                  <a:cubicBezTo>
                    <a:pt x="1011" y="1305"/>
                    <a:pt x="1305" y="1045"/>
                    <a:pt x="1305" y="653"/>
                  </a:cubicBezTo>
                  <a:cubicBezTo>
                    <a:pt x="1305" y="294"/>
                    <a:pt x="1011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2" name="Google Shape;16952;p30"/>
            <p:cNvSpPr/>
            <p:nvPr/>
          </p:nvSpPr>
          <p:spPr>
            <a:xfrm>
              <a:off x="3257900" y="5135175"/>
              <a:ext cx="35075" cy="35075"/>
            </a:xfrm>
            <a:custGeom>
              <a:avLst/>
              <a:gdLst/>
              <a:ahLst/>
              <a:cxnLst/>
              <a:rect l="l" t="t" r="r" b="b"/>
              <a:pathLst>
                <a:path w="1403" h="1403" extrusionOk="0">
                  <a:moveTo>
                    <a:pt x="685" y="0"/>
                  </a:moveTo>
                  <a:cubicBezTo>
                    <a:pt x="327" y="0"/>
                    <a:pt x="0" y="326"/>
                    <a:pt x="0" y="685"/>
                  </a:cubicBezTo>
                  <a:cubicBezTo>
                    <a:pt x="0" y="1077"/>
                    <a:pt x="327" y="1403"/>
                    <a:pt x="685" y="1403"/>
                  </a:cubicBezTo>
                  <a:cubicBezTo>
                    <a:pt x="1044" y="1403"/>
                    <a:pt x="1403" y="1109"/>
                    <a:pt x="1403" y="685"/>
                  </a:cubicBezTo>
                  <a:cubicBezTo>
                    <a:pt x="1403" y="294"/>
                    <a:pt x="1044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3" name="Google Shape;16953;p30"/>
            <p:cNvSpPr/>
            <p:nvPr/>
          </p:nvSpPr>
          <p:spPr>
            <a:xfrm>
              <a:off x="3083375" y="508625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92" y="0"/>
                    <a:pt x="1" y="359"/>
                    <a:pt x="1" y="816"/>
                  </a:cubicBezTo>
                  <a:cubicBezTo>
                    <a:pt x="1" y="1272"/>
                    <a:pt x="392" y="1631"/>
                    <a:pt x="816" y="1631"/>
                  </a:cubicBezTo>
                  <a:cubicBezTo>
                    <a:pt x="1273" y="1631"/>
                    <a:pt x="1632" y="1272"/>
                    <a:pt x="1632" y="816"/>
                  </a:cubicBezTo>
                  <a:cubicBezTo>
                    <a:pt x="1632" y="359"/>
                    <a:pt x="1273" y="33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4" name="Google Shape;16954;p30"/>
            <p:cNvSpPr/>
            <p:nvPr/>
          </p:nvSpPr>
          <p:spPr>
            <a:xfrm>
              <a:off x="2915400" y="502590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3" y="0"/>
                  </a:moveTo>
                  <a:cubicBezTo>
                    <a:pt x="424" y="0"/>
                    <a:pt x="0" y="424"/>
                    <a:pt x="0" y="914"/>
                  </a:cubicBezTo>
                  <a:cubicBezTo>
                    <a:pt x="0" y="1403"/>
                    <a:pt x="424" y="1794"/>
                    <a:pt x="913" y="1794"/>
                  </a:cubicBezTo>
                  <a:cubicBezTo>
                    <a:pt x="1403" y="1794"/>
                    <a:pt x="1794" y="1403"/>
                    <a:pt x="1794" y="914"/>
                  </a:cubicBezTo>
                  <a:cubicBezTo>
                    <a:pt x="1794" y="424"/>
                    <a:pt x="1403" y="0"/>
                    <a:pt x="91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5" name="Google Shape;16955;p30"/>
            <p:cNvSpPr/>
            <p:nvPr/>
          </p:nvSpPr>
          <p:spPr>
            <a:xfrm>
              <a:off x="2752300" y="495250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0"/>
                  </a:moveTo>
                  <a:cubicBezTo>
                    <a:pt x="457" y="0"/>
                    <a:pt x="0" y="457"/>
                    <a:pt x="0" y="979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01" y="1958"/>
                    <a:pt x="1957" y="1534"/>
                    <a:pt x="1957" y="979"/>
                  </a:cubicBezTo>
                  <a:cubicBezTo>
                    <a:pt x="1957" y="457"/>
                    <a:pt x="1501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6" name="Google Shape;16956;p30"/>
            <p:cNvSpPr/>
            <p:nvPr/>
          </p:nvSpPr>
          <p:spPr>
            <a:xfrm>
              <a:off x="2594075" y="4868500"/>
              <a:ext cx="53050" cy="53025"/>
            </a:xfrm>
            <a:custGeom>
              <a:avLst/>
              <a:gdLst/>
              <a:ahLst/>
              <a:cxnLst/>
              <a:rect l="l" t="t" r="r" b="b"/>
              <a:pathLst>
                <a:path w="2122" h="2121" extrusionOk="0">
                  <a:moveTo>
                    <a:pt x="1077" y="1"/>
                  </a:moveTo>
                  <a:cubicBezTo>
                    <a:pt x="490" y="1"/>
                    <a:pt x="1" y="425"/>
                    <a:pt x="1" y="1044"/>
                  </a:cubicBezTo>
                  <a:cubicBezTo>
                    <a:pt x="1" y="1632"/>
                    <a:pt x="457" y="2121"/>
                    <a:pt x="1077" y="2121"/>
                  </a:cubicBezTo>
                  <a:cubicBezTo>
                    <a:pt x="1632" y="2121"/>
                    <a:pt x="2121" y="1664"/>
                    <a:pt x="2121" y="1044"/>
                  </a:cubicBezTo>
                  <a:cubicBezTo>
                    <a:pt x="2121" y="425"/>
                    <a:pt x="1632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7" name="Google Shape;16957;p30"/>
            <p:cNvSpPr/>
            <p:nvPr/>
          </p:nvSpPr>
          <p:spPr>
            <a:xfrm>
              <a:off x="2441575" y="4772275"/>
              <a:ext cx="57125" cy="57100"/>
            </a:xfrm>
            <a:custGeom>
              <a:avLst/>
              <a:gdLst/>
              <a:ahLst/>
              <a:cxnLst/>
              <a:rect l="l" t="t" r="r" b="b"/>
              <a:pathLst>
                <a:path w="2285" h="2284" extrusionOk="0">
                  <a:moveTo>
                    <a:pt x="1143" y="0"/>
                  </a:moveTo>
                  <a:cubicBezTo>
                    <a:pt x="490" y="0"/>
                    <a:pt x="1" y="522"/>
                    <a:pt x="1" y="1142"/>
                  </a:cubicBezTo>
                  <a:cubicBezTo>
                    <a:pt x="1" y="1795"/>
                    <a:pt x="523" y="2284"/>
                    <a:pt x="1143" y="2284"/>
                  </a:cubicBezTo>
                  <a:cubicBezTo>
                    <a:pt x="1795" y="2284"/>
                    <a:pt x="2284" y="1762"/>
                    <a:pt x="2284" y="1142"/>
                  </a:cubicBezTo>
                  <a:cubicBezTo>
                    <a:pt x="2284" y="490"/>
                    <a:pt x="1795" y="0"/>
                    <a:pt x="114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8" name="Google Shape;16958;p30"/>
            <p:cNvSpPr/>
            <p:nvPr/>
          </p:nvSpPr>
          <p:spPr>
            <a:xfrm>
              <a:off x="2300500" y="4667050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197" y="0"/>
                  </a:moveTo>
                  <a:cubicBezTo>
                    <a:pt x="1179" y="0"/>
                    <a:pt x="1161" y="1"/>
                    <a:pt x="1142" y="1"/>
                  </a:cubicBezTo>
                  <a:cubicBezTo>
                    <a:pt x="555" y="1"/>
                    <a:pt x="1" y="491"/>
                    <a:pt x="1" y="1143"/>
                  </a:cubicBezTo>
                  <a:cubicBezTo>
                    <a:pt x="1" y="1763"/>
                    <a:pt x="490" y="2285"/>
                    <a:pt x="1142" y="2285"/>
                  </a:cubicBezTo>
                  <a:cubicBezTo>
                    <a:pt x="1762" y="2285"/>
                    <a:pt x="2284" y="1796"/>
                    <a:pt x="2284" y="1143"/>
                  </a:cubicBezTo>
                  <a:cubicBezTo>
                    <a:pt x="2284" y="510"/>
                    <a:pt x="1793" y="0"/>
                    <a:pt x="119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9" name="Google Shape;16959;p30"/>
            <p:cNvSpPr/>
            <p:nvPr/>
          </p:nvSpPr>
          <p:spPr>
            <a:xfrm>
              <a:off x="2165950" y="4552050"/>
              <a:ext cx="57100" cy="57150"/>
            </a:xfrm>
            <a:custGeom>
              <a:avLst/>
              <a:gdLst/>
              <a:ahLst/>
              <a:cxnLst/>
              <a:rect l="l" t="t" r="r" b="b"/>
              <a:pathLst>
                <a:path w="2284" h="2286" extrusionOk="0">
                  <a:moveTo>
                    <a:pt x="1200" y="1"/>
                  </a:moveTo>
                  <a:cubicBezTo>
                    <a:pt x="1181" y="1"/>
                    <a:pt x="1161" y="1"/>
                    <a:pt x="1142" y="2"/>
                  </a:cubicBezTo>
                  <a:cubicBezTo>
                    <a:pt x="555" y="2"/>
                    <a:pt x="0" y="491"/>
                    <a:pt x="0" y="1144"/>
                  </a:cubicBezTo>
                  <a:cubicBezTo>
                    <a:pt x="0" y="1764"/>
                    <a:pt x="490" y="2285"/>
                    <a:pt x="1142" y="2285"/>
                  </a:cubicBezTo>
                  <a:cubicBezTo>
                    <a:pt x="1762" y="2285"/>
                    <a:pt x="2284" y="1796"/>
                    <a:pt x="2284" y="1144"/>
                  </a:cubicBezTo>
                  <a:cubicBezTo>
                    <a:pt x="2284" y="511"/>
                    <a:pt x="1823" y="1"/>
                    <a:pt x="120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0" name="Google Shape;16960;p30"/>
            <p:cNvSpPr/>
            <p:nvPr/>
          </p:nvSpPr>
          <p:spPr>
            <a:xfrm>
              <a:off x="2042000" y="442650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1"/>
                  </a:moveTo>
                  <a:cubicBezTo>
                    <a:pt x="522" y="1"/>
                    <a:pt x="0" y="490"/>
                    <a:pt x="0" y="1142"/>
                  </a:cubicBezTo>
                  <a:cubicBezTo>
                    <a:pt x="0" y="1762"/>
                    <a:pt x="489" y="2284"/>
                    <a:pt x="1142" y="2284"/>
                  </a:cubicBezTo>
                  <a:cubicBezTo>
                    <a:pt x="1762" y="2284"/>
                    <a:pt x="2284" y="1795"/>
                    <a:pt x="2284" y="1142"/>
                  </a:cubicBezTo>
                  <a:cubicBezTo>
                    <a:pt x="2284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1" name="Google Shape;16961;p30"/>
            <p:cNvSpPr/>
            <p:nvPr/>
          </p:nvSpPr>
          <p:spPr>
            <a:xfrm>
              <a:off x="1925375" y="4293575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1"/>
                  </a:moveTo>
                  <a:cubicBezTo>
                    <a:pt x="555" y="1"/>
                    <a:pt x="1" y="490"/>
                    <a:pt x="1" y="1142"/>
                  </a:cubicBezTo>
                  <a:cubicBezTo>
                    <a:pt x="1" y="1729"/>
                    <a:pt x="555" y="2284"/>
                    <a:pt x="1142" y="2284"/>
                  </a:cubicBezTo>
                  <a:cubicBezTo>
                    <a:pt x="1762" y="2284"/>
                    <a:pt x="2284" y="1795"/>
                    <a:pt x="2284" y="1142"/>
                  </a:cubicBezTo>
                  <a:cubicBezTo>
                    <a:pt x="2284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2" name="Google Shape;16962;p30"/>
            <p:cNvSpPr/>
            <p:nvPr/>
          </p:nvSpPr>
          <p:spPr>
            <a:xfrm>
              <a:off x="1821000" y="4150875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0"/>
                  </a:moveTo>
                  <a:cubicBezTo>
                    <a:pt x="522" y="0"/>
                    <a:pt x="0" y="522"/>
                    <a:pt x="0" y="1142"/>
                  </a:cubicBezTo>
                  <a:cubicBezTo>
                    <a:pt x="0" y="1729"/>
                    <a:pt x="522" y="2284"/>
                    <a:pt x="1142" y="2284"/>
                  </a:cubicBezTo>
                  <a:cubicBezTo>
                    <a:pt x="1729" y="2284"/>
                    <a:pt x="2284" y="1729"/>
                    <a:pt x="2284" y="1142"/>
                  </a:cubicBezTo>
                  <a:cubicBezTo>
                    <a:pt x="2284" y="522"/>
                    <a:pt x="1729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3" name="Google Shape;16963;p30"/>
            <p:cNvSpPr/>
            <p:nvPr/>
          </p:nvSpPr>
          <p:spPr>
            <a:xfrm>
              <a:off x="1725575" y="4001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142" y="1"/>
                  </a:moveTo>
                  <a:cubicBezTo>
                    <a:pt x="555" y="1"/>
                    <a:pt x="1" y="523"/>
                    <a:pt x="1" y="1142"/>
                  </a:cubicBezTo>
                  <a:cubicBezTo>
                    <a:pt x="1" y="1762"/>
                    <a:pt x="555" y="2284"/>
                    <a:pt x="1142" y="2284"/>
                  </a:cubicBezTo>
                  <a:cubicBezTo>
                    <a:pt x="1762" y="2284"/>
                    <a:pt x="2284" y="1762"/>
                    <a:pt x="2284" y="1142"/>
                  </a:cubicBezTo>
                  <a:cubicBezTo>
                    <a:pt x="2284" y="490"/>
                    <a:pt x="1795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4" name="Google Shape;16964;p30"/>
            <p:cNvSpPr/>
            <p:nvPr/>
          </p:nvSpPr>
          <p:spPr>
            <a:xfrm>
              <a:off x="1643225" y="3845875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0"/>
                  </a:moveTo>
                  <a:cubicBezTo>
                    <a:pt x="489" y="0"/>
                    <a:pt x="0" y="522"/>
                    <a:pt x="0" y="1142"/>
                  </a:cubicBezTo>
                  <a:cubicBezTo>
                    <a:pt x="0" y="1794"/>
                    <a:pt x="522" y="2284"/>
                    <a:pt x="1142" y="2284"/>
                  </a:cubicBezTo>
                  <a:cubicBezTo>
                    <a:pt x="1794" y="2284"/>
                    <a:pt x="2283" y="1762"/>
                    <a:pt x="2283" y="1142"/>
                  </a:cubicBezTo>
                  <a:cubicBezTo>
                    <a:pt x="2283" y="490"/>
                    <a:pt x="1794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5" name="Google Shape;16965;p30"/>
            <p:cNvSpPr/>
            <p:nvPr/>
          </p:nvSpPr>
          <p:spPr>
            <a:xfrm>
              <a:off x="1572275" y="3683575"/>
              <a:ext cx="57100" cy="57125"/>
            </a:xfrm>
            <a:custGeom>
              <a:avLst/>
              <a:gdLst/>
              <a:ahLst/>
              <a:cxnLst/>
              <a:rect l="l" t="t" r="r" b="b"/>
              <a:pathLst>
                <a:path w="2284" h="2285" extrusionOk="0">
                  <a:moveTo>
                    <a:pt x="1142" y="1"/>
                  </a:moveTo>
                  <a:cubicBezTo>
                    <a:pt x="489" y="1"/>
                    <a:pt x="0" y="523"/>
                    <a:pt x="0" y="1143"/>
                  </a:cubicBezTo>
                  <a:cubicBezTo>
                    <a:pt x="0" y="1795"/>
                    <a:pt x="522" y="2284"/>
                    <a:pt x="1142" y="2284"/>
                  </a:cubicBezTo>
                  <a:cubicBezTo>
                    <a:pt x="1794" y="2284"/>
                    <a:pt x="2283" y="1762"/>
                    <a:pt x="2283" y="1143"/>
                  </a:cubicBezTo>
                  <a:cubicBezTo>
                    <a:pt x="2283" y="523"/>
                    <a:pt x="1794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6" name="Google Shape;16966;p30"/>
            <p:cNvSpPr/>
            <p:nvPr/>
          </p:nvSpPr>
          <p:spPr>
            <a:xfrm>
              <a:off x="1513550" y="3516400"/>
              <a:ext cx="57100" cy="57125"/>
            </a:xfrm>
            <a:custGeom>
              <a:avLst/>
              <a:gdLst/>
              <a:ahLst/>
              <a:cxnLst/>
              <a:rect l="l" t="t" r="r" b="b"/>
              <a:pathLst>
                <a:path w="2284" h="2285" extrusionOk="0">
                  <a:moveTo>
                    <a:pt x="1142" y="1"/>
                  </a:moveTo>
                  <a:cubicBezTo>
                    <a:pt x="490" y="1"/>
                    <a:pt x="0" y="490"/>
                    <a:pt x="0" y="1143"/>
                  </a:cubicBezTo>
                  <a:cubicBezTo>
                    <a:pt x="0" y="1795"/>
                    <a:pt x="555" y="2284"/>
                    <a:pt x="1142" y="2284"/>
                  </a:cubicBezTo>
                  <a:cubicBezTo>
                    <a:pt x="1795" y="2284"/>
                    <a:pt x="2284" y="1762"/>
                    <a:pt x="2284" y="1143"/>
                  </a:cubicBezTo>
                  <a:cubicBezTo>
                    <a:pt x="2284" y="523"/>
                    <a:pt x="1795" y="33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7" name="Google Shape;16967;p30"/>
            <p:cNvSpPr/>
            <p:nvPr/>
          </p:nvSpPr>
          <p:spPr>
            <a:xfrm>
              <a:off x="1467875" y="3345975"/>
              <a:ext cx="57125" cy="57100"/>
            </a:xfrm>
            <a:custGeom>
              <a:avLst/>
              <a:gdLst/>
              <a:ahLst/>
              <a:cxnLst/>
              <a:rect l="l" t="t" r="r" b="b"/>
              <a:pathLst>
                <a:path w="2285" h="2284" extrusionOk="0">
                  <a:moveTo>
                    <a:pt x="1142" y="0"/>
                  </a:moveTo>
                  <a:cubicBezTo>
                    <a:pt x="523" y="0"/>
                    <a:pt x="1" y="522"/>
                    <a:pt x="1" y="1142"/>
                  </a:cubicBezTo>
                  <a:cubicBezTo>
                    <a:pt x="1" y="1794"/>
                    <a:pt x="523" y="2284"/>
                    <a:pt x="1142" y="2284"/>
                  </a:cubicBezTo>
                  <a:cubicBezTo>
                    <a:pt x="1762" y="2284"/>
                    <a:pt x="2284" y="1794"/>
                    <a:pt x="2284" y="1142"/>
                  </a:cubicBezTo>
                  <a:cubicBezTo>
                    <a:pt x="2284" y="522"/>
                    <a:pt x="1762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8" name="Google Shape;16968;p30"/>
            <p:cNvSpPr/>
            <p:nvPr/>
          </p:nvSpPr>
          <p:spPr>
            <a:xfrm>
              <a:off x="1437700" y="3173875"/>
              <a:ext cx="54675" cy="54700"/>
            </a:xfrm>
            <a:custGeom>
              <a:avLst/>
              <a:gdLst/>
              <a:ahLst/>
              <a:cxnLst/>
              <a:rect l="l" t="t" r="r" b="b"/>
              <a:pathLst>
                <a:path w="2187" h="2188" extrusionOk="0">
                  <a:moveTo>
                    <a:pt x="1130" y="0"/>
                  </a:moveTo>
                  <a:cubicBezTo>
                    <a:pt x="1112" y="0"/>
                    <a:pt x="1095" y="1"/>
                    <a:pt x="1077" y="2"/>
                  </a:cubicBezTo>
                  <a:cubicBezTo>
                    <a:pt x="490" y="2"/>
                    <a:pt x="1" y="491"/>
                    <a:pt x="1" y="1111"/>
                  </a:cubicBezTo>
                  <a:cubicBezTo>
                    <a:pt x="1" y="1730"/>
                    <a:pt x="490" y="2187"/>
                    <a:pt x="1077" y="2187"/>
                  </a:cubicBezTo>
                  <a:cubicBezTo>
                    <a:pt x="1697" y="2187"/>
                    <a:pt x="2186" y="1730"/>
                    <a:pt x="2186" y="1111"/>
                  </a:cubicBezTo>
                  <a:cubicBezTo>
                    <a:pt x="2186" y="509"/>
                    <a:pt x="1695" y="0"/>
                    <a:pt x="113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9" name="Google Shape;16969;p30"/>
            <p:cNvSpPr/>
            <p:nvPr/>
          </p:nvSpPr>
          <p:spPr>
            <a:xfrm>
              <a:off x="1417325" y="2997750"/>
              <a:ext cx="54650" cy="54675"/>
            </a:xfrm>
            <a:custGeom>
              <a:avLst/>
              <a:gdLst/>
              <a:ahLst/>
              <a:cxnLst/>
              <a:rect l="l" t="t" r="r" b="b"/>
              <a:pathLst>
                <a:path w="2186" h="2187" extrusionOk="0">
                  <a:moveTo>
                    <a:pt x="1077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077"/>
                  </a:cubicBezTo>
                  <a:cubicBezTo>
                    <a:pt x="2186" y="490"/>
                    <a:pt x="1697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0" name="Google Shape;16970;p30"/>
            <p:cNvSpPr/>
            <p:nvPr/>
          </p:nvSpPr>
          <p:spPr>
            <a:xfrm>
              <a:off x="1410800" y="2821600"/>
              <a:ext cx="55475" cy="54675"/>
            </a:xfrm>
            <a:custGeom>
              <a:avLst/>
              <a:gdLst/>
              <a:ahLst/>
              <a:cxnLst/>
              <a:rect l="l" t="t" r="r" b="b"/>
              <a:pathLst>
                <a:path w="2219" h="2187" extrusionOk="0">
                  <a:moveTo>
                    <a:pt x="1109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109" y="2186"/>
                  </a:cubicBezTo>
                  <a:cubicBezTo>
                    <a:pt x="1729" y="2186"/>
                    <a:pt x="2219" y="1697"/>
                    <a:pt x="2219" y="1077"/>
                  </a:cubicBezTo>
                  <a:cubicBezTo>
                    <a:pt x="2219" y="490"/>
                    <a:pt x="1664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1" name="Google Shape;16971;p30"/>
            <p:cNvSpPr/>
            <p:nvPr/>
          </p:nvSpPr>
          <p:spPr>
            <a:xfrm>
              <a:off x="1417325" y="2644650"/>
              <a:ext cx="54650" cy="55475"/>
            </a:xfrm>
            <a:custGeom>
              <a:avLst/>
              <a:gdLst/>
              <a:ahLst/>
              <a:cxnLst/>
              <a:rect l="l" t="t" r="r" b="b"/>
              <a:pathLst>
                <a:path w="2186" h="2219" extrusionOk="0">
                  <a:moveTo>
                    <a:pt x="1077" y="0"/>
                  </a:moveTo>
                  <a:cubicBezTo>
                    <a:pt x="490" y="0"/>
                    <a:pt x="0" y="490"/>
                    <a:pt x="0" y="1109"/>
                  </a:cubicBezTo>
                  <a:cubicBezTo>
                    <a:pt x="0" y="1729"/>
                    <a:pt x="490" y="2218"/>
                    <a:pt x="1077" y="2218"/>
                  </a:cubicBezTo>
                  <a:cubicBezTo>
                    <a:pt x="1697" y="2218"/>
                    <a:pt x="2186" y="1729"/>
                    <a:pt x="2186" y="1109"/>
                  </a:cubicBezTo>
                  <a:cubicBezTo>
                    <a:pt x="2186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2" name="Google Shape;16972;p30"/>
            <p:cNvSpPr/>
            <p:nvPr/>
          </p:nvSpPr>
          <p:spPr>
            <a:xfrm>
              <a:off x="1436075" y="2469300"/>
              <a:ext cx="55475" cy="55500"/>
            </a:xfrm>
            <a:custGeom>
              <a:avLst/>
              <a:gdLst/>
              <a:ahLst/>
              <a:cxnLst/>
              <a:rect l="l" t="t" r="r" b="b"/>
              <a:pathLst>
                <a:path w="2219" h="2220" extrusionOk="0">
                  <a:moveTo>
                    <a:pt x="1110" y="1"/>
                  </a:moveTo>
                  <a:cubicBezTo>
                    <a:pt x="490" y="1"/>
                    <a:pt x="1" y="490"/>
                    <a:pt x="1" y="1110"/>
                  </a:cubicBezTo>
                  <a:cubicBezTo>
                    <a:pt x="1" y="1730"/>
                    <a:pt x="490" y="2219"/>
                    <a:pt x="1110" y="2219"/>
                  </a:cubicBezTo>
                  <a:cubicBezTo>
                    <a:pt x="1729" y="2219"/>
                    <a:pt x="2219" y="1730"/>
                    <a:pt x="2219" y="1110"/>
                  </a:cubicBezTo>
                  <a:cubicBezTo>
                    <a:pt x="2219" y="490"/>
                    <a:pt x="1729" y="1"/>
                    <a:pt x="111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3" name="Google Shape;16973;p30"/>
            <p:cNvSpPr/>
            <p:nvPr/>
          </p:nvSpPr>
          <p:spPr>
            <a:xfrm>
              <a:off x="1468700" y="2295600"/>
              <a:ext cx="55475" cy="54675"/>
            </a:xfrm>
            <a:custGeom>
              <a:avLst/>
              <a:gdLst/>
              <a:ahLst/>
              <a:cxnLst/>
              <a:rect l="l" t="t" r="r" b="b"/>
              <a:pathLst>
                <a:path w="2219" h="2187" extrusionOk="0">
                  <a:moveTo>
                    <a:pt x="1109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109" y="2186"/>
                  </a:cubicBezTo>
                  <a:cubicBezTo>
                    <a:pt x="1729" y="2186"/>
                    <a:pt x="2219" y="1697"/>
                    <a:pt x="2219" y="1077"/>
                  </a:cubicBezTo>
                  <a:cubicBezTo>
                    <a:pt x="2219" y="490"/>
                    <a:pt x="1729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4" name="Google Shape;16974;p30"/>
            <p:cNvSpPr/>
            <p:nvPr/>
          </p:nvSpPr>
          <p:spPr>
            <a:xfrm>
              <a:off x="1515175" y="2125175"/>
              <a:ext cx="54675" cy="54650"/>
            </a:xfrm>
            <a:custGeom>
              <a:avLst/>
              <a:gdLst/>
              <a:ahLst/>
              <a:cxnLst/>
              <a:rect l="l" t="t" r="r" b="b"/>
              <a:pathLst>
                <a:path w="2187" h="2186" extrusionOk="0">
                  <a:moveTo>
                    <a:pt x="1077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109"/>
                  </a:cubicBezTo>
                  <a:cubicBezTo>
                    <a:pt x="2186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5" name="Google Shape;16975;p30"/>
            <p:cNvSpPr/>
            <p:nvPr/>
          </p:nvSpPr>
          <p:spPr>
            <a:xfrm>
              <a:off x="1573075" y="1958000"/>
              <a:ext cx="54675" cy="54650"/>
            </a:xfrm>
            <a:custGeom>
              <a:avLst/>
              <a:gdLst/>
              <a:ahLst/>
              <a:cxnLst/>
              <a:rect l="l" t="t" r="r" b="b"/>
              <a:pathLst>
                <a:path w="2187" h="2186" extrusionOk="0">
                  <a:moveTo>
                    <a:pt x="1077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109"/>
                  </a:cubicBezTo>
                  <a:cubicBezTo>
                    <a:pt x="2186" y="522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6" name="Google Shape;16976;p30"/>
            <p:cNvSpPr/>
            <p:nvPr/>
          </p:nvSpPr>
          <p:spPr>
            <a:xfrm>
              <a:off x="1644850" y="1796525"/>
              <a:ext cx="53850" cy="53025"/>
            </a:xfrm>
            <a:custGeom>
              <a:avLst/>
              <a:gdLst/>
              <a:ahLst/>
              <a:cxnLst/>
              <a:rect l="l" t="t" r="r" b="b"/>
              <a:pathLst>
                <a:path w="2154" h="2121" extrusionOk="0">
                  <a:moveTo>
                    <a:pt x="1077" y="1"/>
                  </a:moveTo>
                  <a:cubicBezTo>
                    <a:pt x="522" y="1"/>
                    <a:pt x="0" y="457"/>
                    <a:pt x="0" y="1077"/>
                  </a:cubicBezTo>
                  <a:cubicBezTo>
                    <a:pt x="0" y="1632"/>
                    <a:pt x="457" y="2121"/>
                    <a:pt x="1077" y="2121"/>
                  </a:cubicBezTo>
                  <a:cubicBezTo>
                    <a:pt x="1631" y="2121"/>
                    <a:pt x="2153" y="1697"/>
                    <a:pt x="2153" y="1077"/>
                  </a:cubicBezTo>
                  <a:cubicBezTo>
                    <a:pt x="2153" y="490"/>
                    <a:pt x="1664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7" name="Google Shape;16977;p30"/>
            <p:cNvSpPr/>
            <p:nvPr/>
          </p:nvSpPr>
          <p:spPr>
            <a:xfrm>
              <a:off x="1728025" y="1640775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44" y="0"/>
                  </a:moveTo>
                  <a:cubicBezTo>
                    <a:pt x="490" y="0"/>
                    <a:pt x="0" y="489"/>
                    <a:pt x="0" y="1044"/>
                  </a:cubicBezTo>
                  <a:cubicBezTo>
                    <a:pt x="0" y="1631"/>
                    <a:pt x="490" y="2120"/>
                    <a:pt x="1044" y="2120"/>
                  </a:cubicBezTo>
                  <a:cubicBezTo>
                    <a:pt x="1631" y="2120"/>
                    <a:pt x="2121" y="1631"/>
                    <a:pt x="2121" y="1044"/>
                  </a:cubicBezTo>
                  <a:cubicBezTo>
                    <a:pt x="2121" y="489"/>
                    <a:pt x="1631" y="0"/>
                    <a:pt x="104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8" name="Google Shape;16978;p30"/>
            <p:cNvSpPr/>
            <p:nvPr/>
          </p:nvSpPr>
          <p:spPr>
            <a:xfrm>
              <a:off x="1821800" y="1491525"/>
              <a:ext cx="53050" cy="53050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45" y="1"/>
                  </a:moveTo>
                  <a:cubicBezTo>
                    <a:pt x="457" y="1"/>
                    <a:pt x="1" y="490"/>
                    <a:pt x="1" y="1077"/>
                  </a:cubicBezTo>
                  <a:cubicBezTo>
                    <a:pt x="1" y="1664"/>
                    <a:pt x="457" y="2121"/>
                    <a:pt x="1045" y="2121"/>
                  </a:cubicBezTo>
                  <a:cubicBezTo>
                    <a:pt x="1632" y="2121"/>
                    <a:pt x="2121" y="1664"/>
                    <a:pt x="2121" y="1077"/>
                  </a:cubicBezTo>
                  <a:cubicBezTo>
                    <a:pt x="2121" y="490"/>
                    <a:pt x="1632" y="1"/>
                    <a:pt x="104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9" name="Google Shape;16979;p30"/>
            <p:cNvSpPr/>
            <p:nvPr/>
          </p:nvSpPr>
          <p:spPr>
            <a:xfrm>
              <a:off x="1928625" y="1350450"/>
              <a:ext cx="51425" cy="50575"/>
            </a:xfrm>
            <a:custGeom>
              <a:avLst/>
              <a:gdLst/>
              <a:ahLst/>
              <a:cxnLst/>
              <a:rect l="l" t="t" r="r" b="b"/>
              <a:pathLst>
                <a:path w="2057" h="2023" extrusionOk="0">
                  <a:moveTo>
                    <a:pt x="1012" y="0"/>
                  </a:moveTo>
                  <a:cubicBezTo>
                    <a:pt x="458" y="0"/>
                    <a:pt x="1" y="425"/>
                    <a:pt x="1" y="1012"/>
                  </a:cubicBezTo>
                  <a:cubicBezTo>
                    <a:pt x="1" y="1599"/>
                    <a:pt x="458" y="2023"/>
                    <a:pt x="1012" y="2023"/>
                  </a:cubicBezTo>
                  <a:cubicBezTo>
                    <a:pt x="1599" y="2023"/>
                    <a:pt x="2056" y="1599"/>
                    <a:pt x="2056" y="1012"/>
                  </a:cubicBezTo>
                  <a:cubicBezTo>
                    <a:pt x="2056" y="457"/>
                    <a:pt x="1599" y="0"/>
                    <a:pt x="101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0" name="Google Shape;16980;p30"/>
            <p:cNvSpPr/>
            <p:nvPr/>
          </p:nvSpPr>
          <p:spPr>
            <a:xfrm>
              <a:off x="2043625" y="1216700"/>
              <a:ext cx="51400" cy="51400"/>
            </a:xfrm>
            <a:custGeom>
              <a:avLst/>
              <a:gdLst/>
              <a:ahLst/>
              <a:cxnLst/>
              <a:rect l="l" t="t" r="r" b="b"/>
              <a:pathLst>
                <a:path w="2056" h="2056" extrusionOk="0">
                  <a:moveTo>
                    <a:pt x="1044" y="1"/>
                  </a:moveTo>
                  <a:cubicBezTo>
                    <a:pt x="457" y="1"/>
                    <a:pt x="0" y="458"/>
                    <a:pt x="0" y="1012"/>
                  </a:cubicBezTo>
                  <a:cubicBezTo>
                    <a:pt x="0" y="1599"/>
                    <a:pt x="457" y="2056"/>
                    <a:pt x="1044" y="2056"/>
                  </a:cubicBezTo>
                  <a:cubicBezTo>
                    <a:pt x="1599" y="2056"/>
                    <a:pt x="2055" y="1599"/>
                    <a:pt x="2055" y="1012"/>
                  </a:cubicBezTo>
                  <a:cubicBezTo>
                    <a:pt x="2055" y="458"/>
                    <a:pt x="1566" y="1"/>
                    <a:pt x="104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1" name="Google Shape;16981;p30"/>
            <p:cNvSpPr/>
            <p:nvPr/>
          </p:nvSpPr>
          <p:spPr>
            <a:xfrm>
              <a:off x="2168400" y="1091125"/>
              <a:ext cx="50575" cy="51400"/>
            </a:xfrm>
            <a:custGeom>
              <a:avLst/>
              <a:gdLst/>
              <a:ahLst/>
              <a:cxnLst/>
              <a:rect l="l" t="t" r="r" b="b"/>
              <a:pathLst>
                <a:path w="2023" h="2056" extrusionOk="0">
                  <a:moveTo>
                    <a:pt x="1011" y="0"/>
                  </a:moveTo>
                  <a:cubicBezTo>
                    <a:pt x="457" y="0"/>
                    <a:pt x="0" y="457"/>
                    <a:pt x="0" y="1044"/>
                  </a:cubicBezTo>
                  <a:cubicBezTo>
                    <a:pt x="0" y="1599"/>
                    <a:pt x="457" y="2055"/>
                    <a:pt x="1011" y="2055"/>
                  </a:cubicBezTo>
                  <a:cubicBezTo>
                    <a:pt x="1599" y="2055"/>
                    <a:pt x="2023" y="1599"/>
                    <a:pt x="2023" y="1044"/>
                  </a:cubicBezTo>
                  <a:cubicBezTo>
                    <a:pt x="2023" y="490"/>
                    <a:pt x="1599" y="66"/>
                    <a:pt x="101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2" name="Google Shape;16982;p30"/>
            <p:cNvSpPr/>
            <p:nvPr/>
          </p:nvSpPr>
          <p:spPr>
            <a:xfrm>
              <a:off x="2303775" y="97695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1"/>
                  </a:moveTo>
                  <a:cubicBezTo>
                    <a:pt x="457" y="1"/>
                    <a:pt x="0" y="425"/>
                    <a:pt x="0" y="979"/>
                  </a:cubicBezTo>
                  <a:cubicBezTo>
                    <a:pt x="0" y="1534"/>
                    <a:pt x="392" y="1958"/>
                    <a:pt x="979" y="1958"/>
                  </a:cubicBezTo>
                  <a:cubicBezTo>
                    <a:pt x="1501" y="1958"/>
                    <a:pt x="1957" y="1566"/>
                    <a:pt x="1957" y="979"/>
                  </a:cubicBezTo>
                  <a:cubicBezTo>
                    <a:pt x="1957" y="457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3" name="Google Shape;16983;p30"/>
            <p:cNvSpPr/>
            <p:nvPr/>
          </p:nvSpPr>
          <p:spPr>
            <a:xfrm>
              <a:off x="2445650" y="872575"/>
              <a:ext cx="48975" cy="48950"/>
            </a:xfrm>
            <a:custGeom>
              <a:avLst/>
              <a:gdLst/>
              <a:ahLst/>
              <a:cxnLst/>
              <a:rect l="l" t="t" r="r" b="b"/>
              <a:pathLst>
                <a:path w="1959" h="1958" extrusionOk="0">
                  <a:moveTo>
                    <a:pt x="980" y="0"/>
                  </a:moveTo>
                  <a:cubicBezTo>
                    <a:pt x="425" y="0"/>
                    <a:pt x="1" y="424"/>
                    <a:pt x="1" y="946"/>
                  </a:cubicBezTo>
                  <a:cubicBezTo>
                    <a:pt x="1" y="1501"/>
                    <a:pt x="458" y="1957"/>
                    <a:pt x="980" y="1957"/>
                  </a:cubicBezTo>
                  <a:cubicBezTo>
                    <a:pt x="1501" y="1957"/>
                    <a:pt x="1958" y="1501"/>
                    <a:pt x="1958" y="946"/>
                  </a:cubicBezTo>
                  <a:cubicBezTo>
                    <a:pt x="1958" y="424"/>
                    <a:pt x="1501" y="0"/>
                    <a:pt x="98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4" name="Google Shape;16984;p30"/>
            <p:cNvSpPr/>
            <p:nvPr/>
          </p:nvSpPr>
          <p:spPr>
            <a:xfrm>
              <a:off x="2594075" y="778775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57" y="1"/>
                    <a:pt x="1" y="425"/>
                    <a:pt x="1" y="980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34" y="1958"/>
                    <a:pt x="1958" y="1501"/>
                    <a:pt x="1958" y="980"/>
                  </a:cubicBezTo>
                  <a:cubicBezTo>
                    <a:pt x="1958" y="392"/>
                    <a:pt x="1534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5" name="Google Shape;16985;p30"/>
            <p:cNvSpPr/>
            <p:nvPr/>
          </p:nvSpPr>
          <p:spPr>
            <a:xfrm>
              <a:off x="2750650" y="69480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0"/>
                  </a:moveTo>
                  <a:cubicBezTo>
                    <a:pt x="425" y="0"/>
                    <a:pt x="1" y="457"/>
                    <a:pt x="1" y="979"/>
                  </a:cubicBezTo>
                  <a:cubicBezTo>
                    <a:pt x="1" y="1501"/>
                    <a:pt x="425" y="1957"/>
                    <a:pt x="979" y="1957"/>
                  </a:cubicBezTo>
                  <a:cubicBezTo>
                    <a:pt x="1501" y="1957"/>
                    <a:pt x="1958" y="1501"/>
                    <a:pt x="1958" y="979"/>
                  </a:cubicBezTo>
                  <a:cubicBezTo>
                    <a:pt x="1958" y="457"/>
                    <a:pt x="1501" y="33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6" name="Google Shape;16986;p30"/>
            <p:cNvSpPr/>
            <p:nvPr/>
          </p:nvSpPr>
          <p:spPr>
            <a:xfrm>
              <a:off x="2912950" y="625475"/>
              <a:ext cx="47325" cy="46500"/>
            </a:xfrm>
            <a:custGeom>
              <a:avLst/>
              <a:gdLst/>
              <a:ahLst/>
              <a:cxnLst/>
              <a:rect l="l" t="t" r="r" b="b"/>
              <a:pathLst>
                <a:path w="1893" h="1860" extrusionOk="0">
                  <a:moveTo>
                    <a:pt x="946" y="0"/>
                  </a:moveTo>
                  <a:cubicBezTo>
                    <a:pt x="424" y="0"/>
                    <a:pt x="0" y="424"/>
                    <a:pt x="0" y="946"/>
                  </a:cubicBezTo>
                  <a:cubicBezTo>
                    <a:pt x="0" y="1468"/>
                    <a:pt x="424" y="1860"/>
                    <a:pt x="946" y="1860"/>
                  </a:cubicBezTo>
                  <a:cubicBezTo>
                    <a:pt x="1501" y="1860"/>
                    <a:pt x="1892" y="1468"/>
                    <a:pt x="1892" y="946"/>
                  </a:cubicBezTo>
                  <a:cubicBezTo>
                    <a:pt x="1892" y="424"/>
                    <a:pt x="1501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7" name="Google Shape;16987;p30"/>
            <p:cNvSpPr/>
            <p:nvPr/>
          </p:nvSpPr>
          <p:spPr>
            <a:xfrm>
              <a:off x="3080125" y="566750"/>
              <a:ext cx="47325" cy="46525"/>
            </a:xfrm>
            <a:custGeom>
              <a:avLst/>
              <a:gdLst/>
              <a:ahLst/>
              <a:cxnLst/>
              <a:rect l="l" t="t" r="r" b="b"/>
              <a:pathLst>
                <a:path w="1893" h="1861" extrusionOk="0">
                  <a:moveTo>
                    <a:pt x="946" y="1"/>
                  </a:moveTo>
                  <a:cubicBezTo>
                    <a:pt x="424" y="1"/>
                    <a:pt x="0" y="392"/>
                    <a:pt x="0" y="914"/>
                  </a:cubicBezTo>
                  <a:cubicBezTo>
                    <a:pt x="0" y="1436"/>
                    <a:pt x="424" y="1860"/>
                    <a:pt x="946" y="1860"/>
                  </a:cubicBezTo>
                  <a:cubicBezTo>
                    <a:pt x="1501" y="1860"/>
                    <a:pt x="1892" y="1436"/>
                    <a:pt x="1892" y="914"/>
                  </a:cubicBezTo>
                  <a:cubicBezTo>
                    <a:pt x="1892" y="425"/>
                    <a:pt x="1501" y="1"/>
                    <a:pt x="94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8" name="Google Shape;16988;p30"/>
            <p:cNvSpPr/>
            <p:nvPr/>
          </p:nvSpPr>
          <p:spPr>
            <a:xfrm>
              <a:off x="3250550" y="520275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7" y="0"/>
                  </a:moveTo>
                  <a:cubicBezTo>
                    <a:pt x="425" y="0"/>
                    <a:pt x="1" y="425"/>
                    <a:pt x="1" y="946"/>
                  </a:cubicBezTo>
                  <a:cubicBezTo>
                    <a:pt x="1" y="1468"/>
                    <a:pt x="425" y="1892"/>
                    <a:pt x="947" y="1892"/>
                  </a:cubicBezTo>
                  <a:cubicBezTo>
                    <a:pt x="1469" y="1892"/>
                    <a:pt x="1893" y="1468"/>
                    <a:pt x="1893" y="946"/>
                  </a:cubicBezTo>
                  <a:cubicBezTo>
                    <a:pt x="1893" y="425"/>
                    <a:pt x="1469" y="0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9" name="Google Shape;16989;p30"/>
            <p:cNvSpPr/>
            <p:nvPr/>
          </p:nvSpPr>
          <p:spPr>
            <a:xfrm>
              <a:off x="3425900" y="489275"/>
              <a:ext cx="44875" cy="44900"/>
            </a:xfrm>
            <a:custGeom>
              <a:avLst/>
              <a:gdLst/>
              <a:ahLst/>
              <a:cxnLst/>
              <a:rect l="l" t="t" r="r" b="b"/>
              <a:pathLst>
                <a:path w="1795" h="1796" extrusionOk="0">
                  <a:moveTo>
                    <a:pt x="913" y="1"/>
                  </a:moveTo>
                  <a:cubicBezTo>
                    <a:pt x="424" y="1"/>
                    <a:pt x="0" y="392"/>
                    <a:pt x="0" y="882"/>
                  </a:cubicBezTo>
                  <a:cubicBezTo>
                    <a:pt x="0" y="1371"/>
                    <a:pt x="424" y="1795"/>
                    <a:pt x="913" y="1795"/>
                  </a:cubicBezTo>
                  <a:cubicBezTo>
                    <a:pt x="1403" y="1795"/>
                    <a:pt x="1794" y="1371"/>
                    <a:pt x="1794" y="882"/>
                  </a:cubicBezTo>
                  <a:cubicBezTo>
                    <a:pt x="1794" y="392"/>
                    <a:pt x="1403" y="1"/>
                    <a:pt x="91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0" name="Google Shape;16990;p30"/>
            <p:cNvSpPr/>
            <p:nvPr/>
          </p:nvSpPr>
          <p:spPr>
            <a:xfrm>
              <a:off x="3601225" y="46972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0"/>
                  </a:moveTo>
                  <a:cubicBezTo>
                    <a:pt x="424" y="0"/>
                    <a:pt x="0" y="391"/>
                    <a:pt x="0" y="881"/>
                  </a:cubicBezTo>
                  <a:cubicBezTo>
                    <a:pt x="0" y="1370"/>
                    <a:pt x="424" y="1794"/>
                    <a:pt x="914" y="1794"/>
                  </a:cubicBezTo>
                  <a:cubicBezTo>
                    <a:pt x="1403" y="1794"/>
                    <a:pt x="1794" y="1370"/>
                    <a:pt x="1794" y="881"/>
                  </a:cubicBezTo>
                  <a:cubicBezTo>
                    <a:pt x="1794" y="391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1" name="Google Shape;16991;p30"/>
            <p:cNvSpPr/>
            <p:nvPr/>
          </p:nvSpPr>
          <p:spPr>
            <a:xfrm>
              <a:off x="3776550" y="46237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0"/>
                  </a:moveTo>
                  <a:cubicBezTo>
                    <a:pt x="425" y="0"/>
                    <a:pt x="1" y="425"/>
                    <a:pt x="1" y="914"/>
                  </a:cubicBezTo>
                  <a:cubicBezTo>
                    <a:pt x="1" y="1403"/>
                    <a:pt x="425" y="1795"/>
                    <a:pt x="914" y="1795"/>
                  </a:cubicBezTo>
                  <a:cubicBezTo>
                    <a:pt x="1403" y="1795"/>
                    <a:pt x="1795" y="1403"/>
                    <a:pt x="1795" y="914"/>
                  </a:cubicBezTo>
                  <a:cubicBezTo>
                    <a:pt x="1795" y="425"/>
                    <a:pt x="1436" y="33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2" name="Google Shape;16992;p30"/>
            <p:cNvSpPr/>
            <p:nvPr/>
          </p:nvSpPr>
          <p:spPr>
            <a:xfrm>
              <a:off x="3954325" y="469675"/>
              <a:ext cx="44875" cy="44925"/>
            </a:xfrm>
            <a:custGeom>
              <a:avLst/>
              <a:gdLst/>
              <a:ahLst/>
              <a:cxnLst/>
              <a:rect l="l" t="t" r="r" b="b"/>
              <a:pathLst>
                <a:path w="1795" h="1797" extrusionOk="0">
                  <a:moveTo>
                    <a:pt x="938" y="0"/>
                  </a:moveTo>
                  <a:cubicBezTo>
                    <a:pt x="920" y="0"/>
                    <a:pt x="901" y="1"/>
                    <a:pt x="881" y="2"/>
                  </a:cubicBezTo>
                  <a:cubicBezTo>
                    <a:pt x="392" y="2"/>
                    <a:pt x="1" y="393"/>
                    <a:pt x="1" y="883"/>
                  </a:cubicBezTo>
                  <a:cubicBezTo>
                    <a:pt x="1" y="1372"/>
                    <a:pt x="392" y="1796"/>
                    <a:pt x="881" y="1796"/>
                  </a:cubicBezTo>
                  <a:cubicBezTo>
                    <a:pt x="1371" y="1796"/>
                    <a:pt x="1795" y="1372"/>
                    <a:pt x="1795" y="883"/>
                  </a:cubicBezTo>
                  <a:cubicBezTo>
                    <a:pt x="1795" y="381"/>
                    <a:pt x="1403" y="0"/>
                    <a:pt x="93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3" name="Google Shape;16993;p30"/>
            <p:cNvSpPr/>
            <p:nvPr/>
          </p:nvSpPr>
          <p:spPr>
            <a:xfrm>
              <a:off x="4129650" y="487650"/>
              <a:ext cx="46525" cy="47325"/>
            </a:xfrm>
            <a:custGeom>
              <a:avLst/>
              <a:gdLst/>
              <a:ahLst/>
              <a:cxnLst/>
              <a:rect l="l" t="t" r="r" b="b"/>
              <a:pathLst>
                <a:path w="1861" h="1893" extrusionOk="0">
                  <a:moveTo>
                    <a:pt x="914" y="1"/>
                  </a:moveTo>
                  <a:cubicBezTo>
                    <a:pt x="392" y="1"/>
                    <a:pt x="1" y="425"/>
                    <a:pt x="1" y="947"/>
                  </a:cubicBezTo>
                  <a:cubicBezTo>
                    <a:pt x="1" y="1469"/>
                    <a:pt x="392" y="1893"/>
                    <a:pt x="914" y="1893"/>
                  </a:cubicBezTo>
                  <a:cubicBezTo>
                    <a:pt x="1469" y="1893"/>
                    <a:pt x="1860" y="1469"/>
                    <a:pt x="1860" y="947"/>
                  </a:cubicBezTo>
                  <a:cubicBezTo>
                    <a:pt x="1860" y="425"/>
                    <a:pt x="1436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4" name="Google Shape;16994;p30"/>
            <p:cNvSpPr/>
            <p:nvPr/>
          </p:nvSpPr>
          <p:spPr>
            <a:xfrm>
              <a:off x="4301725" y="519450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57" y="1"/>
                    <a:pt x="1" y="458"/>
                    <a:pt x="1" y="979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01" y="1958"/>
                    <a:pt x="1958" y="1501"/>
                    <a:pt x="1958" y="979"/>
                  </a:cubicBezTo>
                  <a:cubicBezTo>
                    <a:pt x="1958" y="458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5" name="Google Shape;16995;p30"/>
            <p:cNvSpPr/>
            <p:nvPr/>
          </p:nvSpPr>
          <p:spPr>
            <a:xfrm>
              <a:off x="4471350" y="564300"/>
              <a:ext cx="50600" cy="51400"/>
            </a:xfrm>
            <a:custGeom>
              <a:avLst/>
              <a:gdLst/>
              <a:ahLst/>
              <a:cxnLst/>
              <a:rect l="l" t="t" r="r" b="b"/>
              <a:pathLst>
                <a:path w="2024" h="2056" extrusionOk="0">
                  <a:moveTo>
                    <a:pt x="1012" y="1"/>
                  </a:moveTo>
                  <a:cubicBezTo>
                    <a:pt x="425" y="1"/>
                    <a:pt x="1" y="458"/>
                    <a:pt x="1" y="1012"/>
                  </a:cubicBezTo>
                  <a:cubicBezTo>
                    <a:pt x="1" y="1599"/>
                    <a:pt x="425" y="2056"/>
                    <a:pt x="1012" y="2056"/>
                  </a:cubicBezTo>
                  <a:cubicBezTo>
                    <a:pt x="1566" y="2056"/>
                    <a:pt x="2023" y="1599"/>
                    <a:pt x="2023" y="1012"/>
                  </a:cubicBezTo>
                  <a:cubicBezTo>
                    <a:pt x="2023" y="458"/>
                    <a:pt x="1566" y="1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6" name="Google Shape;16996;p30"/>
            <p:cNvSpPr/>
            <p:nvPr/>
          </p:nvSpPr>
          <p:spPr>
            <a:xfrm>
              <a:off x="4636900" y="621400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77" y="0"/>
                  </a:moveTo>
                  <a:cubicBezTo>
                    <a:pt x="490" y="0"/>
                    <a:pt x="1" y="490"/>
                    <a:pt x="1" y="1077"/>
                  </a:cubicBezTo>
                  <a:cubicBezTo>
                    <a:pt x="1" y="1631"/>
                    <a:pt x="490" y="2121"/>
                    <a:pt x="1077" y="2121"/>
                  </a:cubicBezTo>
                  <a:cubicBezTo>
                    <a:pt x="1632" y="2121"/>
                    <a:pt x="2121" y="1631"/>
                    <a:pt x="2121" y="1077"/>
                  </a:cubicBezTo>
                  <a:cubicBezTo>
                    <a:pt x="2121" y="490"/>
                    <a:pt x="1632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7" name="Google Shape;16997;p30"/>
            <p:cNvSpPr/>
            <p:nvPr/>
          </p:nvSpPr>
          <p:spPr>
            <a:xfrm>
              <a:off x="4798375" y="691525"/>
              <a:ext cx="54650" cy="55475"/>
            </a:xfrm>
            <a:custGeom>
              <a:avLst/>
              <a:gdLst/>
              <a:ahLst/>
              <a:cxnLst/>
              <a:rect l="l" t="t" r="r" b="b"/>
              <a:pathLst>
                <a:path w="2186" h="2219" extrusionOk="0">
                  <a:moveTo>
                    <a:pt x="1109" y="1"/>
                  </a:moveTo>
                  <a:cubicBezTo>
                    <a:pt x="490" y="1"/>
                    <a:pt x="0" y="490"/>
                    <a:pt x="0" y="1110"/>
                  </a:cubicBezTo>
                  <a:cubicBezTo>
                    <a:pt x="0" y="1729"/>
                    <a:pt x="490" y="2219"/>
                    <a:pt x="1109" y="2219"/>
                  </a:cubicBezTo>
                  <a:cubicBezTo>
                    <a:pt x="1697" y="2219"/>
                    <a:pt x="2186" y="1729"/>
                    <a:pt x="2186" y="1110"/>
                  </a:cubicBezTo>
                  <a:cubicBezTo>
                    <a:pt x="2186" y="490"/>
                    <a:pt x="1664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8" name="Google Shape;16998;p30"/>
            <p:cNvSpPr/>
            <p:nvPr/>
          </p:nvSpPr>
          <p:spPr>
            <a:xfrm>
              <a:off x="4953325" y="773075"/>
              <a:ext cx="57100" cy="57125"/>
            </a:xfrm>
            <a:custGeom>
              <a:avLst/>
              <a:gdLst/>
              <a:ahLst/>
              <a:cxnLst/>
              <a:rect l="l" t="t" r="r" b="b"/>
              <a:pathLst>
                <a:path w="2284" h="2285" extrusionOk="0">
                  <a:moveTo>
                    <a:pt x="1142" y="1"/>
                  </a:moveTo>
                  <a:cubicBezTo>
                    <a:pt x="522" y="1"/>
                    <a:pt x="0" y="555"/>
                    <a:pt x="0" y="1142"/>
                  </a:cubicBezTo>
                  <a:cubicBezTo>
                    <a:pt x="0" y="1762"/>
                    <a:pt x="522" y="2284"/>
                    <a:pt x="1142" y="2284"/>
                  </a:cubicBezTo>
                  <a:cubicBezTo>
                    <a:pt x="1762" y="2284"/>
                    <a:pt x="2283" y="1762"/>
                    <a:pt x="2283" y="1142"/>
                  </a:cubicBezTo>
                  <a:cubicBezTo>
                    <a:pt x="2283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9" name="Google Shape;16999;p30"/>
            <p:cNvSpPr/>
            <p:nvPr/>
          </p:nvSpPr>
          <p:spPr>
            <a:xfrm>
              <a:off x="5100925" y="866050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1175" y="0"/>
                  </a:moveTo>
                  <a:cubicBezTo>
                    <a:pt x="522" y="0"/>
                    <a:pt x="0" y="522"/>
                    <a:pt x="0" y="1175"/>
                  </a:cubicBezTo>
                  <a:cubicBezTo>
                    <a:pt x="0" y="1827"/>
                    <a:pt x="522" y="2382"/>
                    <a:pt x="1175" y="2382"/>
                  </a:cubicBezTo>
                  <a:cubicBezTo>
                    <a:pt x="1827" y="2382"/>
                    <a:pt x="2382" y="1827"/>
                    <a:pt x="2382" y="1175"/>
                  </a:cubicBezTo>
                  <a:cubicBezTo>
                    <a:pt x="2382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0" name="Google Shape;17000;p30"/>
            <p:cNvSpPr/>
            <p:nvPr/>
          </p:nvSpPr>
          <p:spPr>
            <a:xfrm>
              <a:off x="5242825" y="970425"/>
              <a:ext cx="61175" cy="61200"/>
            </a:xfrm>
            <a:custGeom>
              <a:avLst/>
              <a:gdLst/>
              <a:ahLst/>
              <a:cxnLst/>
              <a:rect l="l" t="t" r="r" b="b"/>
              <a:pathLst>
                <a:path w="2447" h="2448" extrusionOk="0">
                  <a:moveTo>
                    <a:pt x="1207" y="1"/>
                  </a:moveTo>
                  <a:cubicBezTo>
                    <a:pt x="522" y="1"/>
                    <a:pt x="0" y="523"/>
                    <a:pt x="0" y="1208"/>
                  </a:cubicBezTo>
                  <a:cubicBezTo>
                    <a:pt x="0" y="1893"/>
                    <a:pt x="522" y="2447"/>
                    <a:pt x="1207" y="2447"/>
                  </a:cubicBezTo>
                  <a:cubicBezTo>
                    <a:pt x="1925" y="2447"/>
                    <a:pt x="2447" y="1893"/>
                    <a:pt x="2447" y="1208"/>
                  </a:cubicBezTo>
                  <a:cubicBezTo>
                    <a:pt x="2447" y="555"/>
                    <a:pt x="1859" y="1"/>
                    <a:pt x="120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1" name="Google Shape;17001;p30"/>
            <p:cNvSpPr/>
            <p:nvPr/>
          </p:nvSpPr>
          <p:spPr>
            <a:xfrm>
              <a:off x="5374925" y="1084600"/>
              <a:ext cx="63625" cy="62825"/>
            </a:xfrm>
            <a:custGeom>
              <a:avLst/>
              <a:gdLst/>
              <a:ahLst/>
              <a:cxnLst/>
              <a:rect l="l" t="t" r="r" b="b"/>
              <a:pathLst>
                <a:path w="2545" h="2513" extrusionOk="0">
                  <a:moveTo>
                    <a:pt x="1273" y="0"/>
                  </a:moveTo>
                  <a:cubicBezTo>
                    <a:pt x="588" y="0"/>
                    <a:pt x="1" y="555"/>
                    <a:pt x="1" y="1240"/>
                  </a:cubicBezTo>
                  <a:cubicBezTo>
                    <a:pt x="1" y="1925"/>
                    <a:pt x="588" y="2512"/>
                    <a:pt x="1273" y="2512"/>
                  </a:cubicBezTo>
                  <a:cubicBezTo>
                    <a:pt x="1958" y="2512"/>
                    <a:pt x="2545" y="1958"/>
                    <a:pt x="2545" y="1240"/>
                  </a:cubicBezTo>
                  <a:cubicBezTo>
                    <a:pt x="2545" y="555"/>
                    <a:pt x="1958" y="33"/>
                    <a:pt x="127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2" name="Google Shape;17002;p30"/>
            <p:cNvSpPr/>
            <p:nvPr/>
          </p:nvSpPr>
          <p:spPr>
            <a:xfrm>
              <a:off x="5500500" y="1209325"/>
              <a:ext cx="63650" cy="63675"/>
            </a:xfrm>
            <a:custGeom>
              <a:avLst/>
              <a:gdLst/>
              <a:ahLst/>
              <a:cxnLst/>
              <a:rect l="l" t="t" r="r" b="b"/>
              <a:pathLst>
                <a:path w="2546" h="2547" extrusionOk="0">
                  <a:moveTo>
                    <a:pt x="1328" y="1"/>
                  </a:moveTo>
                  <a:cubicBezTo>
                    <a:pt x="1310" y="1"/>
                    <a:pt x="1291" y="1"/>
                    <a:pt x="1273" y="2"/>
                  </a:cubicBezTo>
                  <a:cubicBezTo>
                    <a:pt x="556" y="2"/>
                    <a:pt x="1" y="589"/>
                    <a:pt x="1" y="1274"/>
                  </a:cubicBezTo>
                  <a:cubicBezTo>
                    <a:pt x="1" y="1959"/>
                    <a:pt x="588" y="2547"/>
                    <a:pt x="1273" y="2547"/>
                  </a:cubicBezTo>
                  <a:cubicBezTo>
                    <a:pt x="1958" y="2547"/>
                    <a:pt x="2545" y="1959"/>
                    <a:pt x="2545" y="1274"/>
                  </a:cubicBezTo>
                  <a:cubicBezTo>
                    <a:pt x="2545" y="576"/>
                    <a:pt x="1989" y="1"/>
                    <a:pt x="132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3" name="Google Shape;17003;p30"/>
            <p:cNvSpPr/>
            <p:nvPr/>
          </p:nvSpPr>
          <p:spPr>
            <a:xfrm>
              <a:off x="5614675" y="1342300"/>
              <a:ext cx="65275" cy="65250"/>
            </a:xfrm>
            <a:custGeom>
              <a:avLst/>
              <a:gdLst/>
              <a:ahLst/>
              <a:cxnLst/>
              <a:rect l="l" t="t" r="r" b="b"/>
              <a:pathLst>
                <a:path w="2611" h="2610" extrusionOk="0">
                  <a:moveTo>
                    <a:pt x="1306" y="0"/>
                  </a:moveTo>
                  <a:cubicBezTo>
                    <a:pt x="588" y="0"/>
                    <a:pt x="1" y="555"/>
                    <a:pt x="1" y="1305"/>
                  </a:cubicBezTo>
                  <a:cubicBezTo>
                    <a:pt x="1" y="2023"/>
                    <a:pt x="588" y="2610"/>
                    <a:pt x="1306" y="2610"/>
                  </a:cubicBezTo>
                  <a:cubicBezTo>
                    <a:pt x="2056" y="2610"/>
                    <a:pt x="2610" y="2023"/>
                    <a:pt x="2610" y="1305"/>
                  </a:cubicBezTo>
                  <a:cubicBezTo>
                    <a:pt x="2610" y="555"/>
                    <a:pt x="2056" y="0"/>
                    <a:pt x="130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4" name="Google Shape;17004;p30"/>
            <p:cNvSpPr/>
            <p:nvPr/>
          </p:nvSpPr>
          <p:spPr>
            <a:xfrm>
              <a:off x="5719075" y="1482550"/>
              <a:ext cx="66875" cy="67725"/>
            </a:xfrm>
            <a:custGeom>
              <a:avLst/>
              <a:gdLst/>
              <a:ahLst/>
              <a:cxnLst/>
              <a:rect l="l" t="t" r="r" b="b"/>
              <a:pathLst>
                <a:path w="2675" h="2709" extrusionOk="0">
                  <a:moveTo>
                    <a:pt x="1338" y="1"/>
                  </a:moveTo>
                  <a:cubicBezTo>
                    <a:pt x="587" y="1"/>
                    <a:pt x="0" y="621"/>
                    <a:pt x="0" y="1371"/>
                  </a:cubicBezTo>
                  <a:cubicBezTo>
                    <a:pt x="0" y="2089"/>
                    <a:pt x="587" y="2708"/>
                    <a:pt x="1338" y="2708"/>
                  </a:cubicBezTo>
                  <a:cubicBezTo>
                    <a:pt x="2055" y="2708"/>
                    <a:pt x="2675" y="2089"/>
                    <a:pt x="2675" y="1371"/>
                  </a:cubicBezTo>
                  <a:cubicBezTo>
                    <a:pt x="2675" y="621"/>
                    <a:pt x="2055" y="1"/>
                    <a:pt x="133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5" name="Google Shape;17005;p30"/>
            <p:cNvSpPr/>
            <p:nvPr/>
          </p:nvSpPr>
          <p:spPr>
            <a:xfrm>
              <a:off x="5811225" y="1631800"/>
              <a:ext cx="69325" cy="69350"/>
            </a:xfrm>
            <a:custGeom>
              <a:avLst/>
              <a:gdLst/>
              <a:ahLst/>
              <a:cxnLst/>
              <a:rect l="l" t="t" r="r" b="b"/>
              <a:pathLst>
                <a:path w="2773" h="2774" extrusionOk="0">
                  <a:moveTo>
                    <a:pt x="1403" y="0"/>
                  </a:moveTo>
                  <a:cubicBezTo>
                    <a:pt x="620" y="0"/>
                    <a:pt x="0" y="588"/>
                    <a:pt x="0" y="1370"/>
                  </a:cubicBezTo>
                  <a:cubicBezTo>
                    <a:pt x="0" y="2153"/>
                    <a:pt x="620" y="2773"/>
                    <a:pt x="1403" y="2773"/>
                  </a:cubicBezTo>
                  <a:cubicBezTo>
                    <a:pt x="2186" y="2773"/>
                    <a:pt x="2773" y="2153"/>
                    <a:pt x="2773" y="1370"/>
                  </a:cubicBezTo>
                  <a:cubicBezTo>
                    <a:pt x="2773" y="588"/>
                    <a:pt x="2186" y="0"/>
                    <a:pt x="140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6" name="Google Shape;17006;p30"/>
            <p:cNvSpPr/>
            <p:nvPr/>
          </p:nvSpPr>
          <p:spPr>
            <a:xfrm>
              <a:off x="5892775" y="1786750"/>
              <a:ext cx="71775" cy="70975"/>
            </a:xfrm>
            <a:custGeom>
              <a:avLst/>
              <a:gdLst/>
              <a:ahLst/>
              <a:cxnLst/>
              <a:rect l="l" t="t" r="r" b="b"/>
              <a:pathLst>
                <a:path w="2871" h="2839" extrusionOk="0">
                  <a:moveTo>
                    <a:pt x="1435" y="0"/>
                  </a:moveTo>
                  <a:cubicBezTo>
                    <a:pt x="620" y="0"/>
                    <a:pt x="0" y="620"/>
                    <a:pt x="0" y="1435"/>
                  </a:cubicBezTo>
                  <a:cubicBezTo>
                    <a:pt x="0" y="2251"/>
                    <a:pt x="653" y="2838"/>
                    <a:pt x="1435" y="2838"/>
                  </a:cubicBezTo>
                  <a:cubicBezTo>
                    <a:pt x="2251" y="2838"/>
                    <a:pt x="2871" y="2186"/>
                    <a:pt x="2871" y="1435"/>
                  </a:cubicBezTo>
                  <a:cubicBezTo>
                    <a:pt x="2871" y="653"/>
                    <a:pt x="2251" y="0"/>
                    <a:pt x="143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7" name="Google Shape;17007;p30"/>
            <p:cNvSpPr/>
            <p:nvPr/>
          </p:nvSpPr>
          <p:spPr>
            <a:xfrm>
              <a:off x="5964525" y="1949025"/>
              <a:ext cx="70975" cy="70975"/>
            </a:xfrm>
            <a:custGeom>
              <a:avLst/>
              <a:gdLst/>
              <a:ahLst/>
              <a:cxnLst/>
              <a:rect l="l" t="t" r="r" b="b"/>
              <a:pathLst>
                <a:path w="2839" h="2839" extrusionOk="0">
                  <a:moveTo>
                    <a:pt x="1436" y="0"/>
                  </a:moveTo>
                  <a:cubicBezTo>
                    <a:pt x="653" y="0"/>
                    <a:pt x="1" y="653"/>
                    <a:pt x="1" y="1403"/>
                  </a:cubicBezTo>
                  <a:cubicBezTo>
                    <a:pt x="1" y="2186"/>
                    <a:pt x="653" y="2838"/>
                    <a:pt x="1436" y="2838"/>
                  </a:cubicBezTo>
                  <a:cubicBezTo>
                    <a:pt x="2186" y="2838"/>
                    <a:pt x="2839" y="2186"/>
                    <a:pt x="2839" y="1403"/>
                  </a:cubicBezTo>
                  <a:cubicBezTo>
                    <a:pt x="2839" y="653"/>
                    <a:pt x="2186" y="0"/>
                    <a:pt x="143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8" name="Google Shape;17008;p30"/>
            <p:cNvSpPr/>
            <p:nvPr/>
          </p:nvSpPr>
          <p:spPr>
            <a:xfrm>
              <a:off x="6023250" y="2114575"/>
              <a:ext cx="71775" cy="71775"/>
            </a:xfrm>
            <a:custGeom>
              <a:avLst/>
              <a:gdLst/>
              <a:ahLst/>
              <a:cxnLst/>
              <a:rect l="l" t="t" r="r" b="b"/>
              <a:pathLst>
                <a:path w="2871" h="2871" extrusionOk="0">
                  <a:moveTo>
                    <a:pt x="1436" y="0"/>
                  </a:moveTo>
                  <a:cubicBezTo>
                    <a:pt x="653" y="0"/>
                    <a:pt x="0" y="653"/>
                    <a:pt x="0" y="1436"/>
                  </a:cubicBezTo>
                  <a:cubicBezTo>
                    <a:pt x="0" y="2218"/>
                    <a:pt x="653" y="2871"/>
                    <a:pt x="1436" y="2871"/>
                  </a:cubicBezTo>
                  <a:cubicBezTo>
                    <a:pt x="2218" y="2871"/>
                    <a:pt x="2871" y="2218"/>
                    <a:pt x="2871" y="1436"/>
                  </a:cubicBezTo>
                  <a:cubicBezTo>
                    <a:pt x="2871" y="653"/>
                    <a:pt x="2218" y="0"/>
                    <a:pt x="143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9" name="Google Shape;17009;p30"/>
            <p:cNvSpPr/>
            <p:nvPr/>
          </p:nvSpPr>
          <p:spPr>
            <a:xfrm>
              <a:off x="6069725" y="2285800"/>
              <a:ext cx="70975" cy="71825"/>
            </a:xfrm>
            <a:custGeom>
              <a:avLst/>
              <a:gdLst/>
              <a:ahLst/>
              <a:cxnLst/>
              <a:rect l="l" t="t" r="r" b="b"/>
              <a:pathLst>
                <a:path w="2839" h="2873" extrusionOk="0">
                  <a:moveTo>
                    <a:pt x="1460" y="0"/>
                  </a:moveTo>
                  <a:cubicBezTo>
                    <a:pt x="1441" y="0"/>
                    <a:pt x="1422" y="1"/>
                    <a:pt x="1403" y="1"/>
                  </a:cubicBezTo>
                  <a:cubicBezTo>
                    <a:pt x="653" y="1"/>
                    <a:pt x="1" y="621"/>
                    <a:pt x="1" y="1437"/>
                  </a:cubicBezTo>
                  <a:cubicBezTo>
                    <a:pt x="1" y="2220"/>
                    <a:pt x="588" y="2872"/>
                    <a:pt x="1403" y="2872"/>
                  </a:cubicBezTo>
                  <a:cubicBezTo>
                    <a:pt x="2186" y="2872"/>
                    <a:pt x="2839" y="2252"/>
                    <a:pt x="2839" y="1437"/>
                  </a:cubicBezTo>
                  <a:cubicBezTo>
                    <a:pt x="2839" y="641"/>
                    <a:pt x="2217" y="0"/>
                    <a:pt x="146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0" name="Google Shape;17010;p30"/>
            <p:cNvSpPr/>
            <p:nvPr/>
          </p:nvSpPr>
          <p:spPr>
            <a:xfrm>
              <a:off x="6100725" y="2458700"/>
              <a:ext cx="73400" cy="73425"/>
            </a:xfrm>
            <a:custGeom>
              <a:avLst/>
              <a:gdLst/>
              <a:ahLst/>
              <a:cxnLst/>
              <a:rect l="l" t="t" r="r" b="b"/>
              <a:pathLst>
                <a:path w="2936" h="2937" extrusionOk="0">
                  <a:moveTo>
                    <a:pt x="1468" y="1"/>
                  </a:moveTo>
                  <a:cubicBezTo>
                    <a:pt x="653" y="1"/>
                    <a:pt x="0" y="653"/>
                    <a:pt x="0" y="1469"/>
                  </a:cubicBezTo>
                  <a:cubicBezTo>
                    <a:pt x="0" y="2284"/>
                    <a:pt x="653" y="2937"/>
                    <a:pt x="1468" y="2937"/>
                  </a:cubicBezTo>
                  <a:cubicBezTo>
                    <a:pt x="2284" y="2937"/>
                    <a:pt x="2936" y="2284"/>
                    <a:pt x="2936" y="1469"/>
                  </a:cubicBezTo>
                  <a:cubicBezTo>
                    <a:pt x="2936" y="653"/>
                    <a:pt x="2284" y="1"/>
                    <a:pt x="146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1" name="Google Shape;17011;p30"/>
            <p:cNvSpPr/>
            <p:nvPr/>
          </p:nvSpPr>
          <p:spPr>
            <a:xfrm>
              <a:off x="6121100" y="2634050"/>
              <a:ext cx="73425" cy="73400"/>
            </a:xfrm>
            <a:custGeom>
              <a:avLst/>
              <a:gdLst/>
              <a:ahLst/>
              <a:cxnLst/>
              <a:rect l="l" t="t" r="r" b="b"/>
              <a:pathLst>
                <a:path w="2937" h="2936" extrusionOk="0">
                  <a:moveTo>
                    <a:pt x="1469" y="0"/>
                  </a:moveTo>
                  <a:cubicBezTo>
                    <a:pt x="653" y="0"/>
                    <a:pt x="1" y="653"/>
                    <a:pt x="1" y="1468"/>
                  </a:cubicBezTo>
                  <a:cubicBezTo>
                    <a:pt x="1" y="2284"/>
                    <a:pt x="653" y="2936"/>
                    <a:pt x="1469" y="2936"/>
                  </a:cubicBezTo>
                  <a:cubicBezTo>
                    <a:pt x="2284" y="2936"/>
                    <a:pt x="2936" y="2284"/>
                    <a:pt x="2936" y="1468"/>
                  </a:cubicBezTo>
                  <a:cubicBezTo>
                    <a:pt x="2936" y="653"/>
                    <a:pt x="2251" y="0"/>
                    <a:pt x="146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2" name="Google Shape;17012;p30"/>
            <p:cNvSpPr/>
            <p:nvPr/>
          </p:nvSpPr>
          <p:spPr>
            <a:xfrm>
              <a:off x="6042000" y="2843625"/>
              <a:ext cx="9800" cy="10625"/>
            </a:xfrm>
            <a:custGeom>
              <a:avLst/>
              <a:gdLst/>
              <a:ahLst/>
              <a:cxnLst/>
              <a:rect l="l" t="t" r="r" b="b"/>
              <a:pathLst>
                <a:path w="392" h="425" extrusionOk="0">
                  <a:moveTo>
                    <a:pt x="196" y="0"/>
                  </a:moveTo>
                  <a:cubicBezTo>
                    <a:pt x="66" y="0"/>
                    <a:pt x="1" y="98"/>
                    <a:pt x="1" y="196"/>
                  </a:cubicBezTo>
                  <a:cubicBezTo>
                    <a:pt x="1" y="327"/>
                    <a:pt x="66" y="425"/>
                    <a:pt x="196" y="425"/>
                  </a:cubicBezTo>
                  <a:cubicBezTo>
                    <a:pt x="327" y="425"/>
                    <a:pt x="392" y="327"/>
                    <a:pt x="392" y="196"/>
                  </a:cubicBezTo>
                  <a:cubicBezTo>
                    <a:pt x="392" y="98"/>
                    <a:pt x="294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3" name="Google Shape;17013;p30"/>
            <p:cNvSpPr/>
            <p:nvPr/>
          </p:nvSpPr>
          <p:spPr>
            <a:xfrm>
              <a:off x="6033850" y="3018950"/>
              <a:ext cx="12250" cy="12275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29" y="1"/>
                  </a:moveTo>
                  <a:cubicBezTo>
                    <a:pt x="66" y="1"/>
                    <a:pt x="0" y="131"/>
                    <a:pt x="0" y="229"/>
                  </a:cubicBezTo>
                  <a:cubicBezTo>
                    <a:pt x="0" y="425"/>
                    <a:pt x="131" y="490"/>
                    <a:pt x="229" y="490"/>
                  </a:cubicBezTo>
                  <a:cubicBezTo>
                    <a:pt x="392" y="490"/>
                    <a:pt x="490" y="360"/>
                    <a:pt x="490" y="229"/>
                  </a:cubicBezTo>
                  <a:cubicBezTo>
                    <a:pt x="490" y="99"/>
                    <a:pt x="359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4" name="Google Shape;17014;p30"/>
            <p:cNvSpPr/>
            <p:nvPr/>
          </p:nvSpPr>
          <p:spPr>
            <a:xfrm>
              <a:off x="6013450" y="3193475"/>
              <a:ext cx="12275" cy="12250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29" y="0"/>
                  </a:moveTo>
                  <a:cubicBezTo>
                    <a:pt x="131" y="0"/>
                    <a:pt x="1" y="131"/>
                    <a:pt x="1" y="229"/>
                  </a:cubicBezTo>
                  <a:cubicBezTo>
                    <a:pt x="1" y="359"/>
                    <a:pt x="131" y="490"/>
                    <a:pt x="229" y="490"/>
                  </a:cubicBezTo>
                  <a:cubicBezTo>
                    <a:pt x="360" y="490"/>
                    <a:pt x="490" y="359"/>
                    <a:pt x="490" y="229"/>
                  </a:cubicBezTo>
                  <a:cubicBezTo>
                    <a:pt x="490" y="131"/>
                    <a:pt x="360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5" name="Google Shape;17015;p30"/>
            <p:cNvSpPr/>
            <p:nvPr/>
          </p:nvSpPr>
          <p:spPr>
            <a:xfrm>
              <a:off x="5976750" y="3364725"/>
              <a:ext cx="16350" cy="16325"/>
            </a:xfrm>
            <a:custGeom>
              <a:avLst/>
              <a:gdLst/>
              <a:ahLst/>
              <a:cxnLst/>
              <a:rect l="l" t="t" r="r" b="b"/>
              <a:pathLst>
                <a:path w="654" h="653" extrusionOk="0">
                  <a:moveTo>
                    <a:pt x="327" y="1"/>
                  </a:moveTo>
                  <a:cubicBezTo>
                    <a:pt x="131" y="1"/>
                    <a:pt x="1" y="164"/>
                    <a:pt x="1" y="327"/>
                  </a:cubicBezTo>
                  <a:cubicBezTo>
                    <a:pt x="1" y="522"/>
                    <a:pt x="164" y="653"/>
                    <a:pt x="327" y="653"/>
                  </a:cubicBezTo>
                  <a:cubicBezTo>
                    <a:pt x="523" y="653"/>
                    <a:pt x="653" y="490"/>
                    <a:pt x="653" y="327"/>
                  </a:cubicBezTo>
                  <a:cubicBezTo>
                    <a:pt x="653" y="164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6" name="Google Shape;17016;p30"/>
            <p:cNvSpPr/>
            <p:nvPr/>
          </p:nvSpPr>
          <p:spPr>
            <a:xfrm>
              <a:off x="5927825" y="3532725"/>
              <a:ext cx="17975" cy="18775"/>
            </a:xfrm>
            <a:custGeom>
              <a:avLst/>
              <a:gdLst/>
              <a:ahLst/>
              <a:cxnLst/>
              <a:rect l="l" t="t" r="r" b="b"/>
              <a:pathLst>
                <a:path w="719" h="751" extrusionOk="0">
                  <a:moveTo>
                    <a:pt x="360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87"/>
                    <a:pt x="164" y="751"/>
                    <a:pt x="360" y="751"/>
                  </a:cubicBezTo>
                  <a:cubicBezTo>
                    <a:pt x="555" y="751"/>
                    <a:pt x="718" y="587"/>
                    <a:pt x="718" y="359"/>
                  </a:cubicBezTo>
                  <a:cubicBezTo>
                    <a:pt x="718" y="163"/>
                    <a:pt x="555" y="0"/>
                    <a:pt x="36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7" name="Google Shape;17017;p30"/>
            <p:cNvSpPr/>
            <p:nvPr/>
          </p:nvSpPr>
          <p:spPr>
            <a:xfrm>
              <a:off x="5864225" y="3696550"/>
              <a:ext cx="22850" cy="22950"/>
            </a:xfrm>
            <a:custGeom>
              <a:avLst/>
              <a:gdLst/>
              <a:ahLst/>
              <a:cxnLst/>
              <a:rect l="l" t="t" r="r" b="b"/>
              <a:pathLst>
                <a:path w="914" h="918" extrusionOk="0">
                  <a:moveTo>
                    <a:pt x="513" y="0"/>
                  </a:moveTo>
                  <a:cubicBezTo>
                    <a:pt x="495" y="0"/>
                    <a:pt x="476" y="1"/>
                    <a:pt x="457" y="4"/>
                  </a:cubicBezTo>
                  <a:cubicBezTo>
                    <a:pt x="196" y="4"/>
                    <a:pt x="0" y="200"/>
                    <a:pt x="0" y="461"/>
                  </a:cubicBezTo>
                  <a:cubicBezTo>
                    <a:pt x="0" y="721"/>
                    <a:pt x="196" y="917"/>
                    <a:pt x="457" y="917"/>
                  </a:cubicBezTo>
                  <a:cubicBezTo>
                    <a:pt x="718" y="917"/>
                    <a:pt x="914" y="721"/>
                    <a:pt x="914" y="461"/>
                  </a:cubicBezTo>
                  <a:cubicBezTo>
                    <a:pt x="914" y="188"/>
                    <a:pt x="746" y="0"/>
                    <a:pt x="51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8" name="Google Shape;17018;p30"/>
            <p:cNvSpPr/>
            <p:nvPr/>
          </p:nvSpPr>
          <p:spPr>
            <a:xfrm>
              <a:off x="5789200" y="3854775"/>
              <a:ext cx="26125" cy="27000"/>
            </a:xfrm>
            <a:custGeom>
              <a:avLst/>
              <a:gdLst/>
              <a:ahLst/>
              <a:cxnLst/>
              <a:rect l="l" t="t" r="r" b="b"/>
              <a:pathLst>
                <a:path w="1045" h="1080" extrusionOk="0">
                  <a:moveTo>
                    <a:pt x="578" y="0"/>
                  </a:moveTo>
                  <a:cubicBezTo>
                    <a:pt x="560" y="0"/>
                    <a:pt x="541" y="1"/>
                    <a:pt x="522" y="3"/>
                  </a:cubicBezTo>
                  <a:cubicBezTo>
                    <a:pt x="229" y="3"/>
                    <a:pt x="0" y="264"/>
                    <a:pt x="0" y="525"/>
                  </a:cubicBezTo>
                  <a:cubicBezTo>
                    <a:pt x="0" y="819"/>
                    <a:pt x="229" y="1080"/>
                    <a:pt x="522" y="1080"/>
                  </a:cubicBezTo>
                  <a:cubicBezTo>
                    <a:pt x="816" y="1080"/>
                    <a:pt x="1044" y="819"/>
                    <a:pt x="1044" y="525"/>
                  </a:cubicBezTo>
                  <a:cubicBezTo>
                    <a:pt x="1044" y="220"/>
                    <a:pt x="844" y="0"/>
                    <a:pt x="57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9" name="Google Shape;17019;p30"/>
            <p:cNvSpPr/>
            <p:nvPr/>
          </p:nvSpPr>
          <p:spPr>
            <a:xfrm>
              <a:off x="5697850" y="4004900"/>
              <a:ext cx="33475" cy="32625"/>
            </a:xfrm>
            <a:custGeom>
              <a:avLst/>
              <a:gdLst/>
              <a:ahLst/>
              <a:cxnLst/>
              <a:rect l="l" t="t" r="r" b="b"/>
              <a:pathLst>
                <a:path w="1339" h="1305" extrusionOk="0">
                  <a:moveTo>
                    <a:pt x="653" y="0"/>
                  </a:moveTo>
                  <a:cubicBezTo>
                    <a:pt x="295" y="0"/>
                    <a:pt x="1" y="294"/>
                    <a:pt x="1" y="653"/>
                  </a:cubicBezTo>
                  <a:cubicBezTo>
                    <a:pt x="1" y="1011"/>
                    <a:pt x="295" y="1305"/>
                    <a:pt x="653" y="1305"/>
                  </a:cubicBezTo>
                  <a:cubicBezTo>
                    <a:pt x="1045" y="1305"/>
                    <a:pt x="1338" y="1011"/>
                    <a:pt x="1338" y="653"/>
                  </a:cubicBezTo>
                  <a:cubicBezTo>
                    <a:pt x="1338" y="326"/>
                    <a:pt x="1045" y="33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0" name="Google Shape;17020;p30"/>
            <p:cNvSpPr/>
            <p:nvPr/>
          </p:nvSpPr>
          <p:spPr>
            <a:xfrm>
              <a:off x="5598375" y="41492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3"/>
                    <a:pt x="327" y="1469"/>
                    <a:pt x="751" y="1469"/>
                  </a:cubicBezTo>
                  <a:cubicBezTo>
                    <a:pt x="1142" y="1469"/>
                    <a:pt x="1468" y="1143"/>
                    <a:pt x="1468" y="751"/>
                  </a:cubicBezTo>
                  <a:cubicBezTo>
                    <a:pt x="1468" y="327"/>
                    <a:pt x="1142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1" name="Google Shape;17021;p30"/>
            <p:cNvSpPr/>
            <p:nvPr/>
          </p:nvSpPr>
          <p:spPr>
            <a:xfrm>
              <a:off x="5487475" y="4286250"/>
              <a:ext cx="40800" cy="40775"/>
            </a:xfrm>
            <a:custGeom>
              <a:avLst/>
              <a:gdLst/>
              <a:ahLst/>
              <a:cxnLst/>
              <a:rect l="l" t="t" r="r" b="b"/>
              <a:pathLst>
                <a:path w="1632" h="1631" extrusionOk="0">
                  <a:moveTo>
                    <a:pt x="816" y="0"/>
                  </a:moveTo>
                  <a:cubicBezTo>
                    <a:pt x="359" y="0"/>
                    <a:pt x="0" y="359"/>
                    <a:pt x="0" y="816"/>
                  </a:cubicBezTo>
                  <a:cubicBezTo>
                    <a:pt x="0" y="1272"/>
                    <a:pt x="359" y="1631"/>
                    <a:pt x="816" y="1631"/>
                  </a:cubicBezTo>
                  <a:cubicBezTo>
                    <a:pt x="1272" y="1631"/>
                    <a:pt x="1631" y="1272"/>
                    <a:pt x="1631" y="816"/>
                  </a:cubicBezTo>
                  <a:cubicBezTo>
                    <a:pt x="1631" y="359"/>
                    <a:pt x="1272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2" name="Google Shape;17022;p30"/>
            <p:cNvSpPr/>
            <p:nvPr/>
          </p:nvSpPr>
          <p:spPr>
            <a:xfrm>
              <a:off x="5365950" y="44134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1"/>
                  </a:moveTo>
                  <a:cubicBezTo>
                    <a:pt x="425" y="1"/>
                    <a:pt x="1" y="425"/>
                    <a:pt x="1" y="914"/>
                  </a:cubicBezTo>
                  <a:cubicBezTo>
                    <a:pt x="1" y="1403"/>
                    <a:pt x="425" y="1795"/>
                    <a:pt x="914" y="1795"/>
                  </a:cubicBezTo>
                  <a:cubicBezTo>
                    <a:pt x="1403" y="1795"/>
                    <a:pt x="1795" y="1403"/>
                    <a:pt x="1795" y="914"/>
                  </a:cubicBezTo>
                  <a:cubicBezTo>
                    <a:pt x="1795" y="425"/>
                    <a:pt x="1403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3" name="Google Shape;17023;p30"/>
            <p:cNvSpPr/>
            <p:nvPr/>
          </p:nvSpPr>
          <p:spPr>
            <a:xfrm>
              <a:off x="5234650" y="4530875"/>
              <a:ext cx="48975" cy="48975"/>
            </a:xfrm>
            <a:custGeom>
              <a:avLst/>
              <a:gdLst/>
              <a:ahLst/>
              <a:cxnLst/>
              <a:rect l="l" t="t" r="r" b="b"/>
              <a:pathLst>
                <a:path w="1959" h="1959" extrusionOk="0">
                  <a:moveTo>
                    <a:pt x="980" y="1"/>
                  </a:moveTo>
                  <a:cubicBezTo>
                    <a:pt x="458" y="1"/>
                    <a:pt x="1" y="458"/>
                    <a:pt x="1" y="980"/>
                  </a:cubicBezTo>
                  <a:cubicBezTo>
                    <a:pt x="1" y="1501"/>
                    <a:pt x="458" y="1958"/>
                    <a:pt x="980" y="1958"/>
                  </a:cubicBezTo>
                  <a:cubicBezTo>
                    <a:pt x="1501" y="1958"/>
                    <a:pt x="1958" y="1501"/>
                    <a:pt x="1958" y="980"/>
                  </a:cubicBezTo>
                  <a:cubicBezTo>
                    <a:pt x="1958" y="458"/>
                    <a:pt x="1501" y="1"/>
                    <a:pt x="98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4" name="Google Shape;17024;p30"/>
            <p:cNvSpPr/>
            <p:nvPr/>
          </p:nvSpPr>
          <p:spPr>
            <a:xfrm>
              <a:off x="5095200" y="4638525"/>
              <a:ext cx="50600" cy="51400"/>
            </a:xfrm>
            <a:custGeom>
              <a:avLst/>
              <a:gdLst/>
              <a:ahLst/>
              <a:cxnLst/>
              <a:rect l="l" t="t" r="r" b="b"/>
              <a:pathLst>
                <a:path w="2024" h="2056" extrusionOk="0">
                  <a:moveTo>
                    <a:pt x="1012" y="1"/>
                  </a:moveTo>
                  <a:cubicBezTo>
                    <a:pt x="425" y="1"/>
                    <a:pt x="1" y="457"/>
                    <a:pt x="1" y="1045"/>
                  </a:cubicBezTo>
                  <a:cubicBezTo>
                    <a:pt x="1" y="1599"/>
                    <a:pt x="425" y="2056"/>
                    <a:pt x="1012" y="2056"/>
                  </a:cubicBezTo>
                  <a:cubicBezTo>
                    <a:pt x="1567" y="2056"/>
                    <a:pt x="2023" y="1599"/>
                    <a:pt x="2023" y="1045"/>
                  </a:cubicBezTo>
                  <a:cubicBezTo>
                    <a:pt x="2023" y="490"/>
                    <a:pt x="1567" y="66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5" name="Google Shape;17025;p30"/>
            <p:cNvSpPr/>
            <p:nvPr/>
          </p:nvSpPr>
          <p:spPr>
            <a:xfrm>
              <a:off x="4946800" y="4736400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77" y="0"/>
                  </a:moveTo>
                  <a:cubicBezTo>
                    <a:pt x="489" y="0"/>
                    <a:pt x="0" y="489"/>
                    <a:pt x="0" y="1077"/>
                  </a:cubicBezTo>
                  <a:cubicBezTo>
                    <a:pt x="0" y="1631"/>
                    <a:pt x="489" y="2120"/>
                    <a:pt x="1077" y="2120"/>
                  </a:cubicBezTo>
                  <a:cubicBezTo>
                    <a:pt x="1631" y="2120"/>
                    <a:pt x="2120" y="1631"/>
                    <a:pt x="2120" y="1077"/>
                  </a:cubicBezTo>
                  <a:cubicBezTo>
                    <a:pt x="2120" y="457"/>
                    <a:pt x="1696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6" name="Google Shape;17026;p30"/>
            <p:cNvSpPr/>
            <p:nvPr/>
          </p:nvSpPr>
          <p:spPr>
            <a:xfrm>
              <a:off x="4794300" y="4822025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44" y="0"/>
                  </a:moveTo>
                  <a:cubicBezTo>
                    <a:pt x="489" y="0"/>
                    <a:pt x="0" y="490"/>
                    <a:pt x="0" y="1077"/>
                  </a:cubicBezTo>
                  <a:cubicBezTo>
                    <a:pt x="0" y="1631"/>
                    <a:pt x="489" y="2121"/>
                    <a:pt x="1044" y="2121"/>
                  </a:cubicBezTo>
                  <a:cubicBezTo>
                    <a:pt x="1631" y="2121"/>
                    <a:pt x="2120" y="1631"/>
                    <a:pt x="2120" y="1077"/>
                  </a:cubicBezTo>
                  <a:cubicBezTo>
                    <a:pt x="2120" y="490"/>
                    <a:pt x="1631" y="0"/>
                    <a:pt x="104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7" name="Google Shape;17027;p30"/>
            <p:cNvSpPr/>
            <p:nvPr/>
          </p:nvSpPr>
          <p:spPr>
            <a:xfrm>
              <a:off x="4633650" y="4897050"/>
              <a:ext cx="53825" cy="53025"/>
            </a:xfrm>
            <a:custGeom>
              <a:avLst/>
              <a:gdLst/>
              <a:ahLst/>
              <a:cxnLst/>
              <a:rect l="l" t="t" r="r" b="b"/>
              <a:pathLst>
                <a:path w="2153" h="2121" extrusionOk="0">
                  <a:moveTo>
                    <a:pt x="1077" y="0"/>
                  </a:moveTo>
                  <a:cubicBezTo>
                    <a:pt x="489" y="0"/>
                    <a:pt x="0" y="490"/>
                    <a:pt x="0" y="1044"/>
                  </a:cubicBezTo>
                  <a:cubicBezTo>
                    <a:pt x="0" y="1631"/>
                    <a:pt x="489" y="2121"/>
                    <a:pt x="1077" y="2121"/>
                  </a:cubicBezTo>
                  <a:cubicBezTo>
                    <a:pt x="1664" y="2121"/>
                    <a:pt x="2153" y="1631"/>
                    <a:pt x="2153" y="1044"/>
                  </a:cubicBezTo>
                  <a:cubicBezTo>
                    <a:pt x="2153" y="490"/>
                    <a:pt x="1664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8" name="Google Shape;17028;p30"/>
            <p:cNvSpPr/>
            <p:nvPr/>
          </p:nvSpPr>
          <p:spPr>
            <a:xfrm>
              <a:off x="4469725" y="495985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0"/>
                  </a:moveTo>
                  <a:cubicBezTo>
                    <a:pt x="457" y="0"/>
                    <a:pt x="0" y="457"/>
                    <a:pt x="0" y="979"/>
                  </a:cubicBezTo>
                  <a:cubicBezTo>
                    <a:pt x="0" y="1501"/>
                    <a:pt x="457" y="1957"/>
                    <a:pt x="979" y="1957"/>
                  </a:cubicBezTo>
                  <a:cubicBezTo>
                    <a:pt x="1501" y="1957"/>
                    <a:pt x="1958" y="1501"/>
                    <a:pt x="1958" y="979"/>
                  </a:cubicBezTo>
                  <a:cubicBezTo>
                    <a:pt x="1958" y="457"/>
                    <a:pt x="1566" y="33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9" name="Google Shape;17029;p30"/>
            <p:cNvSpPr/>
            <p:nvPr/>
          </p:nvSpPr>
          <p:spPr>
            <a:xfrm>
              <a:off x="4308250" y="501530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6" y="0"/>
                  </a:moveTo>
                  <a:cubicBezTo>
                    <a:pt x="327" y="0"/>
                    <a:pt x="1" y="261"/>
                    <a:pt x="1" y="685"/>
                  </a:cubicBezTo>
                  <a:cubicBezTo>
                    <a:pt x="1" y="1044"/>
                    <a:pt x="262" y="1370"/>
                    <a:pt x="686" y="1370"/>
                  </a:cubicBezTo>
                  <a:cubicBezTo>
                    <a:pt x="1045" y="1370"/>
                    <a:pt x="1371" y="1077"/>
                    <a:pt x="1371" y="685"/>
                  </a:cubicBezTo>
                  <a:cubicBezTo>
                    <a:pt x="1371" y="326"/>
                    <a:pt x="1077" y="0"/>
                    <a:pt x="68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0" name="Google Shape;17030;p30"/>
            <p:cNvSpPr/>
            <p:nvPr/>
          </p:nvSpPr>
          <p:spPr>
            <a:xfrm>
              <a:off x="4143525" y="5057600"/>
              <a:ext cx="18775" cy="18875"/>
            </a:xfrm>
            <a:custGeom>
              <a:avLst/>
              <a:gdLst/>
              <a:ahLst/>
              <a:cxnLst/>
              <a:rect l="l" t="t" r="r" b="b"/>
              <a:pathLst>
                <a:path w="751" h="755" extrusionOk="0">
                  <a:moveTo>
                    <a:pt x="435" y="1"/>
                  </a:moveTo>
                  <a:cubicBezTo>
                    <a:pt x="421" y="1"/>
                    <a:pt x="406" y="2"/>
                    <a:pt x="392" y="4"/>
                  </a:cubicBezTo>
                  <a:cubicBezTo>
                    <a:pt x="164" y="4"/>
                    <a:pt x="1" y="167"/>
                    <a:pt x="1" y="363"/>
                  </a:cubicBezTo>
                  <a:cubicBezTo>
                    <a:pt x="1" y="592"/>
                    <a:pt x="164" y="755"/>
                    <a:pt x="392" y="755"/>
                  </a:cubicBezTo>
                  <a:cubicBezTo>
                    <a:pt x="588" y="755"/>
                    <a:pt x="751" y="592"/>
                    <a:pt x="751" y="363"/>
                  </a:cubicBezTo>
                  <a:cubicBezTo>
                    <a:pt x="751" y="182"/>
                    <a:pt x="611" y="1"/>
                    <a:pt x="43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1" name="Google Shape;17031;p30"/>
            <p:cNvSpPr/>
            <p:nvPr/>
          </p:nvSpPr>
          <p:spPr>
            <a:xfrm>
              <a:off x="3972275" y="50829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1"/>
                  </a:moveTo>
                  <a:cubicBezTo>
                    <a:pt x="98" y="1"/>
                    <a:pt x="0" y="98"/>
                    <a:pt x="0" y="164"/>
                  </a:cubicBezTo>
                  <a:cubicBezTo>
                    <a:pt x="0" y="262"/>
                    <a:pt x="98" y="327"/>
                    <a:pt x="163" y="327"/>
                  </a:cubicBezTo>
                  <a:cubicBezTo>
                    <a:pt x="261" y="327"/>
                    <a:pt x="327" y="262"/>
                    <a:pt x="327" y="164"/>
                  </a:cubicBezTo>
                  <a:cubicBezTo>
                    <a:pt x="327" y="98"/>
                    <a:pt x="294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2" name="Google Shape;17032;p30"/>
            <p:cNvSpPr/>
            <p:nvPr/>
          </p:nvSpPr>
          <p:spPr>
            <a:xfrm>
              <a:off x="3799375" y="5092775"/>
              <a:ext cx="4125" cy="4100"/>
            </a:xfrm>
            <a:custGeom>
              <a:avLst/>
              <a:gdLst/>
              <a:ahLst/>
              <a:cxnLst/>
              <a:rect l="l" t="t" r="r" b="b"/>
              <a:pathLst>
                <a:path w="165" h="164" extrusionOk="0">
                  <a:moveTo>
                    <a:pt x="66" y="0"/>
                  </a:moveTo>
                  <a:cubicBezTo>
                    <a:pt x="34" y="0"/>
                    <a:pt x="1" y="33"/>
                    <a:pt x="1" y="65"/>
                  </a:cubicBezTo>
                  <a:cubicBezTo>
                    <a:pt x="1" y="98"/>
                    <a:pt x="34" y="163"/>
                    <a:pt x="66" y="163"/>
                  </a:cubicBezTo>
                  <a:cubicBezTo>
                    <a:pt x="131" y="163"/>
                    <a:pt x="164" y="98"/>
                    <a:pt x="164" y="65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3" name="Google Shape;17033;p30"/>
            <p:cNvSpPr/>
            <p:nvPr/>
          </p:nvSpPr>
          <p:spPr>
            <a:xfrm>
              <a:off x="3623250" y="508542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5" y="0"/>
                  </a:moveTo>
                  <a:cubicBezTo>
                    <a:pt x="33" y="0"/>
                    <a:pt x="0" y="33"/>
                    <a:pt x="0" y="66"/>
                  </a:cubicBezTo>
                  <a:cubicBezTo>
                    <a:pt x="0" y="98"/>
                    <a:pt x="33" y="164"/>
                    <a:pt x="65" y="164"/>
                  </a:cubicBezTo>
                  <a:cubicBezTo>
                    <a:pt x="98" y="164"/>
                    <a:pt x="163" y="131"/>
                    <a:pt x="163" y="66"/>
                  </a:cubicBezTo>
                  <a:cubicBezTo>
                    <a:pt x="163" y="33"/>
                    <a:pt x="98" y="0"/>
                    <a:pt x="6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4" name="Google Shape;17034;p30"/>
            <p:cNvSpPr/>
            <p:nvPr/>
          </p:nvSpPr>
          <p:spPr>
            <a:xfrm>
              <a:off x="3447900" y="5065025"/>
              <a:ext cx="4100" cy="4125"/>
            </a:xfrm>
            <a:custGeom>
              <a:avLst/>
              <a:gdLst/>
              <a:ahLst/>
              <a:cxnLst/>
              <a:rect l="l" t="t" r="r" b="b"/>
              <a:pathLst>
                <a:path w="164" h="165" extrusionOk="0">
                  <a:moveTo>
                    <a:pt x="66" y="1"/>
                  </a:moveTo>
                  <a:cubicBezTo>
                    <a:pt x="33" y="1"/>
                    <a:pt x="1" y="34"/>
                    <a:pt x="1" y="66"/>
                  </a:cubicBezTo>
                  <a:cubicBezTo>
                    <a:pt x="1" y="99"/>
                    <a:pt x="33" y="164"/>
                    <a:pt x="66" y="164"/>
                  </a:cubicBezTo>
                  <a:cubicBezTo>
                    <a:pt x="99" y="164"/>
                    <a:pt x="164" y="131"/>
                    <a:pt x="164" y="66"/>
                  </a:cubicBezTo>
                  <a:cubicBezTo>
                    <a:pt x="164" y="34"/>
                    <a:pt x="99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5" name="Google Shape;17035;p30"/>
            <p:cNvSpPr/>
            <p:nvPr/>
          </p:nvSpPr>
          <p:spPr>
            <a:xfrm>
              <a:off x="3275025" y="502997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98" y="0"/>
                  </a:moveTo>
                  <a:cubicBezTo>
                    <a:pt x="66" y="0"/>
                    <a:pt x="0" y="66"/>
                    <a:pt x="0" y="98"/>
                  </a:cubicBezTo>
                  <a:cubicBezTo>
                    <a:pt x="0" y="131"/>
                    <a:pt x="66" y="163"/>
                    <a:pt x="98" y="163"/>
                  </a:cubicBezTo>
                  <a:cubicBezTo>
                    <a:pt x="131" y="163"/>
                    <a:pt x="163" y="131"/>
                    <a:pt x="163" y="98"/>
                  </a:cubicBezTo>
                  <a:cubicBezTo>
                    <a:pt x="163" y="66"/>
                    <a:pt x="131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6" name="Google Shape;17036;p30"/>
            <p:cNvSpPr/>
            <p:nvPr/>
          </p:nvSpPr>
          <p:spPr>
            <a:xfrm>
              <a:off x="3103775" y="498105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0"/>
                  </a:moveTo>
                  <a:cubicBezTo>
                    <a:pt x="65" y="0"/>
                    <a:pt x="0" y="98"/>
                    <a:pt x="0" y="131"/>
                  </a:cubicBezTo>
                  <a:cubicBezTo>
                    <a:pt x="0" y="228"/>
                    <a:pt x="98" y="261"/>
                    <a:pt x="131" y="261"/>
                  </a:cubicBezTo>
                  <a:cubicBezTo>
                    <a:pt x="229" y="261"/>
                    <a:pt x="261" y="163"/>
                    <a:pt x="261" y="131"/>
                  </a:cubicBezTo>
                  <a:cubicBezTo>
                    <a:pt x="261" y="98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7" name="Google Shape;17037;p30"/>
            <p:cNvSpPr/>
            <p:nvPr/>
          </p:nvSpPr>
          <p:spPr>
            <a:xfrm>
              <a:off x="2939025" y="4919875"/>
              <a:ext cx="5750" cy="6550"/>
            </a:xfrm>
            <a:custGeom>
              <a:avLst/>
              <a:gdLst/>
              <a:ahLst/>
              <a:cxnLst/>
              <a:rect l="l" t="t" r="r" b="b"/>
              <a:pathLst>
                <a:path w="230" h="262" extrusionOk="0">
                  <a:moveTo>
                    <a:pt x="131" y="1"/>
                  </a:moveTo>
                  <a:cubicBezTo>
                    <a:pt x="34" y="1"/>
                    <a:pt x="1" y="66"/>
                    <a:pt x="1" y="131"/>
                  </a:cubicBezTo>
                  <a:cubicBezTo>
                    <a:pt x="1" y="229"/>
                    <a:pt x="34" y="262"/>
                    <a:pt x="131" y="262"/>
                  </a:cubicBezTo>
                  <a:cubicBezTo>
                    <a:pt x="197" y="262"/>
                    <a:pt x="229" y="229"/>
                    <a:pt x="229" y="131"/>
                  </a:cubicBezTo>
                  <a:cubicBezTo>
                    <a:pt x="229" y="99"/>
                    <a:pt x="164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8" name="Google Shape;17038;p30"/>
            <p:cNvSpPr/>
            <p:nvPr/>
          </p:nvSpPr>
          <p:spPr>
            <a:xfrm>
              <a:off x="2777575" y="48456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0"/>
                  </a:moveTo>
                  <a:cubicBezTo>
                    <a:pt x="98" y="0"/>
                    <a:pt x="0" y="98"/>
                    <a:pt x="0" y="163"/>
                  </a:cubicBezTo>
                  <a:cubicBezTo>
                    <a:pt x="0" y="261"/>
                    <a:pt x="98" y="326"/>
                    <a:pt x="163" y="326"/>
                  </a:cubicBezTo>
                  <a:cubicBezTo>
                    <a:pt x="261" y="326"/>
                    <a:pt x="326" y="261"/>
                    <a:pt x="326" y="163"/>
                  </a:cubicBezTo>
                  <a:cubicBezTo>
                    <a:pt x="326" y="33"/>
                    <a:pt x="261" y="0"/>
                    <a:pt x="16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9" name="Google Shape;17039;p30"/>
            <p:cNvSpPr/>
            <p:nvPr/>
          </p:nvSpPr>
          <p:spPr>
            <a:xfrm>
              <a:off x="2622625" y="4758400"/>
              <a:ext cx="10625" cy="9825"/>
            </a:xfrm>
            <a:custGeom>
              <a:avLst/>
              <a:gdLst/>
              <a:ahLst/>
              <a:cxnLst/>
              <a:rect l="l" t="t" r="r" b="b"/>
              <a:pathLst>
                <a:path w="425" h="393" extrusionOk="0">
                  <a:moveTo>
                    <a:pt x="229" y="1"/>
                  </a:moveTo>
                  <a:cubicBezTo>
                    <a:pt x="98" y="1"/>
                    <a:pt x="0" y="66"/>
                    <a:pt x="0" y="197"/>
                  </a:cubicBezTo>
                  <a:cubicBezTo>
                    <a:pt x="0" y="327"/>
                    <a:pt x="98" y="392"/>
                    <a:pt x="229" y="392"/>
                  </a:cubicBezTo>
                  <a:cubicBezTo>
                    <a:pt x="327" y="392"/>
                    <a:pt x="425" y="327"/>
                    <a:pt x="425" y="197"/>
                  </a:cubicBezTo>
                  <a:cubicBezTo>
                    <a:pt x="425" y="66"/>
                    <a:pt x="327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0" name="Google Shape;17040;p30"/>
            <p:cNvSpPr/>
            <p:nvPr/>
          </p:nvSpPr>
          <p:spPr>
            <a:xfrm>
              <a:off x="2475025" y="46589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61" y="0"/>
                  </a:moveTo>
                  <a:cubicBezTo>
                    <a:pt x="131" y="0"/>
                    <a:pt x="0" y="131"/>
                    <a:pt x="0" y="261"/>
                  </a:cubicBezTo>
                  <a:cubicBezTo>
                    <a:pt x="0" y="392"/>
                    <a:pt x="131" y="490"/>
                    <a:pt x="261" y="490"/>
                  </a:cubicBezTo>
                  <a:cubicBezTo>
                    <a:pt x="359" y="490"/>
                    <a:pt x="490" y="392"/>
                    <a:pt x="490" y="261"/>
                  </a:cubicBezTo>
                  <a:cubicBezTo>
                    <a:pt x="490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1" name="Google Shape;17041;p30"/>
            <p:cNvSpPr/>
            <p:nvPr/>
          </p:nvSpPr>
          <p:spPr>
            <a:xfrm>
              <a:off x="2336375" y="4548000"/>
              <a:ext cx="14725" cy="14725"/>
            </a:xfrm>
            <a:custGeom>
              <a:avLst/>
              <a:gdLst/>
              <a:ahLst/>
              <a:cxnLst/>
              <a:rect l="l" t="t" r="r" b="b"/>
              <a:pathLst>
                <a:path w="589" h="589" extrusionOk="0">
                  <a:moveTo>
                    <a:pt x="294" y="1"/>
                  </a:moveTo>
                  <a:cubicBezTo>
                    <a:pt x="131" y="1"/>
                    <a:pt x="1" y="131"/>
                    <a:pt x="1" y="295"/>
                  </a:cubicBezTo>
                  <a:cubicBezTo>
                    <a:pt x="1" y="458"/>
                    <a:pt x="131" y="588"/>
                    <a:pt x="294" y="588"/>
                  </a:cubicBezTo>
                  <a:cubicBezTo>
                    <a:pt x="458" y="588"/>
                    <a:pt x="588" y="458"/>
                    <a:pt x="588" y="295"/>
                  </a:cubicBezTo>
                  <a:cubicBezTo>
                    <a:pt x="588" y="164"/>
                    <a:pt x="458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2" name="Google Shape;17042;p30"/>
            <p:cNvSpPr/>
            <p:nvPr/>
          </p:nvSpPr>
          <p:spPr>
            <a:xfrm>
              <a:off x="2205900" y="4428125"/>
              <a:ext cx="16350" cy="16350"/>
            </a:xfrm>
            <a:custGeom>
              <a:avLst/>
              <a:gdLst/>
              <a:ahLst/>
              <a:cxnLst/>
              <a:rect l="l" t="t" r="r" b="b"/>
              <a:pathLst>
                <a:path w="654" h="654" extrusionOk="0">
                  <a:moveTo>
                    <a:pt x="327" y="1"/>
                  </a:moveTo>
                  <a:cubicBezTo>
                    <a:pt x="164" y="1"/>
                    <a:pt x="1" y="164"/>
                    <a:pt x="1" y="327"/>
                  </a:cubicBezTo>
                  <a:cubicBezTo>
                    <a:pt x="1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99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3" name="Google Shape;17043;p30"/>
            <p:cNvSpPr/>
            <p:nvPr/>
          </p:nvSpPr>
          <p:spPr>
            <a:xfrm>
              <a:off x="2084400" y="4297650"/>
              <a:ext cx="18775" cy="17975"/>
            </a:xfrm>
            <a:custGeom>
              <a:avLst/>
              <a:gdLst/>
              <a:ahLst/>
              <a:cxnLst/>
              <a:rect l="l" t="t" r="r" b="b"/>
              <a:pathLst>
                <a:path w="751" h="719" extrusionOk="0">
                  <a:moveTo>
                    <a:pt x="359" y="1"/>
                  </a:moveTo>
                  <a:cubicBezTo>
                    <a:pt x="163" y="1"/>
                    <a:pt x="0" y="164"/>
                    <a:pt x="0" y="360"/>
                  </a:cubicBezTo>
                  <a:cubicBezTo>
                    <a:pt x="0" y="555"/>
                    <a:pt x="163" y="718"/>
                    <a:pt x="359" y="718"/>
                  </a:cubicBezTo>
                  <a:cubicBezTo>
                    <a:pt x="588" y="718"/>
                    <a:pt x="751" y="555"/>
                    <a:pt x="751" y="360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4" name="Google Shape;17044;p30"/>
            <p:cNvSpPr/>
            <p:nvPr/>
          </p:nvSpPr>
          <p:spPr>
            <a:xfrm>
              <a:off x="1973500" y="4156575"/>
              <a:ext cx="22850" cy="22850"/>
            </a:xfrm>
            <a:custGeom>
              <a:avLst/>
              <a:gdLst/>
              <a:ahLst/>
              <a:cxnLst/>
              <a:rect l="l" t="t" r="r" b="b"/>
              <a:pathLst>
                <a:path w="914" h="914" extrusionOk="0">
                  <a:moveTo>
                    <a:pt x="457" y="0"/>
                  </a:moveTo>
                  <a:cubicBezTo>
                    <a:pt x="196" y="0"/>
                    <a:pt x="0" y="196"/>
                    <a:pt x="0" y="457"/>
                  </a:cubicBezTo>
                  <a:cubicBezTo>
                    <a:pt x="0" y="685"/>
                    <a:pt x="196" y="914"/>
                    <a:pt x="457" y="914"/>
                  </a:cubicBezTo>
                  <a:cubicBezTo>
                    <a:pt x="685" y="914"/>
                    <a:pt x="913" y="685"/>
                    <a:pt x="913" y="457"/>
                  </a:cubicBezTo>
                  <a:cubicBezTo>
                    <a:pt x="913" y="196"/>
                    <a:pt x="685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5" name="Google Shape;17045;p30"/>
            <p:cNvSpPr/>
            <p:nvPr/>
          </p:nvSpPr>
          <p:spPr>
            <a:xfrm>
              <a:off x="1874825" y="4009700"/>
              <a:ext cx="24475" cy="24575"/>
            </a:xfrm>
            <a:custGeom>
              <a:avLst/>
              <a:gdLst/>
              <a:ahLst/>
              <a:cxnLst/>
              <a:rect l="l" t="t" r="r" b="b"/>
              <a:pathLst>
                <a:path w="979" h="983" extrusionOk="0">
                  <a:moveTo>
                    <a:pt x="534" y="1"/>
                  </a:moveTo>
                  <a:cubicBezTo>
                    <a:pt x="519" y="1"/>
                    <a:pt x="504" y="2"/>
                    <a:pt x="489" y="4"/>
                  </a:cubicBezTo>
                  <a:cubicBezTo>
                    <a:pt x="196" y="4"/>
                    <a:pt x="0" y="200"/>
                    <a:pt x="0" y="493"/>
                  </a:cubicBezTo>
                  <a:cubicBezTo>
                    <a:pt x="0" y="787"/>
                    <a:pt x="196" y="982"/>
                    <a:pt x="489" y="982"/>
                  </a:cubicBezTo>
                  <a:cubicBezTo>
                    <a:pt x="783" y="982"/>
                    <a:pt x="979" y="787"/>
                    <a:pt x="979" y="493"/>
                  </a:cubicBezTo>
                  <a:cubicBezTo>
                    <a:pt x="979" y="218"/>
                    <a:pt x="750" y="1"/>
                    <a:pt x="53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6" name="Google Shape;17046;p30"/>
            <p:cNvSpPr/>
            <p:nvPr/>
          </p:nvSpPr>
          <p:spPr>
            <a:xfrm>
              <a:off x="1785100" y="3854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0"/>
                  </a:moveTo>
                  <a:cubicBezTo>
                    <a:pt x="229" y="0"/>
                    <a:pt x="1" y="294"/>
                    <a:pt x="1" y="555"/>
                  </a:cubicBezTo>
                  <a:cubicBezTo>
                    <a:pt x="1" y="881"/>
                    <a:pt x="294" y="1142"/>
                    <a:pt x="555" y="1142"/>
                  </a:cubicBezTo>
                  <a:cubicBezTo>
                    <a:pt x="882" y="1142"/>
                    <a:pt x="1143" y="849"/>
                    <a:pt x="1143" y="555"/>
                  </a:cubicBezTo>
                  <a:cubicBezTo>
                    <a:pt x="1143" y="229"/>
                    <a:pt x="882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7" name="Google Shape;17047;p30"/>
            <p:cNvSpPr/>
            <p:nvPr/>
          </p:nvSpPr>
          <p:spPr>
            <a:xfrm>
              <a:off x="1710900" y="3692550"/>
              <a:ext cx="30200" cy="31025"/>
            </a:xfrm>
            <a:custGeom>
              <a:avLst/>
              <a:gdLst/>
              <a:ahLst/>
              <a:cxnLst/>
              <a:rect l="l" t="t" r="r" b="b"/>
              <a:pathLst>
                <a:path w="1208" h="1241" extrusionOk="0">
                  <a:moveTo>
                    <a:pt x="588" y="1"/>
                  </a:moveTo>
                  <a:cubicBezTo>
                    <a:pt x="261" y="1"/>
                    <a:pt x="0" y="294"/>
                    <a:pt x="0" y="621"/>
                  </a:cubicBezTo>
                  <a:cubicBezTo>
                    <a:pt x="0" y="947"/>
                    <a:pt x="261" y="1240"/>
                    <a:pt x="588" y="1240"/>
                  </a:cubicBezTo>
                  <a:cubicBezTo>
                    <a:pt x="914" y="1240"/>
                    <a:pt x="1207" y="947"/>
                    <a:pt x="1207" y="621"/>
                  </a:cubicBezTo>
                  <a:cubicBezTo>
                    <a:pt x="1207" y="294"/>
                    <a:pt x="979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8" name="Google Shape;17048;p30"/>
            <p:cNvSpPr/>
            <p:nvPr/>
          </p:nvSpPr>
          <p:spPr>
            <a:xfrm>
              <a:off x="1648100" y="3526150"/>
              <a:ext cx="32650" cy="33500"/>
            </a:xfrm>
            <a:custGeom>
              <a:avLst/>
              <a:gdLst/>
              <a:ahLst/>
              <a:cxnLst/>
              <a:rect l="l" t="t" r="r" b="b"/>
              <a:pathLst>
                <a:path w="1306" h="1340" extrusionOk="0">
                  <a:moveTo>
                    <a:pt x="707" y="0"/>
                  </a:moveTo>
                  <a:cubicBezTo>
                    <a:pt x="689" y="0"/>
                    <a:pt x="671" y="1"/>
                    <a:pt x="653" y="2"/>
                  </a:cubicBezTo>
                  <a:cubicBezTo>
                    <a:pt x="294" y="2"/>
                    <a:pt x="1" y="296"/>
                    <a:pt x="1" y="687"/>
                  </a:cubicBezTo>
                  <a:cubicBezTo>
                    <a:pt x="1" y="1046"/>
                    <a:pt x="294" y="1340"/>
                    <a:pt x="653" y="1340"/>
                  </a:cubicBezTo>
                  <a:cubicBezTo>
                    <a:pt x="1045" y="1340"/>
                    <a:pt x="1306" y="1046"/>
                    <a:pt x="1306" y="687"/>
                  </a:cubicBezTo>
                  <a:cubicBezTo>
                    <a:pt x="1306" y="314"/>
                    <a:pt x="1068" y="0"/>
                    <a:pt x="70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9" name="Google Shape;17049;p30"/>
            <p:cNvSpPr/>
            <p:nvPr/>
          </p:nvSpPr>
          <p:spPr>
            <a:xfrm>
              <a:off x="1598350" y="33541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1" y="327"/>
                    <a:pt x="1" y="751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3" y="1468"/>
                    <a:pt x="1469" y="1142"/>
                    <a:pt x="1469" y="751"/>
                  </a:cubicBezTo>
                  <a:cubicBezTo>
                    <a:pt x="1469" y="392"/>
                    <a:pt x="1143" y="66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0" name="Google Shape;17050;p30"/>
            <p:cNvSpPr/>
            <p:nvPr/>
          </p:nvSpPr>
          <p:spPr>
            <a:xfrm>
              <a:off x="1562475" y="3181250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4" y="0"/>
                  </a:moveTo>
                  <a:cubicBezTo>
                    <a:pt x="327" y="0"/>
                    <a:pt x="1" y="326"/>
                    <a:pt x="1" y="783"/>
                  </a:cubicBezTo>
                  <a:cubicBezTo>
                    <a:pt x="1" y="1207"/>
                    <a:pt x="392" y="1533"/>
                    <a:pt x="784" y="1533"/>
                  </a:cubicBezTo>
                  <a:cubicBezTo>
                    <a:pt x="1240" y="1533"/>
                    <a:pt x="1566" y="1174"/>
                    <a:pt x="1566" y="783"/>
                  </a:cubicBezTo>
                  <a:cubicBezTo>
                    <a:pt x="1566" y="326"/>
                    <a:pt x="1240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1" name="Google Shape;17051;p30"/>
            <p:cNvSpPr/>
            <p:nvPr/>
          </p:nvSpPr>
          <p:spPr>
            <a:xfrm>
              <a:off x="1542100" y="30042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92" y="1"/>
                    <a:pt x="0" y="392"/>
                    <a:pt x="0" y="816"/>
                  </a:cubicBezTo>
                  <a:cubicBezTo>
                    <a:pt x="0" y="1273"/>
                    <a:pt x="392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92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2" name="Google Shape;17052;p30"/>
            <p:cNvSpPr/>
            <p:nvPr/>
          </p:nvSpPr>
          <p:spPr>
            <a:xfrm>
              <a:off x="1532300" y="282650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1" y="0"/>
                  </a:moveTo>
                  <a:cubicBezTo>
                    <a:pt x="392" y="0"/>
                    <a:pt x="1" y="392"/>
                    <a:pt x="1" y="881"/>
                  </a:cubicBezTo>
                  <a:cubicBezTo>
                    <a:pt x="1" y="1370"/>
                    <a:pt x="392" y="1795"/>
                    <a:pt x="881" y="1795"/>
                  </a:cubicBezTo>
                  <a:cubicBezTo>
                    <a:pt x="1371" y="1795"/>
                    <a:pt x="1795" y="1370"/>
                    <a:pt x="1795" y="881"/>
                  </a:cubicBezTo>
                  <a:cubicBezTo>
                    <a:pt x="1795" y="392"/>
                    <a:pt x="1436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3" name="Google Shape;17053;p30"/>
            <p:cNvSpPr/>
            <p:nvPr/>
          </p:nvSpPr>
          <p:spPr>
            <a:xfrm>
              <a:off x="1538025" y="2648725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6" y="0"/>
                  </a:moveTo>
                  <a:cubicBezTo>
                    <a:pt x="424" y="0"/>
                    <a:pt x="0" y="424"/>
                    <a:pt x="0" y="946"/>
                  </a:cubicBezTo>
                  <a:cubicBezTo>
                    <a:pt x="0" y="1468"/>
                    <a:pt x="424" y="1892"/>
                    <a:pt x="946" y="1892"/>
                  </a:cubicBezTo>
                  <a:cubicBezTo>
                    <a:pt x="1468" y="1892"/>
                    <a:pt x="1892" y="1468"/>
                    <a:pt x="1892" y="946"/>
                  </a:cubicBezTo>
                  <a:cubicBezTo>
                    <a:pt x="1892" y="457"/>
                    <a:pt x="1468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4" name="Google Shape;17054;p30"/>
            <p:cNvSpPr/>
            <p:nvPr/>
          </p:nvSpPr>
          <p:spPr>
            <a:xfrm>
              <a:off x="1557575" y="2472575"/>
              <a:ext cx="49775" cy="48950"/>
            </a:xfrm>
            <a:custGeom>
              <a:avLst/>
              <a:gdLst/>
              <a:ahLst/>
              <a:cxnLst/>
              <a:rect l="l" t="t" r="r" b="b"/>
              <a:pathLst>
                <a:path w="1991" h="1958" extrusionOk="0">
                  <a:moveTo>
                    <a:pt x="980" y="0"/>
                  </a:moveTo>
                  <a:cubicBezTo>
                    <a:pt x="458" y="0"/>
                    <a:pt x="1" y="457"/>
                    <a:pt x="1" y="979"/>
                  </a:cubicBezTo>
                  <a:cubicBezTo>
                    <a:pt x="1" y="1566"/>
                    <a:pt x="490" y="1958"/>
                    <a:pt x="1012" y="1958"/>
                  </a:cubicBezTo>
                  <a:cubicBezTo>
                    <a:pt x="1534" y="1958"/>
                    <a:pt x="1991" y="1501"/>
                    <a:pt x="1991" y="979"/>
                  </a:cubicBezTo>
                  <a:cubicBezTo>
                    <a:pt x="1991" y="457"/>
                    <a:pt x="1501" y="0"/>
                    <a:pt x="98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5" name="Google Shape;17055;p30"/>
            <p:cNvSpPr/>
            <p:nvPr/>
          </p:nvSpPr>
          <p:spPr>
            <a:xfrm>
              <a:off x="1590200" y="2298050"/>
              <a:ext cx="53050" cy="53050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77" y="1"/>
                  </a:moveTo>
                  <a:cubicBezTo>
                    <a:pt x="490" y="1"/>
                    <a:pt x="1" y="490"/>
                    <a:pt x="1" y="1077"/>
                  </a:cubicBezTo>
                  <a:cubicBezTo>
                    <a:pt x="1" y="1632"/>
                    <a:pt x="490" y="2121"/>
                    <a:pt x="1077" y="2121"/>
                  </a:cubicBezTo>
                  <a:cubicBezTo>
                    <a:pt x="1632" y="2121"/>
                    <a:pt x="2121" y="1632"/>
                    <a:pt x="2121" y="1077"/>
                  </a:cubicBezTo>
                  <a:cubicBezTo>
                    <a:pt x="2121" y="490"/>
                    <a:pt x="1632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6" name="Google Shape;17056;p30"/>
            <p:cNvSpPr/>
            <p:nvPr/>
          </p:nvSpPr>
          <p:spPr>
            <a:xfrm>
              <a:off x="1637500" y="2126800"/>
              <a:ext cx="54675" cy="55475"/>
            </a:xfrm>
            <a:custGeom>
              <a:avLst/>
              <a:gdLst/>
              <a:ahLst/>
              <a:cxnLst/>
              <a:rect l="l" t="t" r="r" b="b"/>
              <a:pathLst>
                <a:path w="2187" h="2219" extrusionOk="0">
                  <a:moveTo>
                    <a:pt x="1077" y="1"/>
                  </a:moveTo>
                  <a:cubicBezTo>
                    <a:pt x="490" y="1"/>
                    <a:pt x="1" y="490"/>
                    <a:pt x="1" y="1110"/>
                  </a:cubicBezTo>
                  <a:cubicBezTo>
                    <a:pt x="1" y="1729"/>
                    <a:pt x="490" y="2219"/>
                    <a:pt x="1077" y="2219"/>
                  </a:cubicBezTo>
                  <a:cubicBezTo>
                    <a:pt x="1697" y="2219"/>
                    <a:pt x="2186" y="1729"/>
                    <a:pt x="2186" y="1110"/>
                  </a:cubicBezTo>
                  <a:cubicBezTo>
                    <a:pt x="2186" y="490"/>
                    <a:pt x="1697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7" name="Google Shape;17057;p30"/>
            <p:cNvSpPr/>
            <p:nvPr/>
          </p:nvSpPr>
          <p:spPr>
            <a:xfrm>
              <a:off x="1696225" y="195962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1175" y="1"/>
                  </a:moveTo>
                  <a:cubicBezTo>
                    <a:pt x="522" y="1"/>
                    <a:pt x="0" y="522"/>
                    <a:pt x="0" y="1207"/>
                  </a:cubicBezTo>
                  <a:cubicBezTo>
                    <a:pt x="0" y="1860"/>
                    <a:pt x="522" y="2382"/>
                    <a:pt x="1175" y="2382"/>
                  </a:cubicBezTo>
                  <a:cubicBezTo>
                    <a:pt x="1827" y="2382"/>
                    <a:pt x="2382" y="1860"/>
                    <a:pt x="2382" y="1207"/>
                  </a:cubicBezTo>
                  <a:cubicBezTo>
                    <a:pt x="2382" y="522"/>
                    <a:pt x="1827" y="1"/>
                    <a:pt x="117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8" name="Google Shape;17058;p30"/>
            <p:cNvSpPr/>
            <p:nvPr/>
          </p:nvSpPr>
          <p:spPr>
            <a:xfrm>
              <a:off x="1769625" y="1798975"/>
              <a:ext cx="61175" cy="61175"/>
            </a:xfrm>
            <a:custGeom>
              <a:avLst/>
              <a:gdLst/>
              <a:ahLst/>
              <a:cxnLst/>
              <a:rect l="l" t="t" r="r" b="b"/>
              <a:pathLst>
                <a:path w="2447" h="2447" extrusionOk="0">
                  <a:moveTo>
                    <a:pt x="1240" y="0"/>
                  </a:moveTo>
                  <a:cubicBezTo>
                    <a:pt x="587" y="0"/>
                    <a:pt x="0" y="522"/>
                    <a:pt x="0" y="1207"/>
                  </a:cubicBezTo>
                  <a:cubicBezTo>
                    <a:pt x="0" y="1860"/>
                    <a:pt x="522" y="2447"/>
                    <a:pt x="1240" y="2447"/>
                  </a:cubicBezTo>
                  <a:cubicBezTo>
                    <a:pt x="1892" y="2447"/>
                    <a:pt x="2447" y="1892"/>
                    <a:pt x="2447" y="1207"/>
                  </a:cubicBezTo>
                  <a:cubicBezTo>
                    <a:pt x="2447" y="522"/>
                    <a:pt x="1892" y="0"/>
                    <a:pt x="124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9" name="Google Shape;17059;p30"/>
            <p:cNvSpPr/>
            <p:nvPr/>
          </p:nvSpPr>
          <p:spPr>
            <a:xfrm>
              <a:off x="1853600" y="1643225"/>
              <a:ext cx="65275" cy="64425"/>
            </a:xfrm>
            <a:custGeom>
              <a:avLst/>
              <a:gdLst/>
              <a:ahLst/>
              <a:cxnLst/>
              <a:rect l="l" t="t" r="r" b="b"/>
              <a:pathLst>
                <a:path w="2611" h="2577" extrusionOk="0">
                  <a:moveTo>
                    <a:pt x="1306" y="0"/>
                  </a:moveTo>
                  <a:cubicBezTo>
                    <a:pt x="555" y="0"/>
                    <a:pt x="1" y="555"/>
                    <a:pt x="1" y="1305"/>
                  </a:cubicBezTo>
                  <a:cubicBezTo>
                    <a:pt x="1" y="2022"/>
                    <a:pt x="555" y="2577"/>
                    <a:pt x="1306" y="2577"/>
                  </a:cubicBezTo>
                  <a:cubicBezTo>
                    <a:pt x="2023" y="2577"/>
                    <a:pt x="2611" y="2022"/>
                    <a:pt x="2611" y="1305"/>
                  </a:cubicBezTo>
                  <a:cubicBezTo>
                    <a:pt x="2611" y="587"/>
                    <a:pt x="2023" y="0"/>
                    <a:pt x="130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0" name="Google Shape;17060;p30"/>
            <p:cNvSpPr/>
            <p:nvPr/>
          </p:nvSpPr>
          <p:spPr>
            <a:xfrm>
              <a:off x="1949025" y="1494800"/>
              <a:ext cx="69350" cy="69325"/>
            </a:xfrm>
            <a:custGeom>
              <a:avLst/>
              <a:gdLst/>
              <a:ahLst/>
              <a:cxnLst/>
              <a:rect l="l" t="t" r="r" b="b"/>
              <a:pathLst>
                <a:path w="2774" h="2773" extrusionOk="0">
                  <a:moveTo>
                    <a:pt x="1403" y="0"/>
                  </a:moveTo>
                  <a:cubicBezTo>
                    <a:pt x="620" y="0"/>
                    <a:pt x="0" y="620"/>
                    <a:pt x="0" y="1403"/>
                  </a:cubicBezTo>
                  <a:cubicBezTo>
                    <a:pt x="0" y="2186"/>
                    <a:pt x="620" y="2773"/>
                    <a:pt x="1403" y="2773"/>
                  </a:cubicBezTo>
                  <a:cubicBezTo>
                    <a:pt x="2153" y="2773"/>
                    <a:pt x="2773" y="2186"/>
                    <a:pt x="2773" y="1403"/>
                  </a:cubicBezTo>
                  <a:cubicBezTo>
                    <a:pt x="2773" y="620"/>
                    <a:pt x="2153" y="0"/>
                    <a:pt x="140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1" name="Google Shape;17061;p30"/>
            <p:cNvSpPr/>
            <p:nvPr/>
          </p:nvSpPr>
          <p:spPr>
            <a:xfrm>
              <a:off x="2057475" y="1355350"/>
              <a:ext cx="70975" cy="71775"/>
            </a:xfrm>
            <a:custGeom>
              <a:avLst/>
              <a:gdLst/>
              <a:ahLst/>
              <a:cxnLst/>
              <a:rect l="l" t="t" r="r" b="b"/>
              <a:pathLst>
                <a:path w="2839" h="2871" extrusionOk="0">
                  <a:moveTo>
                    <a:pt x="1404" y="0"/>
                  </a:moveTo>
                  <a:cubicBezTo>
                    <a:pt x="653" y="0"/>
                    <a:pt x="1" y="653"/>
                    <a:pt x="1" y="1435"/>
                  </a:cubicBezTo>
                  <a:cubicBezTo>
                    <a:pt x="1" y="2218"/>
                    <a:pt x="653" y="2871"/>
                    <a:pt x="1404" y="2871"/>
                  </a:cubicBezTo>
                  <a:cubicBezTo>
                    <a:pt x="2186" y="2871"/>
                    <a:pt x="2839" y="2218"/>
                    <a:pt x="2839" y="1435"/>
                  </a:cubicBezTo>
                  <a:cubicBezTo>
                    <a:pt x="2839" y="653"/>
                    <a:pt x="2219" y="0"/>
                    <a:pt x="140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2" name="Google Shape;17062;p30"/>
            <p:cNvSpPr/>
            <p:nvPr/>
          </p:nvSpPr>
          <p:spPr>
            <a:xfrm>
              <a:off x="2176550" y="1224875"/>
              <a:ext cx="73425" cy="73400"/>
            </a:xfrm>
            <a:custGeom>
              <a:avLst/>
              <a:gdLst/>
              <a:ahLst/>
              <a:cxnLst/>
              <a:rect l="l" t="t" r="r" b="b"/>
              <a:pathLst>
                <a:path w="2937" h="2936" extrusionOk="0">
                  <a:moveTo>
                    <a:pt x="1468" y="0"/>
                  </a:moveTo>
                  <a:cubicBezTo>
                    <a:pt x="653" y="0"/>
                    <a:pt x="0" y="652"/>
                    <a:pt x="0" y="1468"/>
                  </a:cubicBezTo>
                  <a:cubicBezTo>
                    <a:pt x="0" y="2283"/>
                    <a:pt x="653" y="2936"/>
                    <a:pt x="1468" y="2936"/>
                  </a:cubicBezTo>
                  <a:cubicBezTo>
                    <a:pt x="2284" y="2936"/>
                    <a:pt x="2936" y="2283"/>
                    <a:pt x="2936" y="1468"/>
                  </a:cubicBezTo>
                  <a:cubicBezTo>
                    <a:pt x="2936" y="652"/>
                    <a:pt x="2284" y="0"/>
                    <a:pt x="146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3" name="Google Shape;17063;p30"/>
            <p:cNvSpPr/>
            <p:nvPr/>
          </p:nvSpPr>
          <p:spPr>
            <a:xfrm>
              <a:off x="2304575" y="1103350"/>
              <a:ext cx="75875" cy="75875"/>
            </a:xfrm>
            <a:custGeom>
              <a:avLst/>
              <a:gdLst/>
              <a:ahLst/>
              <a:cxnLst/>
              <a:rect l="l" t="t" r="r" b="b"/>
              <a:pathLst>
                <a:path w="3035" h="3035" extrusionOk="0">
                  <a:moveTo>
                    <a:pt x="1534" y="1"/>
                  </a:moveTo>
                  <a:cubicBezTo>
                    <a:pt x="718" y="1"/>
                    <a:pt x="1" y="718"/>
                    <a:pt x="1" y="1534"/>
                  </a:cubicBezTo>
                  <a:cubicBezTo>
                    <a:pt x="1" y="2349"/>
                    <a:pt x="718" y="3034"/>
                    <a:pt x="1534" y="3034"/>
                  </a:cubicBezTo>
                  <a:cubicBezTo>
                    <a:pt x="2349" y="3034"/>
                    <a:pt x="3034" y="2349"/>
                    <a:pt x="3034" y="1534"/>
                  </a:cubicBezTo>
                  <a:cubicBezTo>
                    <a:pt x="3034" y="718"/>
                    <a:pt x="2382" y="1"/>
                    <a:pt x="153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4" name="Google Shape;17064;p30"/>
            <p:cNvSpPr/>
            <p:nvPr/>
          </p:nvSpPr>
          <p:spPr>
            <a:xfrm>
              <a:off x="2443225" y="994900"/>
              <a:ext cx="75850" cy="75050"/>
            </a:xfrm>
            <a:custGeom>
              <a:avLst/>
              <a:gdLst/>
              <a:ahLst/>
              <a:cxnLst/>
              <a:rect l="l" t="t" r="r" b="b"/>
              <a:pathLst>
                <a:path w="3034" h="3002" extrusionOk="0">
                  <a:moveTo>
                    <a:pt x="1533" y="0"/>
                  </a:moveTo>
                  <a:cubicBezTo>
                    <a:pt x="718" y="0"/>
                    <a:pt x="0" y="685"/>
                    <a:pt x="0" y="1501"/>
                  </a:cubicBezTo>
                  <a:cubicBezTo>
                    <a:pt x="0" y="2316"/>
                    <a:pt x="653" y="3001"/>
                    <a:pt x="1533" y="3001"/>
                  </a:cubicBezTo>
                  <a:cubicBezTo>
                    <a:pt x="2349" y="3001"/>
                    <a:pt x="3034" y="2349"/>
                    <a:pt x="3034" y="1501"/>
                  </a:cubicBezTo>
                  <a:cubicBezTo>
                    <a:pt x="3034" y="685"/>
                    <a:pt x="2349" y="0"/>
                    <a:pt x="153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5" name="Google Shape;17065;p30"/>
            <p:cNvSpPr/>
            <p:nvPr/>
          </p:nvSpPr>
          <p:spPr>
            <a:xfrm>
              <a:off x="2589200" y="897025"/>
              <a:ext cx="75050" cy="75050"/>
            </a:xfrm>
            <a:custGeom>
              <a:avLst/>
              <a:gdLst/>
              <a:ahLst/>
              <a:cxnLst/>
              <a:rect l="l" t="t" r="r" b="b"/>
              <a:pathLst>
                <a:path w="3002" h="3002" extrusionOk="0">
                  <a:moveTo>
                    <a:pt x="1501" y="1"/>
                  </a:moveTo>
                  <a:cubicBezTo>
                    <a:pt x="685" y="1"/>
                    <a:pt x="0" y="653"/>
                    <a:pt x="0" y="1501"/>
                  </a:cubicBezTo>
                  <a:cubicBezTo>
                    <a:pt x="0" y="2317"/>
                    <a:pt x="685" y="3002"/>
                    <a:pt x="1501" y="3002"/>
                  </a:cubicBezTo>
                  <a:cubicBezTo>
                    <a:pt x="2349" y="3002"/>
                    <a:pt x="3001" y="2317"/>
                    <a:pt x="3001" y="1501"/>
                  </a:cubicBezTo>
                  <a:cubicBezTo>
                    <a:pt x="3001" y="653"/>
                    <a:pt x="2349" y="1"/>
                    <a:pt x="150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6" name="Google Shape;17066;p30"/>
            <p:cNvSpPr/>
            <p:nvPr/>
          </p:nvSpPr>
          <p:spPr>
            <a:xfrm>
              <a:off x="2744125" y="809775"/>
              <a:ext cx="75875" cy="75875"/>
            </a:xfrm>
            <a:custGeom>
              <a:avLst/>
              <a:gdLst/>
              <a:ahLst/>
              <a:cxnLst/>
              <a:rect l="l" t="t" r="r" b="b"/>
              <a:pathLst>
                <a:path w="3035" h="3035" extrusionOk="0">
                  <a:moveTo>
                    <a:pt x="1501" y="1"/>
                  </a:moveTo>
                  <a:cubicBezTo>
                    <a:pt x="686" y="1"/>
                    <a:pt x="1" y="653"/>
                    <a:pt x="1" y="1534"/>
                  </a:cubicBezTo>
                  <a:cubicBezTo>
                    <a:pt x="1" y="2349"/>
                    <a:pt x="653" y="3034"/>
                    <a:pt x="1501" y="3034"/>
                  </a:cubicBezTo>
                  <a:cubicBezTo>
                    <a:pt x="2317" y="3034"/>
                    <a:pt x="3034" y="2382"/>
                    <a:pt x="3034" y="1534"/>
                  </a:cubicBezTo>
                  <a:cubicBezTo>
                    <a:pt x="3034" y="653"/>
                    <a:pt x="2317" y="1"/>
                    <a:pt x="150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7" name="Google Shape;17067;p30"/>
            <p:cNvSpPr/>
            <p:nvPr/>
          </p:nvSpPr>
          <p:spPr>
            <a:xfrm>
              <a:off x="2902350" y="734750"/>
              <a:ext cx="77475" cy="77500"/>
            </a:xfrm>
            <a:custGeom>
              <a:avLst/>
              <a:gdLst/>
              <a:ahLst/>
              <a:cxnLst/>
              <a:rect l="l" t="t" r="r" b="b"/>
              <a:pathLst>
                <a:path w="3099" h="3100" extrusionOk="0">
                  <a:moveTo>
                    <a:pt x="1533" y="0"/>
                  </a:moveTo>
                  <a:cubicBezTo>
                    <a:pt x="685" y="0"/>
                    <a:pt x="0" y="686"/>
                    <a:pt x="0" y="1534"/>
                  </a:cubicBezTo>
                  <a:cubicBezTo>
                    <a:pt x="0" y="2382"/>
                    <a:pt x="685" y="3099"/>
                    <a:pt x="1533" y="3099"/>
                  </a:cubicBezTo>
                  <a:cubicBezTo>
                    <a:pt x="2414" y="3099"/>
                    <a:pt x="3099" y="2414"/>
                    <a:pt x="3099" y="1534"/>
                  </a:cubicBezTo>
                  <a:cubicBezTo>
                    <a:pt x="3099" y="718"/>
                    <a:pt x="2414" y="33"/>
                    <a:pt x="153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8" name="Google Shape;17068;p30"/>
            <p:cNvSpPr/>
            <p:nvPr/>
          </p:nvSpPr>
          <p:spPr>
            <a:xfrm>
              <a:off x="3070325" y="676850"/>
              <a:ext cx="71800" cy="70975"/>
            </a:xfrm>
            <a:custGeom>
              <a:avLst/>
              <a:gdLst/>
              <a:ahLst/>
              <a:cxnLst/>
              <a:rect l="l" t="t" r="r" b="b"/>
              <a:pathLst>
                <a:path w="2872" h="2839" extrusionOk="0">
                  <a:moveTo>
                    <a:pt x="1436" y="0"/>
                  </a:moveTo>
                  <a:cubicBezTo>
                    <a:pt x="653" y="0"/>
                    <a:pt x="1" y="653"/>
                    <a:pt x="1" y="1403"/>
                  </a:cubicBezTo>
                  <a:cubicBezTo>
                    <a:pt x="1" y="2186"/>
                    <a:pt x="653" y="2838"/>
                    <a:pt x="1436" y="2838"/>
                  </a:cubicBezTo>
                  <a:cubicBezTo>
                    <a:pt x="2219" y="2838"/>
                    <a:pt x="2871" y="2186"/>
                    <a:pt x="2871" y="1403"/>
                  </a:cubicBezTo>
                  <a:cubicBezTo>
                    <a:pt x="2871" y="653"/>
                    <a:pt x="2219" y="0"/>
                    <a:pt x="143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9" name="Google Shape;17069;p30"/>
            <p:cNvSpPr/>
            <p:nvPr/>
          </p:nvSpPr>
          <p:spPr>
            <a:xfrm>
              <a:off x="3246475" y="634450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1208" y="0"/>
                  </a:moveTo>
                  <a:cubicBezTo>
                    <a:pt x="555" y="0"/>
                    <a:pt x="1" y="522"/>
                    <a:pt x="1" y="1207"/>
                  </a:cubicBezTo>
                  <a:cubicBezTo>
                    <a:pt x="1" y="1860"/>
                    <a:pt x="555" y="2382"/>
                    <a:pt x="1208" y="2382"/>
                  </a:cubicBezTo>
                  <a:cubicBezTo>
                    <a:pt x="1860" y="2382"/>
                    <a:pt x="2382" y="1860"/>
                    <a:pt x="2382" y="1207"/>
                  </a:cubicBezTo>
                  <a:cubicBezTo>
                    <a:pt x="2382" y="555"/>
                    <a:pt x="1860" y="0"/>
                    <a:pt x="120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0" name="Google Shape;17070;p30"/>
            <p:cNvSpPr/>
            <p:nvPr/>
          </p:nvSpPr>
          <p:spPr>
            <a:xfrm>
              <a:off x="3425900" y="6083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3" y="0"/>
                  </a:moveTo>
                  <a:cubicBezTo>
                    <a:pt x="424" y="0"/>
                    <a:pt x="0" y="392"/>
                    <a:pt x="0" y="881"/>
                  </a:cubicBezTo>
                  <a:cubicBezTo>
                    <a:pt x="0" y="1370"/>
                    <a:pt x="424" y="1795"/>
                    <a:pt x="913" y="1795"/>
                  </a:cubicBezTo>
                  <a:cubicBezTo>
                    <a:pt x="1403" y="1795"/>
                    <a:pt x="1794" y="1370"/>
                    <a:pt x="1794" y="881"/>
                  </a:cubicBezTo>
                  <a:cubicBezTo>
                    <a:pt x="1794" y="359"/>
                    <a:pt x="1435" y="0"/>
                    <a:pt x="91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1" name="Google Shape;17071;p30"/>
            <p:cNvSpPr/>
            <p:nvPr/>
          </p:nvSpPr>
          <p:spPr>
            <a:xfrm>
              <a:off x="3607750" y="5928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94" y="1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1" y="1305"/>
                    <a:pt x="1305" y="1012"/>
                    <a:pt x="1305" y="653"/>
                  </a:cubicBezTo>
                  <a:cubicBezTo>
                    <a:pt x="1305" y="294"/>
                    <a:pt x="1011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2" name="Google Shape;17072;p30"/>
            <p:cNvSpPr/>
            <p:nvPr/>
          </p:nvSpPr>
          <p:spPr>
            <a:xfrm>
              <a:off x="3787150" y="588775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3" y="1"/>
                  </a:moveTo>
                  <a:cubicBezTo>
                    <a:pt x="229" y="1"/>
                    <a:pt x="1" y="262"/>
                    <a:pt x="1" y="522"/>
                  </a:cubicBezTo>
                  <a:cubicBezTo>
                    <a:pt x="1" y="816"/>
                    <a:pt x="229" y="1077"/>
                    <a:pt x="523" y="1077"/>
                  </a:cubicBezTo>
                  <a:cubicBezTo>
                    <a:pt x="816" y="1077"/>
                    <a:pt x="1044" y="816"/>
                    <a:pt x="1044" y="522"/>
                  </a:cubicBezTo>
                  <a:cubicBezTo>
                    <a:pt x="1044" y="262"/>
                    <a:pt x="816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3" name="Google Shape;17073;p30"/>
            <p:cNvSpPr/>
            <p:nvPr/>
          </p:nvSpPr>
          <p:spPr>
            <a:xfrm>
              <a:off x="3964125" y="596925"/>
              <a:ext cx="24475" cy="24500"/>
            </a:xfrm>
            <a:custGeom>
              <a:avLst/>
              <a:gdLst/>
              <a:ahLst/>
              <a:cxnLst/>
              <a:rect l="l" t="t" r="r" b="b"/>
              <a:pathLst>
                <a:path w="979" h="980" extrusionOk="0">
                  <a:moveTo>
                    <a:pt x="489" y="1"/>
                  </a:moveTo>
                  <a:cubicBezTo>
                    <a:pt x="229" y="1"/>
                    <a:pt x="0" y="196"/>
                    <a:pt x="0" y="490"/>
                  </a:cubicBezTo>
                  <a:cubicBezTo>
                    <a:pt x="0" y="784"/>
                    <a:pt x="229" y="979"/>
                    <a:pt x="489" y="979"/>
                  </a:cubicBezTo>
                  <a:cubicBezTo>
                    <a:pt x="783" y="979"/>
                    <a:pt x="979" y="784"/>
                    <a:pt x="979" y="490"/>
                  </a:cubicBezTo>
                  <a:cubicBezTo>
                    <a:pt x="979" y="229"/>
                    <a:pt x="750" y="1"/>
                    <a:pt x="48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4" name="Google Shape;17074;p30"/>
            <p:cNvSpPr/>
            <p:nvPr/>
          </p:nvSpPr>
          <p:spPr>
            <a:xfrm>
              <a:off x="4140275" y="618125"/>
              <a:ext cx="22850" cy="22875"/>
            </a:xfrm>
            <a:custGeom>
              <a:avLst/>
              <a:gdLst/>
              <a:ahLst/>
              <a:cxnLst/>
              <a:rect l="l" t="t" r="r" b="b"/>
              <a:pathLst>
                <a:path w="914" h="915" extrusionOk="0">
                  <a:moveTo>
                    <a:pt x="457" y="1"/>
                  </a:moveTo>
                  <a:cubicBezTo>
                    <a:pt x="228" y="1"/>
                    <a:pt x="0" y="197"/>
                    <a:pt x="0" y="458"/>
                  </a:cubicBezTo>
                  <a:cubicBezTo>
                    <a:pt x="0" y="718"/>
                    <a:pt x="228" y="914"/>
                    <a:pt x="457" y="914"/>
                  </a:cubicBezTo>
                  <a:cubicBezTo>
                    <a:pt x="718" y="914"/>
                    <a:pt x="913" y="718"/>
                    <a:pt x="913" y="458"/>
                  </a:cubicBezTo>
                  <a:cubicBezTo>
                    <a:pt x="913" y="197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5" name="Google Shape;17075;p30"/>
            <p:cNvSpPr/>
            <p:nvPr/>
          </p:nvSpPr>
          <p:spPr>
            <a:xfrm>
              <a:off x="4313975" y="654025"/>
              <a:ext cx="20400" cy="20400"/>
            </a:xfrm>
            <a:custGeom>
              <a:avLst/>
              <a:gdLst/>
              <a:ahLst/>
              <a:cxnLst/>
              <a:rect l="l" t="t" r="r" b="b"/>
              <a:pathLst>
                <a:path w="816" h="816" extrusionOk="0">
                  <a:moveTo>
                    <a:pt x="392" y="0"/>
                  </a:moveTo>
                  <a:cubicBezTo>
                    <a:pt x="163" y="0"/>
                    <a:pt x="0" y="196"/>
                    <a:pt x="0" y="424"/>
                  </a:cubicBezTo>
                  <a:cubicBezTo>
                    <a:pt x="0" y="653"/>
                    <a:pt x="196" y="816"/>
                    <a:pt x="392" y="816"/>
                  </a:cubicBezTo>
                  <a:cubicBezTo>
                    <a:pt x="652" y="816"/>
                    <a:pt x="816" y="620"/>
                    <a:pt x="816" y="424"/>
                  </a:cubicBezTo>
                  <a:cubicBezTo>
                    <a:pt x="816" y="196"/>
                    <a:pt x="652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6" name="Google Shape;17076;p30"/>
            <p:cNvSpPr/>
            <p:nvPr/>
          </p:nvSpPr>
          <p:spPr>
            <a:xfrm>
              <a:off x="4484400" y="702950"/>
              <a:ext cx="17975" cy="18775"/>
            </a:xfrm>
            <a:custGeom>
              <a:avLst/>
              <a:gdLst/>
              <a:ahLst/>
              <a:cxnLst/>
              <a:rect l="l" t="t" r="r" b="b"/>
              <a:pathLst>
                <a:path w="719" h="751" extrusionOk="0">
                  <a:moveTo>
                    <a:pt x="359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87"/>
                    <a:pt x="164" y="751"/>
                    <a:pt x="359" y="751"/>
                  </a:cubicBezTo>
                  <a:cubicBezTo>
                    <a:pt x="555" y="751"/>
                    <a:pt x="718" y="587"/>
                    <a:pt x="718" y="359"/>
                  </a:cubicBezTo>
                  <a:cubicBezTo>
                    <a:pt x="718" y="163"/>
                    <a:pt x="620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7" name="Google Shape;17077;p30"/>
            <p:cNvSpPr/>
            <p:nvPr/>
          </p:nvSpPr>
          <p:spPr>
            <a:xfrm>
              <a:off x="4652400" y="766175"/>
              <a:ext cx="14700" cy="14275"/>
            </a:xfrm>
            <a:custGeom>
              <a:avLst/>
              <a:gdLst/>
              <a:ahLst/>
              <a:cxnLst/>
              <a:rect l="l" t="t" r="r" b="b"/>
              <a:pathLst>
                <a:path w="588" h="571" extrusionOk="0">
                  <a:moveTo>
                    <a:pt x="367" y="1"/>
                  </a:moveTo>
                  <a:cubicBezTo>
                    <a:pt x="344" y="1"/>
                    <a:pt x="319" y="6"/>
                    <a:pt x="294" y="16"/>
                  </a:cubicBezTo>
                  <a:cubicBezTo>
                    <a:pt x="131" y="16"/>
                    <a:pt x="0" y="114"/>
                    <a:pt x="0" y="277"/>
                  </a:cubicBezTo>
                  <a:cubicBezTo>
                    <a:pt x="0" y="440"/>
                    <a:pt x="131" y="570"/>
                    <a:pt x="294" y="570"/>
                  </a:cubicBezTo>
                  <a:cubicBezTo>
                    <a:pt x="457" y="570"/>
                    <a:pt x="587" y="440"/>
                    <a:pt x="587" y="277"/>
                  </a:cubicBezTo>
                  <a:cubicBezTo>
                    <a:pt x="587" y="139"/>
                    <a:pt x="494" y="1"/>
                    <a:pt x="36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8" name="Google Shape;17078;p30"/>
            <p:cNvSpPr/>
            <p:nvPr/>
          </p:nvSpPr>
          <p:spPr>
            <a:xfrm>
              <a:off x="4812225" y="839950"/>
              <a:ext cx="14700" cy="13875"/>
            </a:xfrm>
            <a:custGeom>
              <a:avLst/>
              <a:gdLst/>
              <a:ahLst/>
              <a:cxnLst/>
              <a:rect l="l" t="t" r="r" b="b"/>
              <a:pathLst>
                <a:path w="588" h="555" extrusionOk="0">
                  <a:moveTo>
                    <a:pt x="294" y="0"/>
                  </a:moveTo>
                  <a:cubicBezTo>
                    <a:pt x="131" y="0"/>
                    <a:pt x="1" y="98"/>
                    <a:pt x="1" y="261"/>
                  </a:cubicBezTo>
                  <a:cubicBezTo>
                    <a:pt x="1" y="425"/>
                    <a:pt x="131" y="555"/>
                    <a:pt x="294" y="555"/>
                  </a:cubicBezTo>
                  <a:cubicBezTo>
                    <a:pt x="457" y="555"/>
                    <a:pt x="588" y="425"/>
                    <a:pt x="588" y="261"/>
                  </a:cubicBezTo>
                  <a:cubicBezTo>
                    <a:pt x="588" y="164"/>
                    <a:pt x="457" y="33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9" name="Google Shape;17079;p30"/>
            <p:cNvSpPr/>
            <p:nvPr/>
          </p:nvSpPr>
          <p:spPr>
            <a:xfrm>
              <a:off x="4967175" y="927200"/>
              <a:ext cx="12250" cy="12275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62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360"/>
                    <a:pt x="131" y="490"/>
                    <a:pt x="262" y="490"/>
                  </a:cubicBezTo>
                  <a:cubicBezTo>
                    <a:pt x="392" y="490"/>
                    <a:pt x="490" y="360"/>
                    <a:pt x="490" y="262"/>
                  </a:cubicBezTo>
                  <a:cubicBezTo>
                    <a:pt x="490" y="131"/>
                    <a:pt x="392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0" name="Google Shape;17080;p30"/>
            <p:cNvSpPr/>
            <p:nvPr/>
          </p:nvSpPr>
          <p:spPr>
            <a:xfrm>
              <a:off x="5115600" y="1025875"/>
              <a:ext cx="9800" cy="10625"/>
            </a:xfrm>
            <a:custGeom>
              <a:avLst/>
              <a:gdLst/>
              <a:ahLst/>
              <a:cxnLst/>
              <a:rect l="l" t="t" r="r" b="b"/>
              <a:pathLst>
                <a:path w="392" h="425" extrusionOk="0">
                  <a:moveTo>
                    <a:pt x="196" y="1"/>
                  </a:moveTo>
                  <a:cubicBezTo>
                    <a:pt x="66" y="1"/>
                    <a:pt x="0" y="99"/>
                    <a:pt x="0" y="229"/>
                  </a:cubicBezTo>
                  <a:cubicBezTo>
                    <a:pt x="0" y="327"/>
                    <a:pt x="66" y="425"/>
                    <a:pt x="196" y="425"/>
                  </a:cubicBezTo>
                  <a:cubicBezTo>
                    <a:pt x="327" y="425"/>
                    <a:pt x="392" y="327"/>
                    <a:pt x="392" y="229"/>
                  </a:cubicBezTo>
                  <a:cubicBezTo>
                    <a:pt x="392" y="131"/>
                    <a:pt x="261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1" name="Google Shape;17081;p30"/>
            <p:cNvSpPr/>
            <p:nvPr/>
          </p:nvSpPr>
          <p:spPr>
            <a:xfrm>
              <a:off x="5252600" y="1135975"/>
              <a:ext cx="10625" cy="10625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29" y="0"/>
                  </a:moveTo>
                  <a:cubicBezTo>
                    <a:pt x="98" y="0"/>
                    <a:pt x="1" y="98"/>
                    <a:pt x="1" y="229"/>
                  </a:cubicBezTo>
                  <a:cubicBezTo>
                    <a:pt x="1" y="327"/>
                    <a:pt x="98" y="425"/>
                    <a:pt x="229" y="425"/>
                  </a:cubicBezTo>
                  <a:cubicBezTo>
                    <a:pt x="327" y="425"/>
                    <a:pt x="425" y="327"/>
                    <a:pt x="425" y="229"/>
                  </a:cubicBezTo>
                  <a:cubicBezTo>
                    <a:pt x="425" y="98"/>
                    <a:pt x="327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2" name="Google Shape;17082;p30"/>
            <p:cNvSpPr/>
            <p:nvPr/>
          </p:nvSpPr>
          <p:spPr>
            <a:xfrm>
              <a:off x="5383075" y="12566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99" y="0"/>
                    <a:pt x="1" y="65"/>
                    <a:pt x="1" y="163"/>
                  </a:cubicBezTo>
                  <a:cubicBezTo>
                    <a:pt x="1" y="229"/>
                    <a:pt x="99" y="326"/>
                    <a:pt x="164" y="326"/>
                  </a:cubicBezTo>
                  <a:cubicBezTo>
                    <a:pt x="262" y="326"/>
                    <a:pt x="327" y="229"/>
                    <a:pt x="327" y="163"/>
                  </a:cubicBezTo>
                  <a:cubicBezTo>
                    <a:pt x="327" y="65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3" name="Google Shape;17083;p30"/>
            <p:cNvSpPr/>
            <p:nvPr/>
          </p:nvSpPr>
          <p:spPr>
            <a:xfrm>
              <a:off x="5503775" y="138632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1"/>
                  </a:moveTo>
                  <a:cubicBezTo>
                    <a:pt x="66" y="1"/>
                    <a:pt x="0" y="66"/>
                    <a:pt x="0" y="164"/>
                  </a:cubicBezTo>
                  <a:cubicBezTo>
                    <a:pt x="0" y="229"/>
                    <a:pt x="66" y="327"/>
                    <a:pt x="164" y="327"/>
                  </a:cubicBezTo>
                  <a:cubicBezTo>
                    <a:pt x="229" y="327"/>
                    <a:pt x="327" y="229"/>
                    <a:pt x="327" y="164"/>
                  </a:cubicBezTo>
                  <a:cubicBezTo>
                    <a:pt x="327" y="66"/>
                    <a:pt x="229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4" name="Google Shape;17084;p30"/>
            <p:cNvSpPr/>
            <p:nvPr/>
          </p:nvSpPr>
          <p:spPr>
            <a:xfrm>
              <a:off x="5613050" y="1524000"/>
              <a:ext cx="8175" cy="9150"/>
            </a:xfrm>
            <a:custGeom>
              <a:avLst/>
              <a:gdLst/>
              <a:ahLst/>
              <a:cxnLst/>
              <a:rect l="l" t="t" r="r" b="b"/>
              <a:pathLst>
                <a:path w="327" h="366" extrusionOk="0">
                  <a:moveTo>
                    <a:pt x="191" y="0"/>
                  </a:moveTo>
                  <a:cubicBezTo>
                    <a:pt x="181" y="0"/>
                    <a:pt x="172" y="2"/>
                    <a:pt x="164" y="7"/>
                  </a:cubicBezTo>
                  <a:cubicBezTo>
                    <a:pt x="66" y="7"/>
                    <a:pt x="1" y="104"/>
                    <a:pt x="1" y="202"/>
                  </a:cubicBezTo>
                  <a:cubicBezTo>
                    <a:pt x="1" y="267"/>
                    <a:pt x="66" y="365"/>
                    <a:pt x="164" y="365"/>
                  </a:cubicBezTo>
                  <a:cubicBezTo>
                    <a:pt x="229" y="365"/>
                    <a:pt x="327" y="267"/>
                    <a:pt x="327" y="202"/>
                  </a:cubicBezTo>
                  <a:cubicBezTo>
                    <a:pt x="327" y="89"/>
                    <a:pt x="253" y="0"/>
                    <a:pt x="19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5" name="Google Shape;17085;p30"/>
            <p:cNvSpPr/>
            <p:nvPr/>
          </p:nvSpPr>
          <p:spPr>
            <a:xfrm>
              <a:off x="5711725" y="167012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66" y="0"/>
                    <a:pt x="1" y="98"/>
                    <a:pt x="1" y="164"/>
                  </a:cubicBezTo>
                  <a:cubicBezTo>
                    <a:pt x="1" y="261"/>
                    <a:pt x="66" y="327"/>
                    <a:pt x="164" y="327"/>
                  </a:cubicBezTo>
                  <a:cubicBezTo>
                    <a:pt x="229" y="327"/>
                    <a:pt x="327" y="261"/>
                    <a:pt x="327" y="164"/>
                  </a:cubicBezTo>
                  <a:cubicBezTo>
                    <a:pt x="327" y="98"/>
                    <a:pt x="229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6" name="Google Shape;17086;p30"/>
            <p:cNvSpPr/>
            <p:nvPr/>
          </p:nvSpPr>
          <p:spPr>
            <a:xfrm>
              <a:off x="5797350" y="182425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1"/>
                  </a:moveTo>
                  <a:cubicBezTo>
                    <a:pt x="66" y="1"/>
                    <a:pt x="1" y="66"/>
                    <a:pt x="1" y="164"/>
                  </a:cubicBezTo>
                  <a:cubicBezTo>
                    <a:pt x="1" y="262"/>
                    <a:pt x="66" y="327"/>
                    <a:pt x="164" y="327"/>
                  </a:cubicBezTo>
                  <a:cubicBezTo>
                    <a:pt x="262" y="327"/>
                    <a:pt x="327" y="262"/>
                    <a:pt x="327" y="164"/>
                  </a:cubicBezTo>
                  <a:cubicBezTo>
                    <a:pt x="327" y="66"/>
                    <a:pt x="262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7" name="Google Shape;17087;p30"/>
            <p:cNvSpPr/>
            <p:nvPr/>
          </p:nvSpPr>
          <p:spPr>
            <a:xfrm>
              <a:off x="5871575" y="198410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0"/>
                  </a:moveTo>
                  <a:cubicBezTo>
                    <a:pt x="98" y="0"/>
                    <a:pt x="0" y="98"/>
                    <a:pt x="0" y="163"/>
                  </a:cubicBezTo>
                  <a:cubicBezTo>
                    <a:pt x="0" y="261"/>
                    <a:pt x="98" y="326"/>
                    <a:pt x="163" y="326"/>
                  </a:cubicBezTo>
                  <a:cubicBezTo>
                    <a:pt x="261" y="326"/>
                    <a:pt x="326" y="261"/>
                    <a:pt x="326" y="163"/>
                  </a:cubicBezTo>
                  <a:cubicBezTo>
                    <a:pt x="326" y="65"/>
                    <a:pt x="261" y="0"/>
                    <a:pt x="16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8" name="Google Shape;17088;p30"/>
            <p:cNvSpPr/>
            <p:nvPr/>
          </p:nvSpPr>
          <p:spPr>
            <a:xfrm>
              <a:off x="5932725" y="2149625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4" y="1"/>
                  </a:moveTo>
                  <a:cubicBezTo>
                    <a:pt x="98" y="1"/>
                    <a:pt x="1" y="66"/>
                    <a:pt x="1" y="164"/>
                  </a:cubicBezTo>
                  <a:cubicBezTo>
                    <a:pt x="1" y="229"/>
                    <a:pt x="98" y="327"/>
                    <a:pt x="164" y="327"/>
                  </a:cubicBezTo>
                  <a:cubicBezTo>
                    <a:pt x="261" y="327"/>
                    <a:pt x="327" y="229"/>
                    <a:pt x="327" y="164"/>
                  </a:cubicBezTo>
                  <a:cubicBezTo>
                    <a:pt x="327" y="66"/>
                    <a:pt x="261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9" name="Google Shape;17089;p30"/>
            <p:cNvSpPr/>
            <p:nvPr/>
          </p:nvSpPr>
          <p:spPr>
            <a:xfrm>
              <a:off x="5980025" y="2317625"/>
              <a:ext cx="9800" cy="10625"/>
            </a:xfrm>
            <a:custGeom>
              <a:avLst/>
              <a:gdLst/>
              <a:ahLst/>
              <a:cxnLst/>
              <a:rect l="l" t="t" r="r" b="b"/>
              <a:pathLst>
                <a:path w="392" h="425" extrusionOk="0">
                  <a:moveTo>
                    <a:pt x="196" y="1"/>
                  </a:moveTo>
                  <a:cubicBezTo>
                    <a:pt x="66" y="1"/>
                    <a:pt x="0" y="99"/>
                    <a:pt x="0" y="196"/>
                  </a:cubicBezTo>
                  <a:cubicBezTo>
                    <a:pt x="0" y="327"/>
                    <a:pt x="66" y="425"/>
                    <a:pt x="196" y="425"/>
                  </a:cubicBezTo>
                  <a:cubicBezTo>
                    <a:pt x="327" y="425"/>
                    <a:pt x="392" y="327"/>
                    <a:pt x="392" y="196"/>
                  </a:cubicBezTo>
                  <a:cubicBezTo>
                    <a:pt x="392" y="131"/>
                    <a:pt x="261" y="33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0" name="Google Shape;17090;p30"/>
            <p:cNvSpPr/>
            <p:nvPr/>
          </p:nvSpPr>
          <p:spPr>
            <a:xfrm>
              <a:off x="6013450" y="2491325"/>
              <a:ext cx="9825" cy="9825"/>
            </a:xfrm>
            <a:custGeom>
              <a:avLst/>
              <a:gdLst/>
              <a:ahLst/>
              <a:cxnLst/>
              <a:rect l="l" t="t" r="r" b="b"/>
              <a:pathLst>
                <a:path w="393" h="393" extrusionOk="0">
                  <a:moveTo>
                    <a:pt x="197" y="1"/>
                  </a:moveTo>
                  <a:cubicBezTo>
                    <a:pt x="66" y="1"/>
                    <a:pt x="1" y="66"/>
                    <a:pt x="1" y="196"/>
                  </a:cubicBezTo>
                  <a:cubicBezTo>
                    <a:pt x="1" y="327"/>
                    <a:pt x="66" y="392"/>
                    <a:pt x="197" y="392"/>
                  </a:cubicBezTo>
                  <a:cubicBezTo>
                    <a:pt x="327" y="392"/>
                    <a:pt x="392" y="327"/>
                    <a:pt x="392" y="196"/>
                  </a:cubicBezTo>
                  <a:cubicBezTo>
                    <a:pt x="392" y="99"/>
                    <a:pt x="327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1" name="Google Shape;17091;p30"/>
            <p:cNvSpPr/>
            <p:nvPr/>
          </p:nvSpPr>
          <p:spPr>
            <a:xfrm>
              <a:off x="6034650" y="2666650"/>
              <a:ext cx="10650" cy="9825"/>
            </a:xfrm>
            <a:custGeom>
              <a:avLst/>
              <a:gdLst/>
              <a:ahLst/>
              <a:cxnLst/>
              <a:rect l="l" t="t" r="r" b="b"/>
              <a:pathLst>
                <a:path w="426" h="393" extrusionOk="0">
                  <a:moveTo>
                    <a:pt x="197" y="1"/>
                  </a:moveTo>
                  <a:cubicBezTo>
                    <a:pt x="99" y="1"/>
                    <a:pt x="1" y="66"/>
                    <a:pt x="1" y="197"/>
                  </a:cubicBezTo>
                  <a:cubicBezTo>
                    <a:pt x="1" y="327"/>
                    <a:pt x="99" y="392"/>
                    <a:pt x="197" y="392"/>
                  </a:cubicBezTo>
                  <a:cubicBezTo>
                    <a:pt x="327" y="392"/>
                    <a:pt x="425" y="327"/>
                    <a:pt x="425" y="197"/>
                  </a:cubicBezTo>
                  <a:cubicBezTo>
                    <a:pt x="425" y="66"/>
                    <a:pt x="327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2" name="Google Shape;17092;p30"/>
            <p:cNvSpPr/>
            <p:nvPr/>
          </p:nvSpPr>
          <p:spPr>
            <a:xfrm>
              <a:off x="5916425" y="2830575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50" y="1"/>
                  </a:moveTo>
                  <a:cubicBezTo>
                    <a:pt x="326" y="1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09" y="1"/>
                    <a:pt x="75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3" name="Google Shape;17093;p30"/>
            <p:cNvSpPr/>
            <p:nvPr/>
          </p:nvSpPr>
          <p:spPr>
            <a:xfrm>
              <a:off x="5909075" y="3006725"/>
              <a:ext cx="35100" cy="35100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18" y="0"/>
                  </a:moveTo>
                  <a:cubicBezTo>
                    <a:pt x="327" y="0"/>
                    <a:pt x="1" y="327"/>
                    <a:pt x="1" y="685"/>
                  </a:cubicBezTo>
                  <a:cubicBezTo>
                    <a:pt x="1" y="1077"/>
                    <a:pt x="327" y="1403"/>
                    <a:pt x="718" y="1403"/>
                  </a:cubicBezTo>
                  <a:cubicBezTo>
                    <a:pt x="1077" y="1403"/>
                    <a:pt x="1403" y="1077"/>
                    <a:pt x="1403" y="685"/>
                  </a:cubicBezTo>
                  <a:cubicBezTo>
                    <a:pt x="1403" y="327"/>
                    <a:pt x="1110" y="33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4" name="Google Shape;17094;p30"/>
            <p:cNvSpPr/>
            <p:nvPr/>
          </p:nvSpPr>
          <p:spPr>
            <a:xfrm>
              <a:off x="5888700" y="3182875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44"/>
                    <a:pt x="294" y="1305"/>
                    <a:pt x="652" y="1305"/>
                  </a:cubicBezTo>
                  <a:cubicBezTo>
                    <a:pt x="1044" y="1305"/>
                    <a:pt x="1305" y="1012"/>
                    <a:pt x="1305" y="653"/>
                  </a:cubicBezTo>
                  <a:cubicBezTo>
                    <a:pt x="1305" y="327"/>
                    <a:pt x="1044" y="66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5" name="Google Shape;17095;p30"/>
            <p:cNvSpPr/>
            <p:nvPr/>
          </p:nvSpPr>
          <p:spPr>
            <a:xfrm>
              <a:off x="5855250" y="33573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88" y="1"/>
                  </a:moveTo>
                  <a:cubicBezTo>
                    <a:pt x="262" y="1"/>
                    <a:pt x="1" y="229"/>
                    <a:pt x="1" y="556"/>
                  </a:cubicBezTo>
                  <a:cubicBezTo>
                    <a:pt x="1" y="882"/>
                    <a:pt x="262" y="1143"/>
                    <a:pt x="588" y="1143"/>
                  </a:cubicBezTo>
                  <a:cubicBezTo>
                    <a:pt x="881" y="1143"/>
                    <a:pt x="1142" y="914"/>
                    <a:pt x="1142" y="556"/>
                  </a:cubicBezTo>
                  <a:cubicBezTo>
                    <a:pt x="1142" y="295"/>
                    <a:pt x="914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0"/>
            <p:cNvSpPr/>
            <p:nvPr/>
          </p:nvSpPr>
          <p:spPr>
            <a:xfrm>
              <a:off x="5807150" y="3528650"/>
              <a:ext cx="24475" cy="24475"/>
            </a:xfrm>
            <a:custGeom>
              <a:avLst/>
              <a:gdLst/>
              <a:ahLst/>
              <a:cxnLst/>
              <a:rect l="l" t="t" r="r" b="b"/>
              <a:pathLst>
                <a:path w="979" h="979" extrusionOk="0">
                  <a:moveTo>
                    <a:pt x="489" y="0"/>
                  </a:moveTo>
                  <a:cubicBezTo>
                    <a:pt x="228" y="0"/>
                    <a:pt x="0" y="196"/>
                    <a:pt x="0" y="489"/>
                  </a:cubicBezTo>
                  <a:cubicBezTo>
                    <a:pt x="0" y="783"/>
                    <a:pt x="228" y="979"/>
                    <a:pt x="489" y="979"/>
                  </a:cubicBezTo>
                  <a:cubicBezTo>
                    <a:pt x="783" y="979"/>
                    <a:pt x="979" y="783"/>
                    <a:pt x="979" y="489"/>
                  </a:cubicBezTo>
                  <a:cubicBezTo>
                    <a:pt x="979" y="196"/>
                    <a:pt x="750" y="0"/>
                    <a:pt x="48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0"/>
            <p:cNvSpPr/>
            <p:nvPr/>
          </p:nvSpPr>
          <p:spPr>
            <a:xfrm>
              <a:off x="5744350" y="3695000"/>
              <a:ext cx="20400" cy="20425"/>
            </a:xfrm>
            <a:custGeom>
              <a:avLst/>
              <a:gdLst/>
              <a:ahLst/>
              <a:cxnLst/>
              <a:rect l="l" t="t" r="r" b="b"/>
              <a:pathLst>
                <a:path w="816" h="817" extrusionOk="0">
                  <a:moveTo>
                    <a:pt x="392" y="1"/>
                  </a:moveTo>
                  <a:cubicBezTo>
                    <a:pt x="196" y="1"/>
                    <a:pt x="0" y="164"/>
                    <a:pt x="0" y="392"/>
                  </a:cubicBezTo>
                  <a:cubicBezTo>
                    <a:pt x="0" y="620"/>
                    <a:pt x="163" y="816"/>
                    <a:pt x="392" y="816"/>
                  </a:cubicBezTo>
                  <a:cubicBezTo>
                    <a:pt x="620" y="816"/>
                    <a:pt x="816" y="653"/>
                    <a:pt x="816" y="392"/>
                  </a:cubicBezTo>
                  <a:cubicBezTo>
                    <a:pt x="816" y="196"/>
                    <a:pt x="653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0"/>
            <p:cNvSpPr/>
            <p:nvPr/>
          </p:nvSpPr>
          <p:spPr>
            <a:xfrm>
              <a:off x="5668500" y="3854850"/>
              <a:ext cx="16350" cy="16325"/>
            </a:xfrm>
            <a:custGeom>
              <a:avLst/>
              <a:gdLst/>
              <a:ahLst/>
              <a:cxnLst/>
              <a:rect l="l" t="t" r="r" b="b"/>
              <a:pathLst>
                <a:path w="654" h="653" extrusionOk="0">
                  <a:moveTo>
                    <a:pt x="327" y="0"/>
                  </a:moveTo>
                  <a:cubicBezTo>
                    <a:pt x="164" y="0"/>
                    <a:pt x="1" y="131"/>
                    <a:pt x="1" y="326"/>
                  </a:cubicBezTo>
                  <a:cubicBezTo>
                    <a:pt x="1" y="489"/>
                    <a:pt x="131" y="652"/>
                    <a:pt x="327" y="652"/>
                  </a:cubicBezTo>
                  <a:cubicBezTo>
                    <a:pt x="490" y="652"/>
                    <a:pt x="653" y="522"/>
                    <a:pt x="653" y="326"/>
                  </a:cubicBezTo>
                  <a:cubicBezTo>
                    <a:pt x="653" y="163"/>
                    <a:pt x="555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9" name="Google Shape;17099;p30"/>
            <p:cNvSpPr/>
            <p:nvPr/>
          </p:nvSpPr>
          <p:spPr>
            <a:xfrm>
              <a:off x="5580425" y="4008975"/>
              <a:ext cx="12275" cy="12250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29" y="0"/>
                  </a:moveTo>
                  <a:cubicBezTo>
                    <a:pt x="99" y="0"/>
                    <a:pt x="1" y="131"/>
                    <a:pt x="1" y="229"/>
                  </a:cubicBezTo>
                  <a:cubicBezTo>
                    <a:pt x="1" y="359"/>
                    <a:pt x="99" y="490"/>
                    <a:pt x="229" y="490"/>
                  </a:cubicBezTo>
                  <a:cubicBezTo>
                    <a:pt x="360" y="490"/>
                    <a:pt x="490" y="359"/>
                    <a:pt x="490" y="229"/>
                  </a:cubicBezTo>
                  <a:cubicBezTo>
                    <a:pt x="490" y="65"/>
                    <a:pt x="392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0" name="Google Shape;17100;p30"/>
            <p:cNvSpPr/>
            <p:nvPr/>
          </p:nvSpPr>
          <p:spPr>
            <a:xfrm>
              <a:off x="5480125" y="4153300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4" y="1"/>
                  </a:moveTo>
                  <a:cubicBezTo>
                    <a:pt x="98" y="1"/>
                    <a:pt x="0" y="99"/>
                    <a:pt x="0" y="164"/>
                  </a:cubicBezTo>
                  <a:cubicBezTo>
                    <a:pt x="0" y="262"/>
                    <a:pt x="98" y="327"/>
                    <a:pt x="164" y="327"/>
                  </a:cubicBezTo>
                  <a:cubicBezTo>
                    <a:pt x="261" y="327"/>
                    <a:pt x="327" y="262"/>
                    <a:pt x="327" y="164"/>
                  </a:cubicBezTo>
                  <a:cubicBezTo>
                    <a:pt x="327" y="99"/>
                    <a:pt x="261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1" name="Google Shape;17101;p30"/>
            <p:cNvSpPr/>
            <p:nvPr/>
          </p:nvSpPr>
          <p:spPr>
            <a:xfrm>
              <a:off x="5366775" y="4289500"/>
              <a:ext cx="6550" cy="5725"/>
            </a:xfrm>
            <a:custGeom>
              <a:avLst/>
              <a:gdLst/>
              <a:ahLst/>
              <a:cxnLst/>
              <a:rect l="l" t="t" r="r" b="b"/>
              <a:pathLst>
                <a:path w="262" h="229" extrusionOk="0">
                  <a:moveTo>
                    <a:pt x="131" y="0"/>
                  </a:moveTo>
                  <a:cubicBezTo>
                    <a:pt x="66" y="0"/>
                    <a:pt x="0" y="33"/>
                    <a:pt x="0" y="98"/>
                  </a:cubicBezTo>
                  <a:cubicBezTo>
                    <a:pt x="0" y="196"/>
                    <a:pt x="66" y="229"/>
                    <a:pt x="131" y="229"/>
                  </a:cubicBezTo>
                  <a:cubicBezTo>
                    <a:pt x="229" y="229"/>
                    <a:pt x="261" y="196"/>
                    <a:pt x="261" y="98"/>
                  </a:cubicBezTo>
                  <a:cubicBezTo>
                    <a:pt x="261" y="66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2" name="Google Shape;17102;p30"/>
            <p:cNvSpPr/>
            <p:nvPr/>
          </p:nvSpPr>
          <p:spPr>
            <a:xfrm>
              <a:off x="5243625" y="4415225"/>
              <a:ext cx="4100" cy="4775"/>
            </a:xfrm>
            <a:custGeom>
              <a:avLst/>
              <a:gdLst/>
              <a:ahLst/>
              <a:cxnLst/>
              <a:rect l="l" t="t" r="r" b="b"/>
              <a:pathLst>
                <a:path w="164" h="191" extrusionOk="0">
                  <a:moveTo>
                    <a:pt x="126" y="1"/>
                  </a:moveTo>
                  <a:cubicBezTo>
                    <a:pt x="118" y="1"/>
                    <a:pt x="108" y="8"/>
                    <a:pt x="99" y="28"/>
                  </a:cubicBezTo>
                  <a:cubicBezTo>
                    <a:pt x="33" y="28"/>
                    <a:pt x="1" y="60"/>
                    <a:pt x="1" y="93"/>
                  </a:cubicBezTo>
                  <a:cubicBezTo>
                    <a:pt x="1" y="125"/>
                    <a:pt x="33" y="191"/>
                    <a:pt x="99" y="191"/>
                  </a:cubicBezTo>
                  <a:cubicBezTo>
                    <a:pt x="131" y="191"/>
                    <a:pt x="164" y="125"/>
                    <a:pt x="164" y="93"/>
                  </a:cubicBezTo>
                  <a:cubicBezTo>
                    <a:pt x="164" y="47"/>
                    <a:pt x="148" y="1"/>
                    <a:pt x="12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3" name="Google Shape;17103;p30"/>
            <p:cNvSpPr/>
            <p:nvPr/>
          </p:nvSpPr>
          <p:spPr>
            <a:xfrm>
              <a:off x="5109900" y="4530075"/>
              <a:ext cx="2450" cy="1650"/>
            </a:xfrm>
            <a:custGeom>
              <a:avLst/>
              <a:gdLst/>
              <a:ahLst/>
              <a:cxnLst/>
              <a:rect l="l" t="t" r="r" b="b"/>
              <a:pathLst>
                <a:path w="98" h="66" extrusionOk="0">
                  <a:moveTo>
                    <a:pt x="65" y="0"/>
                  </a:moveTo>
                  <a:cubicBezTo>
                    <a:pt x="65" y="0"/>
                    <a:pt x="0" y="0"/>
                    <a:pt x="0" y="33"/>
                  </a:cubicBezTo>
                  <a:cubicBezTo>
                    <a:pt x="0" y="33"/>
                    <a:pt x="0" y="66"/>
                    <a:pt x="65" y="66"/>
                  </a:cubicBezTo>
                  <a:cubicBezTo>
                    <a:pt x="65" y="66"/>
                    <a:pt x="98" y="66"/>
                    <a:pt x="98" y="33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4" name="Google Shape;17104;p30"/>
            <p:cNvSpPr/>
            <p:nvPr/>
          </p:nvSpPr>
          <p:spPr>
            <a:xfrm>
              <a:off x="4966350" y="4632825"/>
              <a:ext cx="2475" cy="1650"/>
            </a:xfrm>
            <a:custGeom>
              <a:avLst/>
              <a:gdLst/>
              <a:ahLst/>
              <a:cxnLst/>
              <a:rect l="l" t="t" r="r" b="b"/>
              <a:pathLst>
                <a:path w="99" h="66" extrusionOk="0">
                  <a:moveTo>
                    <a:pt x="34" y="0"/>
                  </a:moveTo>
                  <a:cubicBezTo>
                    <a:pt x="34" y="0"/>
                    <a:pt x="1" y="0"/>
                    <a:pt x="1" y="33"/>
                  </a:cubicBezTo>
                  <a:cubicBezTo>
                    <a:pt x="1" y="33"/>
                    <a:pt x="1" y="66"/>
                    <a:pt x="34" y="66"/>
                  </a:cubicBezTo>
                  <a:cubicBezTo>
                    <a:pt x="34" y="66"/>
                    <a:pt x="99" y="66"/>
                    <a:pt x="99" y="33"/>
                  </a:cubicBezTo>
                  <a:cubicBezTo>
                    <a:pt x="99" y="0"/>
                    <a:pt x="99" y="0"/>
                    <a:pt x="3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5" name="Google Shape;17105;p30"/>
            <p:cNvSpPr/>
            <p:nvPr/>
          </p:nvSpPr>
          <p:spPr>
            <a:xfrm>
              <a:off x="4815500" y="4723350"/>
              <a:ext cx="2475" cy="2475"/>
            </a:xfrm>
            <a:custGeom>
              <a:avLst/>
              <a:gdLst/>
              <a:ahLst/>
              <a:cxnLst/>
              <a:rect l="l" t="t" r="r" b="b"/>
              <a:pathLst>
                <a:path w="99" h="99" extrusionOk="0">
                  <a:moveTo>
                    <a:pt x="33" y="0"/>
                  </a:moveTo>
                  <a:cubicBezTo>
                    <a:pt x="33" y="0"/>
                    <a:pt x="0" y="33"/>
                    <a:pt x="0" y="33"/>
                  </a:cubicBezTo>
                  <a:cubicBezTo>
                    <a:pt x="0" y="65"/>
                    <a:pt x="33" y="98"/>
                    <a:pt x="33" y="98"/>
                  </a:cubicBezTo>
                  <a:cubicBezTo>
                    <a:pt x="66" y="98"/>
                    <a:pt x="98" y="65"/>
                    <a:pt x="98" y="33"/>
                  </a:cubicBezTo>
                  <a:cubicBezTo>
                    <a:pt x="98" y="33"/>
                    <a:pt x="66" y="0"/>
                    <a:pt x="3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6" name="Google Shape;17106;p30"/>
            <p:cNvSpPr/>
            <p:nvPr/>
          </p:nvSpPr>
          <p:spPr>
            <a:xfrm>
              <a:off x="4655650" y="480000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1"/>
                  </a:moveTo>
                  <a:cubicBezTo>
                    <a:pt x="33" y="1"/>
                    <a:pt x="1" y="33"/>
                    <a:pt x="1" y="66"/>
                  </a:cubicBezTo>
                  <a:cubicBezTo>
                    <a:pt x="1" y="98"/>
                    <a:pt x="33" y="164"/>
                    <a:pt x="66" y="164"/>
                  </a:cubicBezTo>
                  <a:cubicBezTo>
                    <a:pt x="131" y="164"/>
                    <a:pt x="164" y="131"/>
                    <a:pt x="164" y="66"/>
                  </a:cubicBezTo>
                  <a:cubicBezTo>
                    <a:pt x="164" y="33"/>
                    <a:pt x="164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7" name="Google Shape;17107;p30"/>
            <p:cNvSpPr/>
            <p:nvPr/>
          </p:nvSpPr>
          <p:spPr>
            <a:xfrm>
              <a:off x="4490100" y="486280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0"/>
                  </a:moveTo>
                  <a:cubicBezTo>
                    <a:pt x="66" y="0"/>
                    <a:pt x="1" y="65"/>
                    <a:pt x="1" y="131"/>
                  </a:cubicBezTo>
                  <a:cubicBezTo>
                    <a:pt x="1" y="229"/>
                    <a:pt x="66" y="261"/>
                    <a:pt x="131" y="261"/>
                  </a:cubicBezTo>
                  <a:cubicBezTo>
                    <a:pt x="229" y="261"/>
                    <a:pt x="262" y="229"/>
                    <a:pt x="262" y="131"/>
                  </a:cubicBezTo>
                  <a:cubicBezTo>
                    <a:pt x="262" y="65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8" name="Google Shape;17108;p30"/>
            <p:cNvSpPr/>
            <p:nvPr/>
          </p:nvSpPr>
          <p:spPr>
            <a:xfrm>
              <a:off x="4321300" y="4912825"/>
              <a:ext cx="8175" cy="8700"/>
            </a:xfrm>
            <a:custGeom>
              <a:avLst/>
              <a:gdLst/>
              <a:ahLst/>
              <a:cxnLst/>
              <a:rect l="l" t="t" r="r" b="b"/>
              <a:pathLst>
                <a:path w="327" h="348" extrusionOk="0">
                  <a:moveTo>
                    <a:pt x="210" y="1"/>
                  </a:moveTo>
                  <a:cubicBezTo>
                    <a:pt x="194" y="1"/>
                    <a:pt x="178" y="7"/>
                    <a:pt x="164" y="22"/>
                  </a:cubicBezTo>
                  <a:cubicBezTo>
                    <a:pt x="66" y="22"/>
                    <a:pt x="1" y="87"/>
                    <a:pt x="1" y="185"/>
                  </a:cubicBezTo>
                  <a:cubicBezTo>
                    <a:pt x="1" y="250"/>
                    <a:pt x="66" y="348"/>
                    <a:pt x="164" y="348"/>
                  </a:cubicBezTo>
                  <a:cubicBezTo>
                    <a:pt x="229" y="348"/>
                    <a:pt x="327" y="250"/>
                    <a:pt x="327" y="185"/>
                  </a:cubicBezTo>
                  <a:cubicBezTo>
                    <a:pt x="327" y="83"/>
                    <a:pt x="267" y="1"/>
                    <a:pt x="21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9" name="Google Shape;17109;p30"/>
            <p:cNvSpPr/>
            <p:nvPr/>
          </p:nvSpPr>
          <p:spPr>
            <a:xfrm>
              <a:off x="4147600" y="4947600"/>
              <a:ext cx="10625" cy="10625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29" y="1"/>
                  </a:moveTo>
                  <a:cubicBezTo>
                    <a:pt x="98" y="1"/>
                    <a:pt x="1" y="99"/>
                    <a:pt x="1" y="196"/>
                  </a:cubicBezTo>
                  <a:cubicBezTo>
                    <a:pt x="1" y="327"/>
                    <a:pt x="98" y="425"/>
                    <a:pt x="229" y="425"/>
                  </a:cubicBezTo>
                  <a:cubicBezTo>
                    <a:pt x="327" y="425"/>
                    <a:pt x="425" y="327"/>
                    <a:pt x="425" y="196"/>
                  </a:cubicBezTo>
                  <a:cubicBezTo>
                    <a:pt x="425" y="99"/>
                    <a:pt x="294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0" name="Google Shape;17110;p30"/>
            <p:cNvSpPr/>
            <p:nvPr/>
          </p:nvSpPr>
          <p:spPr>
            <a:xfrm>
              <a:off x="3971450" y="4968000"/>
              <a:ext cx="12275" cy="12250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29" y="0"/>
                  </a:moveTo>
                  <a:cubicBezTo>
                    <a:pt x="131" y="0"/>
                    <a:pt x="1" y="131"/>
                    <a:pt x="1" y="261"/>
                  </a:cubicBezTo>
                  <a:cubicBezTo>
                    <a:pt x="1" y="359"/>
                    <a:pt x="131" y="490"/>
                    <a:pt x="229" y="490"/>
                  </a:cubicBezTo>
                  <a:cubicBezTo>
                    <a:pt x="360" y="490"/>
                    <a:pt x="490" y="359"/>
                    <a:pt x="490" y="261"/>
                  </a:cubicBezTo>
                  <a:cubicBezTo>
                    <a:pt x="490" y="131"/>
                    <a:pt x="360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1" name="Google Shape;17111;p30"/>
            <p:cNvSpPr/>
            <p:nvPr/>
          </p:nvSpPr>
          <p:spPr>
            <a:xfrm>
              <a:off x="3794500" y="49745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1" y="0"/>
                  </a:moveTo>
                  <a:cubicBezTo>
                    <a:pt x="98" y="0"/>
                    <a:pt x="0" y="98"/>
                    <a:pt x="0" y="261"/>
                  </a:cubicBezTo>
                  <a:cubicBezTo>
                    <a:pt x="0" y="424"/>
                    <a:pt x="98" y="555"/>
                    <a:pt x="261" y="555"/>
                  </a:cubicBezTo>
                  <a:cubicBezTo>
                    <a:pt x="424" y="555"/>
                    <a:pt x="555" y="424"/>
                    <a:pt x="555" y="261"/>
                  </a:cubicBezTo>
                  <a:cubicBezTo>
                    <a:pt x="555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2" name="Google Shape;17112;p30"/>
            <p:cNvSpPr/>
            <p:nvPr/>
          </p:nvSpPr>
          <p:spPr>
            <a:xfrm>
              <a:off x="3616725" y="4966350"/>
              <a:ext cx="16325" cy="16350"/>
            </a:xfrm>
            <a:custGeom>
              <a:avLst/>
              <a:gdLst/>
              <a:ahLst/>
              <a:cxnLst/>
              <a:rect l="l" t="t" r="r" b="b"/>
              <a:pathLst>
                <a:path w="653" h="654" extrusionOk="0">
                  <a:moveTo>
                    <a:pt x="326" y="1"/>
                  </a:moveTo>
                  <a:cubicBezTo>
                    <a:pt x="131" y="1"/>
                    <a:pt x="0" y="164"/>
                    <a:pt x="0" y="327"/>
                  </a:cubicBezTo>
                  <a:cubicBezTo>
                    <a:pt x="0" y="523"/>
                    <a:pt x="163" y="653"/>
                    <a:pt x="326" y="653"/>
                  </a:cubicBezTo>
                  <a:cubicBezTo>
                    <a:pt x="522" y="653"/>
                    <a:pt x="652" y="490"/>
                    <a:pt x="652" y="327"/>
                  </a:cubicBezTo>
                  <a:cubicBezTo>
                    <a:pt x="652" y="164"/>
                    <a:pt x="489" y="34"/>
                    <a:pt x="32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3" name="Google Shape;17113;p30"/>
            <p:cNvSpPr/>
            <p:nvPr/>
          </p:nvSpPr>
          <p:spPr>
            <a:xfrm>
              <a:off x="3442200" y="49443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7" y="0"/>
                  </a:moveTo>
                  <a:cubicBezTo>
                    <a:pt x="164" y="0"/>
                    <a:pt x="0" y="131"/>
                    <a:pt x="0" y="326"/>
                  </a:cubicBezTo>
                  <a:cubicBezTo>
                    <a:pt x="0" y="490"/>
                    <a:pt x="131" y="653"/>
                    <a:pt x="327" y="653"/>
                  </a:cubicBezTo>
                  <a:cubicBezTo>
                    <a:pt x="490" y="653"/>
                    <a:pt x="653" y="555"/>
                    <a:pt x="653" y="326"/>
                  </a:cubicBezTo>
                  <a:cubicBezTo>
                    <a:pt x="653" y="163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4" name="Google Shape;17114;p30"/>
            <p:cNvSpPr/>
            <p:nvPr/>
          </p:nvSpPr>
          <p:spPr>
            <a:xfrm>
              <a:off x="3268500" y="4907650"/>
              <a:ext cx="17975" cy="18775"/>
            </a:xfrm>
            <a:custGeom>
              <a:avLst/>
              <a:gdLst/>
              <a:ahLst/>
              <a:cxnLst/>
              <a:rect l="l" t="t" r="r" b="b"/>
              <a:pathLst>
                <a:path w="719" h="751" extrusionOk="0">
                  <a:moveTo>
                    <a:pt x="359" y="0"/>
                  </a:moveTo>
                  <a:cubicBezTo>
                    <a:pt x="164" y="0"/>
                    <a:pt x="0" y="163"/>
                    <a:pt x="0" y="392"/>
                  </a:cubicBezTo>
                  <a:cubicBezTo>
                    <a:pt x="0" y="588"/>
                    <a:pt x="164" y="751"/>
                    <a:pt x="359" y="751"/>
                  </a:cubicBezTo>
                  <a:cubicBezTo>
                    <a:pt x="555" y="751"/>
                    <a:pt x="718" y="588"/>
                    <a:pt x="718" y="392"/>
                  </a:cubicBezTo>
                  <a:cubicBezTo>
                    <a:pt x="718" y="163"/>
                    <a:pt x="555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5" name="Google Shape;17115;p30"/>
            <p:cNvSpPr/>
            <p:nvPr/>
          </p:nvSpPr>
          <p:spPr>
            <a:xfrm>
              <a:off x="3098875" y="4857075"/>
              <a:ext cx="18775" cy="17975"/>
            </a:xfrm>
            <a:custGeom>
              <a:avLst/>
              <a:gdLst/>
              <a:ahLst/>
              <a:cxnLst/>
              <a:rect l="l" t="t" r="r" b="b"/>
              <a:pathLst>
                <a:path w="751" h="719" extrusionOk="0">
                  <a:moveTo>
                    <a:pt x="359" y="1"/>
                  </a:moveTo>
                  <a:cubicBezTo>
                    <a:pt x="164" y="1"/>
                    <a:pt x="0" y="164"/>
                    <a:pt x="0" y="360"/>
                  </a:cubicBezTo>
                  <a:cubicBezTo>
                    <a:pt x="0" y="555"/>
                    <a:pt x="164" y="719"/>
                    <a:pt x="359" y="719"/>
                  </a:cubicBezTo>
                  <a:cubicBezTo>
                    <a:pt x="588" y="719"/>
                    <a:pt x="751" y="555"/>
                    <a:pt x="751" y="360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6" name="Google Shape;17116;p30"/>
            <p:cNvSpPr/>
            <p:nvPr/>
          </p:nvSpPr>
          <p:spPr>
            <a:xfrm>
              <a:off x="2935775" y="4792650"/>
              <a:ext cx="18775" cy="18800"/>
            </a:xfrm>
            <a:custGeom>
              <a:avLst/>
              <a:gdLst/>
              <a:ahLst/>
              <a:cxnLst/>
              <a:rect l="l" t="t" r="r" b="b"/>
              <a:pathLst>
                <a:path w="751" h="752" extrusionOk="0">
                  <a:moveTo>
                    <a:pt x="359" y="1"/>
                  </a:moveTo>
                  <a:cubicBezTo>
                    <a:pt x="164" y="1"/>
                    <a:pt x="1" y="164"/>
                    <a:pt x="1" y="360"/>
                  </a:cubicBezTo>
                  <a:cubicBezTo>
                    <a:pt x="1" y="588"/>
                    <a:pt x="164" y="751"/>
                    <a:pt x="359" y="751"/>
                  </a:cubicBezTo>
                  <a:cubicBezTo>
                    <a:pt x="588" y="751"/>
                    <a:pt x="751" y="588"/>
                    <a:pt x="751" y="360"/>
                  </a:cubicBezTo>
                  <a:cubicBezTo>
                    <a:pt x="751" y="164"/>
                    <a:pt x="522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7" name="Google Shape;17117;p30"/>
            <p:cNvSpPr/>
            <p:nvPr/>
          </p:nvSpPr>
          <p:spPr>
            <a:xfrm>
              <a:off x="2775950" y="4714375"/>
              <a:ext cx="20400" cy="20400"/>
            </a:xfrm>
            <a:custGeom>
              <a:avLst/>
              <a:gdLst/>
              <a:ahLst/>
              <a:cxnLst/>
              <a:rect l="l" t="t" r="r" b="b"/>
              <a:pathLst>
                <a:path w="816" h="816" extrusionOk="0">
                  <a:moveTo>
                    <a:pt x="391" y="0"/>
                  </a:moveTo>
                  <a:cubicBezTo>
                    <a:pt x="163" y="0"/>
                    <a:pt x="0" y="196"/>
                    <a:pt x="0" y="392"/>
                  </a:cubicBezTo>
                  <a:cubicBezTo>
                    <a:pt x="0" y="653"/>
                    <a:pt x="196" y="816"/>
                    <a:pt x="391" y="816"/>
                  </a:cubicBezTo>
                  <a:cubicBezTo>
                    <a:pt x="652" y="816"/>
                    <a:pt x="816" y="620"/>
                    <a:pt x="816" y="392"/>
                  </a:cubicBezTo>
                  <a:cubicBezTo>
                    <a:pt x="816" y="196"/>
                    <a:pt x="620" y="0"/>
                    <a:pt x="39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8" name="Google Shape;17118;p30"/>
            <p:cNvSpPr/>
            <p:nvPr/>
          </p:nvSpPr>
          <p:spPr>
            <a:xfrm>
              <a:off x="2625075" y="4623850"/>
              <a:ext cx="20400" cy="20425"/>
            </a:xfrm>
            <a:custGeom>
              <a:avLst/>
              <a:gdLst/>
              <a:ahLst/>
              <a:cxnLst/>
              <a:rect l="l" t="t" r="r" b="b"/>
              <a:pathLst>
                <a:path w="816" h="817" extrusionOk="0">
                  <a:moveTo>
                    <a:pt x="392" y="1"/>
                  </a:moveTo>
                  <a:cubicBezTo>
                    <a:pt x="163" y="1"/>
                    <a:pt x="0" y="164"/>
                    <a:pt x="0" y="392"/>
                  </a:cubicBezTo>
                  <a:cubicBezTo>
                    <a:pt x="0" y="620"/>
                    <a:pt x="163" y="816"/>
                    <a:pt x="392" y="816"/>
                  </a:cubicBezTo>
                  <a:cubicBezTo>
                    <a:pt x="620" y="816"/>
                    <a:pt x="816" y="620"/>
                    <a:pt x="816" y="392"/>
                  </a:cubicBezTo>
                  <a:cubicBezTo>
                    <a:pt x="816" y="164"/>
                    <a:pt x="620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9" name="Google Shape;17119;p30"/>
            <p:cNvSpPr/>
            <p:nvPr/>
          </p:nvSpPr>
          <p:spPr>
            <a:xfrm>
              <a:off x="2479925" y="4520275"/>
              <a:ext cx="22850" cy="22875"/>
            </a:xfrm>
            <a:custGeom>
              <a:avLst/>
              <a:gdLst/>
              <a:ahLst/>
              <a:cxnLst/>
              <a:rect l="l" t="t" r="r" b="b"/>
              <a:pathLst>
                <a:path w="914" h="915" extrusionOk="0">
                  <a:moveTo>
                    <a:pt x="457" y="1"/>
                  </a:moveTo>
                  <a:cubicBezTo>
                    <a:pt x="228" y="1"/>
                    <a:pt x="0" y="229"/>
                    <a:pt x="0" y="458"/>
                  </a:cubicBezTo>
                  <a:cubicBezTo>
                    <a:pt x="0" y="719"/>
                    <a:pt x="228" y="914"/>
                    <a:pt x="457" y="914"/>
                  </a:cubicBezTo>
                  <a:cubicBezTo>
                    <a:pt x="685" y="914"/>
                    <a:pt x="913" y="719"/>
                    <a:pt x="913" y="458"/>
                  </a:cubicBezTo>
                  <a:cubicBezTo>
                    <a:pt x="913" y="229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0" name="Google Shape;17120;p30"/>
            <p:cNvSpPr/>
            <p:nvPr/>
          </p:nvSpPr>
          <p:spPr>
            <a:xfrm>
              <a:off x="2345350" y="4406125"/>
              <a:ext cx="22875" cy="22850"/>
            </a:xfrm>
            <a:custGeom>
              <a:avLst/>
              <a:gdLst/>
              <a:ahLst/>
              <a:cxnLst/>
              <a:rect l="l" t="t" r="r" b="b"/>
              <a:pathLst>
                <a:path w="915" h="914" extrusionOk="0">
                  <a:moveTo>
                    <a:pt x="457" y="0"/>
                  </a:moveTo>
                  <a:cubicBezTo>
                    <a:pt x="229" y="0"/>
                    <a:pt x="1" y="228"/>
                    <a:pt x="1" y="457"/>
                  </a:cubicBezTo>
                  <a:cubicBezTo>
                    <a:pt x="1" y="718"/>
                    <a:pt x="229" y="913"/>
                    <a:pt x="457" y="913"/>
                  </a:cubicBezTo>
                  <a:cubicBezTo>
                    <a:pt x="718" y="913"/>
                    <a:pt x="914" y="718"/>
                    <a:pt x="914" y="457"/>
                  </a:cubicBezTo>
                  <a:cubicBezTo>
                    <a:pt x="914" y="228"/>
                    <a:pt x="718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1" name="Google Shape;17121;p30"/>
            <p:cNvSpPr/>
            <p:nvPr/>
          </p:nvSpPr>
          <p:spPr>
            <a:xfrm>
              <a:off x="2220575" y="4281350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197" y="0"/>
                    <a:pt x="1" y="196"/>
                    <a:pt x="1" y="490"/>
                  </a:cubicBezTo>
                  <a:cubicBezTo>
                    <a:pt x="1" y="751"/>
                    <a:pt x="197" y="979"/>
                    <a:pt x="490" y="979"/>
                  </a:cubicBezTo>
                  <a:cubicBezTo>
                    <a:pt x="751" y="979"/>
                    <a:pt x="979" y="751"/>
                    <a:pt x="979" y="490"/>
                  </a:cubicBezTo>
                  <a:cubicBezTo>
                    <a:pt x="979" y="196"/>
                    <a:pt x="719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2" name="Google Shape;17122;p30"/>
            <p:cNvSpPr/>
            <p:nvPr/>
          </p:nvSpPr>
          <p:spPr>
            <a:xfrm>
              <a:off x="2104775" y="4145150"/>
              <a:ext cx="26950" cy="26950"/>
            </a:xfrm>
            <a:custGeom>
              <a:avLst/>
              <a:gdLst/>
              <a:ahLst/>
              <a:cxnLst/>
              <a:rect l="l" t="t" r="r" b="b"/>
              <a:pathLst>
                <a:path w="1078" h="1078" extrusionOk="0">
                  <a:moveTo>
                    <a:pt x="555" y="1"/>
                  </a:moveTo>
                  <a:cubicBezTo>
                    <a:pt x="262" y="1"/>
                    <a:pt x="1" y="262"/>
                    <a:pt x="1" y="555"/>
                  </a:cubicBezTo>
                  <a:cubicBezTo>
                    <a:pt x="1" y="816"/>
                    <a:pt x="262" y="1077"/>
                    <a:pt x="555" y="1077"/>
                  </a:cubicBezTo>
                  <a:cubicBezTo>
                    <a:pt x="816" y="1077"/>
                    <a:pt x="1077" y="816"/>
                    <a:pt x="1077" y="555"/>
                  </a:cubicBezTo>
                  <a:cubicBezTo>
                    <a:pt x="1077" y="262"/>
                    <a:pt x="816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3" name="Google Shape;17123;p30"/>
            <p:cNvSpPr/>
            <p:nvPr/>
          </p:nvSpPr>
          <p:spPr>
            <a:xfrm>
              <a:off x="2002025" y="4001625"/>
              <a:ext cx="26950" cy="26950"/>
            </a:xfrm>
            <a:custGeom>
              <a:avLst/>
              <a:gdLst/>
              <a:ahLst/>
              <a:cxnLst/>
              <a:rect l="l" t="t" r="r" b="b"/>
              <a:pathLst>
                <a:path w="1078" h="1078" extrusionOk="0">
                  <a:moveTo>
                    <a:pt x="523" y="1"/>
                  </a:moveTo>
                  <a:cubicBezTo>
                    <a:pt x="262" y="1"/>
                    <a:pt x="1" y="262"/>
                    <a:pt x="1" y="523"/>
                  </a:cubicBezTo>
                  <a:cubicBezTo>
                    <a:pt x="1" y="816"/>
                    <a:pt x="262" y="1077"/>
                    <a:pt x="523" y="1077"/>
                  </a:cubicBezTo>
                  <a:cubicBezTo>
                    <a:pt x="816" y="1077"/>
                    <a:pt x="1077" y="816"/>
                    <a:pt x="1077" y="523"/>
                  </a:cubicBezTo>
                  <a:cubicBezTo>
                    <a:pt x="1077" y="262"/>
                    <a:pt x="849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4" name="Google Shape;17124;p30"/>
            <p:cNvSpPr/>
            <p:nvPr/>
          </p:nvSpPr>
          <p:spPr>
            <a:xfrm>
              <a:off x="1909875" y="3849950"/>
              <a:ext cx="29400" cy="28575"/>
            </a:xfrm>
            <a:custGeom>
              <a:avLst/>
              <a:gdLst/>
              <a:ahLst/>
              <a:cxnLst/>
              <a:rect l="l" t="t" r="r" b="b"/>
              <a:pathLst>
                <a:path w="1176" h="1143" extrusionOk="0">
                  <a:moveTo>
                    <a:pt x="588" y="0"/>
                  </a:moveTo>
                  <a:cubicBezTo>
                    <a:pt x="262" y="0"/>
                    <a:pt x="1" y="229"/>
                    <a:pt x="1" y="555"/>
                  </a:cubicBezTo>
                  <a:cubicBezTo>
                    <a:pt x="1" y="881"/>
                    <a:pt x="262" y="1142"/>
                    <a:pt x="588" y="1142"/>
                  </a:cubicBezTo>
                  <a:cubicBezTo>
                    <a:pt x="914" y="1142"/>
                    <a:pt x="1175" y="881"/>
                    <a:pt x="1175" y="555"/>
                  </a:cubicBezTo>
                  <a:cubicBezTo>
                    <a:pt x="1175" y="229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5" name="Google Shape;17125;p30"/>
            <p:cNvSpPr/>
            <p:nvPr/>
          </p:nvSpPr>
          <p:spPr>
            <a:xfrm>
              <a:off x="1831600" y="3690100"/>
              <a:ext cx="31000" cy="30200"/>
            </a:xfrm>
            <a:custGeom>
              <a:avLst/>
              <a:gdLst/>
              <a:ahLst/>
              <a:cxnLst/>
              <a:rect l="l" t="t" r="r" b="b"/>
              <a:pathLst>
                <a:path w="1240" h="1208" extrusionOk="0">
                  <a:moveTo>
                    <a:pt x="620" y="1"/>
                  </a:moveTo>
                  <a:cubicBezTo>
                    <a:pt x="294" y="1"/>
                    <a:pt x="0" y="262"/>
                    <a:pt x="0" y="588"/>
                  </a:cubicBezTo>
                  <a:cubicBezTo>
                    <a:pt x="0" y="914"/>
                    <a:pt x="294" y="1208"/>
                    <a:pt x="620" y="1208"/>
                  </a:cubicBezTo>
                  <a:cubicBezTo>
                    <a:pt x="946" y="1208"/>
                    <a:pt x="1240" y="914"/>
                    <a:pt x="1240" y="588"/>
                  </a:cubicBezTo>
                  <a:cubicBezTo>
                    <a:pt x="1240" y="262"/>
                    <a:pt x="946" y="34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6" name="Google Shape;17126;p30"/>
            <p:cNvSpPr/>
            <p:nvPr/>
          </p:nvSpPr>
          <p:spPr>
            <a:xfrm>
              <a:off x="1767975" y="3525375"/>
              <a:ext cx="30200" cy="31025"/>
            </a:xfrm>
            <a:custGeom>
              <a:avLst/>
              <a:gdLst/>
              <a:ahLst/>
              <a:cxnLst/>
              <a:rect l="l" t="t" r="r" b="b"/>
              <a:pathLst>
                <a:path w="1208" h="1241" extrusionOk="0">
                  <a:moveTo>
                    <a:pt x="588" y="1"/>
                  </a:moveTo>
                  <a:cubicBezTo>
                    <a:pt x="262" y="1"/>
                    <a:pt x="1" y="294"/>
                    <a:pt x="1" y="620"/>
                  </a:cubicBezTo>
                  <a:cubicBezTo>
                    <a:pt x="1" y="947"/>
                    <a:pt x="262" y="1240"/>
                    <a:pt x="588" y="1240"/>
                  </a:cubicBezTo>
                  <a:cubicBezTo>
                    <a:pt x="914" y="1240"/>
                    <a:pt x="1208" y="947"/>
                    <a:pt x="1208" y="620"/>
                  </a:cubicBezTo>
                  <a:cubicBezTo>
                    <a:pt x="1208" y="294"/>
                    <a:pt x="979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7" name="Google Shape;17127;p30"/>
            <p:cNvSpPr/>
            <p:nvPr/>
          </p:nvSpPr>
          <p:spPr>
            <a:xfrm>
              <a:off x="1716600" y="3356575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1" y="294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6" y="1012"/>
                    <a:pt x="1306" y="653"/>
                  </a:cubicBezTo>
                  <a:cubicBezTo>
                    <a:pt x="1306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8" name="Google Shape;17128;p30"/>
            <p:cNvSpPr/>
            <p:nvPr/>
          </p:nvSpPr>
          <p:spPr>
            <a:xfrm>
              <a:off x="1680725" y="318450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94" y="1"/>
                    <a:pt x="1" y="262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229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9" name="Google Shape;17129;p30"/>
            <p:cNvSpPr/>
            <p:nvPr/>
          </p:nvSpPr>
          <p:spPr>
            <a:xfrm>
              <a:off x="1657900" y="3007550"/>
              <a:ext cx="34275" cy="35075"/>
            </a:xfrm>
            <a:custGeom>
              <a:avLst/>
              <a:gdLst/>
              <a:ahLst/>
              <a:cxnLst/>
              <a:rect l="l" t="t" r="r" b="b"/>
              <a:pathLst>
                <a:path w="1371" h="1403" extrusionOk="0">
                  <a:moveTo>
                    <a:pt x="685" y="0"/>
                  </a:moveTo>
                  <a:cubicBezTo>
                    <a:pt x="294" y="0"/>
                    <a:pt x="0" y="326"/>
                    <a:pt x="0" y="685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44" y="1403"/>
                    <a:pt x="1370" y="1077"/>
                    <a:pt x="1370" y="685"/>
                  </a:cubicBezTo>
                  <a:cubicBezTo>
                    <a:pt x="1370" y="294"/>
                    <a:pt x="1044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0" name="Google Shape;17130;p30"/>
            <p:cNvSpPr/>
            <p:nvPr/>
          </p:nvSpPr>
          <p:spPr>
            <a:xfrm>
              <a:off x="1649725" y="283057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9" y="1"/>
                  </a:moveTo>
                  <a:cubicBezTo>
                    <a:pt x="327" y="1"/>
                    <a:pt x="1" y="327"/>
                    <a:pt x="1" y="718"/>
                  </a:cubicBezTo>
                  <a:cubicBezTo>
                    <a:pt x="1" y="1142"/>
                    <a:pt x="327" y="1468"/>
                    <a:pt x="719" y="1468"/>
                  </a:cubicBezTo>
                  <a:cubicBezTo>
                    <a:pt x="1143" y="1468"/>
                    <a:pt x="1469" y="1142"/>
                    <a:pt x="1469" y="718"/>
                  </a:cubicBezTo>
                  <a:cubicBezTo>
                    <a:pt x="1469" y="327"/>
                    <a:pt x="1143" y="1"/>
                    <a:pt x="71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1" name="Google Shape;17131;p30"/>
            <p:cNvSpPr/>
            <p:nvPr/>
          </p:nvSpPr>
          <p:spPr>
            <a:xfrm>
              <a:off x="1656250" y="26544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1" y="327"/>
                    <a:pt x="1" y="718"/>
                  </a:cubicBezTo>
                  <a:cubicBezTo>
                    <a:pt x="1" y="1142"/>
                    <a:pt x="327" y="1469"/>
                    <a:pt x="751" y="1469"/>
                  </a:cubicBezTo>
                  <a:cubicBezTo>
                    <a:pt x="1143" y="1469"/>
                    <a:pt x="1469" y="1142"/>
                    <a:pt x="1469" y="718"/>
                  </a:cubicBezTo>
                  <a:cubicBezTo>
                    <a:pt x="1469" y="327"/>
                    <a:pt x="1143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2" name="Google Shape;17132;p30"/>
            <p:cNvSpPr/>
            <p:nvPr/>
          </p:nvSpPr>
          <p:spPr>
            <a:xfrm>
              <a:off x="1676650" y="2479100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3" y="0"/>
                  </a:moveTo>
                  <a:cubicBezTo>
                    <a:pt x="392" y="0"/>
                    <a:pt x="0" y="327"/>
                    <a:pt x="0" y="751"/>
                  </a:cubicBezTo>
                  <a:cubicBezTo>
                    <a:pt x="0" y="1175"/>
                    <a:pt x="392" y="1534"/>
                    <a:pt x="783" y="1534"/>
                  </a:cubicBezTo>
                  <a:cubicBezTo>
                    <a:pt x="1207" y="1534"/>
                    <a:pt x="1566" y="1207"/>
                    <a:pt x="1566" y="751"/>
                  </a:cubicBezTo>
                  <a:cubicBezTo>
                    <a:pt x="1566" y="327"/>
                    <a:pt x="1207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3" name="Google Shape;17133;p30"/>
            <p:cNvSpPr/>
            <p:nvPr/>
          </p:nvSpPr>
          <p:spPr>
            <a:xfrm>
              <a:off x="1711725" y="23045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0" y="360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60"/>
                    <a:pt x="1272" y="33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4" name="Google Shape;17134;p30"/>
            <p:cNvSpPr/>
            <p:nvPr/>
          </p:nvSpPr>
          <p:spPr>
            <a:xfrm>
              <a:off x="1762275" y="213495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92" y="1"/>
                    <a:pt x="1" y="392"/>
                    <a:pt x="1" y="816"/>
                  </a:cubicBezTo>
                  <a:cubicBezTo>
                    <a:pt x="1" y="1273"/>
                    <a:pt x="392" y="1632"/>
                    <a:pt x="816" y="1632"/>
                  </a:cubicBezTo>
                  <a:cubicBezTo>
                    <a:pt x="1273" y="1632"/>
                    <a:pt x="1632" y="1273"/>
                    <a:pt x="1632" y="816"/>
                  </a:cubicBezTo>
                  <a:cubicBezTo>
                    <a:pt x="1632" y="392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5" name="Google Shape;17135;p30"/>
            <p:cNvSpPr/>
            <p:nvPr/>
          </p:nvSpPr>
          <p:spPr>
            <a:xfrm>
              <a:off x="1825875" y="1970225"/>
              <a:ext cx="42450" cy="42425"/>
            </a:xfrm>
            <a:custGeom>
              <a:avLst/>
              <a:gdLst/>
              <a:ahLst/>
              <a:cxnLst/>
              <a:rect l="l" t="t" r="r" b="b"/>
              <a:pathLst>
                <a:path w="1698" h="1697" extrusionOk="0">
                  <a:moveTo>
                    <a:pt x="849" y="1"/>
                  </a:moveTo>
                  <a:cubicBezTo>
                    <a:pt x="360" y="1"/>
                    <a:pt x="1" y="359"/>
                    <a:pt x="1" y="849"/>
                  </a:cubicBezTo>
                  <a:cubicBezTo>
                    <a:pt x="1" y="1338"/>
                    <a:pt x="360" y="1697"/>
                    <a:pt x="849" y="1697"/>
                  </a:cubicBezTo>
                  <a:cubicBezTo>
                    <a:pt x="1338" y="1697"/>
                    <a:pt x="1697" y="1338"/>
                    <a:pt x="1697" y="849"/>
                  </a:cubicBezTo>
                  <a:cubicBezTo>
                    <a:pt x="1697" y="392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6" name="Google Shape;17136;p30"/>
            <p:cNvSpPr/>
            <p:nvPr/>
          </p:nvSpPr>
          <p:spPr>
            <a:xfrm>
              <a:off x="1902550" y="181120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1" y="1"/>
                  </a:moveTo>
                  <a:cubicBezTo>
                    <a:pt x="392" y="1"/>
                    <a:pt x="0" y="392"/>
                    <a:pt x="0" y="881"/>
                  </a:cubicBezTo>
                  <a:cubicBezTo>
                    <a:pt x="0" y="1371"/>
                    <a:pt x="392" y="1795"/>
                    <a:pt x="881" y="1795"/>
                  </a:cubicBezTo>
                  <a:cubicBezTo>
                    <a:pt x="1370" y="1795"/>
                    <a:pt x="1794" y="1371"/>
                    <a:pt x="1794" y="881"/>
                  </a:cubicBezTo>
                  <a:cubicBezTo>
                    <a:pt x="1794" y="392"/>
                    <a:pt x="1370" y="1"/>
                    <a:pt x="88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7" name="Google Shape;17137;p30"/>
            <p:cNvSpPr/>
            <p:nvPr/>
          </p:nvSpPr>
          <p:spPr>
            <a:xfrm>
              <a:off x="1993050" y="1660300"/>
              <a:ext cx="44900" cy="44925"/>
            </a:xfrm>
            <a:custGeom>
              <a:avLst/>
              <a:gdLst/>
              <a:ahLst/>
              <a:cxnLst/>
              <a:rect l="l" t="t" r="r" b="b"/>
              <a:pathLst>
                <a:path w="1796" h="1797" extrusionOk="0">
                  <a:moveTo>
                    <a:pt x="939" y="0"/>
                  </a:moveTo>
                  <a:cubicBezTo>
                    <a:pt x="920" y="0"/>
                    <a:pt x="901" y="1"/>
                    <a:pt x="882" y="2"/>
                  </a:cubicBezTo>
                  <a:cubicBezTo>
                    <a:pt x="392" y="2"/>
                    <a:pt x="1" y="393"/>
                    <a:pt x="1" y="883"/>
                  </a:cubicBezTo>
                  <a:cubicBezTo>
                    <a:pt x="1" y="1372"/>
                    <a:pt x="392" y="1796"/>
                    <a:pt x="882" y="1796"/>
                  </a:cubicBezTo>
                  <a:cubicBezTo>
                    <a:pt x="1371" y="1796"/>
                    <a:pt x="1795" y="1372"/>
                    <a:pt x="1795" y="883"/>
                  </a:cubicBezTo>
                  <a:cubicBezTo>
                    <a:pt x="1795" y="381"/>
                    <a:pt x="1403" y="0"/>
                    <a:pt x="93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8" name="Google Shape;17138;p30"/>
            <p:cNvSpPr/>
            <p:nvPr/>
          </p:nvSpPr>
          <p:spPr>
            <a:xfrm>
              <a:off x="2094175" y="1515175"/>
              <a:ext cx="46525" cy="47325"/>
            </a:xfrm>
            <a:custGeom>
              <a:avLst/>
              <a:gdLst/>
              <a:ahLst/>
              <a:cxnLst/>
              <a:rect l="l" t="t" r="r" b="b"/>
              <a:pathLst>
                <a:path w="1861" h="1893" extrusionOk="0">
                  <a:moveTo>
                    <a:pt x="914" y="1"/>
                  </a:moveTo>
                  <a:cubicBezTo>
                    <a:pt x="392" y="1"/>
                    <a:pt x="1" y="425"/>
                    <a:pt x="1" y="947"/>
                  </a:cubicBezTo>
                  <a:cubicBezTo>
                    <a:pt x="1" y="1469"/>
                    <a:pt x="392" y="1893"/>
                    <a:pt x="914" y="1893"/>
                  </a:cubicBezTo>
                  <a:cubicBezTo>
                    <a:pt x="1469" y="1893"/>
                    <a:pt x="1860" y="1469"/>
                    <a:pt x="1860" y="947"/>
                  </a:cubicBezTo>
                  <a:cubicBezTo>
                    <a:pt x="1860" y="425"/>
                    <a:pt x="1469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9" name="Google Shape;17139;p30"/>
            <p:cNvSpPr/>
            <p:nvPr/>
          </p:nvSpPr>
          <p:spPr>
            <a:xfrm>
              <a:off x="2206725" y="137980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1"/>
                  </a:moveTo>
                  <a:cubicBezTo>
                    <a:pt x="457" y="1"/>
                    <a:pt x="0" y="457"/>
                    <a:pt x="0" y="979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33" y="1958"/>
                    <a:pt x="1958" y="1501"/>
                    <a:pt x="1958" y="979"/>
                  </a:cubicBezTo>
                  <a:cubicBezTo>
                    <a:pt x="1958" y="457"/>
                    <a:pt x="1533" y="33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0" name="Google Shape;17140;p30"/>
            <p:cNvSpPr/>
            <p:nvPr/>
          </p:nvSpPr>
          <p:spPr>
            <a:xfrm>
              <a:off x="2332300" y="1255025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25" y="1"/>
                    <a:pt x="1" y="458"/>
                    <a:pt x="1" y="980"/>
                  </a:cubicBezTo>
                  <a:cubicBezTo>
                    <a:pt x="1" y="1534"/>
                    <a:pt x="425" y="1958"/>
                    <a:pt x="979" y="1958"/>
                  </a:cubicBezTo>
                  <a:cubicBezTo>
                    <a:pt x="1534" y="1958"/>
                    <a:pt x="1958" y="1534"/>
                    <a:pt x="1958" y="980"/>
                  </a:cubicBezTo>
                  <a:cubicBezTo>
                    <a:pt x="1958" y="458"/>
                    <a:pt x="1534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1" name="Google Shape;17141;p30"/>
            <p:cNvSpPr/>
            <p:nvPr/>
          </p:nvSpPr>
          <p:spPr>
            <a:xfrm>
              <a:off x="2465225" y="1140050"/>
              <a:ext cx="50600" cy="51400"/>
            </a:xfrm>
            <a:custGeom>
              <a:avLst/>
              <a:gdLst/>
              <a:ahLst/>
              <a:cxnLst/>
              <a:rect l="l" t="t" r="r" b="b"/>
              <a:pathLst>
                <a:path w="2024" h="2056" extrusionOk="0">
                  <a:moveTo>
                    <a:pt x="1012" y="1"/>
                  </a:moveTo>
                  <a:cubicBezTo>
                    <a:pt x="425" y="1"/>
                    <a:pt x="1" y="457"/>
                    <a:pt x="1" y="1044"/>
                  </a:cubicBezTo>
                  <a:cubicBezTo>
                    <a:pt x="1" y="1599"/>
                    <a:pt x="425" y="2056"/>
                    <a:pt x="1012" y="2056"/>
                  </a:cubicBezTo>
                  <a:cubicBezTo>
                    <a:pt x="1567" y="2056"/>
                    <a:pt x="2023" y="1599"/>
                    <a:pt x="2023" y="1044"/>
                  </a:cubicBezTo>
                  <a:cubicBezTo>
                    <a:pt x="2023" y="457"/>
                    <a:pt x="1567" y="1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2" name="Google Shape;17142;p30"/>
            <p:cNvSpPr/>
            <p:nvPr/>
          </p:nvSpPr>
          <p:spPr>
            <a:xfrm>
              <a:off x="2607950" y="1036475"/>
              <a:ext cx="52200" cy="53050"/>
            </a:xfrm>
            <a:custGeom>
              <a:avLst/>
              <a:gdLst/>
              <a:ahLst/>
              <a:cxnLst/>
              <a:rect l="l" t="t" r="r" b="b"/>
              <a:pathLst>
                <a:path w="2088" h="2122" extrusionOk="0">
                  <a:moveTo>
                    <a:pt x="1044" y="1"/>
                  </a:moveTo>
                  <a:cubicBezTo>
                    <a:pt x="457" y="1"/>
                    <a:pt x="0" y="490"/>
                    <a:pt x="0" y="1045"/>
                  </a:cubicBezTo>
                  <a:cubicBezTo>
                    <a:pt x="0" y="1632"/>
                    <a:pt x="457" y="2121"/>
                    <a:pt x="1044" y="2121"/>
                  </a:cubicBezTo>
                  <a:cubicBezTo>
                    <a:pt x="1631" y="2121"/>
                    <a:pt x="2088" y="1632"/>
                    <a:pt x="2088" y="1045"/>
                  </a:cubicBezTo>
                  <a:cubicBezTo>
                    <a:pt x="2088" y="490"/>
                    <a:pt x="1631" y="33"/>
                    <a:pt x="104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3" name="Google Shape;17143;p30"/>
            <p:cNvSpPr/>
            <p:nvPr/>
          </p:nvSpPr>
          <p:spPr>
            <a:xfrm>
              <a:off x="2757175" y="945150"/>
              <a:ext cx="55475" cy="55475"/>
            </a:xfrm>
            <a:custGeom>
              <a:avLst/>
              <a:gdLst/>
              <a:ahLst/>
              <a:cxnLst/>
              <a:rect l="l" t="t" r="r" b="b"/>
              <a:pathLst>
                <a:path w="2219" h="2219" extrusionOk="0">
                  <a:moveTo>
                    <a:pt x="1110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729"/>
                    <a:pt x="490" y="2219"/>
                    <a:pt x="1110" y="2219"/>
                  </a:cubicBezTo>
                  <a:cubicBezTo>
                    <a:pt x="1730" y="2219"/>
                    <a:pt x="2219" y="1729"/>
                    <a:pt x="2219" y="1109"/>
                  </a:cubicBezTo>
                  <a:cubicBezTo>
                    <a:pt x="2219" y="490"/>
                    <a:pt x="1730" y="33"/>
                    <a:pt x="111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4" name="Google Shape;17144;p30"/>
            <p:cNvSpPr/>
            <p:nvPr/>
          </p:nvSpPr>
          <p:spPr>
            <a:xfrm>
              <a:off x="2916200" y="866850"/>
              <a:ext cx="55475" cy="55500"/>
            </a:xfrm>
            <a:custGeom>
              <a:avLst/>
              <a:gdLst/>
              <a:ahLst/>
              <a:cxnLst/>
              <a:rect l="l" t="t" r="r" b="b"/>
              <a:pathLst>
                <a:path w="2219" h="2220" extrusionOk="0">
                  <a:moveTo>
                    <a:pt x="1110" y="1"/>
                  </a:moveTo>
                  <a:cubicBezTo>
                    <a:pt x="490" y="1"/>
                    <a:pt x="1" y="490"/>
                    <a:pt x="1" y="1110"/>
                  </a:cubicBezTo>
                  <a:cubicBezTo>
                    <a:pt x="1" y="1730"/>
                    <a:pt x="490" y="2219"/>
                    <a:pt x="1110" y="2219"/>
                  </a:cubicBezTo>
                  <a:cubicBezTo>
                    <a:pt x="1729" y="2219"/>
                    <a:pt x="2219" y="1730"/>
                    <a:pt x="2219" y="1110"/>
                  </a:cubicBezTo>
                  <a:cubicBezTo>
                    <a:pt x="2219" y="490"/>
                    <a:pt x="1729" y="1"/>
                    <a:pt x="111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5" name="Google Shape;17145;p30"/>
            <p:cNvSpPr/>
            <p:nvPr/>
          </p:nvSpPr>
          <p:spPr>
            <a:xfrm>
              <a:off x="3079300" y="801625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0"/>
                  </a:moveTo>
                  <a:cubicBezTo>
                    <a:pt x="555" y="0"/>
                    <a:pt x="1" y="490"/>
                    <a:pt x="1" y="1142"/>
                  </a:cubicBezTo>
                  <a:cubicBezTo>
                    <a:pt x="1" y="1762"/>
                    <a:pt x="490" y="2284"/>
                    <a:pt x="1142" y="2284"/>
                  </a:cubicBezTo>
                  <a:cubicBezTo>
                    <a:pt x="1762" y="2284"/>
                    <a:pt x="2284" y="1794"/>
                    <a:pt x="2284" y="1142"/>
                  </a:cubicBezTo>
                  <a:cubicBezTo>
                    <a:pt x="2284" y="555"/>
                    <a:pt x="1762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6" name="Google Shape;17146;p30"/>
            <p:cNvSpPr/>
            <p:nvPr/>
          </p:nvSpPr>
          <p:spPr>
            <a:xfrm>
              <a:off x="3246475" y="751050"/>
              <a:ext cx="59550" cy="58750"/>
            </a:xfrm>
            <a:custGeom>
              <a:avLst/>
              <a:gdLst/>
              <a:ahLst/>
              <a:cxnLst/>
              <a:rect l="l" t="t" r="r" b="b"/>
              <a:pathLst>
                <a:path w="2382" h="2350" extrusionOk="0">
                  <a:moveTo>
                    <a:pt x="1208" y="1"/>
                  </a:moveTo>
                  <a:cubicBezTo>
                    <a:pt x="555" y="1"/>
                    <a:pt x="1" y="523"/>
                    <a:pt x="1" y="1175"/>
                  </a:cubicBezTo>
                  <a:cubicBezTo>
                    <a:pt x="1" y="1828"/>
                    <a:pt x="555" y="2350"/>
                    <a:pt x="1208" y="2350"/>
                  </a:cubicBezTo>
                  <a:cubicBezTo>
                    <a:pt x="1860" y="2350"/>
                    <a:pt x="2382" y="1828"/>
                    <a:pt x="2382" y="1175"/>
                  </a:cubicBezTo>
                  <a:cubicBezTo>
                    <a:pt x="2382" y="523"/>
                    <a:pt x="1860" y="1"/>
                    <a:pt x="120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7" name="Google Shape;17147;p30"/>
            <p:cNvSpPr/>
            <p:nvPr/>
          </p:nvSpPr>
          <p:spPr>
            <a:xfrm>
              <a:off x="3420175" y="714375"/>
              <a:ext cx="58750" cy="58725"/>
            </a:xfrm>
            <a:custGeom>
              <a:avLst/>
              <a:gdLst/>
              <a:ahLst/>
              <a:cxnLst/>
              <a:rect l="l" t="t" r="r" b="b"/>
              <a:pathLst>
                <a:path w="2350" h="2349" extrusionOk="0">
                  <a:moveTo>
                    <a:pt x="1175" y="0"/>
                  </a:moveTo>
                  <a:cubicBezTo>
                    <a:pt x="523" y="0"/>
                    <a:pt x="1" y="522"/>
                    <a:pt x="1" y="1174"/>
                  </a:cubicBezTo>
                  <a:cubicBezTo>
                    <a:pt x="1" y="1827"/>
                    <a:pt x="523" y="2349"/>
                    <a:pt x="1175" y="2349"/>
                  </a:cubicBezTo>
                  <a:cubicBezTo>
                    <a:pt x="1827" y="2349"/>
                    <a:pt x="2349" y="1827"/>
                    <a:pt x="2349" y="1174"/>
                  </a:cubicBezTo>
                  <a:cubicBezTo>
                    <a:pt x="2349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8" name="Google Shape;17148;p30"/>
            <p:cNvSpPr/>
            <p:nvPr/>
          </p:nvSpPr>
          <p:spPr>
            <a:xfrm>
              <a:off x="3594700" y="693150"/>
              <a:ext cx="58725" cy="58750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1"/>
                  </a:moveTo>
                  <a:cubicBezTo>
                    <a:pt x="522" y="1"/>
                    <a:pt x="0" y="523"/>
                    <a:pt x="0" y="1175"/>
                  </a:cubicBezTo>
                  <a:cubicBezTo>
                    <a:pt x="0" y="1828"/>
                    <a:pt x="522" y="2350"/>
                    <a:pt x="1175" y="2350"/>
                  </a:cubicBezTo>
                  <a:cubicBezTo>
                    <a:pt x="1827" y="2350"/>
                    <a:pt x="2349" y="1828"/>
                    <a:pt x="2349" y="1175"/>
                  </a:cubicBezTo>
                  <a:cubicBezTo>
                    <a:pt x="2349" y="523"/>
                    <a:pt x="1827" y="1"/>
                    <a:pt x="117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9" name="Google Shape;17149;p30"/>
            <p:cNvSpPr/>
            <p:nvPr/>
          </p:nvSpPr>
          <p:spPr>
            <a:xfrm>
              <a:off x="3770850" y="685825"/>
              <a:ext cx="58725" cy="58725"/>
            </a:xfrm>
            <a:custGeom>
              <a:avLst/>
              <a:gdLst/>
              <a:ahLst/>
              <a:cxnLst/>
              <a:rect l="l" t="t" r="r" b="b"/>
              <a:pathLst>
                <a:path w="2349" h="2349" extrusionOk="0">
                  <a:moveTo>
                    <a:pt x="1175" y="0"/>
                  </a:moveTo>
                  <a:cubicBezTo>
                    <a:pt x="522" y="0"/>
                    <a:pt x="0" y="522"/>
                    <a:pt x="0" y="1175"/>
                  </a:cubicBezTo>
                  <a:cubicBezTo>
                    <a:pt x="0" y="1827"/>
                    <a:pt x="522" y="2349"/>
                    <a:pt x="1175" y="2349"/>
                  </a:cubicBezTo>
                  <a:cubicBezTo>
                    <a:pt x="1827" y="2349"/>
                    <a:pt x="2349" y="1827"/>
                    <a:pt x="2349" y="1175"/>
                  </a:cubicBezTo>
                  <a:cubicBezTo>
                    <a:pt x="2349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0" name="Google Shape;17150;p30"/>
            <p:cNvSpPr/>
            <p:nvPr/>
          </p:nvSpPr>
          <p:spPr>
            <a:xfrm>
              <a:off x="3947800" y="693975"/>
              <a:ext cx="57125" cy="57100"/>
            </a:xfrm>
            <a:custGeom>
              <a:avLst/>
              <a:gdLst/>
              <a:ahLst/>
              <a:cxnLst/>
              <a:rect l="l" t="t" r="r" b="b"/>
              <a:pathLst>
                <a:path w="2285" h="2284" extrusionOk="0">
                  <a:moveTo>
                    <a:pt x="1142" y="1"/>
                  </a:moveTo>
                  <a:cubicBezTo>
                    <a:pt x="490" y="1"/>
                    <a:pt x="1" y="522"/>
                    <a:pt x="1" y="1142"/>
                  </a:cubicBezTo>
                  <a:cubicBezTo>
                    <a:pt x="1" y="1795"/>
                    <a:pt x="555" y="2284"/>
                    <a:pt x="1142" y="2284"/>
                  </a:cubicBezTo>
                  <a:cubicBezTo>
                    <a:pt x="1795" y="2284"/>
                    <a:pt x="2284" y="1762"/>
                    <a:pt x="2284" y="1142"/>
                  </a:cubicBezTo>
                  <a:cubicBezTo>
                    <a:pt x="2284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1" name="Google Shape;17151;p30"/>
            <p:cNvSpPr/>
            <p:nvPr/>
          </p:nvSpPr>
          <p:spPr>
            <a:xfrm>
              <a:off x="4123150" y="716000"/>
              <a:ext cx="55475" cy="55475"/>
            </a:xfrm>
            <a:custGeom>
              <a:avLst/>
              <a:gdLst/>
              <a:ahLst/>
              <a:cxnLst/>
              <a:rect l="l" t="t" r="r" b="b"/>
              <a:pathLst>
                <a:path w="2219" h="2219" extrusionOk="0">
                  <a:moveTo>
                    <a:pt x="1109" y="0"/>
                  </a:moveTo>
                  <a:cubicBezTo>
                    <a:pt x="489" y="0"/>
                    <a:pt x="0" y="490"/>
                    <a:pt x="0" y="1109"/>
                  </a:cubicBezTo>
                  <a:cubicBezTo>
                    <a:pt x="0" y="1729"/>
                    <a:pt x="489" y="2218"/>
                    <a:pt x="1109" y="2218"/>
                  </a:cubicBezTo>
                  <a:cubicBezTo>
                    <a:pt x="1729" y="2218"/>
                    <a:pt x="2218" y="1729"/>
                    <a:pt x="2218" y="1109"/>
                  </a:cubicBezTo>
                  <a:cubicBezTo>
                    <a:pt x="2218" y="490"/>
                    <a:pt x="1729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2" name="Google Shape;17152;p30"/>
            <p:cNvSpPr/>
            <p:nvPr/>
          </p:nvSpPr>
          <p:spPr>
            <a:xfrm>
              <a:off x="4298475" y="754325"/>
              <a:ext cx="51400" cy="50575"/>
            </a:xfrm>
            <a:custGeom>
              <a:avLst/>
              <a:gdLst/>
              <a:ahLst/>
              <a:cxnLst/>
              <a:rect l="l" t="t" r="r" b="b"/>
              <a:pathLst>
                <a:path w="2056" h="2023" extrusionOk="0">
                  <a:moveTo>
                    <a:pt x="1012" y="0"/>
                  </a:moveTo>
                  <a:cubicBezTo>
                    <a:pt x="457" y="0"/>
                    <a:pt x="0" y="424"/>
                    <a:pt x="0" y="1012"/>
                  </a:cubicBezTo>
                  <a:cubicBezTo>
                    <a:pt x="0" y="1566"/>
                    <a:pt x="457" y="2023"/>
                    <a:pt x="1012" y="2023"/>
                  </a:cubicBezTo>
                  <a:cubicBezTo>
                    <a:pt x="1599" y="2023"/>
                    <a:pt x="2055" y="1566"/>
                    <a:pt x="2055" y="1012"/>
                  </a:cubicBezTo>
                  <a:cubicBezTo>
                    <a:pt x="2055" y="490"/>
                    <a:pt x="1599" y="33"/>
                    <a:pt x="101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3" name="Google Shape;17153;p30"/>
            <p:cNvSpPr/>
            <p:nvPr/>
          </p:nvSpPr>
          <p:spPr>
            <a:xfrm>
              <a:off x="4468900" y="807325"/>
              <a:ext cx="47325" cy="46500"/>
            </a:xfrm>
            <a:custGeom>
              <a:avLst/>
              <a:gdLst/>
              <a:ahLst/>
              <a:cxnLst/>
              <a:rect l="l" t="t" r="r" b="b"/>
              <a:pathLst>
                <a:path w="1893" h="1860" extrusionOk="0">
                  <a:moveTo>
                    <a:pt x="947" y="1"/>
                  </a:moveTo>
                  <a:cubicBezTo>
                    <a:pt x="392" y="1"/>
                    <a:pt x="1" y="392"/>
                    <a:pt x="1" y="914"/>
                  </a:cubicBezTo>
                  <a:cubicBezTo>
                    <a:pt x="1" y="1469"/>
                    <a:pt x="392" y="1860"/>
                    <a:pt x="947" y="1860"/>
                  </a:cubicBezTo>
                  <a:cubicBezTo>
                    <a:pt x="1469" y="1860"/>
                    <a:pt x="1893" y="1469"/>
                    <a:pt x="1893" y="914"/>
                  </a:cubicBezTo>
                  <a:cubicBezTo>
                    <a:pt x="1893" y="392"/>
                    <a:pt x="1469" y="1"/>
                    <a:pt x="94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4" name="Google Shape;17154;p30"/>
            <p:cNvSpPr/>
            <p:nvPr/>
          </p:nvSpPr>
          <p:spPr>
            <a:xfrm>
              <a:off x="4635275" y="873375"/>
              <a:ext cx="42425" cy="42450"/>
            </a:xfrm>
            <a:custGeom>
              <a:avLst/>
              <a:gdLst/>
              <a:ahLst/>
              <a:cxnLst/>
              <a:rect l="l" t="t" r="r" b="b"/>
              <a:pathLst>
                <a:path w="1697" h="1698" extrusionOk="0">
                  <a:moveTo>
                    <a:pt x="848" y="1"/>
                  </a:moveTo>
                  <a:cubicBezTo>
                    <a:pt x="359" y="1"/>
                    <a:pt x="0" y="360"/>
                    <a:pt x="0" y="849"/>
                  </a:cubicBezTo>
                  <a:cubicBezTo>
                    <a:pt x="0" y="1338"/>
                    <a:pt x="359" y="1697"/>
                    <a:pt x="848" y="1697"/>
                  </a:cubicBezTo>
                  <a:cubicBezTo>
                    <a:pt x="1338" y="1697"/>
                    <a:pt x="1697" y="1338"/>
                    <a:pt x="1697" y="849"/>
                  </a:cubicBezTo>
                  <a:cubicBezTo>
                    <a:pt x="1697" y="360"/>
                    <a:pt x="1338" y="1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5" name="Google Shape;17155;p30"/>
            <p:cNvSpPr/>
            <p:nvPr/>
          </p:nvSpPr>
          <p:spPr>
            <a:xfrm>
              <a:off x="4795925" y="952500"/>
              <a:ext cx="39175" cy="39150"/>
            </a:xfrm>
            <a:custGeom>
              <a:avLst/>
              <a:gdLst/>
              <a:ahLst/>
              <a:cxnLst/>
              <a:rect l="l" t="t" r="r" b="b"/>
              <a:pathLst>
                <a:path w="1567" h="1566" extrusionOk="0">
                  <a:moveTo>
                    <a:pt x="783" y="0"/>
                  </a:moveTo>
                  <a:cubicBezTo>
                    <a:pt x="392" y="0"/>
                    <a:pt x="0" y="391"/>
                    <a:pt x="0" y="783"/>
                  </a:cubicBezTo>
                  <a:cubicBezTo>
                    <a:pt x="0" y="1207"/>
                    <a:pt x="392" y="1566"/>
                    <a:pt x="783" y="1566"/>
                  </a:cubicBezTo>
                  <a:cubicBezTo>
                    <a:pt x="1207" y="1566"/>
                    <a:pt x="1566" y="1207"/>
                    <a:pt x="1566" y="783"/>
                  </a:cubicBezTo>
                  <a:cubicBezTo>
                    <a:pt x="1566" y="326"/>
                    <a:pt x="1207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6" name="Google Shape;17156;p30"/>
            <p:cNvSpPr/>
            <p:nvPr/>
          </p:nvSpPr>
          <p:spPr>
            <a:xfrm>
              <a:off x="4948425" y="1044650"/>
              <a:ext cx="36725" cy="36700"/>
            </a:xfrm>
            <a:custGeom>
              <a:avLst/>
              <a:gdLst/>
              <a:ahLst/>
              <a:cxnLst/>
              <a:rect l="l" t="t" r="r" b="b"/>
              <a:pathLst>
                <a:path w="1469" h="1468" extrusionOk="0">
                  <a:moveTo>
                    <a:pt x="718" y="0"/>
                  </a:moveTo>
                  <a:cubicBezTo>
                    <a:pt x="327" y="0"/>
                    <a:pt x="0" y="326"/>
                    <a:pt x="0" y="718"/>
                  </a:cubicBezTo>
                  <a:cubicBezTo>
                    <a:pt x="0" y="1142"/>
                    <a:pt x="327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7" name="Google Shape;17157;p30"/>
            <p:cNvSpPr/>
            <p:nvPr/>
          </p:nvSpPr>
          <p:spPr>
            <a:xfrm>
              <a:off x="5092775" y="1147400"/>
              <a:ext cx="35075" cy="35075"/>
            </a:xfrm>
            <a:custGeom>
              <a:avLst/>
              <a:gdLst/>
              <a:ahLst/>
              <a:cxnLst/>
              <a:rect l="l" t="t" r="r" b="b"/>
              <a:pathLst>
                <a:path w="1403" h="1403" extrusionOk="0">
                  <a:moveTo>
                    <a:pt x="685" y="0"/>
                  </a:moveTo>
                  <a:cubicBezTo>
                    <a:pt x="326" y="0"/>
                    <a:pt x="0" y="326"/>
                    <a:pt x="0" y="685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77" y="1403"/>
                    <a:pt x="1403" y="1077"/>
                    <a:pt x="1403" y="685"/>
                  </a:cubicBezTo>
                  <a:cubicBezTo>
                    <a:pt x="1403" y="326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8" name="Google Shape;17158;p30"/>
            <p:cNvSpPr/>
            <p:nvPr/>
          </p:nvSpPr>
          <p:spPr>
            <a:xfrm>
              <a:off x="5226500" y="1261550"/>
              <a:ext cx="34275" cy="35100"/>
            </a:xfrm>
            <a:custGeom>
              <a:avLst/>
              <a:gdLst/>
              <a:ahLst/>
              <a:cxnLst/>
              <a:rect l="l" t="t" r="r" b="b"/>
              <a:pathLst>
                <a:path w="1371" h="1404" extrusionOk="0">
                  <a:moveTo>
                    <a:pt x="686" y="1"/>
                  </a:moveTo>
                  <a:cubicBezTo>
                    <a:pt x="294" y="1"/>
                    <a:pt x="1" y="327"/>
                    <a:pt x="1" y="686"/>
                  </a:cubicBezTo>
                  <a:cubicBezTo>
                    <a:pt x="1" y="1110"/>
                    <a:pt x="327" y="1404"/>
                    <a:pt x="686" y="1404"/>
                  </a:cubicBezTo>
                  <a:cubicBezTo>
                    <a:pt x="1110" y="1404"/>
                    <a:pt x="1371" y="1077"/>
                    <a:pt x="1371" y="686"/>
                  </a:cubicBezTo>
                  <a:cubicBezTo>
                    <a:pt x="1371" y="327"/>
                    <a:pt x="1110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9" name="Google Shape;17159;p30"/>
            <p:cNvSpPr/>
            <p:nvPr/>
          </p:nvSpPr>
          <p:spPr>
            <a:xfrm>
              <a:off x="5352100" y="13863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5" y="1"/>
                  </a:moveTo>
                  <a:cubicBezTo>
                    <a:pt x="261" y="1"/>
                    <a:pt x="0" y="327"/>
                    <a:pt x="0" y="686"/>
                  </a:cubicBezTo>
                  <a:cubicBezTo>
                    <a:pt x="0" y="1077"/>
                    <a:pt x="326" y="1371"/>
                    <a:pt x="685" y="1371"/>
                  </a:cubicBezTo>
                  <a:cubicBezTo>
                    <a:pt x="1077" y="1371"/>
                    <a:pt x="1370" y="1045"/>
                    <a:pt x="1370" y="686"/>
                  </a:cubicBezTo>
                  <a:cubicBezTo>
                    <a:pt x="1370" y="327"/>
                    <a:pt x="1044" y="33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0" name="Google Shape;17160;p30"/>
            <p:cNvSpPr/>
            <p:nvPr/>
          </p:nvSpPr>
          <p:spPr>
            <a:xfrm>
              <a:off x="5467900" y="152170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4" y="1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1" y="1305"/>
                    <a:pt x="1305" y="1012"/>
                    <a:pt x="1305" y="653"/>
                  </a:cubicBezTo>
                  <a:cubicBezTo>
                    <a:pt x="1305" y="294"/>
                    <a:pt x="979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1" name="Google Shape;17161;p30"/>
            <p:cNvSpPr/>
            <p:nvPr/>
          </p:nvSpPr>
          <p:spPr>
            <a:xfrm>
              <a:off x="5569025" y="16644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5" y="0"/>
                  </a:moveTo>
                  <a:cubicBezTo>
                    <a:pt x="326" y="0"/>
                    <a:pt x="0" y="326"/>
                    <a:pt x="0" y="685"/>
                  </a:cubicBezTo>
                  <a:cubicBezTo>
                    <a:pt x="0" y="1044"/>
                    <a:pt x="326" y="1370"/>
                    <a:pt x="685" y="1370"/>
                  </a:cubicBezTo>
                  <a:cubicBezTo>
                    <a:pt x="1044" y="1370"/>
                    <a:pt x="1370" y="1044"/>
                    <a:pt x="1370" y="685"/>
                  </a:cubicBezTo>
                  <a:cubicBezTo>
                    <a:pt x="1370" y="294"/>
                    <a:pt x="1044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2" name="Google Shape;17162;p30"/>
            <p:cNvSpPr/>
            <p:nvPr/>
          </p:nvSpPr>
          <p:spPr>
            <a:xfrm>
              <a:off x="5659525" y="1815275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686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294" y="1371"/>
                    <a:pt x="686" y="1371"/>
                  </a:cubicBezTo>
                  <a:cubicBezTo>
                    <a:pt x="1077" y="1371"/>
                    <a:pt x="1404" y="1110"/>
                    <a:pt x="1404" y="686"/>
                  </a:cubicBezTo>
                  <a:cubicBezTo>
                    <a:pt x="1404" y="294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3" name="Google Shape;17163;p30"/>
            <p:cNvSpPr/>
            <p:nvPr/>
          </p:nvSpPr>
          <p:spPr>
            <a:xfrm>
              <a:off x="5736200" y="197185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143"/>
                    <a:pt x="326" y="1469"/>
                    <a:pt x="718" y="1469"/>
                  </a:cubicBezTo>
                  <a:cubicBezTo>
                    <a:pt x="1142" y="1469"/>
                    <a:pt x="1468" y="1143"/>
                    <a:pt x="1468" y="751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4" name="Google Shape;17164;p30"/>
            <p:cNvSpPr/>
            <p:nvPr/>
          </p:nvSpPr>
          <p:spPr>
            <a:xfrm>
              <a:off x="5800625" y="2136600"/>
              <a:ext cx="36700" cy="36700"/>
            </a:xfrm>
            <a:custGeom>
              <a:avLst/>
              <a:gdLst/>
              <a:ahLst/>
              <a:cxnLst/>
              <a:rect l="l" t="t" r="r" b="b"/>
              <a:pathLst>
                <a:path w="1468" h="1468" extrusionOk="0">
                  <a:moveTo>
                    <a:pt x="718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5" name="Google Shape;17165;p30"/>
            <p:cNvSpPr/>
            <p:nvPr/>
          </p:nvSpPr>
          <p:spPr>
            <a:xfrm>
              <a:off x="5849550" y="2304575"/>
              <a:ext cx="38350" cy="38350"/>
            </a:xfrm>
            <a:custGeom>
              <a:avLst/>
              <a:gdLst/>
              <a:ahLst/>
              <a:cxnLst/>
              <a:rect l="l" t="t" r="r" b="b"/>
              <a:pathLst>
                <a:path w="1534" h="1534" extrusionOk="0">
                  <a:moveTo>
                    <a:pt x="751" y="1"/>
                  </a:moveTo>
                  <a:cubicBezTo>
                    <a:pt x="326" y="1"/>
                    <a:pt x="0" y="360"/>
                    <a:pt x="0" y="784"/>
                  </a:cubicBezTo>
                  <a:cubicBezTo>
                    <a:pt x="0" y="1208"/>
                    <a:pt x="359" y="1534"/>
                    <a:pt x="751" y="1534"/>
                  </a:cubicBezTo>
                  <a:cubicBezTo>
                    <a:pt x="1207" y="1534"/>
                    <a:pt x="1533" y="1175"/>
                    <a:pt x="1533" y="784"/>
                  </a:cubicBezTo>
                  <a:cubicBezTo>
                    <a:pt x="1533" y="360"/>
                    <a:pt x="1207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6" name="Google Shape;17166;p30"/>
            <p:cNvSpPr/>
            <p:nvPr/>
          </p:nvSpPr>
          <p:spPr>
            <a:xfrm>
              <a:off x="5886250" y="2476650"/>
              <a:ext cx="38350" cy="39175"/>
            </a:xfrm>
            <a:custGeom>
              <a:avLst/>
              <a:gdLst/>
              <a:ahLst/>
              <a:cxnLst/>
              <a:rect l="l" t="t" r="r" b="b"/>
              <a:pathLst>
                <a:path w="1534" h="1567" extrusionOk="0">
                  <a:moveTo>
                    <a:pt x="750" y="1"/>
                  </a:moveTo>
                  <a:cubicBezTo>
                    <a:pt x="326" y="1"/>
                    <a:pt x="0" y="359"/>
                    <a:pt x="0" y="783"/>
                  </a:cubicBezTo>
                  <a:cubicBezTo>
                    <a:pt x="0" y="1240"/>
                    <a:pt x="359" y="1566"/>
                    <a:pt x="750" y="1566"/>
                  </a:cubicBezTo>
                  <a:cubicBezTo>
                    <a:pt x="1207" y="1566"/>
                    <a:pt x="1533" y="1175"/>
                    <a:pt x="1533" y="783"/>
                  </a:cubicBezTo>
                  <a:cubicBezTo>
                    <a:pt x="1533" y="359"/>
                    <a:pt x="1174" y="33"/>
                    <a:pt x="75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7" name="Google Shape;17167;p30"/>
            <p:cNvSpPr/>
            <p:nvPr/>
          </p:nvSpPr>
          <p:spPr>
            <a:xfrm>
              <a:off x="5909075" y="2652750"/>
              <a:ext cx="36725" cy="36775"/>
            </a:xfrm>
            <a:custGeom>
              <a:avLst/>
              <a:gdLst/>
              <a:ahLst/>
              <a:cxnLst/>
              <a:rect l="l" t="t" r="r" b="b"/>
              <a:pathLst>
                <a:path w="1469" h="1471" extrusionOk="0">
                  <a:moveTo>
                    <a:pt x="796" y="0"/>
                  </a:moveTo>
                  <a:cubicBezTo>
                    <a:pt x="781" y="0"/>
                    <a:pt x="766" y="1"/>
                    <a:pt x="751" y="2"/>
                  </a:cubicBezTo>
                  <a:cubicBezTo>
                    <a:pt x="327" y="2"/>
                    <a:pt x="1" y="329"/>
                    <a:pt x="1" y="753"/>
                  </a:cubicBezTo>
                  <a:cubicBezTo>
                    <a:pt x="1" y="1144"/>
                    <a:pt x="327" y="1470"/>
                    <a:pt x="751" y="1470"/>
                  </a:cubicBezTo>
                  <a:cubicBezTo>
                    <a:pt x="1142" y="1470"/>
                    <a:pt x="1468" y="1144"/>
                    <a:pt x="1468" y="753"/>
                  </a:cubicBezTo>
                  <a:cubicBezTo>
                    <a:pt x="1468" y="347"/>
                    <a:pt x="1139" y="0"/>
                    <a:pt x="7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8" name="Google Shape;17168;p30"/>
            <p:cNvSpPr/>
            <p:nvPr/>
          </p:nvSpPr>
          <p:spPr>
            <a:xfrm>
              <a:off x="1838925" y="886425"/>
              <a:ext cx="3925025" cy="3925025"/>
            </a:xfrm>
            <a:custGeom>
              <a:avLst/>
              <a:gdLst/>
              <a:ahLst/>
              <a:cxnLst/>
              <a:rect l="l" t="t" r="r" b="b"/>
              <a:pathLst>
                <a:path w="157001" h="157001" extrusionOk="0">
                  <a:moveTo>
                    <a:pt x="78321" y="1"/>
                  </a:moveTo>
                  <a:cubicBezTo>
                    <a:pt x="77962" y="1"/>
                    <a:pt x="77669" y="294"/>
                    <a:pt x="77669" y="653"/>
                  </a:cubicBezTo>
                  <a:cubicBezTo>
                    <a:pt x="77669" y="1012"/>
                    <a:pt x="77962" y="1306"/>
                    <a:pt x="78321" y="1306"/>
                  </a:cubicBezTo>
                  <a:cubicBezTo>
                    <a:pt x="78713" y="1306"/>
                    <a:pt x="78973" y="1012"/>
                    <a:pt x="78973" y="653"/>
                  </a:cubicBezTo>
                  <a:cubicBezTo>
                    <a:pt x="78973" y="294"/>
                    <a:pt x="78680" y="1"/>
                    <a:pt x="78321" y="1"/>
                  </a:cubicBezTo>
                  <a:close/>
                  <a:moveTo>
                    <a:pt x="73064" y="161"/>
                  </a:moveTo>
                  <a:cubicBezTo>
                    <a:pt x="73044" y="161"/>
                    <a:pt x="73024" y="162"/>
                    <a:pt x="73004" y="164"/>
                  </a:cubicBezTo>
                  <a:cubicBezTo>
                    <a:pt x="72613" y="164"/>
                    <a:pt x="72352" y="490"/>
                    <a:pt x="72384" y="849"/>
                  </a:cubicBezTo>
                  <a:cubicBezTo>
                    <a:pt x="72384" y="1218"/>
                    <a:pt x="72675" y="1471"/>
                    <a:pt x="73009" y="1471"/>
                  </a:cubicBezTo>
                  <a:cubicBezTo>
                    <a:pt x="73029" y="1471"/>
                    <a:pt x="73049" y="1471"/>
                    <a:pt x="73069" y="1469"/>
                  </a:cubicBezTo>
                  <a:cubicBezTo>
                    <a:pt x="73428" y="1469"/>
                    <a:pt x="73689" y="1175"/>
                    <a:pt x="73689" y="816"/>
                  </a:cubicBezTo>
                  <a:lnTo>
                    <a:pt x="73689" y="784"/>
                  </a:lnTo>
                  <a:cubicBezTo>
                    <a:pt x="73689" y="414"/>
                    <a:pt x="73399" y="161"/>
                    <a:pt x="73064" y="161"/>
                  </a:cubicBezTo>
                  <a:close/>
                  <a:moveTo>
                    <a:pt x="83643" y="161"/>
                  </a:moveTo>
                  <a:cubicBezTo>
                    <a:pt x="83312" y="161"/>
                    <a:pt x="83049" y="414"/>
                    <a:pt x="83018" y="784"/>
                  </a:cubicBezTo>
                  <a:cubicBezTo>
                    <a:pt x="82986" y="1142"/>
                    <a:pt x="83279" y="1436"/>
                    <a:pt x="83638" y="1469"/>
                  </a:cubicBezTo>
                  <a:cubicBezTo>
                    <a:pt x="83658" y="1471"/>
                    <a:pt x="83678" y="1471"/>
                    <a:pt x="83698" y="1471"/>
                  </a:cubicBezTo>
                  <a:cubicBezTo>
                    <a:pt x="84029" y="1471"/>
                    <a:pt x="84292" y="1218"/>
                    <a:pt x="84323" y="849"/>
                  </a:cubicBezTo>
                  <a:lnTo>
                    <a:pt x="84323" y="816"/>
                  </a:lnTo>
                  <a:cubicBezTo>
                    <a:pt x="84323" y="490"/>
                    <a:pt x="84062" y="197"/>
                    <a:pt x="83703" y="164"/>
                  </a:cubicBezTo>
                  <a:cubicBezTo>
                    <a:pt x="83683" y="162"/>
                    <a:pt x="83663" y="161"/>
                    <a:pt x="83643" y="161"/>
                  </a:cubicBezTo>
                  <a:close/>
                  <a:moveTo>
                    <a:pt x="88960" y="683"/>
                  </a:moveTo>
                  <a:cubicBezTo>
                    <a:pt x="88625" y="683"/>
                    <a:pt x="88332" y="934"/>
                    <a:pt x="88270" y="1273"/>
                  </a:cubicBezTo>
                  <a:cubicBezTo>
                    <a:pt x="88238" y="1632"/>
                    <a:pt x="88498" y="1958"/>
                    <a:pt x="88857" y="1991"/>
                  </a:cubicBezTo>
                  <a:cubicBezTo>
                    <a:pt x="88880" y="1993"/>
                    <a:pt x="88903" y="1994"/>
                    <a:pt x="88925" y="1994"/>
                  </a:cubicBezTo>
                  <a:cubicBezTo>
                    <a:pt x="89256" y="1994"/>
                    <a:pt x="89544" y="1772"/>
                    <a:pt x="89575" y="1436"/>
                  </a:cubicBezTo>
                  <a:lnTo>
                    <a:pt x="89575" y="1338"/>
                  </a:lnTo>
                  <a:cubicBezTo>
                    <a:pt x="89575" y="1012"/>
                    <a:pt x="89347" y="718"/>
                    <a:pt x="89020" y="686"/>
                  </a:cubicBezTo>
                  <a:cubicBezTo>
                    <a:pt x="89000" y="684"/>
                    <a:pt x="88980" y="683"/>
                    <a:pt x="88960" y="683"/>
                  </a:cubicBezTo>
                  <a:close/>
                  <a:moveTo>
                    <a:pt x="67748" y="716"/>
                  </a:moveTo>
                  <a:cubicBezTo>
                    <a:pt x="67728" y="716"/>
                    <a:pt x="67707" y="717"/>
                    <a:pt x="67687" y="718"/>
                  </a:cubicBezTo>
                  <a:cubicBezTo>
                    <a:pt x="67328" y="784"/>
                    <a:pt x="67067" y="1110"/>
                    <a:pt x="67132" y="1469"/>
                  </a:cubicBezTo>
                  <a:cubicBezTo>
                    <a:pt x="67162" y="1790"/>
                    <a:pt x="67427" y="2033"/>
                    <a:pt x="67740" y="2033"/>
                  </a:cubicBezTo>
                  <a:cubicBezTo>
                    <a:pt x="67776" y="2033"/>
                    <a:pt x="67813" y="2030"/>
                    <a:pt x="67850" y="2023"/>
                  </a:cubicBezTo>
                  <a:cubicBezTo>
                    <a:pt x="68176" y="1991"/>
                    <a:pt x="68437" y="1730"/>
                    <a:pt x="68437" y="1403"/>
                  </a:cubicBezTo>
                  <a:lnTo>
                    <a:pt x="68437" y="1306"/>
                  </a:lnTo>
                  <a:cubicBezTo>
                    <a:pt x="68376" y="967"/>
                    <a:pt x="68082" y="716"/>
                    <a:pt x="67748" y="716"/>
                  </a:cubicBezTo>
                  <a:close/>
                  <a:moveTo>
                    <a:pt x="94150" y="1588"/>
                  </a:moveTo>
                  <a:cubicBezTo>
                    <a:pt x="93842" y="1588"/>
                    <a:pt x="93576" y="1803"/>
                    <a:pt x="93489" y="2121"/>
                  </a:cubicBezTo>
                  <a:cubicBezTo>
                    <a:pt x="93424" y="2480"/>
                    <a:pt x="93652" y="2806"/>
                    <a:pt x="94044" y="2904"/>
                  </a:cubicBezTo>
                  <a:cubicBezTo>
                    <a:pt x="94070" y="2906"/>
                    <a:pt x="94095" y="2907"/>
                    <a:pt x="94121" y="2907"/>
                  </a:cubicBezTo>
                  <a:cubicBezTo>
                    <a:pt x="94448" y="2907"/>
                    <a:pt x="94734" y="2715"/>
                    <a:pt x="94794" y="2382"/>
                  </a:cubicBezTo>
                  <a:cubicBezTo>
                    <a:pt x="94859" y="2317"/>
                    <a:pt x="94859" y="2252"/>
                    <a:pt x="94794" y="2252"/>
                  </a:cubicBezTo>
                  <a:cubicBezTo>
                    <a:pt x="94794" y="1925"/>
                    <a:pt x="94598" y="1664"/>
                    <a:pt x="94272" y="1599"/>
                  </a:cubicBezTo>
                  <a:cubicBezTo>
                    <a:pt x="94231" y="1592"/>
                    <a:pt x="94190" y="1588"/>
                    <a:pt x="94150" y="1588"/>
                  </a:cubicBezTo>
                  <a:close/>
                  <a:moveTo>
                    <a:pt x="62555" y="1611"/>
                  </a:moveTo>
                  <a:cubicBezTo>
                    <a:pt x="62505" y="1611"/>
                    <a:pt x="62454" y="1618"/>
                    <a:pt x="62403" y="1632"/>
                  </a:cubicBezTo>
                  <a:cubicBezTo>
                    <a:pt x="62011" y="1664"/>
                    <a:pt x="61783" y="2023"/>
                    <a:pt x="61848" y="2415"/>
                  </a:cubicBezTo>
                  <a:cubicBezTo>
                    <a:pt x="61932" y="2722"/>
                    <a:pt x="62183" y="2957"/>
                    <a:pt x="62479" y="2957"/>
                  </a:cubicBezTo>
                  <a:cubicBezTo>
                    <a:pt x="62528" y="2957"/>
                    <a:pt x="62579" y="2951"/>
                    <a:pt x="62631" y="2937"/>
                  </a:cubicBezTo>
                  <a:cubicBezTo>
                    <a:pt x="62957" y="2839"/>
                    <a:pt x="63153" y="2610"/>
                    <a:pt x="63153" y="2284"/>
                  </a:cubicBezTo>
                  <a:lnTo>
                    <a:pt x="63153" y="2154"/>
                  </a:lnTo>
                  <a:cubicBezTo>
                    <a:pt x="63097" y="1847"/>
                    <a:pt x="62850" y="1611"/>
                    <a:pt x="62555" y="1611"/>
                  </a:cubicBezTo>
                  <a:close/>
                  <a:moveTo>
                    <a:pt x="99317" y="2769"/>
                  </a:moveTo>
                  <a:cubicBezTo>
                    <a:pt x="99036" y="2769"/>
                    <a:pt x="98787" y="2973"/>
                    <a:pt x="98709" y="3263"/>
                  </a:cubicBezTo>
                  <a:cubicBezTo>
                    <a:pt x="98611" y="3622"/>
                    <a:pt x="98806" y="3980"/>
                    <a:pt x="99165" y="4078"/>
                  </a:cubicBezTo>
                  <a:cubicBezTo>
                    <a:pt x="99240" y="4106"/>
                    <a:pt x="99316" y="4119"/>
                    <a:pt x="99391" y="4119"/>
                  </a:cubicBezTo>
                  <a:cubicBezTo>
                    <a:pt x="99673" y="4119"/>
                    <a:pt x="99929" y="3931"/>
                    <a:pt x="99981" y="3622"/>
                  </a:cubicBezTo>
                  <a:cubicBezTo>
                    <a:pt x="99981" y="3589"/>
                    <a:pt x="99981" y="3524"/>
                    <a:pt x="100013" y="3458"/>
                  </a:cubicBezTo>
                  <a:cubicBezTo>
                    <a:pt x="100013" y="3198"/>
                    <a:pt x="99818" y="2904"/>
                    <a:pt x="99524" y="2806"/>
                  </a:cubicBezTo>
                  <a:cubicBezTo>
                    <a:pt x="99454" y="2781"/>
                    <a:pt x="99385" y="2769"/>
                    <a:pt x="99317" y="2769"/>
                  </a:cubicBezTo>
                  <a:close/>
                  <a:moveTo>
                    <a:pt x="57322" y="2924"/>
                  </a:moveTo>
                  <a:cubicBezTo>
                    <a:pt x="57276" y="2924"/>
                    <a:pt x="57230" y="2928"/>
                    <a:pt x="57183" y="2937"/>
                  </a:cubicBezTo>
                  <a:cubicBezTo>
                    <a:pt x="56857" y="3034"/>
                    <a:pt x="56629" y="3393"/>
                    <a:pt x="56727" y="3752"/>
                  </a:cubicBezTo>
                  <a:cubicBezTo>
                    <a:pt x="56784" y="4036"/>
                    <a:pt x="57088" y="4221"/>
                    <a:pt x="57402" y="4221"/>
                  </a:cubicBezTo>
                  <a:cubicBezTo>
                    <a:pt x="57449" y="4221"/>
                    <a:pt x="57496" y="4217"/>
                    <a:pt x="57542" y="4209"/>
                  </a:cubicBezTo>
                  <a:cubicBezTo>
                    <a:pt x="57836" y="4111"/>
                    <a:pt x="58032" y="3850"/>
                    <a:pt x="58032" y="3556"/>
                  </a:cubicBezTo>
                  <a:cubicBezTo>
                    <a:pt x="58032" y="3524"/>
                    <a:pt x="57999" y="3426"/>
                    <a:pt x="57999" y="3393"/>
                  </a:cubicBezTo>
                  <a:cubicBezTo>
                    <a:pt x="57914" y="3109"/>
                    <a:pt x="57631" y="2924"/>
                    <a:pt x="57322" y="2924"/>
                  </a:cubicBezTo>
                  <a:close/>
                  <a:moveTo>
                    <a:pt x="104444" y="4412"/>
                  </a:moveTo>
                  <a:cubicBezTo>
                    <a:pt x="104135" y="4412"/>
                    <a:pt x="103872" y="4592"/>
                    <a:pt x="103765" y="4861"/>
                  </a:cubicBezTo>
                  <a:cubicBezTo>
                    <a:pt x="103634" y="5220"/>
                    <a:pt x="103862" y="5579"/>
                    <a:pt x="104189" y="5709"/>
                  </a:cubicBezTo>
                  <a:cubicBezTo>
                    <a:pt x="104259" y="5735"/>
                    <a:pt x="104329" y="5747"/>
                    <a:pt x="104398" y="5747"/>
                  </a:cubicBezTo>
                  <a:cubicBezTo>
                    <a:pt x="104679" y="5747"/>
                    <a:pt x="104932" y="5548"/>
                    <a:pt x="105037" y="5285"/>
                  </a:cubicBezTo>
                  <a:cubicBezTo>
                    <a:pt x="105037" y="5220"/>
                    <a:pt x="105069" y="5155"/>
                    <a:pt x="105069" y="5057"/>
                  </a:cubicBezTo>
                  <a:cubicBezTo>
                    <a:pt x="105069" y="4829"/>
                    <a:pt x="104906" y="4535"/>
                    <a:pt x="104645" y="4437"/>
                  </a:cubicBezTo>
                  <a:cubicBezTo>
                    <a:pt x="104577" y="4420"/>
                    <a:pt x="104509" y="4412"/>
                    <a:pt x="104444" y="4412"/>
                  </a:cubicBezTo>
                  <a:close/>
                  <a:moveTo>
                    <a:pt x="52299" y="4490"/>
                  </a:moveTo>
                  <a:cubicBezTo>
                    <a:pt x="52218" y="4490"/>
                    <a:pt x="52137" y="4505"/>
                    <a:pt x="52062" y="4535"/>
                  </a:cubicBezTo>
                  <a:cubicBezTo>
                    <a:pt x="51703" y="4665"/>
                    <a:pt x="51540" y="5057"/>
                    <a:pt x="51671" y="5383"/>
                  </a:cubicBezTo>
                  <a:cubicBezTo>
                    <a:pt x="51776" y="5673"/>
                    <a:pt x="52052" y="5835"/>
                    <a:pt x="52326" y="5835"/>
                  </a:cubicBezTo>
                  <a:cubicBezTo>
                    <a:pt x="52391" y="5835"/>
                    <a:pt x="52456" y="5826"/>
                    <a:pt x="52519" y="5807"/>
                  </a:cubicBezTo>
                  <a:cubicBezTo>
                    <a:pt x="52780" y="5709"/>
                    <a:pt x="52975" y="5416"/>
                    <a:pt x="52975" y="5155"/>
                  </a:cubicBezTo>
                  <a:cubicBezTo>
                    <a:pt x="52975" y="5089"/>
                    <a:pt x="52975" y="5024"/>
                    <a:pt x="52943" y="4926"/>
                  </a:cubicBezTo>
                  <a:cubicBezTo>
                    <a:pt x="52843" y="4651"/>
                    <a:pt x="52569" y="4490"/>
                    <a:pt x="52299" y="4490"/>
                  </a:cubicBezTo>
                  <a:close/>
                  <a:moveTo>
                    <a:pt x="109371" y="6396"/>
                  </a:moveTo>
                  <a:cubicBezTo>
                    <a:pt x="109132" y="6396"/>
                    <a:pt x="108907" y="6547"/>
                    <a:pt x="108788" y="6786"/>
                  </a:cubicBezTo>
                  <a:cubicBezTo>
                    <a:pt x="108625" y="7112"/>
                    <a:pt x="108788" y="7471"/>
                    <a:pt x="109114" y="7634"/>
                  </a:cubicBezTo>
                  <a:cubicBezTo>
                    <a:pt x="109202" y="7678"/>
                    <a:pt x="109291" y="7698"/>
                    <a:pt x="109379" y="7698"/>
                  </a:cubicBezTo>
                  <a:cubicBezTo>
                    <a:pt x="109619" y="7698"/>
                    <a:pt x="109843" y="7546"/>
                    <a:pt x="109962" y="7308"/>
                  </a:cubicBezTo>
                  <a:cubicBezTo>
                    <a:pt x="110028" y="7177"/>
                    <a:pt x="110028" y="7112"/>
                    <a:pt x="110060" y="7047"/>
                  </a:cubicBezTo>
                  <a:cubicBezTo>
                    <a:pt x="110060" y="6818"/>
                    <a:pt x="109897" y="6557"/>
                    <a:pt x="109636" y="6460"/>
                  </a:cubicBezTo>
                  <a:cubicBezTo>
                    <a:pt x="109549" y="6416"/>
                    <a:pt x="109459" y="6396"/>
                    <a:pt x="109371" y="6396"/>
                  </a:cubicBezTo>
                  <a:close/>
                  <a:moveTo>
                    <a:pt x="47341" y="6461"/>
                  </a:moveTo>
                  <a:cubicBezTo>
                    <a:pt x="47251" y="6461"/>
                    <a:pt x="47159" y="6481"/>
                    <a:pt x="47071" y="6525"/>
                  </a:cubicBezTo>
                  <a:cubicBezTo>
                    <a:pt x="46745" y="6688"/>
                    <a:pt x="46582" y="7112"/>
                    <a:pt x="46745" y="7438"/>
                  </a:cubicBezTo>
                  <a:cubicBezTo>
                    <a:pt x="46864" y="7677"/>
                    <a:pt x="47106" y="7828"/>
                    <a:pt x="47355" y="7828"/>
                  </a:cubicBezTo>
                  <a:cubicBezTo>
                    <a:pt x="47446" y="7828"/>
                    <a:pt x="47538" y="7808"/>
                    <a:pt x="47626" y="7764"/>
                  </a:cubicBezTo>
                  <a:cubicBezTo>
                    <a:pt x="47887" y="7634"/>
                    <a:pt x="48050" y="7373"/>
                    <a:pt x="47952" y="7145"/>
                  </a:cubicBezTo>
                  <a:cubicBezTo>
                    <a:pt x="47952" y="7014"/>
                    <a:pt x="47952" y="6916"/>
                    <a:pt x="47919" y="6851"/>
                  </a:cubicBezTo>
                  <a:cubicBezTo>
                    <a:pt x="47824" y="6612"/>
                    <a:pt x="47588" y="6461"/>
                    <a:pt x="47341" y="6461"/>
                  </a:cubicBezTo>
                  <a:close/>
                  <a:moveTo>
                    <a:pt x="114162" y="8607"/>
                  </a:moveTo>
                  <a:cubicBezTo>
                    <a:pt x="113912" y="8607"/>
                    <a:pt x="113666" y="8740"/>
                    <a:pt x="113551" y="8971"/>
                  </a:cubicBezTo>
                  <a:cubicBezTo>
                    <a:pt x="113387" y="9297"/>
                    <a:pt x="113518" y="9722"/>
                    <a:pt x="113844" y="9885"/>
                  </a:cubicBezTo>
                  <a:cubicBezTo>
                    <a:pt x="113937" y="9922"/>
                    <a:pt x="114039" y="9941"/>
                    <a:pt x="114139" y="9941"/>
                  </a:cubicBezTo>
                  <a:cubicBezTo>
                    <a:pt x="114391" y="9941"/>
                    <a:pt x="114641" y="9824"/>
                    <a:pt x="114757" y="9591"/>
                  </a:cubicBezTo>
                  <a:cubicBezTo>
                    <a:pt x="114790" y="9493"/>
                    <a:pt x="114823" y="9428"/>
                    <a:pt x="114823" y="9297"/>
                  </a:cubicBezTo>
                  <a:cubicBezTo>
                    <a:pt x="114823" y="9069"/>
                    <a:pt x="114692" y="8808"/>
                    <a:pt x="114464" y="8678"/>
                  </a:cubicBezTo>
                  <a:cubicBezTo>
                    <a:pt x="114369" y="8630"/>
                    <a:pt x="114265" y="8607"/>
                    <a:pt x="114162" y="8607"/>
                  </a:cubicBezTo>
                  <a:close/>
                  <a:moveTo>
                    <a:pt x="42578" y="8738"/>
                  </a:moveTo>
                  <a:cubicBezTo>
                    <a:pt x="42475" y="8738"/>
                    <a:pt x="42371" y="8761"/>
                    <a:pt x="42276" y="8808"/>
                  </a:cubicBezTo>
                  <a:cubicBezTo>
                    <a:pt x="41950" y="8971"/>
                    <a:pt x="41852" y="9395"/>
                    <a:pt x="42015" y="9722"/>
                  </a:cubicBezTo>
                  <a:cubicBezTo>
                    <a:pt x="42130" y="9928"/>
                    <a:pt x="42357" y="10054"/>
                    <a:pt x="42595" y="10054"/>
                  </a:cubicBezTo>
                  <a:cubicBezTo>
                    <a:pt x="42696" y="10054"/>
                    <a:pt x="42799" y="10031"/>
                    <a:pt x="42896" y="9982"/>
                  </a:cubicBezTo>
                  <a:cubicBezTo>
                    <a:pt x="43092" y="9917"/>
                    <a:pt x="43222" y="9656"/>
                    <a:pt x="43255" y="9428"/>
                  </a:cubicBezTo>
                  <a:cubicBezTo>
                    <a:pt x="43255" y="9297"/>
                    <a:pt x="43222" y="9167"/>
                    <a:pt x="43189" y="9102"/>
                  </a:cubicBezTo>
                  <a:cubicBezTo>
                    <a:pt x="43074" y="8871"/>
                    <a:pt x="42828" y="8738"/>
                    <a:pt x="42578" y="8738"/>
                  </a:cubicBezTo>
                  <a:close/>
                  <a:moveTo>
                    <a:pt x="118799" y="11228"/>
                  </a:moveTo>
                  <a:cubicBezTo>
                    <a:pt x="118585" y="11228"/>
                    <a:pt x="118371" y="11343"/>
                    <a:pt x="118248" y="11548"/>
                  </a:cubicBezTo>
                  <a:cubicBezTo>
                    <a:pt x="118052" y="11842"/>
                    <a:pt x="118117" y="12233"/>
                    <a:pt x="118444" y="12429"/>
                  </a:cubicBezTo>
                  <a:cubicBezTo>
                    <a:pt x="118552" y="12514"/>
                    <a:pt x="118679" y="12553"/>
                    <a:pt x="118805" y="12553"/>
                  </a:cubicBezTo>
                  <a:cubicBezTo>
                    <a:pt x="119020" y="12553"/>
                    <a:pt x="119234" y="12439"/>
                    <a:pt x="119357" y="12233"/>
                  </a:cubicBezTo>
                  <a:cubicBezTo>
                    <a:pt x="119422" y="12168"/>
                    <a:pt x="119422" y="12038"/>
                    <a:pt x="119487" y="11907"/>
                  </a:cubicBezTo>
                  <a:cubicBezTo>
                    <a:pt x="119487" y="11646"/>
                    <a:pt x="119357" y="11450"/>
                    <a:pt x="119161" y="11353"/>
                  </a:cubicBezTo>
                  <a:cubicBezTo>
                    <a:pt x="119052" y="11268"/>
                    <a:pt x="118926" y="11228"/>
                    <a:pt x="118799" y="11228"/>
                  </a:cubicBezTo>
                  <a:close/>
                  <a:moveTo>
                    <a:pt x="37967" y="11399"/>
                  </a:moveTo>
                  <a:cubicBezTo>
                    <a:pt x="37849" y="11399"/>
                    <a:pt x="37726" y="11435"/>
                    <a:pt x="37611" y="11516"/>
                  </a:cubicBezTo>
                  <a:cubicBezTo>
                    <a:pt x="37318" y="11679"/>
                    <a:pt x="37187" y="12070"/>
                    <a:pt x="37383" y="12396"/>
                  </a:cubicBezTo>
                  <a:cubicBezTo>
                    <a:pt x="37489" y="12587"/>
                    <a:pt x="37704" y="12708"/>
                    <a:pt x="37931" y="12708"/>
                  </a:cubicBezTo>
                  <a:cubicBezTo>
                    <a:pt x="38055" y="12708"/>
                    <a:pt x="38182" y="12672"/>
                    <a:pt x="38297" y="12592"/>
                  </a:cubicBezTo>
                  <a:cubicBezTo>
                    <a:pt x="38492" y="12494"/>
                    <a:pt x="38623" y="12266"/>
                    <a:pt x="38557" y="12038"/>
                  </a:cubicBezTo>
                  <a:cubicBezTo>
                    <a:pt x="38557" y="11940"/>
                    <a:pt x="38557" y="11842"/>
                    <a:pt x="38492" y="11711"/>
                  </a:cubicBezTo>
                  <a:cubicBezTo>
                    <a:pt x="38387" y="11521"/>
                    <a:pt x="38185" y="11399"/>
                    <a:pt x="37967" y="11399"/>
                  </a:cubicBezTo>
                  <a:close/>
                  <a:moveTo>
                    <a:pt x="123244" y="14162"/>
                  </a:moveTo>
                  <a:cubicBezTo>
                    <a:pt x="123031" y="14162"/>
                    <a:pt x="122826" y="14269"/>
                    <a:pt x="122684" y="14451"/>
                  </a:cubicBezTo>
                  <a:cubicBezTo>
                    <a:pt x="122488" y="14778"/>
                    <a:pt x="122586" y="15169"/>
                    <a:pt x="122847" y="15365"/>
                  </a:cubicBezTo>
                  <a:cubicBezTo>
                    <a:pt x="122971" y="15451"/>
                    <a:pt x="123108" y="15491"/>
                    <a:pt x="123242" y="15491"/>
                  </a:cubicBezTo>
                  <a:cubicBezTo>
                    <a:pt x="123462" y="15491"/>
                    <a:pt x="123672" y="15384"/>
                    <a:pt x="123793" y="15202"/>
                  </a:cubicBezTo>
                  <a:cubicBezTo>
                    <a:pt x="123891" y="15104"/>
                    <a:pt x="123924" y="14973"/>
                    <a:pt x="123924" y="14810"/>
                  </a:cubicBezTo>
                  <a:cubicBezTo>
                    <a:pt x="123924" y="14614"/>
                    <a:pt x="123793" y="14386"/>
                    <a:pt x="123630" y="14288"/>
                  </a:cubicBezTo>
                  <a:cubicBezTo>
                    <a:pt x="123507" y="14202"/>
                    <a:pt x="123374" y="14162"/>
                    <a:pt x="123244" y="14162"/>
                  </a:cubicBezTo>
                  <a:close/>
                  <a:moveTo>
                    <a:pt x="33498" y="14283"/>
                  </a:moveTo>
                  <a:cubicBezTo>
                    <a:pt x="33373" y="14283"/>
                    <a:pt x="33249" y="14315"/>
                    <a:pt x="33143" y="14386"/>
                  </a:cubicBezTo>
                  <a:cubicBezTo>
                    <a:pt x="32816" y="14614"/>
                    <a:pt x="32784" y="15039"/>
                    <a:pt x="32979" y="15332"/>
                  </a:cubicBezTo>
                  <a:cubicBezTo>
                    <a:pt x="33140" y="15513"/>
                    <a:pt x="33350" y="15607"/>
                    <a:pt x="33557" y="15607"/>
                  </a:cubicBezTo>
                  <a:cubicBezTo>
                    <a:pt x="33685" y="15607"/>
                    <a:pt x="33813" y="15570"/>
                    <a:pt x="33925" y="15495"/>
                  </a:cubicBezTo>
                  <a:cubicBezTo>
                    <a:pt x="34089" y="15365"/>
                    <a:pt x="34186" y="15169"/>
                    <a:pt x="34219" y="14941"/>
                  </a:cubicBezTo>
                  <a:cubicBezTo>
                    <a:pt x="34219" y="14810"/>
                    <a:pt x="34186" y="14680"/>
                    <a:pt x="34089" y="14549"/>
                  </a:cubicBezTo>
                  <a:cubicBezTo>
                    <a:pt x="33943" y="14383"/>
                    <a:pt x="33718" y="14283"/>
                    <a:pt x="33498" y="14283"/>
                  </a:cubicBezTo>
                  <a:close/>
                  <a:moveTo>
                    <a:pt x="127497" y="17335"/>
                  </a:moveTo>
                  <a:cubicBezTo>
                    <a:pt x="127309" y="17335"/>
                    <a:pt x="127118" y="17418"/>
                    <a:pt x="126990" y="17583"/>
                  </a:cubicBezTo>
                  <a:cubicBezTo>
                    <a:pt x="126729" y="17876"/>
                    <a:pt x="126762" y="18268"/>
                    <a:pt x="127055" y="18529"/>
                  </a:cubicBezTo>
                  <a:cubicBezTo>
                    <a:pt x="127184" y="18629"/>
                    <a:pt x="127331" y="18679"/>
                    <a:pt x="127478" y="18679"/>
                  </a:cubicBezTo>
                  <a:cubicBezTo>
                    <a:pt x="127666" y="18679"/>
                    <a:pt x="127854" y="18596"/>
                    <a:pt x="128001" y="18431"/>
                  </a:cubicBezTo>
                  <a:cubicBezTo>
                    <a:pt x="128066" y="18301"/>
                    <a:pt x="128132" y="18203"/>
                    <a:pt x="128164" y="18040"/>
                  </a:cubicBezTo>
                  <a:cubicBezTo>
                    <a:pt x="128164" y="17811"/>
                    <a:pt x="128066" y="17616"/>
                    <a:pt x="127903" y="17485"/>
                  </a:cubicBezTo>
                  <a:cubicBezTo>
                    <a:pt x="127789" y="17385"/>
                    <a:pt x="127644" y="17335"/>
                    <a:pt x="127497" y="17335"/>
                  </a:cubicBezTo>
                  <a:close/>
                  <a:moveTo>
                    <a:pt x="29310" y="17536"/>
                  </a:moveTo>
                  <a:cubicBezTo>
                    <a:pt x="29157" y="17536"/>
                    <a:pt x="29003" y="17594"/>
                    <a:pt x="28869" y="17713"/>
                  </a:cubicBezTo>
                  <a:cubicBezTo>
                    <a:pt x="28576" y="17942"/>
                    <a:pt x="28543" y="18366"/>
                    <a:pt x="28772" y="18627"/>
                  </a:cubicBezTo>
                  <a:cubicBezTo>
                    <a:pt x="28918" y="18792"/>
                    <a:pt x="29117" y="18874"/>
                    <a:pt x="29309" y="18874"/>
                  </a:cubicBezTo>
                  <a:cubicBezTo>
                    <a:pt x="29458" y="18874"/>
                    <a:pt x="29603" y="18824"/>
                    <a:pt x="29717" y="18725"/>
                  </a:cubicBezTo>
                  <a:cubicBezTo>
                    <a:pt x="29881" y="18561"/>
                    <a:pt x="29978" y="18398"/>
                    <a:pt x="29978" y="18203"/>
                  </a:cubicBezTo>
                  <a:cubicBezTo>
                    <a:pt x="29978" y="18072"/>
                    <a:pt x="29881" y="17909"/>
                    <a:pt x="29815" y="17779"/>
                  </a:cubicBezTo>
                  <a:cubicBezTo>
                    <a:pt x="29673" y="17619"/>
                    <a:pt x="29493" y="17536"/>
                    <a:pt x="29310" y="17536"/>
                  </a:cubicBezTo>
                  <a:close/>
                  <a:moveTo>
                    <a:pt x="131447" y="20873"/>
                  </a:moveTo>
                  <a:cubicBezTo>
                    <a:pt x="131274" y="20873"/>
                    <a:pt x="131104" y="20938"/>
                    <a:pt x="130970" y="21073"/>
                  </a:cubicBezTo>
                  <a:cubicBezTo>
                    <a:pt x="130741" y="21334"/>
                    <a:pt x="130741" y="21791"/>
                    <a:pt x="131002" y="22019"/>
                  </a:cubicBezTo>
                  <a:cubicBezTo>
                    <a:pt x="131129" y="22146"/>
                    <a:pt x="131302" y="22211"/>
                    <a:pt x="131472" y="22211"/>
                  </a:cubicBezTo>
                  <a:cubicBezTo>
                    <a:pt x="131653" y="22211"/>
                    <a:pt x="131831" y="22138"/>
                    <a:pt x="131948" y="21987"/>
                  </a:cubicBezTo>
                  <a:cubicBezTo>
                    <a:pt x="132079" y="21823"/>
                    <a:pt x="132144" y="21693"/>
                    <a:pt x="132111" y="21530"/>
                  </a:cubicBezTo>
                  <a:cubicBezTo>
                    <a:pt x="132111" y="21367"/>
                    <a:pt x="132046" y="21171"/>
                    <a:pt x="131916" y="21041"/>
                  </a:cubicBezTo>
                  <a:cubicBezTo>
                    <a:pt x="131774" y="20930"/>
                    <a:pt x="131609" y="20873"/>
                    <a:pt x="131447" y="20873"/>
                  </a:cubicBezTo>
                  <a:close/>
                  <a:moveTo>
                    <a:pt x="25342" y="21036"/>
                  </a:moveTo>
                  <a:cubicBezTo>
                    <a:pt x="25180" y="21036"/>
                    <a:pt x="25016" y="21093"/>
                    <a:pt x="24890" y="21204"/>
                  </a:cubicBezTo>
                  <a:cubicBezTo>
                    <a:pt x="24596" y="21465"/>
                    <a:pt x="24596" y="21856"/>
                    <a:pt x="24825" y="22150"/>
                  </a:cubicBezTo>
                  <a:cubicBezTo>
                    <a:pt x="24959" y="22301"/>
                    <a:pt x="25128" y="22374"/>
                    <a:pt x="25300" y="22374"/>
                  </a:cubicBezTo>
                  <a:cubicBezTo>
                    <a:pt x="25463" y="22374"/>
                    <a:pt x="25628" y="22309"/>
                    <a:pt x="25770" y="22182"/>
                  </a:cubicBezTo>
                  <a:cubicBezTo>
                    <a:pt x="25901" y="22019"/>
                    <a:pt x="25966" y="21856"/>
                    <a:pt x="25966" y="21693"/>
                  </a:cubicBezTo>
                  <a:cubicBezTo>
                    <a:pt x="25966" y="21530"/>
                    <a:pt x="25934" y="21367"/>
                    <a:pt x="25803" y="21236"/>
                  </a:cubicBezTo>
                  <a:cubicBezTo>
                    <a:pt x="25685" y="21101"/>
                    <a:pt x="25515" y="21036"/>
                    <a:pt x="25342" y="21036"/>
                  </a:cubicBezTo>
                  <a:close/>
                  <a:moveTo>
                    <a:pt x="135273" y="24567"/>
                  </a:moveTo>
                  <a:cubicBezTo>
                    <a:pt x="135110" y="24567"/>
                    <a:pt x="134945" y="24633"/>
                    <a:pt x="134819" y="24759"/>
                  </a:cubicBezTo>
                  <a:cubicBezTo>
                    <a:pt x="134525" y="24988"/>
                    <a:pt x="134525" y="25412"/>
                    <a:pt x="134753" y="25705"/>
                  </a:cubicBezTo>
                  <a:cubicBezTo>
                    <a:pt x="134888" y="25840"/>
                    <a:pt x="135058" y="25905"/>
                    <a:pt x="135231" y="25905"/>
                  </a:cubicBezTo>
                  <a:cubicBezTo>
                    <a:pt x="135393" y="25905"/>
                    <a:pt x="135558" y="25848"/>
                    <a:pt x="135699" y="25738"/>
                  </a:cubicBezTo>
                  <a:cubicBezTo>
                    <a:pt x="135830" y="25607"/>
                    <a:pt x="135895" y="25444"/>
                    <a:pt x="135895" y="25249"/>
                  </a:cubicBezTo>
                  <a:cubicBezTo>
                    <a:pt x="135895" y="25085"/>
                    <a:pt x="135863" y="24922"/>
                    <a:pt x="135732" y="24792"/>
                  </a:cubicBezTo>
                  <a:cubicBezTo>
                    <a:pt x="135615" y="24641"/>
                    <a:pt x="135445" y="24567"/>
                    <a:pt x="135273" y="24567"/>
                  </a:cubicBezTo>
                  <a:close/>
                  <a:moveTo>
                    <a:pt x="21516" y="24763"/>
                  </a:moveTo>
                  <a:cubicBezTo>
                    <a:pt x="21344" y="24763"/>
                    <a:pt x="21175" y="24836"/>
                    <a:pt x="21041" y="24988"/>
                  </a:cubicBezTo>
                  <a:cubicBezTo>
                    <a:pt x="20812" y="25281"/>
                    <a:pt x="20812" y="25705"/>
                    <a:pt x="21073" y="25934"/>
                  </a:cubicBezTo>
                  <a:cubicBezTo>
                    <a:pt x="21216" y="26060"/>
                    <a:pt x="21389" y="26125"/>
                    <a:pt x="21556" y="26125"/>
                  </a:cubicBezTo>
                  <a:cubicBezTo>
                    <a:pt x="21732" y="26125"/>
                    <a:pt x="21902" y="26052"/>
                    <a:pt x="22019" y="25901"/>
                  </a:cubicBezTo>
                  <a:cubicBezTo>
                    <a:pt x="22150" y="25770"/>
                    <a:pt x="22215" y="25607"/>
                    <a:pt x="22182" y="25444"/>
                  </a:cubicBezTo>
                  <a:cubicBezTo>
                    <a:pt x="22182" y="25249"/>
                    <a:pt x="22117" y="25085"/>
                    <a:pt x="21987" y="24955"/>
                  </a:cubicBezTo>
                  <a:cubicBezTo>
                    <a:pt x="21844" y="24828"/>
                    <a:pt x="21679" y="24763"/>
                    <a:pt x="21516" y="24763"/>
                  </a:cubicBezTo>
                  <a:close/>
                  <a:moveTo>
                    <a:pt x="138731" y="28589"/>
                  </a:moveTo>
                  <a:cubicBezTo>
                    <a:pt x="138585" y="28589"/>
                    <a:pt x="138437" y="28639"/>
                    <a:pt x="138309" y="28739"/>
                  </a:cubicBezTo>
                  <a:cubicBezTo>
                    <a:pt x="138015" y="29000"/>
                    <a:pt x="137983" y="29391"/>
                    <a:pt x="138244" y="29685"/>
                  </a:cubicBezTo>
                  <a:cubicBezTo>
                    <a:pt x="138372" y="29850"/>
                    <a:pt x="138563" y="29933"/>
                    <a:pt x="138751" y="29933"/>
                  </a:cubicBezTo>
                  <a:cubicBezTo>
                    <a:pt x="138898" y="29933"/>
                    <a:pt x="139043" y="29883"/>
                    <a:pt x="139157" y="29783"/>
                  </a:cubicBezTo>
                  <a:cubicBezTo>
                    <a:pt x="139320" y="29652"/>
                    <a:pt x="139418" y="29457"/>
                    <a:pt x="139418" y="29228"/>
                  </a:cubicBezTo>
                  <a:cubicBezTo>
                    <a:pt x="139418" y="29098"/>
                    <a:pt x="139320" y="28967"/>
                    <a:pt x="139255" y="28837"/>
                  </a:cubicBezTo>
                  <a:cubicBezTo>
                    <a:pt x="139108" y="28672"/>
                    <a:pt x="138920" y="28589"/>
                    <a:pt x="138731" y="28589"/>
                  </a:cubicBezTo>
                  <a:close/>
                  <a:moveTo>
                    <a:pt x="18026" y="28790"/>
                  </a:moveTo>
                  <a:cubicBezTo>
                    <a:pt x="17847" y="28790"/>
                    <a:pt x="17674" y="28873"/>
                    <a:pt x="17550" y="29032"/>
                  </a:cubicBezTo>
                  <a:cubicBezTo>
                    <a:pt x="17289" y="29326"/>
                    <a:pt x="17322" y="29717"/>
                    <a:pt x="17616" y="29978"/>
                  </a:cubicBezTo>
                  <a:cubicBezTo>
                    <a:pt x="17744" y="30078"/>
                    <a:pt x="17891" y="30128"/>
                    <a:pt x="18038" y="30128"/>
                  </a:cubicBezTo>
                  <a:cubicBezTo>
                    <a:pt x="18227" y="30128"/>
                    <a:pt x="18415" y="30046"/>
                    <a:pt x="18561" y="29881"/>
                  </a:cubicBezTo>
                  <a:cubicBezTo>
                    <a:pt x="18692" y="29717"/>
                    <a:pt x="18725" y="29587"/>
                    <a:pt x="18725" y="29489"/>
                  </a:cubicBezTo>
                  <a:cubicBezTo>
                    <a:pt x="18725" y="29293"/>
                    <a:pt x="18627" y="29065"/>
                    <a:pt x="18464" y="28967"/>
                  </a:cubicBezTo>
                  <a:cubicBezTo>
                    <a:pt x="18330" y="28848"/>
                    <a:pt x="18176" y="28790"/>
                    <a:pt x="18026" y="28790"/>
                  </a:cubicBezTo>
                  <a:close/>
                  <a:moveTo>
                    <a:pt x="141952" y="32788"/>
                  </a:moveTo>
                  <a:cubicBezTo>
                    <a:pt x="141817" y="32788"/>
                    <a:pt x="141682" y="32828"/>
                    <a:pt x="141571" y="32914"/>
                  </a:cubicBezTo>
                  <a:cubicBezTo>
                    <a:pt x="141277" y="33110"/>
                    <a:pt x="141212" y="33567"/>
                    <a:pt x="141408" y="33860"/>
                  </a:cubicBezTo>
                  <a:cubicBezTo>
                    <a:pt x="141533" y="34027"/>
                    <a:pt x="141763" y="34127"/>
                    <a:pt x="141990" y="34127"/>
                  </a:cubicBezTo>
                  <a:cubicBezTo>
                    <a:pt x="142120" y="34127"/>
                    <a:pt x="142247" y="34094"/>
                    <a:pt x="142354" y="34023"/>
                  </a:cubicBezTo>
                  <a:cubicBezTo>
                    <a:pt x="142550" y="33893"/>
                    <a:pt x="142647" y="33664"/>
                    <a:pt x="142647" y="33436"/>
                  </a:cubicBezTo>
                  <a:cubicBezTo>
                    <a:pt x="142647" y="33306"/>
                    <a:pt x="142582" y="33208"/>
                    <a:pt x="142517" y="33077"/>
                  </a:cubicBezTo>
                  <a:cubicBezTo>
                    <a:pt x="142395" y="32895"/>
                    <a:pt x="142173" y="32788"/>
                    <a:pt x="141952" y="32788"/>
                  </a:cubicBezTo>
                  <a:close/>
                  <a:moveTo>
                    <a:pt x="14834" y="33039"/>
                  </a:moveTo>
                  <a:cubicBezTo>
                    <a:pt x="14617" y="33039"/>
                    <a:pt x="14413" y="33139"/>
                    <a:pt x="14288" y="33306"/>
                  </a:cubicBezTo>
                  <a:cubicBezTo>
                    <a:pt x="14060" y="33632"/>
                    <a:pt x="14158" y="34056"/>
                    <a:pt x="14451" y="34252"/>
                  </a:cubicBezTo>
                  <a:cubicBezTo>
                    <a:pt x="14577" y="34327"/>
                    <a:pt x="14712" y="34364"/>
                    <a:pt x="14841" y="34364"/>
                  </a:cubicBezTo>
                  <a:cubicBezTo>
                    <a:pt x="15050" y="34364"/>
                    <a:pt x="15244" y="34269"/>
                    <a:pt x="15365" y="34089"/>
                  </a:cubicBezTo>
                  <a:cubicBezTo>
                    <a:pt x="15463" y="33958"/>
                    <a:pt x="15495" y="33795"/>
                    <a:pt x="15495" y="33664"/>
                  </a:cubicBezTo>
                  <a:cubicBezTo>
                    <a:pt x="15495" y="33469"/>
                    <a:pt x="15365" y="33273"/>
                    <a:pt x="15202" y="33143"/>
                  </a:cubicBezTo>
                  <a:cubicBezTo>
                    <a:pt x="15083" y="33072"/>
                    <a:pt x="14957" y="33039"/>
                    <a:pt x="14834" y="33039"/>
                  </a:cubicBezTo>
                  <a:close/>
                  <a:moveTo>
                    <a:pt x="144878" y="37290"/>
                  </a:moveTo>
                  <a:cubicBezTo>
                    <a:pt x="144763" y="37290"/>
                    <a:pt x="144646" y="37319"/>
                    <a:pt x="144539" y="37383"/>
                  </a:cubicBezTo>
                  <a:cubicBezTo>
                    <a:pt x="144278" y="37546"/>
                    <a:pt x="144148" y="37970"/>
                    <a:pt x="144344" y="38297"/>
                  </a:cubicBezTo>
                  <a:cubicBezTo>
                    <a:pt x="144452" y="38470"/>
                    <a:pt x="144677" y="38586"/>
                    <a:pt x="144912" y="38586"/>
                  </a:cubicBezTo>
                  <a:cubicBezTo>
                    <a:pt x="145029" y="38586"/>
                    <a:pt x="145148" y="38557"/>
                    <a:pt x="145257" y="38492"/>
                  </a:cubicBezTo>
                  <a:cubicBezTo>
                    <a:pt x="145453" y="38329"/>
                    <a:pt x="145583" y="38133"/>
                    <a:pt x="145518" y="37938"/>
                  </a:cubicBezTo>
                  <a:cubicBezTo>
                    <a:pt x="145518" y="37840"/>
                    <a:pt x="145518" y="37709"/>
                    <a:pt x="145453" y="37611"/>
                  </a:cubicBezTo>
                  <a:cubicBezTo>
                    <a:pt x="145343" y="37414"/>
                    <a:pt x="145115" y="37290"/>
                    <a:pt x="144878" y="37290"/>
                  </a:cubicBezTo>
                  <a:close/>
                  <a:moveTo>
                    <a:pt x="11924" y="37534"/>
                  </a:moveTo>
                  <a:cubicBezTo>
                    <a:pt x="11719" y="37534"/>
                    <a:pt x="11507" y="37636"/>
                    <a:pt x="11385" y="37840"/>
                  </a:cubicBezTo>
                  <a:cubicBezTo>
                    <a:pt x="11189" y="38133"/>
                    <a:pt x="11255" y="38525"/>
                    <a:pt x="11581" y="38753"/>
                  </a:cubicBezTo>
                  <a:cubicBezTo>
                    <a:pt x="11674" y="38805"/>
                    <a:pt x="11778" y="38831"/>
                    <a:pt x="11883" y="38831"/>
                  </a:cubicBezTo>
                  <a:cubicBezTo>
                    <a:pt x="12107" y="38831"/>
                    <a:pt x="12339" y="38714"/>
                    <a:pt x="12494" y="38492"/>
                  </a:cubicBezTo>
                  <a:cubicBezTo>
                    <a:pt x="12559" y="38362"/>
                    <a:pt x="12592" y="38264"/>
                    <a:pt x="12592" y="38199"/>
                  </a:cubicBezTo>
                  <a:cubicBezTo>
                    <a:pt x="12592" y="37970"/>
                    <a:pt x="12494" y="37775"/>
                    <a:pt x="12266" y="37644"/>
                  </a:cubicBezTo>
                  <a:cubicBezTo>
                    <a:pt x="12168" y="37571"/>
                    <a:pt x="12047" y="37534"/>
                    <a:pt x="11924" y="37534"/>
                  </a:cubicBezTo>
                  <a:close/>
                  <a:moveTo>
                    <a:pt x="147509" y="41847"/>
                  </a:moveTo>
                  <a:cubicBezTo>
                    <a:pt x="147410" y="41847"/>
                    <a:pt x="147309" y="41870"/>
                    <a:pt x="147214" y="41917"/>
                  </a:cubicBezTo>
                  <a:cubicBezTo>
                    <a:pt x="146888" y="42080"/>
                    <a:pt x="146758" y="42504"/>
                    <a:pt x="146921" y="42831"/>
                  </a:cubicBezTo>
                  <a:cubicBezTo>
                    <a:pt x="147032" y="43053"/>
                    <a:pt x="147249" y="43169"/>
                    <a:pt x="147479" y="43169"/>
                  </a:cubicBezTo>
                  <a:cubicBezTo>
                    <a:pt x="147587" y="43169"/>
                    <a:pt x="147697" y="43144"/>
                    <a:pt x="147801" y="43092"/>
                  </a:cubicBezTo>
                  <a:cubicBezTo>
                    <a:pt x="148062" y="42994"/>
                    <a:pt x="148193" y="42765"/>
                    <a:pt x="148193" y="42537"/>
                  </a:cubicBezTo>
                  <a:cubicBezTo>
                    <a:pt x="148193" y="42407"/>
                    <a:pt x="148128" y="42276"/>
                    <a:pt x="148095" y="42211"/>
                  </a:cubicBezTo>
                  <a:cubicBezTo>
                    <a:pt x="147980" y="41980"/>
                    <a:pt x="147750" y="41847"/>
                    <a:pt x="147509" y="41847"/>
                  </a:cubicBezTo>
                  <a:close/>
                  <a:moveTo>
                    <a:pt x="9301" y="42101"/>
                  </a:moveTo>
                  <a:cubicBezTo>
                    <a:pt x="9071" y="42101"/>
                    <a:pt x="8854" y="42217"/>
                    <a:pt x="8743" y="42439"/>
                  </a:cubicBezTo>
                  <a:cubicBezTo>
                    <a:pt x="8580" y="42765"/>
                    <a:pt x="8678" y="43189"/>
                    <a:pt x="9004" y="43353"/>
                  </a:cubicBezTo>
                  <a:cubicBezTo>
                    <a:pt x="9099" y="43400"/>
                    <a:pt x="9203" y="43423"/>
                    <a:pt x="9306" y="43423"/>
                  </a:cubicBezTo>
                  <a:cubicBezTo>
                    <a:pt x="9555" y="43423"/>
                    <a:pt x="9802" y="43290"/>
                    <a:pt x="9917" y="43059"/>
                  </a:cubicBezTo>
                  <a:cubicBezTo>
                    <a:pt x="9950" y="42994"/>
                    <a:pt x="9982" y="42863"/>
                    <a:pt x="9982" y="42733"/>
                  </a:cubicBezTo>
                  <a:cubicBezTo>
                    <a:pt x="9982" y="42537"/>
                    <a:pt x="9885" y="42276"/>
                    <a:pt x="9624" y="42178"/>
                  </a:cubicBezTo>
                  <a:cubicBezTo>
                    <a:pt x="9520" y="42126"/>
                    <a:pt x="9409" y="42101"/>
                    <a:pt x="9301" y="42101"/>
                  </a:cubicBezTo>
                  <a:close/>
                  <a:moveTo>
                    <a:pt x="149838" y="46616"/>
                  </a:moveTo>
                  <a:cubicBezTo>
                    <a:pt x="149745" y="46616"/>
                    <a:pt x="149650" y="46636"/>
                    <a:pt x="149563" y="46680"/>
                  </a:cubicBezTo>
                  <a:cubicBezTo>
                    <a:pt x="149237" y="46843"/>
                    <a:pt x="149074" y="47267"/>
                    <a:pt x="149237" y="47593"/>
                  </a:cubicBezTo>
                  <a:cubicBezTo>
                    <a:pt x="149332" y="47832"/>
                    <a:pt x="149568" y="47983"/>
                    <a:pt x="149815" y="47983"/>
                  </a:cubicBezTo>
                  <a:cubicBezTo>
                    <a:pt x="149905" y="47983"/>
                    <a:pt x="149997" y="47963"/>
                    <a:pt x="150085" y="47919"/>
                  </a:cubicBezTo>
                  <a:cubicBezTo>
                    <a:pt x="150346" y="47822"/>
                    <a:pt x="150476" y="47593"/>
                    <a:pt x="150476" y="47300"/>
                  </a:cubicBezTo>
                  <a:cubicBezTo>
                    <a:pt x="150476" y="47169"/>
                    <a:pt x="150476" y="47104"/>
                    <a:pt x="150411" y="47006"/>
                  </a:cubicBezTo>
                  <a:cubicBezTo>
                    <a:pt x="150339" y="46767"/>
                    <a:pt x="150093" y="46616"/>
                    <a:pt x="149838" y="46616"/>
                  </a:cubicBezTo>
                  <a:close/>
                  <a:moveTo>
                    <a:pt x="7056" y="46877"/>
                  </a:moveTo>
                  <a:cubicBezTo>
                    <a:pt x="6803" y="46877"/>
                    <a:pt x="6579" y="47028"/>
                    <a:pt x="6460" y="47267"/>
                  </a:cubicBezTo>
                  <a:cubicBezTo>
                    <a:pt x="6296" y="47626"/>
                    <a:pt x="6460" y="47985"/>
                    <a:pt x="6786" y="48148"/>
                  </a:cubicBezTo>
                  <a:cubicBezTo>
                    <a:pt x="6873" y="48191"/>
                    <a:pt x="6963" y="48212"/>
                    <a:pt x="7051" y="48212"/>
                  </a:cubicBezTo>
                  <a:cubicBezTo>
                    <a:pt x="7290" y="48212"/>
                    <a:pt x="7514" y="48060"/>
                    <a:pt x="7634" y="47822"/>
                  </a:cubicBezTo>
                  <a:cubicBezTo>
                    <a:pt x="7666" y="47756"/>
                    <a:pt x="7699" y="47658"/>
                    <a:pt x="7764" y="47561"/>
                  </a:cubicBezTo>
                  <a:cubicBezTo>
                    <a:pt x="7764" y="47300"/>
                    <a:pt x="7601" y="47071"/>
                    <a:pt x="7340" y="46941"/>
                  </a:cubicBezTo>
                  <a:cubicBezTo>
                    <a:pt x="7244" y="46897"/>
                    <a:pt x="7148" y="46877"/>
                    <a:pt x="7056" y="46877"/>
                  </a:cubicBezTo>
                  <a:close/>
                  <a:moveTo>
                    <a:pt x="151749" y="51545"/>
                  </a:moveTo>
                  <a:cubicBezTo>
                    <a:pt x="151682" y="51545"/>
                    <a:pt x="151615" y="51554"/>
                    <a:pt x="151553" y="51573"/>
                  </a:cubicBezTo>
                  <a:cubicBezTo>
                    <a:pt x="151194" y="51703"/>
                    <a:pt x="151031" y="52095"/>
                    <a:pt x="151161" y="52454"/>
                  </a:cubicBezTo>
                  <a:cubicBezTo>
                    <a:pt x="151262" y="52729"/>
                    <a:pt x="151516" y="52890"/>
                    <a:pt x="151777" y="52890"/>
                  </a:cubicBezTo>
                  <a:cubicBezTo>
                    <a:pt x="151855" y="52890"/>
                    <a:pt x="151934" y="52875"/>
                    <a:pt x="152009" y="52845"/>
                  </a:cubicBezTo>
                  <a:cubicBezTo>
                    <a:pt x="152270" y="52780"/>
                    <a:pt x="152466" y="52519"/>
                    <a:pt x="152466" y="52225"/>
                  </a:cubicBezTo>
                  <a:cubicBezTo>
                    <a:pt x="152466" y="52160"/>
                    <a:pt x="152466" y="52062"/>
                    <a:pt x="152433" y="51997"/>
                  </a:cubicBezTo>
                  <a:cubicBezTo>
                    <a:pt x="152328" y="51707"/>
                    <a:pt x="152031" y="51545"/>
                    <a:pt x="151749" y="51545"/>
                  </a:cubicBezTo>
                  <a:close/>
                  <a:moveTo>
                    <a:pt x="5076" y="51829"/>
                  </a:moveTo>
                  <a:cubicBezTo>
                    <a:pt x="4795" y="51829"/>
                    <a:pt x="4542" y="52028"/>
                    <a:pt x="4437" y="52290"/>
                  </a:cubicBezTo>
                  <a:cubicBezTo>
                    <a:pt x="4339" y="52649"/>
                    <a:pt x="4535" y="53008"/>
                    <a:pt x="4861" y="53139"/>
                  </a:cubicBezTo>
                  <a:cubicBezTo>
                    <a:pt x="4931" y="53164"/>
                    <a:pt x="5002" y="53176"/>
                    <a:pt x="5070" y="53176"/>
                  </a:cubicBezTo>
                  <a:cubicBezTo>
                    <a:pt x="5352" y="53176"/>
                    <a:pt x="5604" y="52977"/>
                    <a:pt x="5709" y="52714"/>
                  </a:cubicBezTo>
                  <a:cubicBezTo>
                    <a:pt x="5742" y="52682"/>
                    <a:pt x="5742" y="52617"/>
                    <a:pt x="5742" y="52486"/>
                  </a:cubicBezTo>
                  <a:cubicBezTo>
                    <a:pt x="5742" y="52225"/>
                    <a:pt x="5579" y="51964"/>
                    <a:pt x="5285" y="51866"/>
                  </a:cubicBezTo>
                  <a:cubicBezTo>
                    <a:pt x="5215" y="51841"/>
                    <a:pt x="5145" y="51829"/>
                    <a:pt x="5076" y="51829"/>
                  </a:cubicBezTo>
                  <a:close/>
                  <a:moveTo>
                    <a:pt x="153385" y="56669"/>
                  </a:moveTo>
                  <a:cubicBezTo>
                    <a:pt x="153320" y="56669"/>
                    <a:pt x="153252" y="56677"/>
                    <a:pt x="153184" y="56694"/>
                  </a:cubicBezTo>
                  <a:cubicBezTo>
                    <a:pt x="152857" y="56759"/>
                    <a:pt x="152662" y="57118"/>
                    <a:pt x="152760" y="57510"/>
                  </a:cubicBezTo>
                  <a:cubicBezTo>
                    <a:pt x="152814" y="57756"/>
                    <a:pt x="153076" y="57957"/>
                    <a:pt x="153390" y="57957"/>
                  </a:cubicBezTo>
                  <a:cubicBezTo>
                    <a:pt x="153450" y="57957"/>
                    <a:pt x="153512" y="57949"/>
                    <a:pt x="153575" y="57934"/>
                  </a:cubicBezTo>
                  <a:cubicBezTo>
                    <a:pt x="153901" y="57868"/>
                    <a:pt x="154064" y="57575"/>
                    <a:pt x="154064" y="57281"/>
                  </a:cubicBezTo>
                  <a:cubicBezTo>
                    <a:pt x="154064" y="57249"/>
                    <a:pt x="153999" y="57183"/>
                    <a:pt x="153999" y="57118"/>
                  </a:cubicBezTo>
                  <a:cubicBezTo>
                    <a:pt x="153945" y="56849"/>
                    <a:pt x="153692" y="56669"/>
                    <a:pt x="153385" y="56669"/>
                  </a:cubicBezTo>
                  <a:close/>
                  <a:moveTo>
                    <a:pt x="3488" y="56930"/>
                  </a:moveTo>
                  <a:cubicBezTo>
                    <a:pt x="3180" y="56930"/>
                    <a:pt x="2925" y="57115"/>
                    <a:pt x="2871" y="57412"/>
                  </a:cubicBezTo>
                  <a:cubicBezTo>
                    <a:pt x="2741" y="57771"/>
                    <a:pt x="2937" y="58162"/>
                    <a:pt x="3295" y="58227"/>
                  </a:cubicBezTo>
                  <a:cubicBezTo>
                    <a:pt x="3377" y="58254"/>
                    <a:pt x="3457" y="58268"/>
                    <a:pt x="3534" y="58268"/>
                  </a:cubicBezTo>
                  <a:cubicBezTo>
                    <a:pt x="3824" y="58268"/>
                    <a:pt x="4059" y="58080"/>
                    <a:pt x="4111" y="57771"/>
                  </a:cubicBezTo>
                  <a:cubicBezTo>
                    <a:pt x="4111" y="57705"/>
                    <a:pt x="4176" y="57673"/>
                    <a:pt x="4176" y="57607"/>
                  </a:cubicBezTo>
                  <a:cubicBezTo>
                    <a:pt x="4176" y="57281"/>
                    <a:pt x="3948" y="57053"/>
                    <a:pt x="3687" y="56955"/>
                  </a:cubicBezTo>
                  <a:cubicBezTo>
                    <a:pt x="3619" y="56938"/>
                    <a:pt x="3552" y="56930"/>
                    <a:pt x="3488" y="56930"/>
                  </a:cubicBezTo>
                  <a:close/>
                  <a:moveTo>
                    <a:pt x="154708" y="61804"/>
                  </a:moveTo>
                  <a:cubicBezTo>
                    <a:pt x="154668" y="61804"/>
                    <a:pt x="154628" y="61808"/>
                    <a:pt x="154586" y="61815"/>
                  </a:cubicBezTo>
                  <a:cubicBezTo>
                    <a:pt x="154228" y="61913"/>
                    <a:pt x="153967" y="62239"/>
                    <a:pt x="154064" y="62598"/>
                  </a:cubicBezTo>
                  <a:cubicBezTo>
                    <a:pt x="154120" y="62905"/>
                    <a:pt x="154367" y="63141"/>
                    <a:pt x="154662" y="63141"/>
                  </a:cubicBezTo>
                  <a:cubicBezTo>
                    <a:pt x="154712" y="63141"/>
                    <a:pt x="154763" y="63134"/>
                    <a:pt x="154815" y="63120"/>
                  </a:cubicBezTo>
                  <a:cubicBezTo>
                    <a:pt x="155108" y="63055"/>
                    <a:pt x="155304" y="62761"/>
                    <a:pt x="155369" y="62468"/>
                  </a:cubicBezTo>
                  <a:lnTo>
                    <a:pt x="155369" y="62337"/>
                  </a:lnTo>
                  <a:cubicBezTo>
                    <a:pt x="155283" y="62020"/>
                    <a:pt x="155017" y="61804"/>
                    <a:pt x="154708" y="61804"/>
                  </a:cubicBezTo>
                  <a:close/>
                  <a:moveTo>
                    <a:pt x="2298" y="62105"/>
                  </a:moveTo>
                  <a:cubicBezTo>
                    <a:pt x="1945" y="62105"/>
                    <a:pt x="1660" y="62298"/>
                    <a:pt x="1599" y="62631"/>
                  </a:cubicBezTo>
                  <a:cubicBezTo>
                    <a:pt x="1534" y="62990"/>
                    <a:pt x="1762" y="63316"/>
                    <a:pt x="2121" y="63414"/>
                  </a:cubicBezTo>
                  <a:cubicBezTo>
                    <a:pt x="2147" y="63416"/>
                    <a:pt x="2173" y="63417"/>
                    <a:pt x="2198" y="63417"/>
                  </a:cubicBezTo>
                  <a:cubicBezTo>
                    <a:pt x="2526" y="63417"/>
                    <a:pt x="2813" y="63225"/>
                    <a:pt x="2904" y="62892"/>
                  </a:cubicBezTo>
                  <a:lnTo>
                    <a:pt x="2904" y="62761"/>
                  </a:lnTo>
                  <a:cubicBezTo>
                    <a:pt x="2904" y="62435"/>
                    <a:pt x="2708" y="62174"/>
                    <a:pt x="2382" y="62109"/>
                  </a:cubicBezTo>
                  <a:cubicBezTo>
                    <a:pt x="2354" y="62107"/>
                    <a:pt x="2326" y="62105"/>
                    <a:pt x="2298" y="62105"/>
                  </a:cubicBezTo>
                  <a:close/>
                  <a:moveTo>
                    <a:pt x="155573" y="67032"/>
                  </a:moveTo>
                  <a:cubicBezTo>
                    <a:pt x="155549" y="67032"/>
                    <a:pt x="155525" y="67033"/>
                    <a:pt x="155500" y="67035"/>
                  </a:cubicBezTo>
                  <a:cubicBezTo>
                    <a:pt x="155141" y="67067"/>
                    <a:pt x="154913" y="67393"/>
                    <a:pt x="154945" y="67785"/>
                  </a:cubicBezTo>
                  <a:cubicBezTo>
                    <a:pt x="154976" y="68121"/>
                    <a:pt x="155264" y="68342"/>
                    <a:pt x="155622" y="68342"/>
                  </a:cubicBezTo>
                  <a:cubicBezTo>
                    <a:pt x="155646" y="68342"/>
                    <a:pt x="155671" y="68341"/>
                    <a:pt x="155695" y="68339"/>
                  </a:cubicBezTo>
                  <a:cubicBezTo>
                    <a:pt x="156022" y="68307"/>
                    <a:pt x="156250" y="68013"/>
                    <a:pt x="156250" y="67687"/>
                  </a:cubicBezTo>
                  <a:lnTo>
                    <a:pt x="156250" y="67589"/>
                  </a:lnTo>
                  <a:cubicBezTo>
                    <a:pt x="156219" y="67253"/>
                    <a:pt x="155931" y="67032"/>
                    <a:pt x="155573" y="67032"/>
                  </a:cubicBezTo>
                  <a:close/>
                  <a:moveTo>
                    <a:pt x="1368" y="67325"/>
                  </a:moveTo>
                  <a:cubicBezTo>
                    <a:pt x="1033" y="67325"/>
                    <a:pt x="716" y="67547"/>
                    <a:pt x="686" y="67883"/>
                  </a:cubicBezTo>
                  <a:cubicBezTo>
                    <a:pt x="653" y="68274"/>
                    <a:pt x="914" y="68600"/>
                    <a:pt x="1273" y="68633"/>
                  </a:cubicBezTo>
                  <a:cubicBezTo>
                    <a:pt x="1296" y="68635"/>
                    <a:pt x="1318" y="68636"/>
                    <a:pt x="1341" y="68636"/>
                  </a:cubicBezTo>
                  <a:cubicBezTo>
                    <a:pt x="1672" y="68636"/>
                    <a:pt x="1960" y="68413"/>
                    <a:pt x="1991" y="68046"/>
                  </a:cubicBezTo>
                  <a:lnTo>
                    <a:pt x="1991" y="67981"/>
                  </a:lnTo>
                  <a:cubicBezTo>
                    <a:pt x="1991" y="67654"/>
                    <a:pt x="1762" y="67361"/>
                    <a:pt x="1436" y="67328"/>
                  </a:cubicBezTo>
                  <a:cubicBezTo>
                    <a:pt x="1413" y="67326"/>
                    <a:pt x="1390" y="67325"/>
                    <a:pt x="1368" y="67325"/>
                  </a:cubicBezTo>
                  <a:close/>
                  <a:moveTo>
                    <a:pt x="156188" y="72343"/>
                  </a:moveTo>
                  <a:cubicBezTo>
                    <a:pt x="156154" y="72343"/>
                    <a:pt x="156121" y="72345"/>
                    <a:pt x="156087" y="72352"/>
                  </a:cubicBezTo>
                  <a:cubicBezTo>
                    <a:pt x="155728" y="72352"/>
                    <a:pt x="155434" y="72678"/>
                    <a:pt x="155467" y="73037"/>
                  </a:cubicBezTo>
                  <a:cubicBezTo>
                    <a:pt x="155467" y="73377"/>
                    <a:pt x="155761" y="73659"/>
                    <a:pt x="156125" y="73659"/>
                  </a:cubicBezTo>
                  <a:cubicBezTo>
                    <a:pt x="156145" y="73659"/>
                    <a:pt x="156165" y="73658"/>
                    <a:pt x="156185" y="73656"/>
                  </a:cubicBezTo>
                  <a:cubicBezTo>
                    <a:pt x="156544" y="73591"/>
                    <a:pt x="156772" y="73330"/>
                    <a:pt x="156772" y="73004"/>
                  </a:cubicBezTo>
                  <a:lnTo>
                    <a:pt x="156772" y="72939"/>
                  </a:lnTo>
                  <a:cubicBezTo>
                    <a:pt x="156772" y="72614"/>
                    <a:pt x="156504" y="72343"/>
                    <a:pt x="156188" y="72343"/>
                  </a:cubicBezTo>
                  <a:close/>
                  <a:moveTo>
                    <a:pt x="795" y="72610"/>
                  </a:moveTo>
                  <a:cubicBezTo>
                    <a:pt x="461" y="72610"/>
                    <a:pt x="195" y="72892"/>
                    <a:pt x="164" y="73232"/>
                  </a:cubicBezTo>
                  <a:cubicBezTo>
                    <a:pt x="131" y="73591"/>
                    <a:pt x="392" y="73885"/>
                    <a:pt x="784" y="73917"/>
                  </a:cubicBezTo>
                  <a:cubicBezTo>
                    <a:pt x="818" y="73924"/>
                    <a:pt x="851" y="73927"/>
                    <a:pt x="884" y="73927"/>
                  </a:cubicBezTo>
                  <a:cubicBezTo>
                    <a:pt x="1196" y="73927"/>
                    <a:pt x="1439" y="73655"/>
                    <a:pt x="1469" y="73330"/>
                  </a:cubicBezTo>
                  <a:lnTo>
                    <a:pt x="1469" y="73265"/>
                  </a:lnTo>
                  <a:cubicBezTo>
                    <a:pt x="1469" y="72939"/>
                    <a:pt x="1240" y="72678"/>
                    <a:pt x="849" y="72613"/>
                  </a:cubicBezTo>
                  <a:cubicBezTo>
                    <a:pt x="831" y="72611"/>
                    <a:pt x="812" y="72610"/>
                    <a:pt x="795" y="72610"/>
                  </a:cubicBezTo>
                  <a:close/>
                  <a:moveTo>
                    <a:pt x="156348" y="77669"/>
                  </a:moveTo>
                  <a:cubicBezTo>
                    <a:pt x="155956" y="77669"/>
                    <a:pt x="155695" y="77962"/>
                    <a:pt x="155695" y="78321"/>
                  </a:cubicBezTo>
                  <a:lnTo>
                    <a:pt x="155695" y="78419"/>
                  </a:lnTo>
                  <a:lnTo>
                    <a:pt x="155695" y="78484"/>
                  </a:lnTo>
                  <a:cubicBezTo>
                    <a:pt x="155695" y="78876"/>
                    <a:pt x="155956" y="79137"/>
                    <a:pt x="156348" y="79137"/>
                  </a:cubicBezTo>
                  <a:cubicBezTo>
                    <a:pt x="156707" y="79137"/>
                    <a:pt x="157000" y="78876"/>
                    <a:pt x="157000" y="78484"/>
                  </a:cubicBezTo>
                  <a:lnTo>
                    <a:pt x="157000" y="78419"/>
                  </a:lnTo>
                  <a:lnTo>
                    <a:pt x="157000" y="78321"/>
                  </a:lnTo>
                  <a:cubicBezTo>
                    <a:pt x="157000" y="77962"/>
                    <a:pt x="156707" y="77669"/>
                    <a:pt x="156348" y="77669"/>
                  </a:cubicBezTo>
                  <a:close/>
                  <a:moveTo>
                    <a:pt x="653" y="77930"/>
                  </a:moveTo>
                  <a:cubicBezTo>
                    <a:pt x="294" y="77930"/>
                    <a:pt x="1" y="78191"/>
                    <a:pt x="1" y="78582"/>
                  </a:cubicBezTo>
                  <a:cubicBezTo>
                    <a:pt x="1" y="78941"/>
                    <a:pt x="294" y="79234"/>
                    <a:pt x="653" y="79234"/>
                  </a:cubicBezTo>
                  <a:cubicBezTo>
                    <a:pt x="1012" y="79234"/>
                    <a:pt x="1306" y="78941"/>
                    <a:pt x="1306" y="78582"/>
                  </a:cubicBezTo>
                  <a:cubicBezTo>
                    <a:pt x="1306" y="78191"/>
                    <a:pt x="1012" y="77930"/>
                    <a:pt x="653" y="77930"/>
                  </a:cubicBezTo>
                  <a:close/>
                  <a:moveTo>
                    <a:pt x="156118" y="83140"/>
                  </a:moveTo>
                  <a:cubicBezTo>
                    <a:pt x="155806" y="83140"/>
                    <a:pt x="155562" y="83414"/>
                    <a:pt x="155532" y="83769"/>
                  </a:cubicBezTo>
                  <a:cubicBezTo>
                    <a:pt x="155467" y="84127"/>
                    <a:pt x="155761" y="84388"/>
                    <a:pt x="156119" y="84454"/>
                  </a:cubicBezTo>
                  <a:cubicBezTo>
                    <a:pt x="156139" y="84455"/>
                    <a:pt x="156159" y="84456"/>
                    <a:pt x="156178" y="84456"/>
                  </a:cubicBezTo>
                  <a:cubicBezTo>
                    <a:pt x="156537" y="84456"/>
                    <a:pt x="156775" y="84174"/>
                    <a:pt x="156837" y="83834"/>
                  </a:cubicBezTo>
                  <a:lnTo>
                    <a:pt x="156837" y="83801"/>
                  </a:lnTo>
                  <a:cubicBezTo>
                    <a:pt x="156837" y="83475"/>
                    <a:pt x="156576" y="83181"/>
                    <a:pt x="156217" y="83149"/>
                  </a:cubicBezTo>
                  <a:cubicBezTo>
                    <a:pt x="156184" y="83143"/>
                    <a:pt x="156150" y="83140"/>
                    <a:pt x="156118" y="83140"/>
                  </a:cubicBezTo>
                  <a:close/>
                  <a:moveTo>
                    <a:pt x="838" y="83212"/>
                  </a:moveTo>
                  <a:cubicBezTo>
                    <a:pt x="820" y="83212"/>
                    <a:pt x="802" y="83212"/>
                    <a:pt x="784" y="83214"/>
                  </a:cubicBezTo>
                  <a:cubicBezTo>
                    <a:pt x="392" y="83214"/>
                    <a:pt x="131" y="83540"/>
                    <a:pt x="164" y="83899"/>
                  </a:cubicBezTo>
                  <a:cubicBezTo>
                    <a:pt x="164" y="84254"/>
                    <a:pt x="432" y="84528"/>
                    <a:pt x="749" y="84528"/>
                  </a:cubicBezTo>
                  <a:cubicBezTo>
                    <a:pt x="782" y="84528"/>
                    <a:pt x="815" y="84525"/>
                    <a:pt x="849" y="84519"/>
                  </a:cubicBezTo>
                  <a:cubicBezTo>
                    <a:pt x="1208" y="84519"/>
                    <a:pt x="1469" y="84258"/>
                    <a:pt x="1469" y="83866"/>
                  </a:cubicBezTo>
                  <a:lnTo>
                    <a:pt x="1469" y="83834"/>
                  </a:lnTo>
                  <a:cubicBezTo>
                    <a:pt x="1469" y="83493"/>
                    <a:pt x="1175" y="83212"/>
                    <a:pt x="838" y="83212"/>
                  </a:cubicBezTo>
                  <a:close/>
                  <a:moveTo>
                    <a:pt x="155630" y="88430"/>
                  </a:moveTo>
                  <a:cubicBezTo>
                    <a:pt x="155268" y="88430"/>
                    <a:pt x="154976" y="88682"/>
                    <a:pt x="154945" y="89020"/>
                  </a:cubicBezTo>
                  <a:cubicBezTo>
                    <a:pt x="154913" y="89379"/>
                    <a:pt x="155141" y="89705"/>
                    <a:pt x="155532" y="89738"/>
                  </a:cubicBezTo>
                  <a:cubicBezTo>
                    <a:pt x="155570" y="89745"/>
                    <a:pt x="155606" y="89748"/>
                    <a:pt x="155643" y="89748"/>
                  </a:cubicBezTo>
                  <a:cubicBezTo>
                    <a:pt x="155956" y="89748"/>
                    <a:pt x="156221" y="89505"/>
                    <a:pt x="156250" y="89184"/>
                  </a:cubicBezTo>
                  <a:cubicBezTo>
                    <a:pt x="156250" y="89151"/>
                    <a:pt x="156283" y="89086"/>
                    <a:pt x="156250" y="89086"/>
                  </a:cubicBezTo>
                  <a:cubicBezTo>
                    <a:pt x="156250" y="88759"/>
                    <a:pt x="156022" y="88498"/>
                    <a:pt x="155695" y="88433"/>
                  </a:cubicBezTo>
                  <a:cubicBezTo>
                    <a:pt x="155673" y="88431"/>
                    <a:pt x="155651" y="88430"/>
                    <a:pt x="155630" y="88430"/>
                  </a:cubicBezTo>
                  <a:close/>
                  <a:moveTo>
                    <a:pt x="1416" y="88521"/>
                  </a:moveTo>
                  <a:cubicBezTo>
                    <a:pt x="1380" y="88521"/>
                    <a:pt x="1343" y="88524"/>
                    <a:pt x="1306" y="88531"/>
                  </a:cubicBezTo>
                  <a:cubicBezTo>
                    <a:pt x="947" y="88564"/>
                    <a:pt x="686" y="88890"/>
                    <a:pt x="751" y="89249"/>
                  </a:cubicBezTo>
                  <a:cubicBezTo>
                    <a:pt x="782" y="89587"/>
                    <a:pt x="1074" y="89839"/>
                    <a:pt x="1408" y="89839"/>
                  </a:cubicBezTo>
                  <a:cubicBezTo>
                    <a:pt x="1428" y="89839"/>
                    <a:pt x="1448" y="89838"/>
                    <a:pt x="1469" y="89836"/>
                  </a:cubicBezTo>
                  <a:cubicBezTo>
                    <a:pt x="1795" y="89803"/>
                    <a:pt x="2023" y="89510"/>
                    <a:pt x="2056" y="89184"/>
                  </a:cubicBezTo>
                  <a:lnTo>
                    <a:pt x="2056" y="89086"/>
                  </a:lnTo>
                  <a:cubicBezTo>
                    <a:pt x="1997" y="88764"/>
                    <a:pt x="1729" y="88521"/>
                    <a:pt x="1416" y="88521"/>
                  </a:cubicBezTo>
                  <a:close/>
                  <a:moveTo>
                    <a:pt x="154738" y="93649"/>
                  </a:moveTo>
                  <a:cubicBezTo>
                    <a:pt x="154410" y="93649"/>
                    <a:pt x="154125" y="93844"/>
                    <a:pt x="154064" y="94207"/>
                  </a:cubicBezTo>
                  <a:cubicBezTo>
                    <a:pt x="153999" y="94566"/>
                    <a:pt x="154228" y="94892"/>
                    <a:pt x="154586" y="94957"/>
                  </a:cubicBezTo>
                  <a:cubicBezTo>
                    <a:pt x="154610" y="94960"/>
                    <a:pt x="154634" y="94961"/>
                    <a:pt x="154657" y="94961"/>
                  </a:cubicBezTo>
                  <a:cubicBezTo>
                    <a:pt x="154963" y="94961"/>
                    <a:pt x="155278" y="94768"/>
                    <a:pt x="155369" y="94435"/>
                  </a:cubicBezTo>
                  <a:lnTo>
                    <a:pt x="155369" y="94305"/>
                  </a:lnTo>
                  <a:cubicBezTo>
                    <a:pt x="155369" y="93979"/>
                    <a:pt x="155141" y="93750"/>
                    <a:pt x="154815" y="93652"/>
                  </a:cubicBezTo>
                  <a:cubicBezTo>
                    <a:pt x="154789" y="93650"/>
                    <a:pt x="154763" y="93649"/>
                    <a:pt x="154738" y="93649"/>
                  </a:cubicBezTo>
                  <a:close/>
                  <a:moveTo>
                    <a:pt x="2316" y="93730"/>
                  </a:moveTo>
                  <a:cubicBezTo>
                    <a:pt x="2264" y="93730"/>
                    <a:pt x="2210" y="93736"/>
                    <a:pt x="2154" y="93750"/>
                  </a:cubicBezTo>
                  <a:cubicBezTo>
                    <a:pt x="1795" y="93816"/>
                    <a:pt x="1534" y="94142"/>
                    <a:pt x="1632" y="94501"/>
                  </a:cubicBezTo>
                  <a:cubicBezTo>
                    <a:pt x="1718" y="94847"/>
                    <a:pt x="1959" y="95066"/>
                    <a:pt x="2285" y="95066"/>
                  </a:cubicBezTo>
                  <a:cubicBezTo>
                    <a:pt x="2327" y="95066"/>
                    <a:pt x="2370" y="95063"/>
                    <a:pt x="2415" y="95055"/>
                  </a:cubicBezTo>
                  <a:cubicBezTo>
                    <a:pt x="2741" y="95022"/>
                    <a:pt x="2937" y="94729"/>
                    <a:pt x="2937" y="94403"/>
                  </a:cubicBezTo>
                  <a:lnTo>
                    <a:pt x="2937" y="94272"/>
                  </a:lnTo>
                  <a:cubicBezTo>
                    <a:pt x="2853" y="93965"/>
                    <a:pt x="2626" y="93730"/>
                    <a:pt x="2316" y="93730"/>
                  </a:cubicBezTo>
                  <a:close/>
                  <a:moveTo>
                    <a:pt x="153434" y="98802"/>
                  </a:moveTo>
                  <a:cubicBezTo>
                    <a:pt x="153152" y="98802"/>
                    <a:pt x="152904" y="99006"/>
                    <a:pt x="152825" y="99296"/>
                  </a:cubicBezTo>
                  <a:cubicBezTo>
                    <a:pt x="152694" y="99654"/>
                    <a:pt x="152923" y="100013"/>
                    <a:pt x="153282" y="100111"/>
                  </a:cubicBezTo>
                  <a:cubicBezTo>
                    <a:pt x="153344" y="100128"/>
                    <a:pt x="153406" y="100136"/>
                    <a:pt x="153467" y="100136"/>
                  </a:cubicBezTo>
                  <a:cubicBezTo>
                    <a:pt x="153757" y="100136"/>
                    <a:pt x="154016" y="99951"/>
                    <a:pt x="154097" y="99654"/>
                  </a:cubicBezTo>
                  <a:cubicBezTo>
                    <a:pt x="154097" y="99589"/>
                    <a:pt x="154130" y="99524"/>
                    <a:pt x="154130" y="99491"/>
                  </a:cubicBezTo>
                  <a:cubicBezTo>
                    <a:pt x="154130" y="99198"/>
                    <a:pt x="153934" y="98937"/>
                    <a:pt x="153640" y="98839"/>
                  </a:cubicBezTo>
                  <a:cubicBezTo>
                    <a:pt x="153571" y="98814"/>
                    <a:pt x="153501" y="98802"/>
                    <a:pt x="153434" y="98802"/>
                  </a:cubicBezTo>
                  <a:close/>
                  <a:moveTo>
                    <a:pt x="3569" y="98900"/>
                  </a:moveTo>
                  <a:cubicBezTo>
                    <a:pt x="3501" y="98900"/>
                    <a:pt x="3431" y="98911"/>
                    <a:pt x="3361" y="98937"/>
                  </a:cubicBezTo>
                  <a:cubicBezTo>
                    <a:pt x="3034" y="99002"/>
                    <a:pt x="2806" y="99361"/>
                    <a:pt x="2904" y="99752"/>
                  </a:cubicBezTo>
                  <a:cubicBezTo>
                    <a:pt x="2956" y="100015"/>
                    <a:pt x="3220" y="100214"/>
                    <a:pt x="3508" y="100214"/>
                  </a:cubicBezTo>
                  <a:cubicBezTo>
                    <a:pt x="3578" y="100214"/>
                    <a:pt x="3649" y="100202"/>
                    <a:pt x="3719" y="100176"/>
                  </a:cubicBezTo>
                  <a:cubicBezTo>
                    <a:pt x="4013" y="100111"/>
                    <a:pt x="4209" y="99850"/>
                    <a:pt x="4209" y="99524"/>
                  </a:cubicBezTo>
                  <a:cubicBezTo>
                    <a:pt x="4209" y="99491"/>
                    <a:pt x="4176" y="99459"/>
                    <a:pt x="4176" y="99361"/>
                  </a:cubicBezTo>
                  <a:cubicBezTo>
                    <a:pt x="4097" y="99099"/>
                    <a:pt x="3850" y="98900"/>
                    <a:pt x="3569" y="98900"/>
                  </a:cubicBezTo>
                  <a:close/>
                  <a:moveTo>
                    <a:pt x="151814" y="103854"/>
                  </a:moveTo>
                  <a:cubicBezTo>
                    <a:pt x="151540" y="103854"/>
                    <a:pt x="151296" y="104030"/>
                    <a:pt x="151194" y="104287"/>
                  </a:cubicBezTo>
                  <a:cubicBezTo>
                    <a:pt x="151063" y="104678"/>
                    <a:pt x="151226" y="105037"/>
                    <a:pt x="151618" y="105167"/>
                  </a:cubicBezTo>
                  <a:cubicBezTo>
                    <a:pt x="151688" y="105193"/>
                    <a:pt x="151758" y="105205"/>
                    <a:pt x="151827" y="105205"/>
                  </a:cubicBezTo>
                  <a:cubicBezTo>
                    <a:pt x="152108" y="105205"/>
                    <a:pt x="152361" y="105006"/>
                    <a:pt x="152466" y="104743"/>
                  </a:cubicBezTo>
                  <a:cubicBezTo>
                    <a:pt x="152499" y="104678"/>
                    <a:pt x="152499" y="104580"/>
                    <a:pt x="152499" y="104515"/>
                  </a:cubicBezTo>
                  <a:cubicBezTo>
                    <a:pt x="152499" y="104254"/>
                    <a:pt x="152336" y="103960"/>
                    <a:pt x="152042" y="103895"/>
                  </a:cubicBezTo>
                  <a:cubicBezTo>
                    <a:pt x="151965" y="103867"/>
                    <a:pt x="151889" y="103854"/>
                    <a:pt x="151814" y="103854"/>
                  </a:cubicBezTo>
                  <a:close/>
                  <a:moveTo>
                    <a:pt x="5122" y="103932"/>
                  </a:moveTo>
                  <a:cubicBezTo>
                    <a:pt x="5055" y="103932"/>
                    <a:pt x="4989" y="103942"/>
                    <a:pt x="4926" y="103960"/>
                  </a:cubicBezTo>
                  <a:cubicBezTo>
                    <a:pt x="4568" y="104091"/>
                    <a:pt x="4404" y="104515"/>
                    <a:pt x="4535" y="104841"/>
                  </a:cubicBezTo>
                  <a:cubicBezTo>
                    <a:pt x="4635" y="105117"/>
                    <a:pt x="4890" y="105277"/>
                    <a:pt x="5150" y="105277"/>
                  </a:cubicBezTo>
                  <a:cubicBezTo>
                    <a:pt x="5229" y="105277"/>
                    <a:pt x="5308" y="105263"/>
                    <a:pt x="5383" y="105232"/>
                  </a:cubicBezTo>
                  <a:cubicBezTo>
                    <a:pt x="5644" y="105167"/>
                    <a:pt x="5840" y="104906"/>
                    <a:pt x="5840" y="104580"/>
                  </a:cubicBezTo>
                  <a:cubicBezTo>
                    <a:pt x="5840" y="104547"/>
                    <a:pt x="5840" y="104450"/>
                    <a:pt x="5807" y="104384"/>
                  </a:cubicBezTo>
                  <a:cubicBezTo>
                    <a:pt x="5702" y="104094"/>
                    <a:pt x="5405" y="103932"/>
                    <a:pt x="5122" y="103932"/>
                  </a:cubicBezTo>
                  <a:close/>
                  <a:moveTo>
                    <a:pt x="149879" y="108822"/>
                  </a:moveTo>
                  <a:cubicBezTo>
                    <a:pt x="149630" y="108822"/>
                    <a:pt x="149389" y="108973"/>
                    <a:pt x="149269" y="109212"/>
                  </a:cubicBezTo>
                  <a:cubicBezTo>
                    <a:pt x="149106" y="109538"/>
                    <a:pt x="149269" y="109897"/>
                    <a:pt x="149595" y="110060"/>
                  </a:cubicBezTo>
                  <a:cubicBezTo>
                    <a:pt x="149700" y="110104"/>
                    <a:pt x="149803" y="110124"/>
                    <a:pt x="149900" y="110124"/>
                  </a:cubicBezTo>
                  <a:cubicBezTo>
                    <a:pt x="150165" y="110124"/>
                    <a:pt x="150389" y="109973"/>
                    <a:pt x="150509" y="109734"/>
                  </a:cubicBezTo>
                  <a:cubicBezTo>
                    <a:pt x="150541" y="109636"/>
                    <a:pt x="150541" y="109571"/>
                    <a:pt x="150541" y="109473"/>
                  </a:cubicBezTo>
                  <a:cubicBezTo>
                    <a:pt x="150541" y="109245"/>
                    <a:pt x="150378" y="108984"/>
                    <a:pt x="150150" y="108886"/>
                  </a:cubicBezTo>
                  <a:cubicBezTo>
                    <a:pt x="150063" y="108842"/>
                    <a:pt x="149971" y="108822"/>
                    <a:pt x="149879" y="108822"/>
                  </a:cubicBezTo>
                  <a:close/>
                  <a:moveTo>
                    <a:pt x="7127" y="108920"/>
                  </a:moveTo>
                  <a:cubicBezTo>
                    <a:pt x="7033" y="108920"/>
                    <a:pt x="6938" y="108940"/>
                    <a:pt x="6851" y="108984"/>
                  </a:cubicBezTo>
                  <a:cubicBezTo>
                    <a:pt x="6525" y="109114"/>
                    <a:pt x="6362" y="109538"/>
                    <a:pt x="6525" y="109864"/>
                  </a:cubicBezTo>
                  <a:cubicBezTo>
                    <a:pt x="6620" y="110103"/>
                    <a:pt x="6856" y="110255"/>
                    <a:pt x="7103" y="110255"/>
                  </a:cubicBezTo>
                  <a:cubicBezTo>
                    <a:pt x="7193" y="110255"/>
                    <a:pt x="7285" y="110234"/>
                    <a:pt x="7373" y="110191"/>
                  </a:cubicBezTo>
                  <a:cubicBezTo>
                    <a:pt x="7634" y="110060"/>
                    <a:pt x="7797" y="109799"/>
                    <a:pt x="7797" y="109604"/>
                  </a:cubicBezTo>
                  <a:cubicBezTo>
                    <a:pt x="7797" y="109473"/>
                    <a:pt x="7797" y="109408"/>
                    <a:pt x="7764" y="109310"/>
                  </a:cubicBezTo>
                  <a:cubicBezTo>
                    <a:pt x="7645" y="109071"/>
                    <a:pt x="7386" y="108920"/>
                    <a:pt x="7127" y="108920"/>
                  </a:cubicBezTo>
                  <a:close/>
                  <a:moveTo>
                    <a:pt x="147597" y="113611"/>
                  </a:moveTo>
                  <a:cubicBezTo>
                    <a:pt x="147348" y="113611"/>
                    <a:pt x="147101" y="113744"/>
                    <a:pt x="146986" y="113975"/>
                  </a:cubicBezTo>
                  <a:cubicBezTo>
                    <a:pt x="146823" y="114301"/>
                    <a:pt x="146953" y="114692"/>
                    <a:pt x="147279" y="114855"/>
                  </a:cubicBezTo>
                  <a:cubicBezTo>
                    <a:pt x="147383" y="114907"/>
                    <a:pt x="147497" y="114933"/>
                    <a:pt x="147610" y="114933"/>
                  </a:cubicBezTo>
                  <a:cubicBezTo>
                    <a:pt x="147850" y="114933"/>
                    <a:pt x="148082" y="114817"/>
                    <a:pt x="148193" y="114594"/>
                  </a:cubicBezTo>
                  <a:cubicBezTo>
                    <a:pt x="148225" y="114497"/>
                    <a:pt x="148258" y="114366"/>
                    <a:pt x="148258" y="114268"/>
                  </a:cubicBezTo>
                  <a:cubicBezTo>
                    <a:pt x="148258" y="114040"/>
                    <a:pt x="148128" y="113812"/>
                    <a:pt x="147899" y="113681"/>
                  </a:cubicBezTo>
                  <a:cubicBezTo>
                    <a:pt x="147804" y="113633"/>
                    <a:pt x="147700" y="113611"/>
                    <a:pt x="147597" y="113611"/>
                  </a:cubicBezTo>
                  <a:close/>
                  <a:moveTo>
                    <a:pt x="9424" y="113701"/>
                  </a:moveTo>
                  <a:cubicBezTo>
                    <a:pt x="9316" y="113701"/>
                    <a:pt x="9206" y="113727"/>
                    <a:pt x="9102" y="113779"/>
                  </a:cubicBezTo>
                  <a:cubicBezTo>
                    <a:pt x="8776" y="113942"/>
                    <a:pt x="8645" y="114333"/>
                    <a:pt x="8808" y="114660"/>
                  </a:cubicBezTo>
                  <a:cubicBezTo>
                    <a:pt x="8924" y="114891"/>
                    <a:pt x="9170" y="115023"/>
                    <a:pt x="9420" y="115023"/>
                  </a:cubicBezTo>
                  <a:cubicBezTo>
                    <a:pt x="9523" y="115023"/>
                    <a:pt x="9626" y="115001"/>
                    <a:pt x="9722" y="114953"/>
                  </a:cubicBezTo>
                  <a:cubicBezTo>
                    <a:pt x="9950" y="114823"/>
                    <a:pt x="10080" y="114594"/>
                    <a:pt x="10080" y="114366"/>
                  </a:cubicBezTo>
                  <a:cubicBezTo>
                    <a:pt x="10080" y="114268"/>
                    <a:pt x="10048" y="114138"/>
                    <a:pt x="9982" y="114040"/>
                  </a:cubicBezTo>
                  <a:cubicBezTo>
                    <a:pt x="9871" y="113818"/>
                    <a:pt x="9654" y="113701"/>
                    <a:pt x="9424" y="113701"/>
                  </a:cubicBezTo>
                  <a:close/>
                  <a:moveTo>
                    <a:pt x="145013" y="118268"/>
                  </a:moveTo>
                  <a:cubicBezTo>
                    <a:pt x="144808" y="118268"/>
                    <a:pt x="144596" y="118370"/>
                    <a:pt x="144474" y="118574"/>
                  </a:cubicBezTo>
                  <a:cubicBezTo>
                    <a:pt x="144278" y="118868"/>
                    <a:pt x="144344" y="119259"/>
                    <a:pt x="144670" y="119487"/>
                  </a:cubicBezTo>
                  <a:cubicBezTo>
                    <a:pt x="144772" y="119555"/>
                    <a:pt x="144885" y="119588"/>
                    <a:pt x="145000" y="119588"/>
                  </a:cubicBezTo>
                  <a:cubicBezTo>
                    <a:pt x="145215" y="119588"/>
                    <a:pt x="145434" y="119472"/>
                    <a:pt x="145583" y="119259"/>
                  </a:cubicBezTo>
                  <a:cubicBezTo>
                    <a:pt x="145616" y="119161"/>
                    <a:pt x="145648" y="119031"/>
                    <a:pt x="145681" y="118933"/>
                  </a:cubicBezTo>
                  <a:cubicBezTo>
                    <a:pt x="145681" y="118704"/>
                    <a:pt x="145583" y="118509"/>
                    <a:pt x="145355" y="118378"/>
                  </a:cubicBezTo>
                  <a:cubicBezTo>
                    <a:pt x="145257" y="118305"/>
                    <a:pt x="145136" y="118268"/>
                    <a:pt x="145013" y="118268"/>
                  </a:cubicBezTo>
                  <a:close/>
                  <a:moveTo>
                    <a:pt x="12016" y="118317"/>
                  </a:moveTo>
                  <a:cubicBezTo>
                    <a:pt x="11903" y="118317"/>
                    <a:pt x="11787" y="118346"/>
                    <a:pt x="11679" y="118411"/>
                  </a:cubicBezTo>
                  <a:cubicBezTo>
                    <a:pt x="11385" y="118574"/>
                    <a:pt x="11255" y="118998"/>
                    <a:pt x="11450" y="119324"/>
                  </a:cubicBezTo>
                  <a:cubicBezTo>
                    <a:pt x="11559" y="119498"/>
                    <a:pt x="11784" y="119614"/>
                    <a:pt x="12018" y="119614"/>
                  </a:cubicBezTo>
                  <a:cubicBezTo>
                    <a:pt x="12135" y="119614"/>
                    <a:pt x="12255" y="119585"/>
                    <a:pt x="12364" y="119520"/>
                  </a:cubicBezTo>
                  <a:cubicBezTo>
                    <a:pt x="12559" y="119389"/>
                    <a:pt x="12690" y="119194"/>
                    <a:pt x="12657" y="118933"/>
                  </a:cubicBezTo>
                  <a:cubicBezTo>
                    <a:pt x="12657" y="118868"/>
                    <a:pt x="12657" y="118737"/>
                    <a:pt x="12559" y="118607"/>
                  </a:cubicBezTo>
                  <a:cubicBezTo>
                    <a:pt x="12451" y="118433"/>
                    <a:pt x="12240" y="118317"/>
                    <a:pt x="12016" y="118317"/>
                  </a:cubicBezTo>
                  <a:close/>
                  <a:moveTo>
                    <a:pt x="142029" y="122703"/>
                  </a:moveTo>
                  <a:cubicBezTo>
                    <a:pt x="141821" y="122703"/>
                    <a:pt x="141626" y="122797"/>
                    <a:pt x="141506" y="122978"/>
                  </a:cubicBezTo>
                  <a:cubicBezTo>
                    <a:pt x="141277" y="123304"/>
                    <a:pt x="141375" y="123728"/>
                    <a:pt x="141669" y="123924"/>
                  </a:cubicBezTo>
                  <a:cubicBezTo>
                    <a:pt x="141794" y="123999"/>
                    <a:pt x="141929" y="124036"/>
                    <a:pt x="142059" y="124036"/>
                  </a:cubicBezTo>
                  <a:cubicBezTo>
                    <a:pt x="142267" y="124036"/>
                    <a:pt x="142462" y="123941"/>
                    <a:pt x="142582" y="123761"/>
                  </a:cubicBezTo>
                  <a:cubicBezTo>
                    <a:pt x="142680" y="123630"/>
                    <a:pt x="142713" y="123467"/>
                    <a:pt x="142713" y="123337"/>
                  </a:cubicBezTo>
                  <a:cubicBezTo>
                    <a:pt x="142713" y="123141"/>
                    <a:pt x="142582" y="122945"/>
                    <a:pt x="142419" y="122815"/>
                  </a:cubicBezTo>
                  <a:cubicBezTo>
                    <a:pt x="142294" y="122739"/>
                    <a:pt x="142159" y="122703"/>
                    <a:pt x="142029" y="122703"/>
                  </a:cubicBezTo>
                  <a:close/>
                  <a:moveTo>
                    <a:pt x="14904" y="122744"/>
                  </a:moveTo>
                  <a:cubicBezTo>
                    <a:pt x="14779" y="122744"/>
                    <a:pt x="14656" y="122776"/>
                    <a:pt x="14549" y="122847"/>
                  </a:cubicBezTo>
                  <a:cubicBezTo>
                    <a:pt x="14288" y="123108"/>
                    <a:pt x="14190" y="123500"/>
                    <a:pt x="14386" y="123793"/>
                  </a:cubicBezTo>
                  <a:cubicBezTo>
                    <a:pt x="14547" y="123974"/>
                    <a:pt x="14757" y="124068"/>
                    <a:pt x="14963" y="124068"/>
                  </a:cubicBezTo>
                  <a:cubicBezTo>
                    <a:pt x="15092" y="124068"/>
                    <a:pt x="15219" y="124031"/>
                    <a:pt x="15332" y="123956"/>
                  </a:cubicBezTo>
                  <a:cubicBezTo>
                    <a:pt x="15495" y="123793"/>
                    <a:pt x="15626" y="123597"/>
                    <a:pt x="15626" y="123402"/>
                  </a:cubicBezTo>
                  <a:cubicBezTo>
                    <a:pt x="15626" y="123271"/>
                    <a:pt x="15593" y="123141"/>
                    <a:pt x="15495" y="123010"/>
                  </a:cubicBezTo>
                  <a:cubicBezTo>
                    <a:pt x="15350" y="122844"/>
                    <a:pt x="15125" y="122744"/>
                    <a:pt x="14904" y="122744"/>
                  </a:cubicBezTo>
                  <a:close/>
                  <a:moveTo>
                    <a:pt x="138865" y="126905"/>
                  </a:moveTo>
                  <a:cubicBezTo>
                    <a:pt x="138677" y="126905"/>
                    <a:pt x="138488" y="126988"/>
                    <a:pt x="138342" y="127153"/>
                  </a:cubicBezTo>
                  <a:cubicBezTo>
                    <a:pt x="138113" y="127414"/>
                    <a:pt x="138146" y="127838"/>
                    <a:pt x="138439" y="128066"/>
                  </a:cubicBezTo>
                  <a:cubicBezTo>
                    <a:pt x="138558" y="128185"/>
                    <a:pt x="138711" y="128243"/>
                    <a:pt x="138867" y="128243"/>
                  </a:cubicBezTo>
                  <a:cubicBezTo>
                    <a:pt x="139053" y="128243"/>
                    <a:pt x="139244" y="128161"/>
                    <a:pt x="139385" y="128001"/>
                  </a:cubicBezTo>
                  <a:cubicBezTo>
                    <a:pt x="139451" y="127871"/>
                    <a:pt x="139483" y="127708"/>
                    <a:pt x="139549" y="127577"/>
                  </a:cubicBezTo>
                  <a:cubicBezTo>
                    <a:pt x="139549" y="127381"/>
                    <a:pt x="139451" y="127186"/>
                    <a:pt x="139288" y="127055"/>
                  </a:cubicBezTo>
                  <a:cubicBezTo>
                    <a:pt x="139159" y="126955"/>
                    <a:pt x="139012" y="126905"/>
                    <a:pt x="138865" y="126905"/>
                  </a:cubicBezTo>
                  <a:close/>
                  <a:moveTo>
                    <a:pt x="18138" y="126976"/>
                  </a:moveTo>
                  <a:cubicBezTo>
                    <a:pt x="17985" y="126976"/>
                    <a:pt x="17832" y="127034"/>
                    <a:pt x="17713" y="127153"/>
                  </a:cubicBezTo>
                  <a:cubicBezTo>
                    <a:pt x="17420" y="127381"/>
                    <a:pt x="17387" y="127805"/>
                    <a:pt x="17616" y="128066"/>
                  </a:cubicBezTo>
                  <a:cubicBezTo>
                    <a:pt x="17762" y="128232"/>
                    <a:pt x="17950" y="128314"/>
                    <a:pt x="18139" y="128314"/>
                  </a:cubicBezTo>
                  <a:cubicBezTo>
                    <a:pt x="18286" y="128314"/>
                    <a:pt x="18433" y="128264"/>
                    <a:pt x="18561" y="128164"/>
                  </a:cubicBezTo>
                  <a:cubicBezTo>
                    <a:pt x="18725" y="128001"/>
                    <a:pt x="18790" y="127838"/>
                    <a:pt x="18790" y="127642"/>
                  </a:cubicBezTo>
                  <a:cubicBezTo>
                    <a:pt x="18790" y="127512"/>
                    <a:pt x="18725" y="127349"/>
                    <a:pt x="18627" y="127218"/>
                  </a:cubicBezTo>
                  <a:cubicBezTo>
                    <a:pt x="18503" y="127059"/>
                    <a:pt x="18320" y="126976"/>
                    <a:pt x="18138" y="126976"/>
                  </a:cubicBezTo>
                  <a:close/>
                  <a:moveTo>
                    <a:pt x="135328" y="130908"/>
                  </a:moveTo>
                  <a:cubicBezTo>
                    <a:pt x="135147" y="130908"/>
                    <a:pt x="134969" y="130982"/>
                    <a:pt x="134851" y="131133"/>
                  </a:cubicBezTo>
                  <a:cubicBezTo>
                    <a:pt x="134590" y="131426"/>
                    <a:pt x="134590" y="131818"/>
                    <a:pt x="134884" y="132079"/>
                  </a:cubicBezTo>
                  <a:cubicBezTo>
                    <a:pt x="135026" y="132189"/>
                    <a:pt x="135191" y="132246"/>
                    <a:pt x="135352" y="132246"/>
                  </a:cubicBezTo>
                  <a:cubicBezTo>
                    <a:pt x="135525" y="132246"/>
                    <a:pt x="135695" y="132181"/>
                    <a:pt x="135830" y="132046"/>
                  </a:cubicBezTo>
                  <a:cubicBezTo>
                    <a:pt x="135960" y="131916"/>
                    <a:pt x="136026" y="131752"/>
                    <a:pt x="135993" y="131589"/>
                  </a:cubicBezTo>
                  <a:cubicBezTo>
                    <a:pt x="135993" y="131426"/>
                    <a:pt x="135895" y="131231"/>
                    <a:pt x="135797" y="131100"/>
                  </a:cubicBezTo>
                  <a:cubicBezTo>
                    <a:pt x="135671" y="130973"/>
                    <a:pt x="135498" y="130908"/>
                    <a:pt x="135328" y="130908"/>
                  </a:cubicBezTo>
                  <a:close/>
                  <a:moveTo>
                    <a:pt x="21672" y="130965"/>
                  </a:moveTo>
                  <a:cubicBezTo>
                    <a:pt x="21510" y="130965"/>
                    <a:pt x="21346" y="131022"/>
                    <a:pt x="21204" y="131133"/>
                  </a:cubicBezTo>
                  <a:cubicBezTo>
                    <a:pt x="20910" y="131394"/>
                    <a:pt x="20910" y="131785"/>
                    <a:pt x="21171" y="132079"/>
                  </a:cubicBezTo>
                  <a:cubicBezTo>
                    <a:pt x="21289" y="132230"/>
                    <a:pt x="21458" y="132303"/>
                    <a:pt x="21635" y="132303"/>
                  </a:cubicBezTo>
                  <a:cubicBezTo>
                    <a:pt x="21801" y="132303"/>
                    <a:pt x="21975" y="132238"/>
                    <a:pt x="22117" y="132111"/>
                  </a:cubicBezTo>
                  <a:cubicBezTo>
                    <a:pt x="22215" y="131981"/>
                    <a:pt x="22313" y="131785"/>
                    <a:pt x="22313" y="131622"/>
                  </a:cubicBezTo>
                  <a:cubicBezTo>
                    <a:pt x="22313" y="131459"/>
                    <a:pt x="22248" y="131296"/>
                    <a:pt x="22150" y="131165"/>
                  </a:cubicBezTo>
                  <a:cubicBezTo>
                    <a:pt x="22015" y="131030"/>
                    <a:pt x="21845" y="130965"/>
                    <a:pt x="21672" y="130965"/>
                  </a:cubicBezTo>
                  <a:close/>
                  <a:moveTo>
                    <a:pt x="131603" y="134659"/>
                  </a:moveTo>
                  <a:cubicBezTo>
                    <a:pt x="131441" y="134659"/>
                    <a:pt x="131275" y="134725"/>
                    <a:pt x="131133" y="134851"/>
                  </a:cubicBezTo>
                  <a:cubicBezTo>
                    <a:pt x="130839" y="135080"/>
                    <a:pt x="130839" y="135504"/>
                    <a:pt x="131100" y="135797"/>
                  </a:cubicBezTo>
                  <a:cubicBezTo>
                    <a:pt x="131218" y="135932"/>
                    <a:pt x="131388" y="135997"/>
                    <a:pt x="131566" y="135997"/>
                  </a:cubicBezTo>
                  <a:cubicBezTo>
                    <a:pt x="131732" y="135997"/>
                    <a:pt x="131904" y="135940"/>
                    <a:pt x="132046" y="135830"/>
                  </a:cubicBezTo>
                  <a:cubicBezTo>
                    <a:pt x="132209" y="135699"/>
                    <a:pt x="132274" y="135504"/>
                    <a:pt x="132242" y="135341"/>
                  </a:cubicBezTo>
                  <a:cubicBezTo>
                    <a:pt x="132242" y="135178"/>
                    <a:pt x="132209" y="135014"/>
                    <a:pt x="132079" y="134884"/>
                  </a:cubicBezTo>
                  <a:cubicBezTo>
                    <a:pt x="131944" y="134733"/>
                    <a:pt x="131775" y="134659"/>
                    <a:pt x="131603" y="134659"/>
                  </a:cubicBezTo>
                  <a:close/>
                  <a:moveTo>
                    <a:pt x="25388" y="134717"/>
                  </a:moveTo>
                  <a:cubicBezTo>
                    <a:pt x="25211" y="134717"/>
                    <a:pt x="25040" y="134782"/>
                    <a:pt x="24922" y="134917"/>
                  </a:cubicBezTo>
                  <a:cubicBezTo>
                    <a:pt x="24661" y="135178"/>
                    <a:pt x="24661" y="135634"/>
                    <a:pt x="24955" y="135863"/>
                  </a:cubicBezTo>
                  <a:cubicBezTo>
                    <a:pt x="25097" y="135989"/>
                    <a:pt x="25263" y="136054"/>
                    <a:pt x="25425" y="136054"/>
                  </a:cubicBezTo>
                  <a:cubicBezTo>
                    <a:pt x="25598" y="136054"/>
                    <a:pt x="25767" y="135981"/>
                    <a:pt x="25901" y="135830"/>
                  </a:cubicBezTo>
                  <a:cubicBezTo>
                    <a:pt x="26031" y="135699"/>
                    <a:pt x="26064" y="135536"/>
                    <a:pt x="26064" y="135373"/>
                  </a:cubicBezTo>
                  <a:cubicBezTo>
                    <a:pt x="26064" y="135210"/>
                    <a:pt x="25966" y="135014"/>
                    <a:pt x="25868" y="134884"/>
                  </a:cubicBezTo>
                  <a:cubicBezTo>
                    <a:pt x="25726" y="134774"/>
                    <a:pt x="25554" y="134717"/>
                    <a:pt x="25388" y="134717"/>
                  </a:cubicBezTo>
                  <a:close/>
                  <a:moveTo>
                    <a:pt x="127559" y="138159"/>
                  </a:moveTo>
                  <a:cubicBezTo>
                    <a:pt x="127413" y="138159"/>
                    <a:pt x="127267" y="138209"/>
                    <a:pt x="127153" y="138309"/>
                  </a:cubicBezTo>
                  <a:cubicBezTo>
                    <a:pt x="126859" y="138570"/>
                    <a:pt x="126827" y="138961"/>
                    <a:pt x="127055" y="139255"/>
                  </a:cubicBezTo>
                  <a:cubicBezTo>
                    <a:pt x="127197" y="139415"/>
                    <a:pt x="127378" y="139497"/>
                    <a:pt x="127560" y="139497"/>
                  </a:cubicBezTo>
                  <a:cubicBezTo>
                    <a:pt x="127713" y="139497"/>
                    <a:pt x="127867" y="139439"/>
                    <a:pt x="128001" y="139320"/>
                  </a:cubicBezTo>
                  <a:cubicBezTo>
                    <a:pt x="128164" y="139222"/>
                    <a:pt x="128229" y="139059"/>
                    <a:pt x="128229" y="138798"/>
                  </a:cubicBezTo>
                  <a:cubicBezTo>
                    <a:pt x="128229" y="138668"/>
                    <a:pt x="128164" y="138505"/>
                    <a:pt x="128066" y="138407"/>
                  </a:cubicBezTo>
                  <a:cubicBezTo>
                    <a:pt x="127938" y="138242"/>
                    <a:pt x="127748" y="138159"/>
                    <a:pt x="127559" y="138159"/>
                  </a:cubicBezTo>
                  <a:close/>
                  <a:moveTo>
                    <a:pt x="29426" y="138192"/>
                  </a:moveTo>
                  <a:cubicBezTo>
                    <a:pt x="29237" y="138192"/>
                    <a:pt x="29049" y="138274"/>
                    <a:pt x="28902" y="138439"/>
                  </a:cubicBezTo>
                  <a:cubicBezTo>
                    <a:pt x="28674" y="138700"/>
                    <a:pt x="28706" y="139125"/>
                    <a:pt x="29000" y="139385"/>
                  </a:cubicBezTo>
                  <a:cubicBezTo>
                    <a:pt x="29128" y="139485"/>
                    <a:pt x="29275" y="139535"/>
                    <a:pt x="29422" y="139535"/>
                  </a:cubicBezTo>
                  <a:cubicBezTo>
                    <a:pt x="29611" y="139535"/>
                    <a:pt x="29799" y="139453"/>
                    <a:pt x="29946" y="139288"/>
                  </a:cubicBezTo>
                  <a:cubicBezTo>
                    <a:pt x="30011" y="139157"/>
                    <a:pt x="30109" y="138994"/>
                    <a:pt x="30109" y="138896"/>
                  </a:cubicBezTo>
                  <a:cubicBezTo>
                    <a:pt x="30109" y="138668"/>
                    <a:pt x="30011" y="138472"/>
                    <a:pt x="29848" y="138342"/>
                  </a:cubicBezTo>
                  <a:cubicBezTo>
                    <a:pt x="29720" y="138242"/>
                    <a:pt x="29572" y="138192"/>
                    <a:pt x="29426" y="138192"/>
                  </a:cubicBezTo>
                  <a:close/>
                  <a:moveTo>
                    <a:pt x="123341" y="141380"/>
                  </a:moveTo>
                  <a:cubicBezTo>
                    <a:pt x="123214" y="141380"/>
                    <a:pt x="123089" y="141419"/>
                    <a:pt x="122978" y="141506"/>
                  </a:cubicBezTo>
                  <a:cubicBezTo>
                    <a:pt x="122684" y="141734"/>
                    <a:pt x="122619" y="142158"/>
                    <a:pt x="122815" y="142419"/>
                  </a:cubicBezTo>
                  <a:cubicBezTo>
                    <a:pt x="122936" y="142602"/>
                    <a:pt x="123159" y="142708"/>
                    <a:pt x="123380" y="142708"/>
                  </a:cubicBezTo>
                  <a:cubicBezTo>
                    <a:pt x="123515" y="142708"/>
                    <a:pt x="123649" y="142669"/>
                    <a:pt x="123761" y="142582"/>
                  </a:cubicBezTo>
                  <a:cubicBezTo>
                    <a:pt x="123924" y="142484"/>
                    <a:pt x="124054" y="142256"/>
                    <a:pt x="124054" y="142028"/>
                  </a:cubicBezTo>
                  <a:cubicBezTo>
                    <a:pt x="124054" y="141897"/>
                    <a:pt x="123989" y="141767"/>
                    <a:pt x="123924" y="141669"/>
                  </a:cubicBezTo>
                  <a:cubicBezTo>
                    <a:pt x="123762" y="141486"/>
                    <a:pt x="123549" y="141380"/>
                    <a:pt x="123341" y="141380"/>
                  </a:cubicBezTo>
                  <a:close/>
                  <a:moveTo>
                    <a:pt x="33608" y="141427"/>
                  </a:moveTo>
                  <a:cubicBezTo>
                    <a:pt x="33393" y="141427"/>
                    <a:pt x="33198" y="141521"/>
                    <a:pt x="33077" y="141701"/>
                  </a:cubicBezTo>
                  <a:cubicBezTo>
                    <a:pt x="32849" y="142028"/>
                    <a:pt x="32947" y="142419"/>
                    <a:pt x="33240" y="142647"/>
                  </a:cubicBezTo>
                  <a:cubicBezTo>
                    <a:pt x="33359" y="142718"/>
                    <a:pt x="33486" y="142751"/>
                    <a:pt x="33610" y="142751"/>
                  </a:cubicBezTo>
                  <a:cubicBezTo>
                    <a:pt x="33829" y="142751"/>
                    <a:pt x="34041" y="142651"/>
                    <a:pt x="34186" y="142484"/>
                  </a:cubicBezTo>
                  <a:cubicBezTo>
                    <a:pt x="34284" y="142354"/>
                    <a:pt x="34350" y="142223"/>
                    <a:pt x="34284" y="142060"/>
                  </a:cubicBezTo>
                  <a:cubicBezTo>
                    <a:pt x="34284" y="141865"/>
                    <a:pt x="34219" y="141669"/>
                    <a:pt x="34023" y="141538"/>
                  </a:cubicBezTo>
                  <a:cubicBezTo>
                    <a:pt x="33885" y="141463"/>
                    <a:pt x="33743" y="141427"/>
                    <a:pt x="33608" y="141427"/>
                  </a:cubicBezTo>
                  <a:close/>
                  <a:moveTo>
                    <a:pt x="118939" y="144325"/>
                  </a:moveTo>
                  <a:cubicBezTo>
                    <a:pt x="118816" y="144325"/>
                    <a:pt x="118689" y="144361"/>
                    <a:pt x="118574" y="144442"/>
                  </a:cubicBezTo>
                  <a:cubicBezTo>
                    <a:pt x="118280" y="144605"/>
                    <a:pt x="118183" y="144996"/>
                    <a:pt x="118378" y="145322"/>
                  </a:cubicBezTo>
                  <a:cubicBezTo>
                    <a:pt x="118484" y="145513"/>
                    <a:pt x="118686" y="145634"/>
                    <a:pt x="118903" y="145634"/>
                  </a:cubicBezTo>
                  <a:cubicBezTo>
                    <a:pt x="119021" y="145634"/>
                    <a:pt x="119144" y="145598"/>
                    <a:pt x="119259" y="145518"/>
                  </a:cubicBezTo>
                  <a:cubicBezTo>
                    <a:pt x="119487" y="145420"/>
                    <a:pt x="119585" y="145192"/>
                    <a:pt x="119553" y="144963"/>
                  </a:cubicBezTo>
                  <a:cubicBezTo>
                    <a:pt x="119553" y="144866"/>
                    <a:pt x="119553" y="144768"/>
                    <a:pt x="119487" y="144637"/>
                  </a:cubicBezTo>
                  <a:cubicBezTo>
                    <a:pt x="119382" y="144447"/>
                    <a:pt x="119166" y="144325"/>
                    <a:pt x="118939" y="144325"/>
                  </a:cubicBezTo>
                  <a:close/>
                  <a:moveTo>
                    <a:pt x="38102" y="144364"/>
                  </a:moveTo>
                  <a:cubicBezTo>
                    <a:pt x="37895" y="144364"/>
                    <a:pt x="37689" y="144466"/>
                    <a:pt x="37546" y="144670"/>
                  </a:cubicBezTo>
                  <a:cubicBezTo>
                    <a:pt x="37351" y="144963"/>
                    <a:pt x="37448" y="145355"/>
                    <a:pt x="37775" y="145583"/>
                  </a:cubicBezTo>
                  <a:cubicBezTo>
                    <a:pt x="37865" y="145651"/>
                    <a:pt x="37975" y="145684"/>
                    <a:pt x="38089" y="145684"/>
                  </a:cubicBezTo>
                  <a:cubicBezTo>
                    <a:pt x="38302" y="145684"/>
                    <a:pt x="38527" y="145568"/>
                    <a:pt x="38655" y="145355"/>
                  </a:cubicBezTo>
                  <a:cubicBezTo>
                    <a:pt x="38753" y="145257"/>
                    <a:pt x="38753" y="145127"/>
                    <a:pt x="38786" y="145029"/>
                  </a:cubicBezTo>
                  <a:cubicBezTo>
                    <a:pt x="38786" y="144800"/>
                    <a:pt x="38655" y="144605"/>
                    <a:pt x="38460" y="144474"/>
                  </a:cubicBezTo>
                  <a:cubicBezTo>
                    <a:pt x="38350" y="144401"/>
                    <a:pt x="38226" y="144364"/>
                    <a:pt x="38102" y="144364"/>
                  </a:cubicBezTo>
                  <a:close/>
                  <a:moveTo>
                    <a:pt x="114309" y="146916"/>
                  </a:moveTo>
                  <a:cubicBezTo>
                    <a:pt x="114206" y="146916"/>
                    <a:pt x="114102" y="146938"/>
                    <a:pt x="114007" y="146986"/>
                  </a:cubicBezTo>
                  <a:cubicBezTo>
                    <a:pt x="113681" y="147149"/>
                    <a:pt x="113551" y="147573"/>
                    <a:pt x="113714" y="147899"/>
                  </a:cubicBezTo>
                  <a:cubicBezTo>
                    <a:pt x="113829" y="148130"/>
                    <a:pt x="114075" y="148263"/>
                    <a:pt x="114325" y="148263"/>
                  </a:cubicBezTo>
                  <a:cubicBezTo>
                    <a:pt x="114428" y="148263"/>
                    <a:pt x="114532" y="148240"/>
                    <a:pt x="114627" y="148193"/>
                  </a:cubicBezTo>
                  <a:cubicBezTo>
                    <a:pt x="114823" y="148062"/>
                    <a:pt x="114953" y="147801"/>
                    <a:pt x="114986" y="147573"/>
                  </a:cubicBezTo>
                  <a:cubicBezTo>
                    <a:pt x="114986" y="147475"/>
                    <a:pt x="114953" y="147377"/>
                    <a:pt x="114921" y="147279"/>
                  </a:cubicBezTo>
                  <a:cubicBezTo>
                    <a:pt x="114805" y="147049"/>
                    <a:pt x="114559" y="146916"/>
                    <a:pt x="114309" y="146916"/>
                  </a:cubicBezTo>
                  <a:close/>
                  <a:moveTo>
                    <a:pt x="42694" y="146959"/>
                  </a:moveTo>
                  <a:cubicBezTo>
                    <a:pt x="42455" y="146959"/>
                    <a:pt x="42224" y="147090"/>
                    <a:pt x="42113" y="147312"/>
                  </a:cubicBezTo>
                  <a:cubicBezTo>
                    <a:pt x="41950" y="147638"/>
                    <a:pt x="42080" y="148062"/>
                    <a:pt x="42407" y="148225"/>
                  </a:cubicBezTo>
                  <a:cubicBezTo>
                    <a:pt x="42502" y="148273"/>
                    <a:pt x="42605" y="148296"/>
                    <a:pt x="42708" y="148296"/>
                  </a:cubicBezTo>
                  <a:cubicBezTo>
                    <a:pt x="42958" y="148296"/>
                    <a:pt x="43204" y="148163"/>
                    <a:pt x="43320" y="147932"/>
                  </a:cubicBezTo>
                  <a:cubicBezTo>
                    <a:pt x="43353" y="147801"/>
                    <a:pt x="43385" y="147736"/>
                    <a:pt x="43385" y="147606"/>
                  </a:cubicBezTo>
                  <a:cubicBezTo>
                    <a:pt x="43385" y="147410"/>
                    <a:pt x="43255" y="147149"/>
                    <a:pt x="43026" y="147051"/>
                  </a:cubicBezTo>
                  <a:cubicBezTo>
                    <a:pt x="42922" y="146988"/>
                    <a:pt x="42807" y="146959"/>
                    <a:pt x="42694" y="146959"/>
                  </a:cubicBezTo>
                  <a:close/>
                  <a:moveTo>
                    <a:pt x="109515" y="149173"/>
                  </a:moveTo>
                  <a:cubicBezTo>
                    <a:pt x="109424" y="149173"/>
                    <a:pt x="109332" y="149193"/>
                    <a:pt x="109245" y="149237"/>
                  </a:cubicBezTo>
                  <a:cubicBezTo>
                    <a:pt x="108919" y="149400"/>
                    <a:pt x="108755" y="149824"/>
                    <a:pt x="108919" y="150150"/>
                  </a:cubicBezTo>
                  <a:cubicBezTo>
                    <a:pt x="109014" y="150389"/>
                    <a:pt x="109249" y="150540"/>
                    <a:pt x="109497" y="150540"/>
                  </a:cubicBezTo>
                  <a:cubicBezTo>
                    <a:pt x="109587" y="150540"/>
                    <a:pt x="109679" y="150520"/>
                    <a:pt x="109767" y="150476"/>
                  </a:cubicBezTo>
                  <a:cubicBezTo>
                    <a:pt x="110028" y="150378"/>
                    <a:pt x="110191" y="150150"/>
                    <a:pt x="110191" y="149856"/>
                  </a:cubicBezTo>
                  <a:cubicBezTo>
                    <a:pt x="110191" y="149726"/>
                    <a:pt x="110191" y="149661"/>
                    <a:pt x="110125" y="149563"/>
                  </a:cubicBezTo>
                  <a:cubicBezTo>
                    <a:pt x="110006" y="149324"/>
                    <a:pt x="109764" y="149173"/>
                    <a:pt x="109515" y="149173"/>
                  </a:cubicBezTo>
                  <a:close/>
                  <a:moveTo>
                    <a:pt x="47505" y="149252"/>
                  </a:moveTo>
                  <a:cubicBezTo>
                    <a:pt x="47260" y="149252"/>
                    <a:pt x="47030" y="149393"/>
                    <a:pt x="46908" y="149661"/>
                  </a:cubicBezTo>
                  <a:cubicBezTo>
                    <a:pt x="46745" y="149987"/>
                    <a:pt x="46908" y="150346"/>
                    <a:pt x="47234" y="150509"/>
                  </a:cubicBezTo>
                  <a:cubicBezTo>
                    <a:pt x="47331" y="150553"/>
                    <a:pt x="47427" y="150573"/>
                    <a:pt x="47519" y="150573"/>
                  </a:cubicBezTo>
                  <a:cubicBezTo>
                    <a:pt x="47771" y="150573"/>
                    <a:pt x="47996" y="150421"/>
                    <a:pt x="48115" y="150183"/>
                  </a:cubicBezTo>
                  <a:cubicBezTo>
                    <a:pt x="48148" y="150085"/>
                    <a:pt x="48213" y="150020"/>
                    <a:pt x="48148" y="149922"/>
                  </a:cubicBezTo>
                  <a:cubicBezTo>
                    <a:pt x="48148" y="149693"/>
                    <a:pt x="47985" y="149432"/>
                    <a:pt x="47756" y="149302"/>
                  </a:cubicBezTo>
                  <a:cubicBezTo>
                    <a:pt x="47673" y="149269"/>
                    <a:pt x="47588" y="149252"/>
                    <a:pt x="47505" y="149252"/>
                  </a:cubicBezTo>
                  <a:close/>
                  <a:moveTo>
                    <a:pt x="104581" y="151150"/>
                  </a:moveTo>
                  <a:cubicBezTo>
                    <a:pt x="104504" y="151150"/>
                    <a:pt x="104426" y="151164"/>
                    <a:pt x="104352" y="151194"/>
                  </a:cubicBezTo>
                  <a:cubicBezTo>
                    <a:pt x="103993" y="151324"/>
                    <a:pt x="103830" y="151716"/>
                    <a:pt x="103928" y="152042"/>
                  </a:cubicBezTo>
                  <a:cubicBezTo>
                    <a:pt x="104028" y="152344"/>
                    <a:pt x="104304" y="152510"/>
                    <a:pt x="104575" y="152510"/>
                  </a:cubicBezTo>
                  <a:cubicBezTo>
                    <a:pt x="104655" y="152510"/>
                    <a:pt x="104734" y="152496"/>
                    <a:pt x="104808" y="152466"/>
                  </a:cubicBezTo>
                  <a:cubicBezTo>
                    <a:pt x="105069" y="152336"/>
                    <a:pt x="105232" y="152107"/>
                    <a:pt x="105232" y="151846"/>
                  </a:cubicBezTo>
                  <a:cubicBezTo>
                    <a:pt x="105232" y="151748"/>
                    <a:pt x="105232" y="151683"/>
                    <a:pt x="105200" y="151618"/>
                  </a:cubicBezTo>
                  <a:cubicBezTo>
                    <a:pt x="105099" y="151316"/>
                    <a:pt x="104843" y="151150"/>
                    <a:pt x="104581" y="151150"/>
                  </a:cubicBezTo>
                  <a:close/>
                  <a:moveTo>
                    <a:pt x="52495" y="151201"/>
                  </a:moveTo>
                  <a:cubicBezTo>
                    <a:pt x="52204" y="151201"/>
                    <a:pt x="51941" y="151381"/>
                    <a:pt x="51834" y="151651"/>
                  </a:cubicBezTo>
                  <a:cubicBezTo>
                    <a:pt x="51703" y="152009"/>
                    <a:pt x="51899" y="152368"/>
                    <a:pt x="52225" y="152499"/>
                  </a:cubicBezTo>
                  <a:cubicBezTo>
                    <a:pt x="52309" y="152527"/>
                    <a:pt x="52391" y="152540"/>
                    <a:pt x="52470" y="152540"/>
                  </a:cubicBezTo>
                  <a:cubicBezTo>
                    <a:pt x="52760" y="152540"/>
                    <a:pt x="53003" y="152364"/>
                    <a:pt x="53106" y="152107"/>
                  </a:cubicBezTo>
                  <a:cubicBezTo>
                    <a:pt x="53139" y="152009"/>
                    <a:pt x="53139" y="151944"/>
                    <a:pt x="53139" y="151846"/>
                  </a:cubicBezTo>
                  <a:cubicBezTo>
                    <a:pt x="53139" y="151618"/>
                    <a:pt x="52975" y="151324"/>
                    <a:pt x="52682" y="151226"/>
                  </a:cubicBezTo>
                  <a:cubicBezTo>
                    <a:pt x="52619" y="151209"/>
                    <a:pt x="52556" y="151201"/>
                    <a:pt x="52495" y="151201"/>
                  </a:cubicBezTo>
                  <a:close/>
                  <a:moveTo>
                    <a:pt x="99468" y="152812"/>
                  </a:moveTo>
                  <a:cubicBezTo>
                    <a:pt x="99422" y="152812"/>
                    <a:pt x="99375" y="152816"/>
                    <a:pt x="99328" y="152825"/>
                  </a:cubicBezTo>
                  <a:cubicBezTo>
                    <a:pt x="99002" y="152923"/>
                    <a:pt x="98806" y="153282"/>
                    <a:pt x="98872" y="153640"/>
                  </a:cubicBezTo>
                  <a:cubicBezTo>
                    <a:pt x="98957" y="153924"/>
                    <a:pt x="99240" y="154110"/>
                    <a:pt x="99549" y="154110"/>
                  </a:cubicBezTo>
                  <a:cubicBezTo>
                    <a:pt x="99594" y="154110"/>
                    <a:pt x="99641" y="154105"/>
                    <a:pt x="99687" y="154097"/>
                  </a:cubicBezTo>
                  <a:cubicBezTo>
                    <a:pt x="99981" y="153999"/>
                    <a:pt x="100176" y="153738"/>
                    <a:pt x="100176" y="153445"/>
                  </a:cubicBezTo>
                  <a:cubicBezTo>
                    <a:pt x="100176" y="153412"/>
                    <a:pt x="100144" y="153347"/>
                    <a:pt x="100144" y="153282"/>
                  </a:cubicBezTo>
                  <a:cubicBezTo>
                    <a:pt x="100087" y="152997"/>
                    <a:pt x="99783" y="152812"/>
                    <a:pt x="99468" y="152812"/>
                  </a:cubicBezTo>
                  <a:close/>
                  <a:moveTo>
                    <a:pt x="57531" y="152788"/>
                  </a:moveTo>
                  <a:cubicBezTo>
                    <a:pt x="57250" y="152788"/>
                    <a:pt x="57001" y="152992"/>
                    <a:pt x="56922" y="153282"/>
                  </a:cubicBezTo>
                  <a:cubicBezTo>
                    <a:pt x="56792" y="153640"/>
                    <a:pt x="57020" y="153999"/>
                    <a:pt x="57379" y="154097"/>
                  </a:cubicBezTo>
                  <a:cubicBezTo>
                    <a:pt x="57441" y="154114"/>
                    <a:pt x="57504" y="154122"/>
                    <a:pt x="57564" y="154122"/>
                  </a:cubicBezTo>
                  <a:cubicBezTo>
                    <a:pt x="57855" y="154122"/>
                    <a:pt x="58114" y="153937"/>
                    <a:pt x="58195" y="153640"/>
                  </a:cubicBezTo>
                  <a:cubicBezTo>
                    <a:pt x="58195" y="153608"/>
                    <a:pt x="58195" y="153510"/>
                    <a:pt x="58227" y="153477"/>
                  </a:cubicBezTo>
                  <a:cubicBezTo>
                    <a:pt x="58227" y="153184"/>
                    <a:pt x="58032" y="152923"/>
                    <a:pt x="57738" y="152825"/>
                  </a:cubicBezTo>
                  <a:cubicBezTo>
                    <a:pt x="57668" y="152800"/>
                    <a:pt x="57599" y="152788"/>
                    <a:pt x="57531" y="152788"/>
                  </a:cubicBezTo>
                  <a:close/>
                  <a:moveTo>
                    <a:pt x="94392" y="154044"/>
                  </a:moveTo>
                  <a:cubicBezTo>
                    <a:pt x="94342" y="154044"/>
                    <a:pt x="94291" y="154050"/>
                    <a:pt x="94240" y="154064"/>
                  </a:cubicBezTo>
                  <a:cubicBezTo>
                    <a:pt x="93881" y="154130"/>
                    <a:pt x="93620" y="154456"/>
                    <a:pt x="93718" y="154815"/>
                  </a:cubicBezTo>
                  <a:cubicBezTo>
                    <a:pt x="93747" y="155161"/>
                    <a:pt x="94032" y="155380"/>
                    <a:pt x="94346" y="155380"/>
                  </a:cubicBezTo>
                  <a:cubicBezTo>
                    <a:pt x="94386" y="155380"/>
                    <a:pt x="94427" y="155377"/>
                    <a:pt x="94468" y="155369"/>
                  </a:cubicBezTo>
                  <a:cubicBezTo>
                    <a:pt x="94794" y="155271"/>
                    <a:pt x="95022" y="154978"/>
                    <a:pt x="95022" y="154717"/>
                  </a:cubicBezTo>
                  <a:lnTo>
                    <a:pt x="95022" y="154586"/>
                  </a:lnTo>
                  <a:cubicBezTo>
                    <a:pt x="94939" y="154279"/>
                    <a:pt x="94688" y="154044"/>
                    <a:pt x="94392" y="154044"/>
                  </a:cubicBezTo>
                  <a:close/>
                  <a:moveTo>
                    <a:pt x="62674" y="154076"/>
                  </a:moveTo>
                  <a:cubicBezTo>
                    <a:pt x="62379" y="154076"/>
                    <a:pt x="62132" y="154312"/>
                    <a:pt x="62076" y="154619"/>
                  </a:cubicBezTo>
                  <a:cubicBezTo>
                    <a:pt x="61979" y="154978"/>
                    <a:pt x="62239" y="155304"/>
                    <a:pt x="62598" y="155402"/>
                  </a:cubicBezTo>
                  <a:cubicBezTo>
                    <a:pt x="62639" y="155409"/>
                    <a:pt x="62680" y="155413"/>
                    <a:pt x="62720" y="155413"/>
                  </a:cubicBezTo>
                  <a:cubicBezTo>
                    <a:pt x="63029" y="155413"/>
                    <a:pt x="63295" y="155198"/>
                    <a:pt x="63381" y="154880"/>
                  </a:cubicBezTo>
                  <a:lnTo>
                    <a:pt x="63381" y="154749"/>
                  </a:lnTo>
                  <a:cubicBezTo>
                    <a:pt x="63381" y="154423"/>
                    <a:pt x="63153" y="154162"/>
                    <a:pt x="62827" y="154097"/>
                  </a:cubicBezTo>
                  <a:cubicBezTo>
                    <a:pt x="62775" y="154083"/>
                    <a:pt x="62724" y="154076"/>
                    <a:pt x="62674" y="154076"/>
                  </a:cubicBezTo>
                  <a:close/>
                  <a:moveTo>
                    <a:pt x="67945" y="154942"/>
                  </a:moveTo>
                  <a:cubicBezTo>
                    <a:pt x="67614" y="154942"/>
                    <a:pt x="67326" y="155164"/>
                    <a:pt x="67296" y="155500"/>
                  </a:cubicBezTo>
                  <a:cubicBezTo>
                    <a:pt x="67230" y="155891"/>
                    <a:pt x="67491" y="156217"/>
                    <a:pt x="67850" y="156250"/>
                  </a:cubicBezTo>
                  <a:cubicBezTo>
                    <a:pt x="67873" y="156252"/>
                    <a:pt x="67896" y="156253"/>
                    <a:pt x="67918" y="156253"/>
                  </a:cubicBezTo>
                  <a:cubicBezTo>
                    <a:pt x="68249" y="156253"/>
                    <a:pt x="68539" y="156031"/>
                    <a:pt x="68600" y="155695"/>
                  </a:cubicBezTo>
                  <a:lnTo>
                    <a:pt x="68600" y="155598"/>
                  </a:lnTo>
                  <a:cubicBezTo>
                    <a:pt x="68600" y="155271"/>
                    <a:pt x="68339" y="154978"/>
                    <a:pt x="68013" y="154945"/>
                  </a:cubicBezTo>
                  <a:cubicBezTo>
                    <a:pt x="67990" y="154943"/>
                    <a:pt x="67968" y="154942"/>
                    <a:pt x="67945" y="154942"/>
                  </a:cubicBezTo>
                  <a:close/>
                  <a:moveTo>
                    <a:pt x="89121" y="154942"/>
                  </a:moveTo>
                  <a:cubicBezTo>
                    <a:pt x="89098" y="154942"/>
                    <a:pt x="89076" y="154943"/>
                    <a:pt x="89053" y="154945"/>
                  </a:cubicBezTo>
                  <a:cubicBezTo>
                    <a:pt x="88694" y="154978"/>
                    <a:pt x="88433" y="155304"/>
                    <a:pt x="88466" y="155695"/>
                  </a:cubicBezTo>
                  <a:cubicBezTo>
                    <a:pt x="88527" y="156031"/>
                    <a:pt x="88817" y="156253"/>
                    <a:pt x="89148" y="156253"/>
                  </a:cubicBezTo>
                  <a:cubicBezTo>
                    <a:pt x="89171" y="156253"/>
                    <a:pt x="89193" y="156252"/>
                    <a:pt x="89216" y="156250"/>
                  </a:cubicBezTo>
                  <a:cubicBezTo>
                    <a:pt x="89542" y="156217"/>
                    <a:pt x="89803" y="155924"/>
                    <a:pt x="89771" y="155598"/>
                  </a:cubicBezTo>
                  <a:lnTo>
                    <a:pt x="89771" y="155532"/>
                  </a:lnTo>
                  <a:cubicBezTo>
                    <a:pt x="89740" y="155166"/>
                    <a:pt x="89452" y="154942"/>
                    <a:pt x="89121" y="154942"/>
                  </a:cubicBezTo>
                  <a:close/>
                  <a:moveTo>
                    <a:pt x="73165" y="155523"/>
                  </a:moveTo>
                  <a:cubicBezTo>
                    <a:pt x="72853" y="155523"/>
                    <a:pt x="72610" y="155795"/>
                    <a:pt x="72580" y="156119"/>
                  </a:cubicBezTo>
                  <a:cubicBezTo>
                    <a:pt x="72547" y="156511"/>
                    <a:pt x="72841" y="156772"/>
                    <a:pt x="73200" y="156837"/>
                  </a:cubicBezTo>
                  <a:cubicBezTo>
                    <a:pt x="73218" y="156839"/>
                    <a:pt x="73236" y="156840"/>
                    <a:pt x="73254" y="156840"/>
                  </a:cubicBezTo>
                  <a:cubicBezTo>
                    <a:pt x="73588" y="156840"/>
                    <a:pt x="73854" y="156558"/>
                    <a:pt x="73885" y="156217"/>
                  </a:cubicBezTo>
                  <a:lnTo>
                    <a:pt x="73885" y="156185"/>
                  </a:lnTo>
                  <a:cubicBezTo>
                    <a:pt x="73885" y="155859"/>
                    <a:pt x="73656" y="155565"/>
                    <a:pt x="73265" y="155532"/>
                  </a:cubicBezTo>
                  <a:cubicBezTo>
                    <a:pt x="73231" y="155526"/>
                    <a:pt x="73198" y="155523"/>
                    <a:pt x="73165" y="155523"/>
                  </a:cubicBezTo>
                  <a:close/>
                  <a:moveTo>
                    <a:pt x="83902" y="155523"/>
                  </a:moveTo>
                  <a:cubicBezTo>
                    <a:pt x="83869" y="155523"/>
                    <a:pt x="83835" y="155526"/>
                    <a:pt x="83801" y="155532"/>
                  </a:cubicBezTo>
                  <a:cubicBezTo>
                    <a:pt x="83442" y="155532"/>
                    <a:pt x="83149" y="155859"/>
                    <a:pt x="83181" y="156217"/>
                  </a:cubicBezTo>
                  <a:cubicBezTo>
                    <a:pt x="83181" y="156558"/>
                    <a:pt x="83475" y="156840"/>
                    <a:pt x="83812" y="156840"/>
                  </a:cubicBezTo>
                  <a:cubicBezTo>
                    <a:pt x="83830" y="156840"/>
                    <a:pt x="83848" y="156839"/>
                    <a:pt x="83866" y="156837"/>
                  </a:cubicBezTo>
                  <a:cubicBezTo>
                    <a:pt x="84258" y="156772"/>
                    <a:pt x="84486" y="156511"/>
                    <a:pt x="84486" y="156185"/>
                  </a:cubicBezTo>
                  <a:lnTo>
                    <a:pt x="84486" y="156119"/>
                  </a:lnTo>
                  <a:cubicBezTo>
                    <a:pt x="84486" y="155795"/>
                    <a:pt x="84219" y="155523"/>
                    <a:pt x="83902" y="155523"/>
                  </a:cubicBezTo>
                  <a:close/>
                  <a:moveTo>
                    <a:pt x="78549" y="155695"/>
                  </a:moveTo>
                  <a:cubicBezTo>
                    <a:pt x="78158" y="155695"/>
                    <a:pt x="77897" y="155956"/>
                    <a:pt x="77897" y="156348"/>
                  </a:cubicBezTo>
                  <a:cubicBezTo>
                    <a:pt x="77897" y="156707"/>
                    <a:pt x="78158" y="157000"/>
                    <a:pt x="78549" y="157000"/>
                  </a:cubicBezTo>
                  <a:cubicBezTo>
                    <a:pt x="78908" y="157000"/>
                    <a:pt x="79202" y="156707"/>
                    <a:pt x="79202" y="156348"/>
                  </a:cubicBezTo>
                  <a:cubicBezTo>
                    <a:pt x="79202" y="155956"/>
                    <a:pt x="78908" y="155695"/>
                    <a:pt x="78549" y="155695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9" name="Google Shape;17169;p30"/>
            <p:cNvSpPr/>
            <p:nvPr/>
          </p:nvSpPr>
          <p:spPr>
            <a:xfrm>
              <a:off x="5651375" y="2833600"/>
              <a:ext cx="31025" cy="30425"/>
            </a:xfrm>
            <a:custGeom>
              <a:avLst/>
              <a:gdLst/>
              <a:ahLst/>
              <a:cxnLst/>
              <a:rect l="l" t="t" r="r" b="b"/>
              <a:pathLst>
                <a:path w="1241" h="1217" extrusionOk="0">
                  <a:moveTo>
                    <a:pt x="712" y="1"/>
                  </a:moveTo>
                  <a:cubicBezTo>
                    <a:pt x="682" y="1"/>
                    <a:pt x="651" y="4"/>
                    <a:pt x="620" y="10"/>
                  </a:cubicBezTo>
                  <a:cubicBezTo>
                    <a:pt x="294" y="10"/>
                    <a:pt x="1" y="271"/>
                    <a:pt x="1" y="597"/>
                  </a:cubicBezTo>
                  <a:cubicBezTo>
                    <a:pt x="1" y="923"/>
                    <a:pt x="294" y="1217"/>
                    <a:pt x="620" y="1217"/>
                  </a:cubicBezTo>
                  <a:cubicBezTo>
                    <a:pt x="947" y="1217"/>
                    <a:pt x="1240" y="923"/>
                    <a:pt x="1240" y="597"/>
                  </a:cubicBezTo>
                  <a:cubicBezTo>
                    <a:pt x="1240" y="272"/>
                    <a:pt x="1000" y="1"/>
                    <a:pt x="7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0" name="Google Shape;17170;p30"/>
            <p:cNvSpPr/>
            <p:nvPr/>
          </p:nvSpPr>
          <p:spPr>
            <a:xfrm>
              <a:off x="5646475" y="2965950"/>
              <a:ext cx="30200" cy="31000"/>
            </a:xfrm>
            <a:custGeom>
              <a:avLst/>
              <a:gdLst/>
              <a:ahLst/>
              <a:cxnLst/>
              <a:rect l="l" t="t" r="r" b="b"/>
              <a:pathLst>
                <a:path w="1208" h="1240" extrusionOk="0">
                  <a:moveTo>
                    <a:pt x="621" y="0"/>
                  </a:moveTo>
                  <a:cubicBezTo>
                    <a:pt x="295" y="0"/>
                    <a:pt x="1" y="294"/>
                    <a:pt x="1" y="620"/>
                  </a:cubicBezTo>
                  <a:cubicBezTo>
                    <a:pt x="1" y="946"/>
                    <a:pt x="295" y="1240"/>
                    <a:pt x="621" y="1240"/>
                  </a:cubicBezTo>
                  <a:cubicBezTo>
                    <a:pt x="947" y="1240"/>
                    <a:pt x="1208" y="946"/>
                    <a:pt x="1208" y="620"/>
                  </a:cubicBezTo>
                  <a:cubicBezTo>
                    <a:pt x="1208" y="294"/>
                    <a:pt x="947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1" name="Google Shape;17171;p30"/>
            <p:cNvSpPr/>
            <p:nvPr/>
          </p:nvSpPr>
          <p:spPr>
            <a:xfrm>
              <a:off x="5633450" y="309970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extrusionOk="0">
                  <a:moveTo>
                    <a:pt x="555" y="0"/>
                  </a:moveTo>
                  <a:cubicBezTo>
                    <a:pt x="228" y="0"/>
                    <a:pt x="0" y="261"/>
                    <a:pt x="0" y="555"/>
                  </a:cubicBezTo>
                  <a:cubicBezTo>
                    <a:pt x="0" y="881"/>
                    <a:pt x="228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61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2" name="Google Shape;17172;p30"/>
            <p:cNvSpPr/>
            <p:nvPr/>
          </p:nvSpPr>
          <p:spPr>
            <a:xfrm>
              <a:off x="5610600" y="3231800"/>
              <a:ext cx="26950" cy="26925"/>
            </a:xfrm>
            <a:custGeom>
              <a:avLst/>
              <a:gdLst/>
              <a:ahLst/>
              <a:cxnLst/>
              <a:rect l="l" t="t" r="r" b="b"/>
              <a:pathLst>
                <a:path w="1078" h="1077" extrusionOk="0">
                  <a:moveTo>
                    <a:pt x="523" y="1"/>
                  </a:moveTo>
                  <a:cubicBezTo>
                    <a:pt x="262" y="1"/>
                    <a:pt x="1" y="261"/>
                    <a:pt x="1" y="555"/>
                  </a:cubicBezTo>
                  <a:cubicBezTo>
                    <a:pt x="1" y="816"/>
                    <a:pt x="262" y="1077"/>
                    <a:pt x="523" y="1077"/>
                  </a:cubicBezTo>
                  <a:cubicBezTo>
                    <a:pt x="816" y="1077"/>
                    <a:pt x="1077" y="816"/>
                    <a:pt x="1077" y="555"/>
                  </a:cubicBezTo>
                  <a:cubicBezTo>
                    <a:pt x="1077" y="229"/>
                    <a:pt x="816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3" name="Google Shape;17173;p30"/>
            <p:cNvSpPr/>
            <p:nvPr/>
          </p:nvSpPr>
          <p:spPr>
            <a:xfrm>
              <a:off x="5578800" y="3361475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229" y="0"/>
                    <a:pt x="0" y="228"/>
                    <a:pt x="0" y="489"/>
                  </a:cubicBezTo>
                  <a:cubicBezTo>
                    <a:pt x="0" y="750"/>
                    <a:pt x="229" y="979"/>
                    <a:pt x="490" y="979"/>
                  </a:cubicBezTo>
                  <a:cubicBezTo>
                    <a:pt x="783" y="979"/>
                    <a:pt x="979" y="750"/>
                    <a:pt x="979" y="489"/>
                  </a:cubicBezTo>
                  <a:cubicBezTo>
                    <a:pt x="979" y="228"/>
                    <a:pt x="783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4" name="Google Shape;17174;p30"/>
            <p:cNvSpPr/>
            <p:nvPr/>
          </p:nvSpPr>
          <p:spPr>
            <a:xfrm>
              <a:off x="5538025" y="3490325"/>
              <a:ext cx="20400" cy="20400"/>
            </a:xfrm>
            <a:custGeom>
              <a:avLst/>
              <a:gdLst/>
              <a:ahLst/>
              <a:cxnLst/>
              <a:rect l="l" t="t" r="r" b="b"/>
              <a:pathLst>
                <a:path w="816" h="816" extrusionOk="0">
                  <a:moveTo>
                    <a:pt x="425" y="0"/>
                  </a:moveTo>
                  <a:cubicBezTo>
                    <a:pt x="196" y="0"/>
                    <a:pt x="0" y="163"/>
                    <a:pt x="0" y="391"/>
                  </a:cubicBezTo>
                  <a:cubicBezTo>
                    <a:pt x="0" y="620"/>
                    <a:pt x="196" y="816"/>
                    <a:pt x="425" y="816"/>
                  </a:cubicBezTo>
                  <a:cubicBezTo>
                    <a:pt x="653" y="816"/>
                    <a:pt x="816" y="620"/>
                    <a:pt x="816" y="391"/>
                  </a:cubicBezTo>
                  <a:cubicBezTo>
                    <a:pt x="816" y="163"/>
                    <a:pt x="653" y="0"/>
                    <a:pt x="42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5" name="Google Shape;17175;p30"/>
            <p:cNvSpPr/>
            <p:nvPr/>
          </p:nvSpPr>
          <p:spPr>
            <a:xfrm>
              <a:off x="5488275" y="3614275"/>
              <a:ext cx="18775" cy="18775"/>
            </a:xfrm>
            <a:custGeom>
              <a:avLst/>
              <a:gdLst/>
              <a:ahLst/>
              <a:cxnLst/>
              <a:rect l="l" t="t" r="r" b="b"/>
              <a:pathLst>
                <a:path w="751" h="751" extrusionOk="0">
                  <a:moveTo>
                    <a:pt x="360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87"/>
                    <a:pt x="164" y="750"/>
                    <a:pt x="360" y="750"/>
                  </a:cubicBezTo>
                  <a:cubicBezTo>
                    <a:pt x="588" y="750"/>
                    <a:pt x="751" y="587"/>
                    <a:pt x="751" y="359"/>
                  </a:cubicBezTo>
                  <a:cubicBezTo>
                    <a:pt x="751" y="163"/>
                    <a:pt x="588" y="0"/>
                    <a:pt x="36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6" name="Google Shape;17176;p30"/>
            <p:cNvSpPr/>
            <p:nvPr/>
          </p:nvSpPr>
          <p:spPr>
            <a:xfrm>
              <a:off x="5431200" y="3734950"/>
              <a:ext cx="14700" cy="13900"/>
            </a:xfrm>
            <a:custGeom>
              <a:avLst/>
              <a:gdLst/>
              <a:ahLst/>
              <a:cxnLst/>
              <a:rect l="l" t="t" r="r" b="b"/>
              <a:pathLst>
                <a:path w="588" h="556" extrusionOk="0">
                  <a:moveTo>
                    <a:pt x="294" y="1"/>
                  </a:moveTo>
                  <a:cubicBezTo>
                    <a:pt x="131" y="1"/>
                    <a:pt x="0" y="99"/>
                    <a:pt x="0" y="262"/>
                  </a:cubicBezTo>
                  <a:cubicBezTo>
                    <a:pt x="0" y="425"/>
                    <a:pt x="131" y="556"/>
                    <a:pt x="294" y="556"/>
                  </a:cubicBezTo>
                  <a:cubicBezTo>
                    <a:pt x="457" y="556"/>
                    <a:pt x="587" y="425"/>
                    <a:pt x="587" y="262"/>
                  </a:cubicBezTo>
                  <a:cubicBezTo>
                    <a:pt x="587" y="99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7" name="Google Shape;17177;p30"/>
            <p:cNvSpPr/>
            <p:nvPr/>
          </p:nvSpPr>
          <p:spPr>
            <a:xfrm>
              <a:off x="5362700" y="385077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61" y="0"/>
                  </a:moveTo>
                  <a:cubicBezTo>
                    <a:pt x="131" y="0"/>
                    <a:pt x="0" y="130"/>
                    <a:pt x="0" y="261"/>
                  </a:cubicBezTo>
                  <a:cubicBezTo>
                    <a:pt x="0" y="359"/>
                    <a:pt x="131" y="489"/>
                    <a:pt x="261" y="489"/>
                  </a:cubicBezTo>
                  <a:cubicBezTo>
                    <a:pt x="392" y="489"/>
                    <a:pt x="490" y="359"/>
                    <a:pt x="490" y="261"/>
                  </a:cubicBezTo>
                  <a:cubicBezTo>
                    <a:pt x="490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8" name="Google Shape;17178;p30"/>
            <p:cNvSpPr/>
            <p:nvPr/>
          </p:nvSpPr>
          <p:spPr>
            <a:xfrm>
              <a:off x="5289300" y="39616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98" y="0"/>
                    <a:pt x="0" y="98"/>
                    <a:pt x="0" y="163"/>
                  </a:cubicBezTo>
                  <a:cubicBezTo>
                    <a:pt x="0" y="261"/>
                    <a:pt x="98" y="327"/>
                    <a:pt x="164" y="327"/>
                  </a:cubicBezTo>
                  <a:cubicBezTo>
                    <a:pt x="261" y="327"/>
                    <a:pt x="327" y="261"/>
                    <a:pt x="327" y="163"/>
                  </a:cubicBezTo>
                  <a:cubicBezTo>
                    <a:pt x="327" y="66"/>
                    <a:pt x="261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9" name="Google Shape;17179;p30"/>
            <p:cNvSpPr/>
            <p:nvPr/>
          </p:nvSpPr>
          <p:spPr>
            <a:xfrm>
              <a:off x="5206925" y="4066050"/>
              <a:ext cx="6550" cy="5725"/>
            </a:xfrm>
            <a:custGeom>
              <a:avLst/>
              <a:gdLst/>
              <a:ahLst/>
              <a:cxnLst/>
              <a:rect l="l" t="t" r="r" b="b"/>
              <a:pathLst>
                <a:path w="262" h="229" extrusionOk="0">
                  <a:moveTo>
                    <a:pt x="131" y="1"/>
                  </a:moveTo>
                  <a:cubicBezTo>
                    <a:pt x="99" y="1"/>
                    <a:pt x="1" y="33"/>
                    <a:pt x="1" y="131"/>
                  </a:cubicBezTo>
                  <a:cubicBezTo>
                    <a:pt x="1" y="164"/>
                    <a:pt x="33" y="229"/>
                    <a:pt x="131" y="229"/>
                  </a:cubicBezTo>
                  <a:cubicBezTo>
                    <a:pt x="164" y="229"/>
                    <a:pt x="262" y="196"/>
                    <a:pt x="262" y="131"/>
                  </a:cubicBezTo>
                  <a:cubicBezTo>
                    <a:pt x="262" y="66"/>
                    <a:pt x="197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0" name="Google Shape;17180;p30"/>
            <p:cNvSpPr/>
            <p:nvPr/>
          </p:nvSpPr>
          <p:spPr>
            <a:xfrm>
              <a:off x="5116425" y="4163925"/>
              <a:ext cx="5725" cy="5725"/>
            </a:xfrm>
            <a:custGeom>
              <a:avLst/>
              <a:gdLst/>
              <a:ahLst/>
              <a:cxnLst/>
              <a:rect l="l" t="t" r="r" b="b"/>
              <a:pathLst>
                <a:path w="229" h="229" extrusionOk="0">
                  <a:moveTo>
                    <a:pt x="98" y="0"/>
                  </a:moveTo>
                  <a:cubicBezTo>
                    <a:pt x="33" y="0"/>
                    <a:pt x="0" y="33"/>
                    <a:pt x="0" y="98"/>
                  </a:cubicBezTo>
                  <a:cubicBezTo>
                    <a:pt x="0" y="196"/>
                    <a:pt x="33" y="228"/>
                    <a:pt x="98" y="228"/>
                  </a:cubicBezTo>
                  <a:cubicBezTo>
                    <a:pt x="196" y="228"/>
                    <a:pt x="228" y="196"/>
                    <a:pt x="228" y="98"/>
                  </a:cubicBezTo>
                  <a:cubicBezTo>
                    <a:pt x="228" y="33"/>
                    <a:pt x="196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1" name="Google Shape;17181;p30"/>
            <p:cNvSpPr/>
            <p:nvPr/>
          </p:nvSpPr>
          <p:spPr>
            <a:xfrm>
              <a:off x="5019375" y="42552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98" y="0"/>
                  </a:moveTo>
                  <a:cubicBezTo>
                    <a:pt x="33" y="0"/>
                    <a:pt x="0" y="66"/>
                    <a:pt x="0" y="98"/>
                  </a:cubicBezTo>
                  <a:cubicBezTo>
                    <a:pt x="0" y="131"/>
                    <a:pt x="33" y="164"/>
                    <a:pt x="98" y="164"/>
                  </a:cubicBezTo>
                  <a:cubicBezTo>
                    <a:pt x="131" y="164"/>
                    <a:pt x="163" y="131"/>
                    <a:pt x="163" y="98"/>
                  </a:cubicBezTo>
                  <a:cubicBezTo>
                    <a:pt x="163" y="66"/>
                    <a:pt x="131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2" name="Google Shape;17182;p30"/>
            <p:cNvSpPr/>
            <p:nvPr/>
          </p:nvSpPr>
          <p:spPr>
            <a:xfrm>
              <a:off x="4916625" y="43392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5" y="0"/>
                  </a:moveTo>
                  <a:cubicBezTo>
                    <a:pt x="33" y="0"/>
                    <a:pt x="0" y="33"/>
                    <a:pt x="0" y="66"/>
                  </a:cubicBezTo>
                  <a:cubicBezTo>
                    <a:pt x="0" y="131"/>
                    <a:pt x="33" y="163"/>
                    <a:pt x="65" y="163"/>
                  </a:cubicBezTo>
                  <a:cubicBezTo>
                    <a:pt x="98" y="163"/>
                    <a:pt x="163" y="131"/>
                    <a:pt x="163" y="66"/>
                  </a:cubicBezTo>
                  <a:cubicBezTo>
                    <a:pt x="163" y="33"/>
                    <a:pt x="131" y="0"/>
                    <a:pt x="6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3" name="Google Shape;17183;p30"/>
            <p:cNvSpPr/>
            <p:nvPr/>
          </p:nvSpPr>
          <p:spPr>
            <a:xfrm>
              <a:off x="4807350" y="4415075"/>
              <a:ext cx="4100" cy="4925"/>
            </a:xfrm>
            <a:custGeom>
              <a:avLst/>
              <a:gdLst/>
              <a:ahLst/>
              <a:cxnLst/>
              <a:rect l="l" t="t" r="r" b="b"/>
              <a:pathLst>
                <a:path w="164" h="197" extrusionOk="0">
                  <a:moveTo>
                    <a:pt x="98" y="1"/>
                  </a:moveTo>
                  <a:cubicBezTo>
                    <a:pt x="33" y="1"/>
                    <a:pt x="0" y="66"/>
                    <a:pt x="0" y="99"/>
                  </a:cubicBezTo>
                  <a:cubicBezTo>
                    <a:pt x="0" y="131"/>
                    <a:pt x="33" y="197"/>
                    <a:pt x="98" y="197"/>
                  </a:cubicBezTo>
                  <a:cubicBezTo>
                    <a:pt x="131" y="197"/>
                    <a:pt x="163" y="131"/>
                    <a:pt x="163" y="99"/>
                  </a:cubicBezTo>
                  <a:cubicBezTo>
                    <a:pt x="163" y="66"/>
                    <a:pt x="131" y="1"/>
                    <a:pt x="9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4" name="Google Shape;17184;p30"/>
            <p:cNvSpPr/>
            <p:nvPr/>
          </p:nvSpPr>
          <p:spPr>
            <a:xfrm>
              <a:off x="4692350" y="448277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98"/>
                  </a:cubicBezTo>
                  <a:cubicBezTo>
                    <a:pt x="1" y="131"/>
                    <a:pt x="33" y="163"/>
                    <a:pt x="66" y="163"/>
                  </a:cubicBezTo>
                  <a:cubicBezTo>
                    <a:pt x="99" y="163"/>
                    <a:pt x="164" y="131"/>
                    <a:pt x="164" y="98"/>
                  </a:cubicBezTo>
                  <a:cubicBezTo>
                    <a:pt x="164" y="33"/>
                    <a:pt x="99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5" name="Google Shape;17185;p30"/>
            <p:cNvSpPr/>
            <p:nvPr/>
          </p:nvSpPr>
          <p:spPr>
            <a:xfrm>
              <a:off x="4574100" y="454312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66"/>
                  </a:cubicBezTo>
                  <a:cubicBezTo>
                    <a:pt x="1" y="131"/>
                    <a:pt x="33" y="163"/>
                    <a:pt x="66" y="163"/>
                  </a:cubicBezTo>
                  <a:cubicBezTo>
                    <a:pt x="131" y="163"/>
                    <a:pt x="164" y="131"/>
                    <a:pt x="164" y="66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6" name="Google Shape;17186;p30"/>
            <p:cNvSpPr/>
            <p:nvPr/>
          </p:nvSpPr>
          <p:spPr>
            <a:xfrm>
              <a:off x="4449325" y="4592875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0"/>
                  </a:moveTo>
                  <a:cubicBezTo>
                    <a:pt x="66" y="0"/>
                    <a:pt x="1" y="33"/>
                    <a:pt x="1" y="131"/>
                  </a:cubicBezTo>
                  <a:cubicBezTo>
                    <a:pt x="1" y="196"/>
                    <a:pt x="66" y="261"/>
                    <a:pt x="131" y="261"/>
                  </a:cubicBezTo>
                  <a:cubicBezTo>
                    <a:pt x="229" y="261"/>
                    <a:pt x="262" y="196"/>
                    <a:pt x="262" y="131"/>
                  </a:cubicBezTo>
                  <a:cubicBezTo>
                    <a:pt x="262" y="33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7" name="Google Shape;17187;p30"/>
            <p:cNvSpPr/>
            <p:nvPr/>
          </p:nvSpPr>
          <p:spPr>
            <a:xfrm>
              <a:off x="4322125" y="463445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1"/>
                  </a:moveTo>
                  <a:cubicBezTo>
                    <a:pt x="66" y="1"/>
                    <a:pt x="0" y="66"/>
                    <a:pt x="0" y="164"/>
                  </a:cubicBezTo>
                  <a:cubicBezTo>
                    <a:pt x="0" y="262"/>
                    <a:pt x="66" y="327"/>
                    <a:pt x="163" y="327"/>
                  </a:cubicBezTo>
                  <a:cubicBezTo>
                    <a:pt x="261" y="327"/>
                    <a:pt x="326" y="262"/>
                    <a:pt x="326" y="164"/>
                  </a:cubicBezTo>
                  <a:cubicBezTo>
                    <a:pt x="326" y="66"/>
                    <a:pt x="261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8" name="Google Shape;17188;p30"/>
            <p:cNvSpPr/>
            <p:nvPr/>
          </p:nvSpPr>
          <p:spPr>
            <a:xfrm>
              <a:off x="4191650" y="4666250"/>
              <a:ext cx="9800" cy="10625"/>
            </a:xfrm>
            <a:custGeom>
              <a:avLst/>
              <a:gdLst/>
              <a:ahLst/>
              <a:cxnLst/>
              <a:rect l="l" t="t" r="r" b="b"/>
              <a:pathLst>
                <a:path w="392" h="425" extrusionOk="0">
                  <a:moveTo>
                    <a:pt x="196" y="1"/>
                  </a:moveTo>
                  <a:cubicBezTo>
                    <a:pt x="65" y="1"/>
                    <a:pt x="0" y="131"/>
                    <a:pt x="0" y="197"/>
                  </a:cubicBezTo>
                  <a:cubicBezTo>
                    <a:pt x="0" y="327"/>
                    <a:pt x="131" y="425"/>
                    <a:pt x="196" y="425"/>
                  </a:cubicBezTo>
                  <a:cubicBezTo>
                    <a:pt x="326" y="425"/>
                    <a:pt x="392" y="294"/>
                    <a:pt x="392" y="197"/>
                  </a:cubicBezTo>
                  <a:cubicBezTo>
                    <a:pt x="392" y="99"/>
                    <a:pt x="326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9" name="Google Shape;17189;p30"/>
            <p:cNvSpPr/>
            <p:nvPr/>
          </p:nvSpPr>
          <p:spPr>
            <a:xfrm>
              <a:off x="4061975" y="4689900"/>
              <a:ext cx="10625" cy="9825"/>
            </a:xfrm>
            <a:custGeom>
              <a:avLst/>
              <a:gdLst/>
              <a:ahLst/>
              <a:cxnLst/>
              <a:rect l="l" t="t" r="r" b="b"/>
              <a:pathLst>
                <a:path w="425" h="393" extrusionOk="0">
                  <a:moveTo>
                    <a:pt x="229" y="1"/>
                  </a:moveTo>
                  <a:cubicBezTo>
                    <a:pt x="98" y="1"/>
                    <a:pt x="1" y="66"/>
                    <a:pt x="1" y="197"/>
                  </a:cubicBezTo>
                  <a:cubicBezTo>
                    <a:pt x="1" y="327"/>
                    <a:pt x="98" y="392"/>
                    <a:pt x="229" y="392"/>
                  </a:cubicBezTo>
                  <a:cubicBezTo>
                    <a:pt x="327" y="392"/>
                    <a:pt x="425" y="327"/>
                    <a:pt x="425" y="197"/>
                  </a:cubicBezTo>
                  <a:cubicBezTo>
                    <a:pt x="425" y="66"/>
                    <a:pt x="294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0" name="Google Shape;17190;p30"/>
            <p:cNvSpPr/>
            <p:nvPr/>
          </p:nvSpPr>
          <p:spPr>
            <a:xfrm>
              <a:off x="3927425" y="4702950"/>
              <a:ext cx="12250" cy="12275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61" y="1"/>
                  </a:moveTo>
                  <a:cubicBezTo>
                    <a:pt x="131" y="1"/>
                    <a:pt x="0" y="131"/>
                    <a:pt x="0" y="262"/>
                  </a:cubicBezTo>
                  <a:cubicBezTo>
                    <a:pt x="0" y="360"/>
                    <a:pt x="131" y="490"/>
                    <a:pt x="261" y="490"/>
                  </a:cubicBezTo>
                  <a:cubicBezTo>
                    <a:pt x="359" y="490"/>
                    <a:pt x="490" y="360"/>
                    <a:pt x="490" y="262"/>
                  </a:cubicBezTo>
                  <a:cubicBezTo>
                    <a:pt x="490" y="131"/>
                    <a:pt x="424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1" name="Google Shape;17191;p30"/>
            <p:cNvSpPr/>
            <p:nvPr/>
          </p:nvSpPr>
          <p:spPr>
            <a:xfrm>
              <a:off x="3794500" y="47062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1" y="0"/>
                  </a:moveTo>
                  <a:cubicBezTo>
                    <a:pt x="98" y="0"/>
                    <a:pt x="0" y="131"/>
                    <a:pt x="0" y="294"/>
                  </a:cubicBezTo>
                  <a:cubicBezTo>
                    <a:pt x="0" y="457"/>
                    <a:pt x="98" y="555"/>
                    <a:pt x="261" y="555"/>
                  </a:cubicBezTo>
                  <a:cubicBezTo>
                    <a:pt x="424" y="555"/>
                    <a:pt x="555" y="457"/>
                    <a:pt x="555" y="294"/>
                  </a:cubicBezTo>
                  <a:cubicBezTo>
                    <a:pt x="555" y="163"/>
                    <a:pt x="424" y="33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2" name="Google Shape;17192;p30"/>
            <p:cNvSpPr/>
            <p:nvPr/>
          </p:nvSpPr>
          <p:spPr>
            <a:xfrm>
              <a:off x="3661575" y="4702025"/>
              <a:ext cx="14700" cy="14000"/>
            </a:xfrm>
            <a:custGeom>
              <a:avLst/>
              <a:gdLst/>
              <a:ahLst/>
              <a:cxnLst/>
              <a:rect l="l" t="t" r="r" b="b"/>
              <a:pathLst>
                <a:path w="588" h="560" extrusionOk="0">
                  <a:moveTo>
                    <a:pt x="336" y="1"/>
                  </a:moveTo>
                  <a:cubicBezTo>
                    <a:pt x="322" y="1"/>
                    <a:pt x="308" y="2"/>
                    <a:pt x="294" y="5"/>
                  </a:cubicBezTo>
                  <a:cubicBezTo>
                    <a:pt x="131" y="5"/>
                    <a:pt x="0" y="136"/>
                    <a:pt x="0" y="299"/>
                  </a:cubicBezTo>
                  <a:cubicBezTo>
                    <a:pt x="0" y="462"/>
                    <a:pt x="131" y="560"/>
                    <a:pt x="294" y="560"/>
                  </a:cubicBezTo>
                  <a:cubicBezTo>
                    <a:pt x="457" y="560"/>
                    <a:pt x="587" y="462"/>
                    <a:pt x="587" y="299"/>
                  </a:cubicBezTo>
                  <a:cubicBezTo>
                    <a:pt x="587" y="150"/>
                    <a:pt x="479" y="1"/>
                    <a:pt x="33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3" name="Google Shape;17193;p30"/>
            <p:cNvSpPr/>
            <p:nvPr/>
          </p:nvSpPr>
          <p:spPr>
            <a:xfrm>
              <a:off x="3527825" y="46866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7" y="0"/>
                  </a:moveTo>
                  <a:cubicBezTo>
                    <a:pt x="164" y="0"/>
                    <a:pt x="1" y="163"/>
                    <a:pt x="1" y="327"/>
                  </a:cubicBezTo>
                  <a:cubicBezTo>
                    <a:pt x="1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163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4" name="Google Shape;17194;p30"/>
            <p:cNvSpPr/>
            <p:nvPr/>
          </p:nvSpPr>
          <p:spPr>
            <a:xfrm>
              <a:off x="3396525" y="4662900"/>
              <a:ext cx="16350" cy="16425"/>
            </a:xfrm>
            <a:custGeom>
              <a:avLst/>
              <a:gdLst/>
              <a:ahLst/>
              <a:cxnLst/>
              <a:rect l="l" t="t" r="r" b="b"/>
              <a:pathLst>
                <a:path w="654" h="657" extrusionOk="0">
                  <a:moveTo>
                    <a:pt x="376" y="0"/>
                  </a:moveTo>
                  <a:cubicBezTo>
                    <a:pt x="360" y="0"/>
                    <a:pt x="344" y="2"/>
                    <a:pt x="327" y="4"/>
                  </a:cubicBezTo>
                  <a:cubicBezTo>
                    <a:pt x="164" y="4"/>
                    <a:pt x="1" y="135"/>
                    <a:pt x="1" y="331"/>
                  </a:cubicBezTo>
                  <a:cubicBezTo>
                    <a:pt x="1" y="494"/>
                    <a:pt x="131" y="657"/>
                    <a:pt x="327" y="657"/>
                  </a:cubicBezTo>
                  <a:cubicBezTo>
                    <a:pt x="490" y="657"/>
                    <a:pt x="653" y="559"/>
                    <a:pt x="653" y="331"/>
                  </a:cubicBezTo>
                  <a:cubicBezTo>
                    <a:pt x="653" y="152"/>
                    <a:pt x="544" y="0"/>
                    <a:pt x="37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5" name="Google Shape;17195;p30"/>
            <p:cNvSpPr/>
            <p:nvPr/>
          </p:nvSpPr>
          <p:spPr>
            <a:xfrm>
              <a:off x="3266050" y="4629550"/>
              <a:ext cx="18775" cy="18800"/>
            </a:xfrm>
            <a:custGeom>
              <a:avLst/>
              <a:gdLst/>
              <a:ahLst/>
              <a:cxnLst/>
              <a:rect l="l" t="t" r="r" b="b"/>
              <a:pathLst>
                <a:path w="751" h="752" extrusionOk="0">
                  <a:moveTo>
                    <a:pt x="359" y="1"/>
                  </a:moveTo>
                  <a:cubicBezTo>
                    <a:pt x="164" y="1"/>
                    <a:pt x="1" y="164"/>
                    <a:pt x="1" y="360"/>
                  </a:cubicBezTo>
                  <a:cubicBezTo>
                    <a:pt x="1" y="588"/>
                    <a:pt x="164" y="751"/>
                    <a:pt x="359" y="751"/>
                  </a:cubicBezTo>
                  <a:cubicBezTo>
                    <a:pt x="588" y="751"/>
                    <a:pt x="751" y="588"/>
                    <a:pt x="751" y="360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6" name="Google Shape;17196;p30"/>
            <p:cNvSpPr/>
            <p:nvPr/>
          </p:nvSpPr>
          <p:spPr>
            <a:xfrm>
              <a:off x="3140475" y="4587150"/>
              <a:ext cx="18775" cy="17975"/>
            </a:xfrm>
            <a:custGeom>
              <a:avLst/>
              <a:gdLst/>
              <a:ahLst/>
              <a:cxnLst/>
              <a:rect l="l" t="t" r="r" b="b"/>
              <a:pathLst>
                <a:path w="751" h="719" extrusionOk="0">
                  <a:moveTo>
                    <a:pt x="392" y="1"/>
                  </a:moveTo>
                  <a:cubicBezTo>
                    <a:pt x="163" y="1"/>
                    <a:pt x="0" y="164"/>
                    <a:pt x="0" y="360"/>
                  </a:cubicBezTo>
                  <a:cubicBezTo>
                    <a:pt x="0" y="555"/>
                    <a:pt x="163" y="718"/>
                    <a:pt x="392" y="718"/>
                  </a:cubicBezTo>
                  <a:cubicBezTo>
                    <a:pt x="587" y="718"/>
                    <a:pt x="750" y="555"/>
                    <a:pt x="750" y="360"/>
                  </a:cubicBezTo>
                  <a:cubicBezTo>
                    <a:pt x="750" y="164"/>
                    <a:pt x="587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7" name="Google Shape;17197;p30"/>
            <p:cNvSpPr/>
            <p:nvPr/>
          </p:nvSpPr>
          <p:spPr>
            <a:xfrm>
              <a:off x="3016500" y="4534975"/>
              <a:ext cx="20425" cy="20400"/>
            </a:xfrm>
            <a:custGeom>
              <a:avLst/>
              <a:gdLst/>
              <a:ahLst/>
              <a:cxnLst/>
              <a:rect l="l" t="t" r="r" b="b"/>
              <a:pathLst>
                <a:path w="817" h="816" extrusionOk="0">
                  <a:moveTo>
                    <a:pt x="392" y="0"/>
                  </a:moveTo>
                  <a:cubicBezTo>
                    <a:pt x="164" y="0"/>
                    <a:pt x="1" y="196"/>
                    <a:pt x="1" y="392"/>
                  </a:cubicBezTo>
                  <a:cubicBezTo>
                    <a:pt x="1" y="652"/>
                    <a:pt x="197" y="816"/>
                    <a:pt x="392" y="816"/>
                  </a:cubicBezTo>
                  <a:cubicBezTo>
                    <a:pt x="653" y="816"/>
                    <a:pt x="816" y="620"/>
                    <a:pt x="816" y="392"/>
                  </a:cubicBezTo>
                  <a:cubicBezTo>
                    <a:pt x="816" y="196"/>
                    <a:pt x="621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8" name="Google Shape;17198;p30"/>
            <p:cNvSpPr/>
            <p:nvPr/>
          </p:nvSpPr>
          <p:spPr>
            <a:xfrm>
              <a:off x="2897450" y="4475350"/>
              <a:ext cx="20400" cy="20500"/>
            </a:xfrm>
            <a:custGeom>
              <a:avLst/>
              <a:gdLst/>
              <a:ahLst/>
              <a:cxnLst/>
              <a:rect l="l" t="t" r="r" b="b"/>
              <a:pathLst>
                <a:path w="816" h="820" extrusionOk="0">
                  <a:moveTo>
                    <a:pt x="448" y="0"/>
                  </a:moveTo>
                  <a:cubicBezTo>
                    <a:pt x="430" y="0"/>
                    <a:pt x="411" y="1"/>
                    <a:pt x="392" y="4"/>
                  </a:cubicBezTo>
                  <a:cubicBezTo>
                    <a:pt x="196" y="4"/>
                    <a:pt x="0" y="167"/>
                    <a:pt x="0" y="428"/>
                  </a:cubicBezTo>
                  <a:cubicBezTo>
                    <a:pt x="0" y="624"/>
                    <a:pt x="163" y="819"/>
                    <a:pt x="392" y="819"/>
                  </a:cubicBezTo>
                  <a:cubicBezTo>
                    <a:pt x="588" y="819"/>
                    <a:pt x="816" y="656"/>
                    <a:pt x="816" y="428"/>
                  </a:cubicBezTo>
                  <a:cubicBezTo>
                    <a:pt x="816" y="186"/>
                    <a:pt x="676" y="0"/>
                    <a:pt x="44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9" name="Google Shape;17199;p30"/>
            <p:cNvSpPr/>
            <p:nvPr/>
          </p:nvSpPr>
          <p:spPr>
            <a:xfrm>
              <a:off x="2781650" y="4406125"/>
              <a:ext cx="22850" cy="22850"/>
            </a:xfrm>
            <a:custGeom>
              <a:avLst/>
              <a:gdLst/>
              <a:ahLst/>
              <a:cxnLst/>
              <a:rect l="l" t="t" r="r" b="b"/>
              <a:pathLst>
                <a:path w="914" h="914" extrusionOk="0">
                  <a:moveTo>
                    <a:pt x="457" y="0"/>
                  </a:moveTo>
                  <a:cubicBezTo>
                    <a:pt x="229" y="0"/>
                    <a:pt x="0" y="228"/>
                    <a:pt x="0" y="457"/>
                  </a:cubicBezTo>
                  <a:cubicBezTo>
                    <a:pt x="0" y="718"/>
                    <a:pt x="229" y="913"/>
                    <a:pt x="457" y="913"/>
                  </a:cubicBezTo>
                  <a:cubicBezTo>
                    <a:pt x="718" y="913"/>
                    <a:pt x="914" y="718"/>
                    <a:pt x="914" y="457"/>
                  </a:cubicBezTo>
                  <a:cubicBezTo>
                    <a:pt x="914" y="228"/>
                    <a:pt x="718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0" name="Google Shape;17200;p30"/>
            <p:cNvSpPr/>
            <p:nvPr/>
          </p:nvSpPr>
          <p:spPr>
            <a:xfrm>
              <a:off x="2673175" y="4330275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25" y="0"/>
                  </a:moveTo>
                  <a:cubicBezTo>
                    <a:pt x="197" y="0"/>
                    <a:pt x="1" y="196"/>
                    <a:pt x="1" y="425"/>
                  </a:cubicBezTo>
                  <a:cubicBezTo>
                    <a:pt x="1" y="685"/>
                    <a:pt x="197" y="881"/>
                    <a:pt x="425" y="881"/>
                  </a:cubicBezTo>
                  <a:cubicBezTo>
                    <a:pt x="686" y="881"/>
                    <a:pt x="882" y="685"/>
                    <a:pt x="882" y="425"/>
                  </a:cubicBezTo>
                  <a:cubicBezTo>
                    <a:pt x="882" y="196"/>
                    <a:pt x="686" y="0"/>
                    <a:pt x="42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1" name="Google Shape;17201;p30"/>
            <p:cNvSpPr/>
            <p:nvPr/>
          </p:nvSpPr>
          <p:spPr>
            <a:xfrm>
              <a:off x="2567975" y="4245475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197" y="0"/>
                    <a:pt x="1" y="196"/>
                    <a:pt x="1" y="489"/>
                  </a:cubicBezTo>
                  <a:cubicBezTo>
                    <a:pt x="1" y="783"/>
                    <a:pt x="229" y="979"/>
                    <a:pt x="490" y="979"/>
                  </a:cubicBezTo>
                  <a:cubicBezTo>
                    <a:pt x="784" y="979"/>
                    <a:pt x="980" y="718"/>
                    <a:pt x="980" y="489"/>
                  </a:cubicBezTo>
                  <a:cubicBezTo>
                    <a:pt x="980" y="228"/>
                    <a:pt x="784" y="33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2" name="Google Shape;17202;p30"/>
            <p:cNvSpPr/>
            <p:nvPr/>
          </p:nvSpPr>
          <p:spPr>
            <a:xfrm>
              <a:off x="2470950" y="4154950"/>
              <a:ext cx="24475" cy="24475"/>
            </a:xfrm>
            <a:custGeom>
              <a:avLst/>
              <a:gdLst/>
              <a:ahLst/>
              <a:cxnLst/>
              <a:rect l="l" t="t" r="r" b="b"/>
              <a:pathLst>
                <a:path w="979" h="979" extrusionOk="0">
                  <a:moveTo>
                    <a:pt x="489" y="0"/>
                  </a:moveTo>
                  <a:cubicBezTo>
                    <a:pt x="196" y="0"/>
                    <a:pt x="0" y="196"/>
                    <a:pt x="0" y="490"/>
                  </a:cubicBezTo>
                  <a:cubicBezTo>
                    <a:pt x="0" y="750"/>
                    <a:pt x="196" y="979"/>
                    <a:pt x="489" y="979"/>
                  </a:cubicBezTo>
                  <a:cubicBezTo>
                    <a:pt x="783" y="979"/>
                    <a:pt x="979" y="750"/>
                    <a:pt x="979" y="490"/>
                  </a:cubicBezTo>
                  <a:cubicBezTo>
                    <a:pt x="979" y="196"/>
                    <a:pt x="750" y="0"/>
                    <a:pt x="48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3" name="Google Shape;17203;p30"/>
            <p:cNvSpPr/>
            <p:nvPr/>
          </p:nvSpPr>
          <p:spPr>
            <a:xfrm>
              <a:off x="2377975" y="4057075"/>
              <a:ext cx="26925" cy="26125"/>
            </a:xfrm>
            <a:custGeom>
              <a:avLst/>
              <a:gdLst/>
              <a:ahLst/>
              <a:cxnLst/>
              <a:rect l="l" t="t" r="r" b="b"/>
              <a:pathLst>
                <a:path w="1077" h="1045" extrusionOk="0">
                  <a:moveTo>
                    <a:pt x="555" y="1"/>
                  </a:moveTo>
                  <a:cubicBezTo>
                    <a:pt x="261" y="1"/>
                    <a:pt x="1" y="229"/>
                    <a:pt x="1" y="523"/>
                  </a:cubicBezTo>
                  <a:cubicBezTo>
                    <a:pt x="1" y="816"/>
                    <a:pt x="261" y="1045"/>
                    <a:pt x="555" y="1045"/>
                  </a:cubicBezTo>
                  <a:cubicBezTo>
                    <a:pt x="816" y="1045"/>
                    <a:pt x="1077" y="816"/>
                    <a:pt x="1077" y="523"/>
                  </a:cubicBezTo>
                  <a:cubicBezTo>
                    <a:pt x="1077" y="229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4" name="Google Shape;17204;p30"/>
            <p:cNvSpPr/>
            <p:nvPr/>
          </p:nvSpPr>
          <p:spPr>
            <a:xfrm>
              <a:off x="2295600" y="3952700"/>
              <a:ext cx="26950" cy="26925"/>
            </a:xfrm>
            <a:custGeom>
              <a:avLst/>
              <a:gdLst/>
              <a:ahLst/>
              <a:cxnLst/>
              <a:rect l="l" t="t" r="r" b="b"/>
              <a:pathLst>
                <a:path w="1078" h="1077" extrusionOk="0">
                  <a:moveTo>
                    <a:pt x="523" y="0"/>
                  </a:moveTo>
                  <a:cubicBezTo>
                    <a:pt x="262" y="0"/>
                    <a:pt x="1" y="261"/>
                    <a:pt x="1" y="522"/>
                  </a:cubicBezTo>
                  <a:cubicBezTo>
                    <a:pt x="1" y="816"/>
                    <a:pt x="262" y="1077"/>
                    <a:pt x="523" y="1077"/>
                  </a:cubicBezTo>
                  <a:cubicBezTo>
                    <a:pt x="816" y="1077"/>
                    <a:pt x="1077" y="816"/>
                    <a:pt x="1077" y="522"/>
                  </a:cubicBezTo>
                  <a:cubicBezTo>
                    <a:pt x="1077" y="261"/>
                    <a:pt x="816" y="0"/>
                    <a:pt x="52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5" name="Google Shape;17205;p30"/>
            <p:cNvSpPr/>
            <p:nvPr/>
          </p:nvSpPr>
          <p:spPr>
            <a:xfrm>
              <a:off x="2218950" y="3843350"/>
              <a:ext cx="26950" cy="27000"/>
            </a:xfrm>
            <a:custGeom>
              <a:avLst/>
              <a:gdLst/>
              <a:ahLst/>
              <a:cxnLst/>
              <a:rect l="l" t="t" r="r" b="b"/>
              <a:pathLst>
                <a:path w="1078" h="1080" extrusionOk="0">
                  <a:moveTo>
                    <a:pt x="600" y="1"/>
                  </a:moveTo>
                  <a:cubicBezTo>
                    <a:pt x="585" y="1"/>
                    <a:pt x="570" y="2"/>
                    <a:pt x="555" y="3"/>
                  </a:cubicBezTo>
                  <a:cubicBezTo>
                    <a:pt x="262" y="3"/>
                    <a:pt x="1" y="264"/>
                    <a:pt x="1" y="558"/>
                  </a:cubicBezTo>
                  <a:cubicBezTo>
                    <a:pt x="1" y="819"/>
                    <a:pt x="262" y="1080"/>
                    <a:pt x="555" y="1080"/>
                  </a:cubicBezTo>
                  <a:cubicBezTo>
                    <a:pt x="816" y="1080"/>
                    <a:pt x="1077" y="819"/>
                    <a:pt x="1077" y="558"/>
                  </a:cubicBezTo>
                  <a:cubicBezTo>
                    <a:pt x="1077" y="250"/>
                    <a:pt x="845" y="1"/>
                    <a:pt x="60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6" name="Google Shape;17206;p30"/>
            <p:cNvSpPr/>
            <p:nvPr/>
          </p:nvSpPr>
          <p:spPr>
            <a:xfrm>
              <a:off x="2149625" y="3728450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88" y="0"/>
                  </a:moveTo>
                  <a:cubicBezTo>
                    <a:pt x="262" y="0"/>
                    <a:pt x="1" y="261"/>
                    <a:pt x="1" y="587"/>
                  </a:cubicBezTo>
                  <a:cubicBezTo>
                    <a:pt x="1" y="913"/>
                    <a:pt x="262" y="1142"/>
                    <a:pt x="588" y="1142"/>
                  </a:cubicBezTo>
                  <a:cubicBezTo>
                    <a:pt x="914" y="1142"/>
                    <a:pt x="1143" y="913"/>
                    <a:pt x="1143" y="587"/>
                  </a:cubicBezTo>
                  <a:cubicBezTo>
                    <a:pt x="1143" y="261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7" name="Google Shape;17207;p30"/>
            <p:cNvSpPr/>
            <p:nvPr/>
          </p:nvSpPr>
          <p:spPr>
            <a:xfrm>
              <a:off x="2090925" y="36093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0" y="229"/>
                    <a:pt x="0" y="555"/>
                  </a:cubicBezTo>
                  <a:cubicBezTo>
                    <a:pt x="0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9"/>
                    <a:pt x="848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8" name="Google Shape;17208;p30"/>
            <p:cNvSpPr/>
            <p:nvPr/>
          </p:nvSpPr>
          <p:spPr>
            <a:xfrm>
              <a:off x="2037925" y="3484600"/>
              <a:ext cx="30175" cy="31025"/>
            </a:xfrm>
            <a:custGeom>
              <a:avLst/>
              <a:gdLst/>
              <a:ahLst/>
              <a:cxnLst/>
              <a:rect l="l" t="t" r="r" b="b"/>
              <a:pathLst>
                <a:path w="1207" h="1241" extrusionOk="0">
                  <a:moveTo>
                    <a:pt x="620" y="1"/>
                  </a:moveTo>
                  <a:cubicBezTo>
                    <a:pt x="294" y="1"/>
                    <a:pt x="0" y="294"/>
                    <a:pt x="0" y="620"/>
                  </a:cubicBezTo>
                  <a:cubicBezTo>
                    <a:pt x="0" y="947"/>
                    <a:pt x="294" y="1240"/>
                    <a:pt x="620" y="1240"/>
                  </a:cubicBezTo>
                  <a:cubicBezTo>
                    <a:pt x="946" y="1240"/>
                    <a:pt x="1207" y="947"/>
                    <a:pt x="1207" y="620"/>
                  </a:cubicBezTo>
                  <a:cubicBezTo>
                    <a:pt x="1207" y="294"/>
                    <a:pt x="946" y="66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9" name="Google Shape;17209;p30"/>
            <p:cNvSpPr/>
            <p:nvPr/>
          </p:nvSpPr>
          <p:spPr>
            <a:xfrm>
              <a:off x="1996325" y="3359600"/>
              <a:ext cx="30200" cy="30425"/>
            </a:xfrm>
            <a:custGeom>
              <a:avLst/>
              <a:gdLst/>
              <a:ahLst/>
              <a:cxnLst/>
              <a:rect l="l" t="t" r="r" b="b"/>
              <a:pathLst>
                <a:path w="1208" h="1217" extrusionOk="0">
                  <a:moveTo>
                    <a:pt x="679" y="1"/>
                  </a:moveTo>
                  <a:cubicBezTo>
                    <a:pt x="649" y="1"/>
                    <a:pt x="618" y="4"/>
                    <a:pt x="588" y="10"/>
                  </a:cubicBezTo>
                  <a:cubicBezTo>
                    <a:pt x="261" y="10"/>
                    <a:pt x="0" y="271"/>
                    <a:pt x="0" y="597"/>
                  </a:cubicBezTo>
                  <a:cubicBezTo>
                    <a:pt x="0" y="923"/>
                    <a:pt x="261" y="1217"/>
                    <a:pt x="588" y="1217"/>
                  </a:cubicBezTo>
                  <a:cubicBezTo>
                    <a:pt x="914" y="1217"/>
                    <a:pt x="1207" y="923"/>
                    <a:pt x="1207" y="597"/>
                  </a:cubicBezTo>
                  <a:cubicBezTo>
                    <a:pt x="1207" y="272"/>
                    <a:pt x="967" y="1"/>
                    <a:pt x="6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0" name="Google Shape;17210;p30"/>
            <p:cNvSpPr/>
            <p:nvPr/>
          </p:nvSpPr>
          <p:spPr>
            <a:xfrm>
              <a:off x="1961250" y="3228550"/>
              <a:ext cx="32650" cy="33450"/>
            </a:xfrm>
            <a:custGeom>
              <a:avLst/>
              <a:gdLst/>
              <a:ahLst/>
              <a:cxnLst/>
              <a:rect l="l" t="t" r="r" b="b"/>
              <a:pathLst>
                <a:path w="1306" h="1338" extrusionOk="0">
                  <a:moveTo>
                    <a:pt x="653" y="0"/>
                  </a:moveTo>
                  <a:cubicBezTo>
                    <a:pt x="294" y="0"/>
                    <a:pt x="1" y="294"/>
                    <a:pt x="1" y="685"/>
                  </a:cubicBezTo>
                  <a:cubicBezTo>
                    <a:pt x="1" y="1044"/>
                    <a:pt x="294" y="1337"/>
                    <a:pt x="653" y="1337"/>
                  </a:cubicBezTo>
                  <a:cubicBezTo>
                    <a:pt x="1012" y="1337"/>
                    <a:pt x="1306" y="1044"/>
                    <a:pt x="1306" y="685"/>
                  </a:cubicBezTo>
                  <a:cubicBezTo>
                    <a:pt x="1306" y="359"/>
                    <a:pt x="1012" y="65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1" name="Google Shape;17211;p30"/>
            <p:cNvSpPr/>
            <p:nvPr/>
          </p:nvSpPr>
          <p:spPr>
            <a:xfrm>
              <a:off x="1937600" y="3098050"/>
              <a:ext cx="32650" cy="33475"/>
            </a:xfrm>
            <a:custGeom>
              <a:avLst/>
              <a:gdLst/>
              <a:ahLst/>
              <a:cxnLst/>
              <a:rect l="l" t="t" r="r" b="b"/>
              <a:pathLst>
                <a:path w="1306" h="1339" extrusionOk="0">
                  <a:moveTo>
                    <a:pt x="653" y="1"/>
                  </a:moveTo>
                  <a:cubicBezTo>
                    <a:pt x="294" y="1"/>
                    <a:pt x="1" y="294"/>
                    <a:pt x="1" y="686"/>
                  </a:cubicBezTo>
                  <a:cubicBezTo>
                    <a:pt x="1" y="1045"/>
                    <a:pt x="294" y="1338"/>
                    <a:pt x="653" y="1338"/>
                  </a:cubicBezTo>
                  <a:cubicBezTo>
                    <a:pt x="1045" y="1338"/>
                    <a:pt x="1306" y="1045"/>
                    <a:pt x="1306" y="686"/>
                  </a:cubicBezTo>
                  <a:cubicBezTo>
                    <a:pt x="1306" y="294"/>
                    <a:pt x="1045" y="33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2" name="Google Shape;17212;p30"/>
            <p:cNvSpPr/>
            <p:nvPr/>
          </p:nvSpPr>
          <p:spPr>
            <a:xfrm>
              <a:off x="1924550" y="29659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1" y="294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6" y="1012"/>
                    <a:pt x="1306" y="653"/>
                  </a:cubicBezTo>
                  <a:cubicBezTo>
                    <a:pt x="1306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3" name="Google Shape;17213;p30"/>
            <p:cNvSpPr/>
            <p:nvPr/>
          </p:nvSpPr>
          <p:spPr>
            <a:xfrm>
              <a:off x="1917225" y="2831400"/>
              <a:ext cx="35075" cy="35075"/>
            </a:xfrm>
            <a:custGeom>
              <a:avLst/>
              <a:gdLst/>
              <a:ahLst/>
              <a:cxnLst/>
              <a:rect l="l" t="t" r="r" b="b"/>
              <a:pathLst>
                <a:path w="1403" h="1403" extrusionOk="0">
                  <a:moveTo>
                    <a:pt x="718" y="0"/>
                  </a:moveTo>
                  <a:cubicBezTo>
                    <a:pt x="294" y="0"/>
                    <a:pt x="0" y="326"/>
                    <a:pt x="0" y="685"/>
                  </a:cubicBezTo>
                  <a:cubicBezTo>
                    <a:pt x="0" y="1109"/>
                    <a:pt x="327" y="1403"/>
                    <a:pt x="718" y="1403"/>
                  </a:cubicBezTo>
                  <a:cubicBezTo>
                    <a:pt x="1109" y="1403"/>
                    <a:pt x="1403" y="1077"/>
                    <a:pt x="1403" y="685"/>
                  </a:cubicBezTo>
                  <a:cubicBezTo>
                    <a:pt x="1403" y="326"/>
                    <a:pt x="1109" y="33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4" name="Google Shape;17214;p30"/>
            <p:cNvSpPr/>
            <p:nvPr/>
          </p:nvSpPr>
          <p:spPr>
            <a:xfrm>
              <a:off x="1922925" y="269927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6" y="1"/>
                  </a:moveTo>
                  <a:cubicBezTo>
                    <a:pt x="294" y="1"/>
                    <a:pt x="1" y="327"/>
                    <a:pt x="1" y="686"/>
                  </a:cubicBezTo>
                  <a:cubicBezTo>
                    <a:pt x="1" y="1045"/>
                    <a:pt x="294" y="1371"/>
                    <a:pt x="686" y="1371"/>
                  </a:cubicBezTo>
                  <a:cubicBezTo>
                    <a:pt x="1044" y="1371"/>
                    <a:pt x="1371" y="1045"/>
                    <a:pt x="1371" y="686"/>
                  </a:cubicBezTo>
                  <a:cubicBezTo>
                    <a:pt x="1371" y="262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5" name="Google Shape;17215;p30"/>
            <p:cNvSpPr/>
            <p:nvPr/>
          </p:nvSpPr>
          <p:spPr>
            <a:xfrm>
              <a:off x="1936800" y="2566350"/>
              <a:ext cx="34275" cy="35100"/>
            </a:xfrm>
            <a:custGeom>
              <a:avLst/>
              <a:gdLst/>
              <a:ahLst/>
              <a:cxnLst/>
              <a:rect l="l" t="t" r="r" b="b"/>
              <a:pathLst>
                <a:path w="1371" h="1404" extrusionOk="0">
                  <a:moveTo>
                    <a:pt x="685" y="1"/>
                  </a:moveTo>
                  <a:cubicBezTo>
                    <a:pt x="326" y="1"/>
                    <a:pt x="0" y="327"/>
                    <a:pt x="0" y="686"/>
                  </a:cubicBezTo>
                  <a:cubicBezTo>
                    <a:pt x="0" y="1045"/>
                    <a:pt x="326" y="1403"/>
                    <a:pt x="685" y="1403"/>
                  </a:cubicBezTo>
                  <a:cubicBezTo>
                    <a:pt x="1077" y="1403"/>
                    <a:pt x="1370" y="1077"/>
                    <a:pt x="1370" y="686"/>
                  </a:cubicBezTo>
                  <a:cubicBezTo>
                    <a:pt x="1370" y="294"/>
                    <a:pt x="1109" y="1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6" name="Google Shape;17216;p30"/>
            <p:cNvSpPr/>
            <p:nvPr/>
          </p:nvSpPr>
          <p:spPr>
            <a:xfrm>
              <a:off x="1961250" y="2435050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686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294" y="1371"/>
                    <a:pt x="686" y="1371"/>
                  </a:cubicBezTo>
                  <a:cubicBezTo>
                    <a:pt x="1077" y="1371"/>
                    <a:pt x="1403" y="1110"/>
                    <a:pt x="1403" y="686"/>
                  </a:cubicBezTo>
                  <a:cubicBezTo>
                    <a:pt x="1403" y="327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7" name="Google Shape;17217;p30"/>
            <p:cNvSpPr/>
            <p:nvPr/>
          </p:nvSpPr>
          <p:spPr>
            <a:xfrm>
              <a:off x="1993050" y="23054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9" y="0"/>
                  </a:moveTo>
                  <a:cubicBezTo>
                    <a:pt x="327" y="0"/>
                    <a:pt x="1" y="327"/>
                    <a:pt x="1" y="751"/>
                  </a:cubicBezTo>
                  <a:cubicBezTo>
                    <a:pt x="1" y="1142"/>
                    <a:pt x="327" y="1468"/>
                    <a:pt x="719" y="1468"/>
                  </a:cubicBezTo>
                  <a:cubicBezTo>
                    <a:pt x="1143" y="1468"/>
                    <a:pt x="1469" y="1142"/>
                    <a:pt x="1469" y="751"/>
                  </a:cubicBezTo>
                  <a:cubicBezTo>
                    <a:pt x="1469" y="327"/>
                    <a:pt x="1143" y="0"/>
                    <a:pt x="71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8" name="Google Shape;17218;p30"/>
            <p:cNvSpPr/>
            <p:nvPr/>
          </p:nvSpPr>
          <p:spPr>
            <a:xfrm>
              <a:off x="2034650" y="21790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0"/>
                  </a:moveTo>
                  <a:cubicBezTo>
                    <a:pt x="327" y="0"/>
                    <a:pt x="1" y="326"/>
                    <a:pt x="1" y="751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6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9" name="Google Shape;17219;p30"/>
            <p:cNvSpPr/>
            <p:nvPr/>
          </p:nvSpPr>
          <p:spPr>
            <a:xfrm>
              <a:off x="2085200" y="205585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60" y="1"/>
                    <a:pt x="1" y="327"/>
                    <a:pt x="1" y="718"/>
                  </a:cubicBezTo>
                  <a:cubicBezTo>
                    <a:pt x="1" y="1142"/>
                    <a:pt x="360" y="1469"/>
                    <a:pt x="751" y="1469"/>
                  </a:cubicBezTo>
                  <a:cubicBezTo>
                    <a:pt x="1143" y="1469"/>
                    <a:pt x="1469" y="1142"/>
                    <a:pt x="1469" y="718"/>
                  </a:cubicBezTo>
                  <a:cubicBezTo>
                    <a:pt x="1469" y="327"/>
                    <a:pt x="1143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0" name="Google Shape;17220;p30"/>
            <p:cNvSpPr/>
            <p:nvPr/>
          </p:nvSpPr>
          <p:spPr>
            <a:xfrm>
              <a:off x="2144750" y="19368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51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59"/>
                    <a:pt x="1142" y="33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1" name="Google Shape;17221;p30"/>
            <p:cNvSpPr/>
            <p:nvPr/>
          </p:nvSpPr>
          <p:spPr>
            <a:xfrm>
              <a:off x="2213250" y="1821800"/>
              <a:ext cx="36725" cy="37550"/>
            </a:xfrm>
            <a:custGeom>
              <a:avLst/>
              <a:gdLst/>
              <a:ahLst/>
              <a:cxnLst/>
              <a:rect l="l" t="t" r="r" b="b"/>
              <a:pathLst>
                <a:path w="1469" h="1502" extrusionOk="0">
                  <a:moveTo>
                    <a:pt x="718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2"/>
                    <a:pt x="327" y="1501"/>
                    <a:pt x="718" y="1501"/>
                  </a:cubicBezTo>
                  <a:cubicBezTo>
                    <a:pt x="1142" y="1501"/>
                    <a:pt x="1468" y="1142"/>
                    <a:pt x="1468" y="751"/>
                  </a:cubicBezTo>
                  <a:cubicBezTo>
                    <a:pt x="1468" y="327"/>
                    <a:pt x="1142" y="33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2" name="Google Shape;17222;p30"/>
            <p:cNvSpPr/>
            <p:nvPr/>
          </p:nvSpPr>
          <p:spPr>
            <a:xfrm>
              <a:off x="2289900" y="171335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0"/>
                  </a:moveTo>
                  <a:cubicBezTo>
                    <a:pt x="327" y="0"/>
                    <a:pt x="1" y="327"/>
                    <a:pt x="1" y="718"/>
                  </a:cubicBezTo>
                  <a:cubicBezTo>
                    <a:pt x="1" y="1142"/>
                    <a:pt x="327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3" name="Google Shape;17223;p30"/>
            <p:cNvSpPr/>
            <p:nvPr/>
          </p:nvSpPr>
          <p:spPr>
            <a:xfrm>
              <a:off x="2373075" y="160895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1" y="327"/>
                    <a:pt x="1" y="751"/>
                  </a:cubicBezTo>
                  <a:cubicBezTo>
                    <a:pt x="1" y="1143"/>
                    <a:pt x="327" y="1469"/>
                    <a:pt x="751" y="1469"/>
                  </a:cubicBezTo>
                  <a:cubicBezTo>
                    <a:pt x="1143" y="1469"/>
                    <a:pt x="1469" y="1143"/>
                    <a:pt x="1469" y="751"/>
                  </a:cubicBezTo>
                  <a:cubicBezTo>
                    <a:pt x="1469" y="327"/>
                    <a:pt x="1143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4" name="Google Shape;17224;p30"/>
            <p:cNvSpPr/>
            <p:nvPr/>
          </p:nvSpPr>
          <p:spPr>
            <a:xfrm>
              <a:off x="2463600" y="15127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1" y="327"/>
                    <a:pt x="1" y="718"/>
                  </a:cubicBezTo>
                  <a:cubicBezTo>
                    <a:pt x="1" y="1143"/>
                    <a:pt x="327" y="1469"/>
                    <a:pt x="751" y="1469"/>
                  </a:cubicBezTo>
                  <a:cubicBezTo>
                    <a:pt x="1142" y="1469"/>
                    <a:pt x="1469" y="1143"/>
                    <a:pt x="1469" y="718"/>
                  </a:cubicBezTo>
                  <a:cubicBezTo>
                    <a:pt x="1469" y="327"/>
                    <a:pt x="1142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5" name="Google Shape;17225;p30"/>
            <p:cNvSpPr/>
            <p:nvPr/>
          </p:nvSpPr>
          <p:spPr>
            <a:xfrm>
              <a:off x="2560650" y="14214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0"/>
                  </a:moveTo>
                  <a:cubicBezTo>
                    <a:pt x="327" y="0"/>
                    <a:pt x="0" y="327"/>
                    <a:pt x="0" y="751"/>
                  </a:cubicBezTo>
                  <a:cubicBezTo>
                    <a:pt x="0" y="1142"/>
                    <a:pt x="327" y="1468"/>
                    <a:pt x="718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7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6" name="Google Shape;17226;p30"/>
            <p:cNvSpPr/>
            <p:nvPr/>
          </p:nvSpPr>
          <p:spPr>
            <a:xfrm>
              <a:off x="2664225" y="1338225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50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74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7" name="Google Shape;17227;p30"/>
            <p:cNvSpPr/>
            <p:nvPr/>
          </p:nvSpPr>
          <p:spPr>
            <a:xfrm>
              <a:off x="2775125" y="1262375"/>
              <a:ext cx="34275" cy="35100"/>
            </a:xfrm>
            <a:custGeom>
              <a:avLst/>
              <a:gdLst/>
              <a:ahLst/>
              <a:cxnLst/>
              <a:rect l="l" t="t" r="r" b="b"/>
              <a:pathLst>
                <a:path w="1371" h="1404" extrusionOk="0">
                  <a:moveTo>
                    <a:pt x="685" y="1"/>
                  </a:moveTo>
                  <a:cubicBezTo>
                    <a:pt x="327" y="1"/>
                    <a:pt x="0" y="327"/>
                    <a:pt x="0" y="718"/>
                  </a:cubicBezTo>
                  <a:cubicBezTo>
                    <a:pt x="0" y="1077"/>
                    <a:pt x="327" y="1403"/>
                    <a:pt x="685" y="1403"/>
                  </a:cubicBezTo>
                  <a:cubicBezTo>
                    <a:pt x="1044" y="1403"/>
                    <a:pt x="1370" y="1077"/>
                    <a:pt x="1370" y="718"/>
                  </a:cubicBezTo>
                  <a:cubicBezTo>
                    <a:pt x="1370" y="327"/>
                    <a:pt x="1044" y="1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8" name="Google Shape;17228;p30"/>
            <p:cNvSpPr/>
            <p:nvPr/>
          </p:nvSpPr>
          <p:spPr>
            <a:xfrm>
              <a:off x="2890100" y="119550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94" y="1"/>
                    <a:pt x="1" y="294"/>
                    <a:pt x="1" y="653"/>
                  </a:cubicBezTo>
                  <a:cubicBezTo>
                    <a:pt x="1" y="1012"/>
                    <a:pt x="294" y="1306"/>
                    <a:pt x="653" y="1306"/>
                  </a:cubicBezTo>
                  <a:cubicBezTo>
                    <a:pt x="1012" y="1306"/>
                    <a:pt x="1306" y="1012"/>
                    <a:pt x="1306" y="653"/>
                  </a:cubicBezTo>
                  <a:cubicBezTo>
                    <a:pt x="1306" y="294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9" name="Google Shape;17229;p30"/>
            <p:cNvSpPr/>
            <p:nvPr/>
          </p:nvSpPr>
          <p:spPr>
            <a:xfrm>
              <a:off x="3011625" y="1136800"/>
              <a:ext cx="28550" cy="29375"/>
            </a:xfrm>
            <a:custGeom>
              <a:avLst/>
              <a:gdLst/>
              <a:ahLst/>
              <a:cxnLst/>
              <a:rect l="l" t="t" r="r" b="b"/>
              <a:pathLst>
                <a:path w="1142" h="1175" extrusionOk="0">
                  <a:moveTo>
                    <a:pt x="555" y="0"/>
                  </a:moveTo>
                  <a:cubicBezTo>
                    <a:pt x="228" y="0"/>
                    <a:pt x="0" y="261"/>
                    <a:pt x="0" y="587"/>
                  </a:cubicBezTo>
                  <a:cubicBezTo>
                    <a:pt x="0" y="913"/>
                    <a:pt x="228" y="1174"/>
                    <a:pt x="555" y="1174"/>
                  </a:cubicBezTo>
                  <a:cubicBezTo>
                    <a:pt x="881" y="1174"/>
                    <a:pt x="1142" y="913"/>
                    <a:pt x="1142" y="587"/>
                  </a:cubicBezTo>
                  <a:cubicBezTo>
                    <a:pt x="1142" y="294"/>
                    <a:pt x="881" y="33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0" name="Google Shape;17230;p30"/>
            <p:cNvSpPr/>
            <p:nvPr/>
          </p:nvSpPr>
          <p:spPr>
            <a:xfrm>
              <a:off x="3136375" y="1087850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229" y="1"/>
                    <a:pt x="1" y="229"/>
                    <a:pt x="1" y="490"/>
                  </a:cubicBezTo>
                  <a:cubicBezTo>
                    <a:pt x="1" y="784"/>
                    <a:pt x="229" y="979"/>
                    <a:pt x="490" y="979"/>
                  </a:cubicBezTo>
                  <a:cubicBezTo>
                    <a:pt x="784" y="979"/>
                    <a:pt x="980" y="784"/>
                    <a:pt x="980" y="490"/>
                  </a:cubicBezTo>
                  <a:cubicBezTo>
                    <a:pt x="980" y="229"/>
                    <a:pt x="784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1" name="Google Shape;17231;p30"/>
            <p:cNvSpPr/>
            <p:nvPr/>
          </p:nvSpPr>
          <p:spPr>
            <a:xfrm>
              <a:off x="3262800" y="1047900"/>
              <a:ext cx="22850" cy="22050"/>
            </a:xfrm>
            <a:custGeom>
              <a:avLst/>
              <a:gdLst/>
              <a:ahLst/>
              <a:cxnLst/>
              <a:rect l="l" t="t" r="r" b="b"/>
              <a:pathLst>
                <a:path w="914" h="882" extrusionOk="0">
                  <a:moveTo>
                    <a:pt x="457" y="1"/>
                  </a:moveTo>
                  <a:cubicBezTo>
                    <a:pt x="228" y="1"/>
                    <a:pt x="0" y="196"/>
                    <a:pt x="0" y="425"/>
                  </a:cubicBezTo>
                  <a:cubicBezTo>
                    <a:pt x="0" y="686"/>
                    <a:pt x="228" y="881"/>
                    <a:pt x="457" y="881"/>
                  </a:cubicBezTo>
                  <a:cubicBezTo>
                    <a:pt x="718" y="881"/>
                    <a:pt x="913" y="686"/>
                    <a:pt x="913" y="425"/>
                  </a:cubicBezTo>
                  <a:cubicBezTo>
                    <a:pt x="913" y="196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2" name="Google Shape;17232;p30"/>
            <p:cNvSpPr/>
            <p:nvPr/>
          </p:nvSpPr>
          <p:spPr>
            <a:xfrm>
              <a:off x="3394900" y="1016900"/>
              <a:ext cx="17975" cy="18800"/>
            </a:xfrm>
            <a:custGeom>
              <a:avLst/>
              <a:gdLst/>
              <a:ahLst/>
              <a:cxnLst/>
              <a:rect l="l" t="t" r="r" b="b"/>
              <a:pathLst>
                <a:path w="719" h="752" extrusionOk="0">
                  <a:moveTo>
                    <a:pt x="359" y="1"/>
                  </a:moveTo>
                  <a:cubicBezTo>
                    <a:pt x="164" y="1"/>
                    <a:pt x="0" y="164"/>
                    <a:pt x="0" y="360"/>
                  </a:cubicBezTo>
                  <a:cubicBezTo>
                    <a:pt x="0" y="588"/>
                    <a:pt x="164" y="751"/>
                    <a:pt x="359" y="751"/>
                  </a:cubicBezTo>
                  <a:cubicBezTo>
                    <a:pt x="555" y="751"/>
                    <a:pt x="718" y="588"/>
                    <a:pt x="718" y="360"/>
                  </a:cubicBezTo>
                  <a:cubicBezTo>
                    <a:pt x="718" y="164"/>
                    <a:pt x="555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3" name="Google Shape;17233;p30"/>
            <p:cNvSpPr/>
            <p:nvPr/>
          </p:nvSpPr>
          <p:spPr>
            <a:xfrm>
              <a:off x="3527000" y="994900"/>
              <a:ext cx="14725" cy="13875"/>
            </a:xfrm>
            <a:custGeom>
              <a:avLst/>
              <a:gdLst/>
              <a:ahLst/>
              <a:cxnLst/>
              <a:rect l="l" t="t" r="r" b="b"/>
              <a:pathLst>
                <a:path w="589" h="555" extrusionOk="0">
                  <a:moveTo>
                    <a:pt x="294" y="0"/>
                  </a:moveTo>
                  <a:cubicBezTo>
                    <a:pt x="131" y="0"/>
                    <a:pt x="1" y="98"/>
                    <a:pt x="1" y="261"/>
                  </a:cubicBezTo>
                  <a:cubicBezTo>
                    <a:pt x="1" y="424"/>
                    <a:pt x="131" y="555"/>
                    <a:pt x="294" y="555"/>
                  </a:cubicBezTo>
                  <a:cubicBezTo>
                    <a:pt x="458" y="555"/>
                    <a:pt x="588" y="424"/>
                    <a:pt x="588" y="261"/>
                  </a:cubicBezTo>
                  <a:cubicBezTo>
                    <a:pt x="588" y="98"/>
                    <a:pt x="458" y="0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4" name="Google Shape;17234;p30"/>
            <p:cNvSpPr/>
            <p:nvPr/>
          </p:nvSpPr>
          <p:spPr>
            <a:xfrm>
              <a:off x="3660750" y="9810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9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392"/>
                    <a:pt x="131" y="490"/>
                    <a:pt x="229" y="490"/>
                  </a:cubicBezTo>
                  <a:cubicBezTo>
                    <a:pt x="359" y="490"/>
                    <a:pt x="490" y="392"/>
                    <a:pt x="490" y="262"/>
                  </a:cubicBezTo>
                  <a:cubicBezTo>
                    <a:pt x="490" y="131"/>
                    <a:pt x="359" y="66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5" name="Google Shape;17235;p30"/>
            <p:cNvSpPr/>
            <p:nvPr/>
          </p:nvSpPr>
          <p:spPr>
            <a:xfrm>
              <a:off x="3795300" y="977775"/>
              <a:ext cx="9825" cy="10625"/>
            </a:xfrm>
            <a:custGeom>
              <a:avLst/>
              <a:gdLst/>
              <a:ahLst/>
              <a:cxnLst/>
              <a:rect l="l" t="t" r="r" b="b"/>
              <a:pathLst>
                <a:path w="393" h="425" extrusionOk="0">
                  <a:moveTo>
                    <a:pt x="197" y="0"/>
                  </a:moveTo>
                  <a:cubicBezTo>
                    <a:pt x="66" y="0"/>
                    <a:pt x="1" y="98"/>
                    <a:pt x="1" y="229"/>
                  </a:cubicBezTo>
                  <a:cubicBezTo>
                    <a:pt x="1" y="326"/>
                    <a:pt x="66" y="424"/>
                    <a:pt x="197" y="424"/>
                  </a:cubicBezTo>
                  <a:cubicBezTo>
                    <a:pt x="327" y="424"/>
                    <a:pt x="392" y="326"/>
                    <a:pt x="392" y="229"/>
                  </a:cubicBezTo>
                  <a:cubicBezTo>
                    <a:pt x="392" y="98"/>
                    <a:pt x="294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6" name="Google Shape;17236;p30"/>
            <p:cNvSpPr/>
            <p:nvPr/>
          </p:nvSpPr>
          <p:spPr>
            <a:xfrm>
              <a:off x="3929875" y="9834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1"/>
                  </a:moveTo>
                  <a:cubicBezTo>
                    <a:pt x="65" y="1"/>
                    <a:pt x="0" y="66"/>
                    <a:pt x="0" y="164"/>
                  </a:cubicBezTo>
                  <a:cubicBezTo>
                    <a:pt x="0" y="229"/>
                    <a:pt x="65" y="327"/>
                    <a:pt x="163" y="327"/>
                  </a:cubicBezTo>
                  <a:cubicBezTo>
                    <a:pt x="228" y="327"/>
                    <a:pt x="326" y="229"/>
                    <a:pt x="326" y="164"/>
                  </a:cubicBezTo>
                  <a:cubicBezTo>
                    <a:pt x="326" y="66"/>
                    <a:pt x="228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7" name="Google Shape;17237;p30"/>
            <p:cNvSpPr/>
            <p:nvPr/>
          </p:nvSpPr>
          <p:spPr>
            <a:xfrm>
              <a:off x="4061975" y="99735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98" y="0"/>
                    <a:pt x="1" y="98"/>
                    <a:pt x="1" y="163"/>
                  </a:cubicBezTo>
                  <a:cubicBezTo>
                    <a:pt x="1" y="261"/>
                    <a:pt x="98" y="326"/>
                    <a:pt x="164" y="326"/>
                  </a:cubicBezTo>
                  <a:cubicBezTo>
                    <a:pt x="262" y="326"/>
                    <a:pt x="327" y="261"/>
                    <a:pt x="327" y="163"/>
                  </a:cubicBezTo>
                  <a:cubicBezTo>
                    <a:pt x="327" y="98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8" name="Google Shape;17238;p30"/>
            <p:cNvSpPr/>
            <p:nvPr/>
          </p:nvSpPr>
          <p:spPr>
            <a:xfrm>
              <a:off x="4191650" y="1020175"/>
              <a:ext cx="9800" cy="9800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196" y="0"/>
                  </a:moveTo>
                  <a:cubicBezTo>
                    <a:pt x="65" y="0"/>
                    <a:pt x="0" y="66"/>
                    <a:pt x="0" y="196"/>
                  </a:cubicBezTo>
                  <a:cubicBezTo>
                    <a:pt x="0" y="327"/>
                    <a:pt x="65" y="392"/>
                    <a:pt x="196" y="392"/>
                  </a:cubicBezTo>
                  <a:cubicBezTo>
                    <a:pt x="326" y="392"/>
                    <a:pt x="392" y="327"/>
                    <a:pt x="392" y="196"/>
                  </a:cubicBezTo>
                  <a:cubicBezTo>
                    <a:pt x="392" y="131"/>
                    <a:pt x="294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9" name="Google Shape;17239;p30"/>
            <p:cNvSpPr/>
            <p:nvPr/>
          </p:nvSpPr>
          <p:spPr>
            <a:xfrm>
              <a:off x="4320500" y="1052800"/>
              <a:ext cx="9800" cy="9800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196" y="0"/>
                  </a:moveTo>
                  <a:cubicBezTo>
                    <a:pt x="65" y="0"/>
                    <a:pt x="0" y="65"/>
                    <a:pt x="0" y="196"/>
                  </a:cubicBezTo>
                  <a:cubicBezTo>
                    <a:pt x="0" y="326"/>
                    <a:pt x="65" y="392"/>
                    <a:pt x="196" y="392"/>
                  </a:cubicBezTo>
                  <a:cubicBezTo>
                    <a:pt x="326" y="392"/>
                    <a:pt x="391" y="326"/>
                    <a:pt x="391" y="196"/>
                  </a:cubicBezTo>
                  <a:cubicBezTo>
                    <a:pt x="391" y="131"/>
                    <a:pt x="326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0" name="Google Shape;17240;p30"/>
            <p:cNvSpPr/>
            <p:nvPr/>
          </p:nvSpPr>
          <p:spPr>
            <a:xfrm>
              <a:off x="4447700" y="1095075"/>
              <a:ext cx="9825" cy="10750"/>
            </a:xfrm>
            <a:custGeom>
              <a:avLst/>
              <a:gdLst/>
              <a:ahLst/>
              <a:cxnLst/>
              <a:rect l="l" t="t" r="r" b="b"/>
              <a:pathLst>
                <a:path w="393" h="430" extrusionOk="0">
                  <a:moveTo>
                    <a:pt x="227" y="0"/>
                  </a:moveTo>
                  <a:cubicBezTo>
                    <a:pt x="217" y="0"/>
                    <a:pt x="207" y="2"/>
                    <a:pt x="196" y="5"/>
                  </a:cubicBezTo>
                  <a:cubicBezTo>
                    <a:pt x="66" y="5"/>
                    <a:pt x="1" y="103"/>
                    <a:pt x="1" y="234"/>
                  </a:cubicBezTo>
                  <a:cubicBezTo>
                    <a:pt x="1" y="332"/>
                    <a:pt x="66" y="430"/>
                    <a:pt x="196" y="430"/>
                  </a:cubicBezTo>
                  <a:cubicBezTo>
                    <a:pt x="327" y="430"/>
                    <a:pt x="392" y="332"/>
                    <a:pt x="392" y="234"/>
                  </a:cubicBezTo>
                  <a:cubicBezTo>
                    <a:pt x="392" y="117"/>
                    <a:pt x="314" y="0"/>
                    <a:pt x="2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1" name="Google Shape;17241;p30"/>
            <p:cNvSpPr/>
            <p:nvPr/>
          </p:nvSpPr>
          <p:spPr>
            <a:xfrm>
              <a:off x="4567575" y="1145750"/>
              <a:ext cx="12275" cy="11450"/>
            </a:xfrm>
            <a:custGeom>
              <a:avLst/>
              <a:gdLst/>
              <a:ahLst/>
              <a:cxnLst/>
              <a:rect l="l" t="t" r="r" b="b"/>
              <a:pathLst>
                <a:path w="491" h="458" extrusionOk="0">
                  <a:moveTo>
                    <a:pt x="262" y="1"/>
                  </a:moveTo>
                  <a:cubicBezTo>
                    <a:pt x="99" y="1"/>
                    <a:pt x="1" y="99"/>
                    <a:pt x="1" y="229"/>
                  </a:cubicBezTo>
                  <a:cubicBezTo>
                    <a:pt x="1" y="392"/>
                    <a:pt x="99" y="458"/>
                    <a:pt x="262" y="458"/>
                  </a:cubicBezTo>
                  <a:cubicBezTo>
                    <a:pt x="425" y="458"/>
                    <a:pt x="490" y="360"/>
                    <a:pt x="490" y="229"/>
                  </a:cubicBezTo>
                  <a:cubicBezTo>
                    <a:pt x="490" y="99"/>
                    <a:pt x="425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2" name="Google Shape;17242;p30"/>
            <p:cNvSpPr/>
            <p:nvPr/>
          </p:nvSpPr>
          <p:spPr>
            <a:xfrm>
              <a:off x="4688275" y="120447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9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359"/>
                    <a:pt x="131" y="490"/>
                    <a:pt x="229" y="490"/>
                  </a:cubicBezTo>
                  <a:cubicBezTo>
                    <a:pt x="359" y="490"/>
                    <a:pt x="490" y="359"/>
                    <a:pt x="490" y="261"/>
                  </a:cubicBezTo>
                  <a:cubicBezTo>
                    <a:pt x="490" y="131"/>
                    <a:pt x="359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3" name="Google Shape;17243;p30"/>
            <p:cNvSpPr/>
            <p:nvPr/>
          </p:nvSpPr>
          <p:spPr>
            <a:xfrm>
              <a:off x="4801625" y="1272150"/>
              <a:ext cx="13900" cy="13900"/>
            </a:xfrm>
            <a:custGeom>
              <a:avLst/>
              <a:gdLst/>
              <a:ahLst/>
              <a:cxnLst/>
              <a:rect l="l" t="t" r="r" b="b"/>
              <a:pathLst>
                <a:path w="556" h="556" extrusionOk="0">
                  <a:moveTo>
                    <a:pt x="262" y="1"/>
                  </a:moveTo>
                  <a:cubicBezTo>
                    <a:pt x="99" y="1"/>
                    <a:pt x="1" y="99"/>
                    <a:pt x="1" y="262"/>
                  </a:cubicBezTo>
                  <a:cubicBezTo>
                    <a:pt x="1" y="425"/>
                    <a:pt x="99" y="556"/>
                    <a:pt x="262" y="556"/>
                  </a:cubicBezTo>
                  <a:cubicBezTo>
                    <a:pt x="425" y="556"/>
                    <a:pt x="555" y="425"/>
                    <a:pt x="555" y="262"/>
                  </a:cubicBezTo>
                  <a:cubicBezTo>
                    <a:pt x="555" y="99"/>
                    <a:pt x="425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4" name="Google Shape;17244;p30"/>
            <p:cNvSpPr/>
            <p:nvPr/>
          </p:nvSpPr>
          <p:spPr>
            <a:xfrm>
              <a:off x="4909275" y="134720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7" y="0"/>
                  </a:moveTo>
                  <a:cubicBezTo>
                    <a:pt x="131" y="0"/>
                    <a:pt x="1" y="163"/>
                    <a:pt x="1" y="326"/>
                  </a:cubicBezTo>
                  <a:cubicBezTo>
                    <a:pt x="1" y="522"/>
                    <a:pt x="164" y="652"/>
                    <a:pt x="327" y="652"/>
                  </a:cubicBezTo>
                  <a:cubicBezTo>
                    <a:pt x="523" y="652"/>
                    <a:pt x="653" y="489"/>
                    <a:pt x="653" y="326"/>
                  </a:cubicBezTo>
                  <a:cubicBezTo>
                    <a:pt x="653" y="163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5" name="Google Shape;17245;p30"/>
            <p:cNvSpPr/>
            <p:nvPr/>
          </p:nvSpPr>
          <p:spPr>
            <a:xfrm>
              <a:off x="5013650" y="1430825"/>
              <a:ext cx="16350" cy="16700"/>
            </a:xfrm>
            <a:custGeom>
              <a:avLst/>
              <a:gdLst/>
              <a:ahLst/>
              <a:cxnLst/>
              <a:rect l="l" t="t" r="r" b="b"/>
              <a:pathLst>
                <a:path w="654" h="668" extrusionOk="0">
                  <a:moveTo>
                    <a:pt x="400" y="0"/>
                  </a:moveTo>
                  <a:cubicBezTo>
                    <a:pt x="376" y="0"/>
                    <a:pt x="352" y="5"/>
                    <a:pt x="327" y="15"/>
                  </a:cubicBezTo>
                  <a:cubicBezTo>
                    <a:pt x="164" y="15"/>
                    <a:pt x="1" y="113"/>
                    <a:pt x="1" y="341"/>
                  </a:cubicBezTo>
                  <a:cubicBezTo>
                    <a:pt x="1" y="472"/>
                    <a:pt x="99" y="667"/>
                    <a:pt x="327" y="667"/>
                  </a:cubicBezTo>
                  <a:cubicBezTo>
                    <a:pt x="490" y="667"/>
                    <a:pt x="653" y="537"/>
                    <a:pt x="653" y="341"/>
                  </a:cubicBezTo>
                  <a:cubicBezTo>
                    <a:pt x="653" y="147"/>
                    <a:pt x="536" y="0"/>
                    <a:pt x="40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6" name="Google Shape;17246;p30"/>
            <p:cNvSpPr/>
            <p:nvPr/>
          </p:nvSpPr>
          <p:spPr>
            <a:xfrm>
              <a:off x="5109900" y="1520600"/>
              <a:ext cx="18775" cy="18250"/>
            </a:xfrm>
            <a:custGeom>
              <a:avLst/>
              <a:gdLst/>
              <a:ahLst/>
              <a:cxnLst/>
              <a:rect l="l" t="t" r="r" b="b"/>
              <a:pathLst>
                <a:path w="751" h="730" extrusionOk="0">
                  <a:moveTo>
                    <a:pt x="451" y="1"/>
                  </a:moveTo>
                  <a:cubicBezTo>
                    <a:pt x="431" y="1"/>
                    <a:pt x="411" y="4"/>
                    <a:pt x="392" y="12"/>
                  </a:cubicBezTo>
                  <a:cubicBezTo>
                    <a:pt x="163" y="12"/>
                    <a:pt x="0" y="175"/>
                    <a:pt x="0" y="371"/>
                  </a:cubicBezTo>
                  <a:cubicBezTo>
                    <a:pt x="0" y="567"/>
                    <a:pt x="163" y="730"/>
                    <a:pt x="392" y="730"/>
                  </a:cubicBezTo>
                  <a:cubicBezTo>
                    <a:pt x="587" y="730"/>
                    <a:pt x="750" y="567"/>
                    <a:pt x="750" y="371"/>
                  </a:cubicBezTo>
                  <a:cubicBezTo>
                    <a:pt x="750" y="198"/>
                    <a:pt x="598" y="1"/>
                    <a:pt x="4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7" name="Google Shape;17247;p30"/>
            <p:cNvSpPr/>
            <p:nvPr/>
          </p:nvSpPr>
          <p:spPr>
            <a:xfrm>
              <a:off x="5198775" y="1616300"/>
              <a:ext cx="20425" cy="20425"/>
            </a:xfrm>
            <a:custGeom>
              <a:avLst/>
              <a:gdLst/>
              <a:ahLst/>
              <a:cxnLst/>
              <a:rect l="l" t="t" r="r" b="b"/>
              <a:pathLst>
                <a:path w="817" h="817" extrusionOk="0">
                  <a:moveTo>
                    <a:pt x="425" y="1"/>
                  </a:moveTo>
                  <a:cubicBezTo>
                    <a:pt x="196" y="1"/>
                    <a:pt x="1" y="164"/>
                    <a:pt x="1" y="392"/>
                  </a:cubicBezTo>
                  <a:cubicBezTo>
                    <a:pt x="1" y="620"/>
                    <a:pt x="164" y="816"/>
                    <a:pt x="425" y="816"/>
                  </a:cubicBezTo>
                  <a:cubicBezTo>
                    <a:pt x="620" y="816"/>
                    <a:pt x="816" y="653"/>
                    <a:pt x="816" y="392"/>
                  </a:cubicBezTo>
                  <a:cubicBezTo>
                    <a:pt x="816" y="196"/>
                    <a:pt x="653" y="1"/>
                    <a:pt x="42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8" name="Google Shape;17248;p30"/>
            <p:cNvSpPr/>
            <p:nvPr/>
          </p:nvSpPr>
          <p:spPr>
            <a:xfrm>
              <a:off x="5281150" y="1719050"/>
              <a:ext cx="22850" cy="22875"/>
            </a:xfrm>
            <a:custGeom>
              <a:avLst/>
              <a:gdLst/>
              <a:ahLst/>
              <a:cxnLst/>
              <a:rect l="l" t="t" r="r" b="b"/>
              <a:pathLst>
                <a:path w="914" h="915" extrusionOk="0">
                  <a:moveTo>
                    <a:pt x="457" y="1"/>
                  </a:moveTo>
                  <a:cubicBezTo>
                    <a:pt x="196" y="1"/>
                    <a:pt x="0" y="229"/>
                    <a:pt x="0" y="457"/>
                  </a:cubicBezTo>
                  <a:cubicBezTo>
                    <a:pt x="0" y="718"/>
                    <a:pt x="196" y="914"/>
                    <a:pt x="457" y="914"/>
                  </a:cubicBezTo>
                  <a:cubicBezTo>
                    <a:pt x="718" y="914"/>
                    <a:pt x="914" y="718"/>
                    <a:pt x="914" y="457"/>
                  </a:cubicBezTo>
                  <a:cubicBezTo>
                    <a:pt x="914" y="229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9" name="Google Shape;17249;p30"/>
            <p:cNvSpPr/>
            <p:nvPr/>
          </p:nvSpPr>
          <p:spPr>
            <a:xfrm>
              <a:off x="5356975" y="1827525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197" y="0"/>
                    <a:pt x="1" y="228"/>
                    <a:pt x="1" y="489"/>
                  </a:cubicBezTo>
                  <a:cubicBezTo>
                    <a:pt x="1" y="750"/>
                    <a:pt x="197" y="979"/>
                    <a:pt x="490" y="979"/>
                  </a:cubicBezTo>
                  <a:cubicBezTo>
                    <a:pt x="784" y="979"/>
                    <a:pt x="979" y="718"/>
                    <a:pt x="979" y="489"/>
                  </a:cubicBezTo>
                  <a:cubicBezTo>
                    <a:pt x="979" y="196"/>
                    <a:pt x="784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0" name="Google Shape;17250;p30"/>
            <p:cNvSpPr/>
            <p:nvPr/>
          </p:nvSpPr>
          <p:spPr>
            <a:xfrm>
              <a:off x="5423850" y="1940875"/>
              <a:ext cx="26950" cy="26125"/>
            </a:xfrm>
            <a:custGeom>
              <a:avLst/>
              <a:gdLst/>
              <a:ahLst/>
              <a:cxnLst/>
              <a:rect l="l" t="t" r="r" b="b"/>
              <a:pathLst>
                <a:path w="1078" h="1045" extrusionOk="0">
                  <a:moveTo>
                    <a:pt x="555" y="0"/>
                  </a:moveTo>
                  <a:cubicBezTo>
                    <a:pt x="262" y="0"/>
                    <a:pt x="1" y="229"/>
                    <a:pt x="1" y="522"/>
                  </a:cubicBezTo>
                  <a:cubicBezTo>
                    <a:pt x="1" y="816"/>
                    <a:pt x="262" y="1044"/>
                    <a:pt x="555" y="1044"/>
                  </a:cubicBezTo>
                  <a:cubicBezTo>
                    <a:pt x="816" y="1044"/>
                    <a:pt x="1077" y="816"/>
                    <a:pt x="1077" y="522"/>
                  </a:cubicBezTo>
                  <a:cubicBezTo>
                    <a:pt x="1077" y="229"/>
                    <a:pt x="816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1" name="Google Shape;17251;p30"/>
            <p:cNvSpPr/>
            <p:nvPr/>
          </p:nvSpPr>
          <p:spPr>
            <a:xfrm>
              <a:off x="5484200" y="2059850"/>
              <a:ext cx="26950" cy="26200"/>
            </a:xfrm>
            <a:custGeom>
              <a:avLst/>
              <a:gdLst/>
              <a:ahLst/>
              <a:cxnLst/>
              <a:rect l="l" t="t" r="r" b="b"/>
              <a:pathLst>
                <a:path w="1078" h="1048" extrusionOk="0">
                  <a:moveTo>
                    <a:pt x="578" y="1"/>
                  </a:moveTo>
                  <a:cubicBezTo>
                    <a:pt x="560" y="1"/>
                    <a:pt x="541" y="2"/>
                    <a:pt x="523" y="4"/>
                  </a:cubicBezTo>
                  <a:cubicBezTo>
                    <a:pt x="262" y="4"/>
                    <a:pt x="1" y="232"/>
                    <a:pt x="1" y="526"/>
                  </a:cubicBezTo>
                  <a:cubicBezTo>
                    <a:pt x="1" y="819"/>
                    <a:pt x="262" y="1048"/>
                    <a:pt x="523" y="1048"/>
                  </a:cubicBezTo>
                  <a:cubicBezTo>
                    <a:pt x="816" y="1048"/>
                    <a:pt x="1077" y="819"/>
                    <a:pt x="1077" y="526"/>
                  </a:cubicBezTo>
                  <a:cubicBezTo>
                    <a:pt x="1077" y="220"/>
                    <a:pt x="848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2" name="Google Shape;17252;p30"/>
            <p:cNvSpPr/>
            <p:nvPr/>
          </p:nvSpPr>
          <p:spPr>
            <a:xfrm>
              <a:off x="5533950" y="2181450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88" y="0"/>
                  </a:moveTo>
                  <a:cubicBezTo>
                    <a:pt x="261" y="0"/>
                    <a:pt x="0" y="228"/>
                    <a:pt x="0" y="555"/>
                  </a:cubicBezTo>
                  <a:cubicBezTo>
                    <a:pt x="0" y="881"/>
                    <a:pt x="261" y="1142"/>
                    <a:pt x="588" y="1142"/>
                  </a:cubicBezTo>
                  <a:cubicBezTo>
                    <a:pt x="914" y="1142"/>
                    <a:pt x="1142" y="881"/>
                    <a:pt x="1142" y="555"/>
                  </a:cubicBezTo>
                  <a:cubicBezTo>
                    <a:pt x="1142" y="261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3" name="Google Shape;17253;p30"/>
            <p:cNvSpPr/>
            <p:nvPr/>
          </p:nvSpPr>
          <p:spPr>
            <a:xfrm>
              <a:off x="5577175" y="23078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extrusionOk="0">
                  <a:moveTo>
                    <a:pt x="555" y="0"/>
                  </a:moveTo>
                  <a:cubicBezTo>
                    <a:pt x="229" y="0"/>
                    <a:pt x="0" y="229"/>
                    <a:pt x="0" y="555"/>
                  </a:cubicBezTo>
                  <a:cubicBezTo>
                    <a:pt x="0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9"/>
                    <a:pt x="848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4" name="Google Shape;17254;p30"/>
            <p:cNvSpPr/>
            <p:nvPr/>
          </p:nvSpPr>
          <p:spPr>
            <a:xfrm>
              <a:off x="5607350" y="2435875"/>
              <a:ext cx="31000" cy="31025"/>
            </a:xfrm>
            <a:custGeom>
              <a:avLst/>
              <a:gdLst/>
              <a:ahLst/>
              <a:cxnLst/>
              <a:rect l="l" t="t" r="r" b="b"/>
              <a:pathLst>
                <a:path w="1240" h="1241" extrusionOk="0">
                  <a:moveTo>
                    <a:pt x="620" y="1"/>
                  </a:moveTo>
                  <a:cubicBezTo>
                    <a:pt x="261" y="1"/>
                    <a:pt x="0" y="294"/>
                    <a:pt x="0" y="620"/>
                  </a:cubicBezTo>
                  <a:cubicBezTo>
                    <a:pt x="0" y="979"/>
                    <a:pt x="294" y="1240"/>
                    <a:pt x="620" y="1240"/>
                  </a:cubicBezTo>
                  <a:cubicBezTo>
                    <a:pt x="979" y="1240"/>
                    <a:pt x="1240" y="947"/>
                    <a:pt x="1240" y="620"/>
                  </a:cubicBezTo>
                  <a:cubicBezTo>
                    <a:pt x="1240" y="294"/>
                    <a:pt x="979" y="1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5" name="Google Shape;17255;p30"/>
            <p:cNvSpPr/>
            <p:nvPr/>
          </p:nvSpPr>
          <p:spPr>
            <a:xfrm>
              <a:off x="5631800" y="25663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21" y="1"/>
                  </a:moveTo>
                  <a:cubicBezTo>
                    <a:pt x="294" y="1"/>
                    <a:pt x="1" y="294"/>
                    <a:pt x="1" y="620"/>
                  </a:cubicBezTo>
                  <a:cubicBezTo>
                    <a:pt x="1" y="947"/>
                    <a:pt x="294" y="1240"/>
                    <a:pt x="621" y="1240"/>
                  </a:cubicBezTo>
                  <a:cubicBezTo>
                    <a:pt x="947" y="1240"/>
                    <a:pt x="1240" y="947"/>
                    <a:pt x="1240" y="620"/>
                  </a:cubicBezTo>
                  <a:cubicBezTo>
                    <a:pt x="1240" y="294"/>
                    <a:pt x="947" y="1"/>
                    <a:pt x="62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6" name="Google Shape;17256;p30"/>
            <p:cNvSpPr/>
            <p:nvPr/>
          </p:nvSpPr>
          <p:spPr>
            <a:xfrm>
              <a:off x="5646475" y="2699275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621" y="1"/>
                  </a:moveTo>
                  <a:cubicBezTo>
                    <a:pt x="295" y="1"/>
                    <a:pt x="1" y="262"/>
                    <a:pt x="1" y="588"/>
                  </a:cubicBezTo>
                  <a:cubicBezTo>
                    <a:pt x="1" y="914"/>
                    <a:pt x="295" y="1208"/>
                    <a:pt x="621" y="1208"/>
                  </a:cubicBezTo>
                  <a:cubicBezTo>
                    <a:pt x="947" y="1208"/>
                    <a:pt x="1208" y="914"/>
                    <a:pt x="1208" y="588"/>
                  </a:cubicBezTo>
                  <a:cubicBezTo>
                    <a:pt x="1208" y="262"/>
                    <a:pt x="947" y="1"/>
                    <a:pt x="62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7" name="Google Shape;17257;p30"/>
            <p:cNvSpPr/>
            <p:nvPr/>
          </p:nvSpPr>
          <p:spPr>
            <a:xfrm>
              <a:off x="5553525" y="2821600"/>
              <a:ext cx="55475" cy="54675"/>
            </a:xfrm>
            <a:custGeom>
              <a:avLst/>
              <a:gdLst/>
              <a:ahLst/>
              <a:cxnLst/>
              <a:rect l="l" t="t" r="r" b="b"/>
              <a:pathLst>
                <a:path w="2219" h="2187" extrusionOk="0">
                  <a:moveTo>
                    <a:pt x="1109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109" y="2186"/>
                  </a:cubicBezTo>
                  <a:cubicBezTo>
                    <a:pt x="1697" y="2186"/>
                    <a:pt x="2218" y="1697"/>
                    <a:pt x="2218" y="1077"/>
                  </a:cubicBezTo>
                  <a:cubicBezTo>
                    <a:pt x="2218" y="490"/>
                    <a:pt x="1697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8" name="Google Shape;17258;p30"/>
            <p:cNvSpPr/>
            <p:nvPr/>
          </p:nvSpPr>
          <p:spPr>
            <a:xfrm>
              <a:off x="5548625" y="2953725"/>
              <a:ext cx="54675" cy="55475"/>
            </a:xfrm>
            <a:custGeom>
              <a:avLst/>
              <a:gdLst/>
              <a:ahLst/>
              <a:cxnLst/>
              <a:rect l="l" t="t" r="r" b="b"/>
              <a:pathLst>
                <a:path w="2187" h="2219" extrusionOk="0">
                  <a:moveTo>
                    <a:pt x="1110" y="0"/>
                  </a:moveTo>
                  <a:cubicBezTo>
                    <a:pt x="490" y="0"/>
                    <a:pt x="1" y="489"/>
                    <a:pt x="1" y="1109"/>
                  </a:cubicBezTo>
                  <a:cubicBezTo>
                    <a:pt x="1" y="1729"/>
                    <a:pt x="490" y="2218"/>
                    <a:pt x="1110" y="2218"/>
                  </a:cubicBezTo>
                  <a:cubicBezTo>
                    <a:pt x="1697" y="2218"/>
                    <a:pt x="2186" y="1729"/>
                    <a:pt x="2186" y="1109"/>
                  </a:cubicBezTo>
                  <a:cubicBezTo>
                    <a:pt x="2186" y="489"/>
                    <a:pt x="1697" y="0"/>
                    <a:pt x="111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9" name="Google Shape;17259;p30"/>
            <p:cNvSpPr/>
            <p:nvPr/>
          </p:nvSpPr>
          <p:spPr>
            <a:xfrm>
              <a:off x="5536400" y="3088275"/>
              <a:ext cx="50575" cy="51400"/>
            </a:xfrm>
            <a:custGeom>
              <a:avLst/>
              <a:gdLst/>
              <a:ahLst/>
              <a:cxnLst/>
              <a:rect l="l" t="t" r="r" b="b"/>
              <a:pathLst>
                <a:path w="2023" h="2056" extrusionOk="0">
                  <a:moveTo>
                    <a:pt x="1011" y="0"/>
                  </a:moveTo>
                  <a:cubicBezTo>
                    <a:pt x="457" y="0"/>
                    <a:pt x="0" y="457"/>
                    <a:pt x="0" y="1012"/>
                  </a:cubicBezTo>
                  <a:cubicBezTo>
                    <a:pt x="0" y="1599"/>
                    <a:pt x="457" y="2055"/>
                    <a:pt x="1011" y="2055"/>
                  </a:cubicBezTo>
                  <a:cubicBezTo>
                    <a:pt x="1599" y="2055"/>
                    <a:pt x="2023" y="1599"/>
                    <a:pt x="2023" y="1012"/>
                  </a:cubicBezTo>
                  <a:cubicBezTo>
                    <a:pt x="2023" y="457"/>
                    <a:pt x="1599" y="0"/>
                    <a:pt x="101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0" name="Google Shape;17260;p30"/>
            <p:cNvSpPr/>
            <p:nvPr/>
          </p:nvSpPr>
          <p:spPr>
            <a:xfrm>
              <a:off x="5513550" y="3220375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7" y="1"/>
                  </a:moveTo>
                  <a:cubicBezTo>
                    <a:pt x="425" y="1"/>
                    <a:pt x="1" y="425"/>
                    <a:pt x="1" y="947"/>
                  </a:cubicBezTo>
                  <a:cubicBezTo>
                    <a:pt x="1" y="1501"/>
                    <a:pt x="425" y="1893"/>
                    <a:pt x="947" y="1893"/>
                  </a:cubicBezTo>
                  <a:cubicBezTo>
                    <a:pt x="1469" y="1893"/>
                    <a:pt x="1893" y="1501"/>
                    <a:pt x="1893" y="947"/>
                  </a:cubicBezTo>
                  <a:cubicBezTo>
                    <a:pt x="1893" y="425"/>
                    <a:pt x="1469" y="1"/>
                    <a:pt x="94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1" name="Google Shape;17261;p30"/>
            <p:cNvSpPr/>
            <p:nvPr/>
          </p:nvSpPr>
          <p:spPr>
            <a:xfrm>
              <a:off x="5480125" y="33500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0"/>
                  </a:moveTo>
                  <a:cubicBezTo>
                    <a:pt x="425" y="0"/>
                    <a:pt x="0" y="424"/>
                    <a:pt x="0" y="914"/>
                  </a:cubicBezTo>
                  <a:cubicBezTo>
                    <a:pt x="0" y="1403"/>
                    <a:pt x="425" y="1794"/>
                    <a:pt x="914" y="1794"/>
                  </a:cubicBezTo>
                  <a:cubicBezTo>
                    <a:pt x="1403" y="1794"/>
                    <a:pt x="1795" y="1403"/>
                    <a:pt x="1795" y="914"/>
                  </a:cubicBezTo>
                  <a:cubicBezTo>
                    <a:pt x="1795" y="424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2" name="Google Shape;17262;p30"/>
            <p:cNvSpPr/>
            <p:nvPr/>
          </p:nvSpPr>
          <p:spPr>
            <a:xfrm>
              <a:off x="5437725" y="3477225"/>
              <a:ext cx="42425" cy="43275"/>
            </a:xfrm>
            <a:custGeom>
              <a:avLst/>
              <a:gdLst/>
              <a:ahLst/>
              <a:cxnLst/>
              <a:rect l="l" t="t" r="r" b="b"/>
              <a:pathLst>
                <a:path w="1697" h="1731" extrusionOk="0">
                  <a:moveTo>
                    <a:pt x="898" y="0"/>
                  </a:moveTo>
                  <a:cubicBezTo>
                    <a:pt x="881" y="0"/>
                    <a:pt x="865" y="1"/>
                    <a:pt x="848" y="2"/>
                  </a:cubicBezTo>
                  <a:cubicBezTo>
                    <a:pt x="359" y="2"/>
                    <a:pt x="0" y="394"/>
                    <a:pt x="0" y="883"/>
                  </a:cubicBezTo>
                  <a:cubicBezTo>
                    <a:pt x="0" y="1372"/>
                    <a:pt x="359" y="1731"/>
                    <a:pt x="848" y="1731"/>
                  </a:cubicBezTo>
                  <a:cubicBezTo>
                    <a:pt x="1338" y="1731"/>
                    <a:pt x="1696" y="1372"/>
                    <a:pt x="1696" y="883"/>
                  </a:cubicBezTo>
                  <a:cubicBezTo>
                    <a:pt x="1696" y="411"/>
                    <a:pt x="1333" y="0"/>
                    <a:pt x="8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3" name="Google Shape;17263;p30"/>
            <p:cNvSpPr/>
            <p:nvPr/>
          </p:nvSpPr>
          <p:spPr>
            <a:xfrm>
              <a:off x="5383075" y="3598775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81" y="0"/>
                  </a:moveTo>
                  <a:cubicBezTo>
                    <a:pt x="360" y="0"/>
                    <a:pt x="1" y="425"/>
                    <a:pt x="1" y="881"/>
                  </a:cubicBezTo>
                  <a:cubicBezTo>
                    <a:pt x="1" y="1370"/>
                    <a:pt x="425" y="1729"/>
                    <a:pt x="881" y="1729"/>
                  </a:cubicBezTo>
                  <a:cubicBezTo>
                    <a:pt x="1371" y="1729"/>
                    <a:pt x="1730" y="1305"/>
                    <a:pt x="1730" y="881"/>
                  </a:cubicBezTo>
                  <a:cubicBezTo>
                    <a:pt x="1730" y="425"/>
                    <a:pt x="1371" y="66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4" name="Google Shape;17264;p30"/>
            <p:cNvSpPr/>
            <p:nvPr/>
          </p:nvSpPr>
          <p:spPr>
            <a:xfrm>
              <a:off x="5321925" y="371782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0" y="392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92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5" name="Google Shape;17265;p30"/>
            <p:cNvSpPr/>
            <p:nvPr/>
          </p:nvSpPr>
          <p:spPr>
            <a:xfrm>
              <a:off x="5251775" y="3831200"/>
              <a:ext cx="39175" cy="39150"/>
            </a:xfrm>
            <a:custGeom>
              <a:avLst/>
              <a:gdLst/>
              <a:ahLst/>
              <a:cxnLst/>
              <a:rect l="l" t="t" r="r" b="b"/>
              <a:pathLst>
                <a:path w="1567" h="1566" extrusionOk="0">
                  <a:moveTo>
                    <a:pt x="784" y="0"/>
                  </a:moveTo>
                  <a:cubicBezTo>
                    <a:pt x="360" y="0"/>
                    <a:pt x="1" y="326"/>
                    <a:pt x="1" y="783"/>
                  </a:cubicBezTo>
                  <a:cubicBezTo>
                    <a:pt x="1" y="1207"/>
                    <a:pt x="327" y="1566"/>
                    <a:pt x="784" y="1566"/>
                  </a:cubicBezTo>
                  <a:cubicBezTo>
                    <a:pt x="1175" y="1566"/>
                    <a:pt x="1567" y="1240"/>
                    <a:pt x="1567" y="783"/>
                  </a:cubicBezTo>
                  <a:cubicBezTo>
                    <a:pt x="1567" y="392"/>
                    <a:pt x="1240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6" name="Google Shape;17266;p30"/>
            <p:cNvSpPr/>
            <p:nvPr/>
          </p:nvSpPr>
          <p:spPr>
            <a:xfrm>
              <a:off x="5174325" y="3939650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50" y="1"/>
                  </a:moveTo>
                  <a:cubicBezTo>
                    <a:pt x="326" y="1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1"/>
                    <a:pt x="75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7" name="Google Shape;17267;p30"/>
            <p:cNvSpPr/>
            <p:nvPr/>
          </p:nvSpPr>
          <p:spPr>
            <a:xfrm>
              <a:off x="5087050" y="4039950"/>
              <a:ext cx="35900" cy="36725"/>
            </a:xfrm>
            <a:custGeom>
              <a:avLst/>
              <a:gdLst/>
              <a:ahLst/>
              <a:cxnLst/>
              <a:rect l="l" t="t" r="r" b="b"/>
              <a:pathLst>
                <a:path w="1436" h="1469" extrusionOk="0">
                  <a:moveTo>
                    <a:pt x="718" y="1"/>
                  </a:moveTo>
                  <a:cubicBezTo>
                    <a:pt x="327" y="1"/>
                    <a:pt x="1" y="360"/>
                    <a:pt x="1" y="751"/>
                  </a:cubicBezTo>
                  <a:cubicBezTo>
                    <a:pt x="1" y="1143"/>
                    <a:pt x="327" y="1469"/>
                    <a:pt x="718" y="1469"/>
                  </a:cubicBezTo>
                  <a:cubicBezTo>
                    <a:pt x="1110" y="1469"/>
                    <a:pt x="1436" y="1143"/>
                    <a:pt x="1436" y="751"/>
                  </a:cubicBezTo>
                  <a:cubicBezTo>
                    <a:pt x="1436" y="360"/>
                    <a:pt x="1110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8" name="Google Shape;17268;p30"/>
            <p:cNvSpPr/>
            <p:nvPr/>
          </p:nvSpPr>
          <p:spPr>
            <a:xfrm>
              <a:off x="4994100" y="413537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5" y="0"/>
                  </a:moveTo>
                  <a:cubicBezTo>
                    <a:pt x="294" y="0"/>
                    <a:pt x="0" y="294"/>
                    <a:pt x="0" y="685"/>
                  </a:cubicBezTo>
                  <a:cubicBezTo>
                    <a:pt x="0" y="1077"/>
                    <a:pt x="294" y="1370"/>
                    <a:pt x="685" y="1370"/>
                  </a:cubicBezTo>
                  <a:cubicBezTo>
                    <a:pt x="1077" y="1370"/>
                    <a:pt x="1370" y="1077"/>
                    <a:pt x="1370" y="685"/>
                  </a:cubicBezTo>
                  <a:cubicBezTo>
                    <a:pt x="1370" y="294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9" name="Google Shape;17269;p30"/>
            <p:cNvSpPr/>
            <p:nvPr/>
          </p:nvSpPr>
          <p:spPr>
            <a:xfrm>
              <a:off x="4895425" y="42242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61" y="1"/>
                    <a:pt x="0" y="262"/>
                    <a:pt x="0" y="653"/>
                  </a:cubicBezTo>
                  <a:cubicBezTo>
                    <a:pt x="0" y="1012"/>
                    <a:pt x="261" y="1306"/>
                    <a:pt x="652" y="1306"/>
                  </a:cubicBezTo>
                  <a:cubicBezTo>
                    <a:pt x="1011" y="1306"/>
                    <a:pt x="1305" y="1012"/>
                    <a:pt x="1305" y="653"/>
                  </a:cubicBezTo>
                  <a:cubicBezTo>
                    <a:pt x="1305" y="262"/>
                    <a:pt x="1011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0" name="Google Shape;17270;p30"/>
            <p:cNvSpPr/>
            <p:nvPr/>
          </p:nvSpPr>
          <p:spPr>
            <a:xfrm>
              <a:off x="4786950" y="43025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1" y="294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327"/>
                    <a:pt x="1012" y="33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1" name="Google Shape;17271;p30"/>
            <p:cNvSpPr/>
            <p:nvPr/>
          </p:nvSpPr>
          <p:spPr>
            <a:xfrm>
              <a:off x="4676050" y="4375125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620" y="1"/>
                  </a:moveTo>
                  <a:cubicBezTo>
                    <a:pt x="294" y="1"/>
                    <a:pt x="0" y="262"/>
                    <a:pt x="0" y="588"/>
                  </a:cubicBezTo>
                  <a:cubicBezTo>
                    <a:pt x="0" y="914"/>
                    <a:pt x="294" y="1208"/>
                    <a:pt x="620" y="1208"/>
                  </a:cubicBezTo>
                  <a:cubicBezTo>
                    <a:pt x="946" y="1208"/>
                    <a:pt x="1207" y="914"/>
                    <a:pt x="1207" y="588"/>
                  </a:cubicBezTo>
                  <a:cubicBezTo>
                    <a:pt x="1207" y="229"/>
                    <a:pt x="946" y="1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2" name="Google Shape;17272;p30"/>
            <p:cNvSpPr/>
            <p:nvPr/>
          </p:nvSpPr>
          <p:spPr>
            <a:xfrm>
              <a:off x="4557800" y="443710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620" y="1"/>
                  </a:moveTo>
                  <a:cubicBezTo>
                    <a:pt x="294" y="1"/>
                    <a:pt x="0" y="294"/>
                    <a:pt x="0" y="620"/>
                  </a:cubicBezTo>
                  <a:cubicBezTo>
                    <a:pt x="0" y="947"/>
                    <a:pt x="294" y="1208"/>
                    <a:pt x="620" y="1208"/>
                  </a:cubicBezTo>
                  <a:cubicBezTo>
                    <a:pt x="946" y="1208"/>
                    <a:pt x="1207" y="947"/>
                    <a:pt x="1207" y="620"/>
                  </a:cubicBezTo>
                  <a:cubicBezTo>
                    <a:pt x="1207" y="294"/>
                    <a:pt x="979" y="1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3" name="Google Shape;17273;p30"/>
            <p:cNvSpPr/>
            <p:nvPr/>
          </p:nvSpPr>
          <p:spPr>
            <a:xfrm>
              <a:off x="4437100" y="4491675"/>
              <a:ext cx="28575" cy="28625"/>
            </a:xfrm>
            <a:custGeom>
              <a:avLst/>
              <a:gdLst/>
              <a:ahLst/>
              <a:cxnLst/>
              <a:rect l="l" t="t" r="r" b="b"/>
              <a:pathLst>
                <a:path w="1143" h="1145" extrusionOk="0">
                  <a:moveTo>
                    <a:pt x="637" y="1"/>
                  </a:moveTo>
                  <a:cubicBezTo>
                    <a:pt x="621" y="1"/>
                    <a:pt x="605" y="2"/>
                    <a:pt x="588" y="3"/>
                  </a:cubicBezTo>
                  <a:cubicBezTo>
                    <a:pt x="262" y="3"/>
                    <a:pt x="1" y="264"/>
                    <a:pt x="1" y="590"/>
                  </a:cubicBezTo>
                  <a:cubicBezTo>
                    <a:pt x="1" y="917"/>
                    <a:pt x="262" y="1145"/>
                    <a:pt x="588" y="1145"/>
                  </a:cubicBezTo>
                  <a:cubicBezTo>
                    <a:pt x="914" y="1145"/>
                    <a:pt x="1142" y="917"/>
                    <a:pt x="1142" y="590"/>
                  </a:cubicBezTo>
                  <a:cubicBezTo>
                    <a:pt x="1142" y="281"/>
                    <a:pt x="937" y="1"/>
                    <a:pt x="63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4" name="Google Shape;17274;p30"/>
            <p:cNvSpPr/>
            <p:nvPr/>
          </p:nvSpPr>
          <p:spPr>
            <a:xfrm>
              <a:off x="4312325" y="45357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62"/>
                    <a:pt x="1" y="588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2" y="1142"/>
                    <a:pt x="1143" y="914"/>
                    <a:pt x="1143" y="588"/>
                  </a:cubicBezTo>
                  <a:cubicBezTo>
                    <a:pt x="1143" y="262"/>
                    <a:pt x="849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5" name="Google Shape;17275;p30"/>
            <p:cNvSpPr/>
            <p:nvPr/>
          </p:nvSpPr>
          <p:spPr>
            <a:xfrm>
              <a:off x="4183475" y="4570850"/>
              <a:ext cx="28575" cy="27750"/>
            </a:xfrm>
            <a:custGeom>
              <a:avLst/>
              <a:gdLst/>
              <a:ahLst/>
              <a:cxnLst/>
              <a:rect l="l" t="t" r="r" b="b"/>
              <a:pathLst>
                <a:path w="1143" h="1110" extrusionOk="0">
                  <a:moveTo>
                    <a:pt x="588" y="0"/>
                  </a:moveTo>
                  <a:cubicBezTo>
                    <a:pt x="262" y="0"/>
                    <a:pt x="1" y="229"/>
                    <a:pt x="1" y="555"/>
                  </a:cubicBezTo>
                  <a:cubicBezTo>
                    <a:pt x="1" y="881"/>
                    <a:pt x="262" y="1109"/>
                    <a:pt x="588" y="1109"/>
                  </a:cubicBezTo>
                  <a:cubicBezTo>
                    <a:pt x="882" y="1109"/>
                    <a:pt x="1143" y="881"/>
                    <a:pt x="1143" y="555"/>
                  </a:cubicBezTo>
                  <a:cubicBezTo>
                    <a:pt x="1143" y="229"/>
                    <a:pt x="849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6" name="Google Shape;17276;p30"/>
            <p:cNvSpPr/>
            <p:nvPr/>
          </p:nvSpPr>
          <p:spPr>
            <a:xfrm>
              <a:off x="4052200" y="4595300"/>
              <a:ext cx="28550" cy="28575"/>
            </a:xfrm>
            <a:custGeom>
              <a:avLst/>
              <a:gdLst/>
              <a:ahLst/>
              <a:cxnLst/>
              <a:rect l="l" t="t" r="r" b="b"/>
              <a:pathLst>
                <a:path w="1142" h="1143" extrusionOk="0">
                  <a:moveTo>
                    <a:pt x="555" y="1"/>
                  </a:moveTo>
                  <a:cubicBezTo>
                    <a:pt x="228" y="1"/>
                    <a:pt x="0" y="229"/>
                    <a:pt x="0" y="555"/>
                  </a:cubicBezTo>
                  <a:cubicBezTo>
                    <a:pt x="0" y="882"/>
                    <a:pt x="228" y="1143"/>
                    <a:pt x="555" y="1143"/>
                  </a:cubicBezTo>
                  <a:cubicBezTo>
                    <a:pt x="881" y="1143"/>
                    <a:pt x="1142" y="882"/>
                    <a:pt x="1142" y="555"/>
                  </a:cubicBezTo>
                  <a:cubicBezTo>
                    <a:pt x="1142" y="229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7" name="Google Shape;17277;p30"/>
            <p:cNvSpPr/>
            <p:nvPr/>
          </p:nvSpPr>
          <p:spPr>
            <a:xfrm>
              <a:off x="3919275" y="4609175"/>
              <a:ext cx="28550" cy="28575"/>
            </a:xfrm>
            <a:custGeom>
              <a:avLst/>
              <a:gdLst/>
              <a:ahLst/>
              <a:cxnLst/>
              <a:rect l="l" t="t" r="r" b="b"/>
              <a:pathLst>
                <a:path w="1142" h="1143" extrusionOk="0">
                  <a:moveTo>
                    <a:pt x="587" y="0"/>
                  </a:moveTo>
                  <a:cubicBezTo>
                    <a:pt x="261" y="0"/>
                    <a:pt x="0" y="261"/>
                    <a:pt x="0" y="588"/>
                  </a:cubicBezTo>
                  <a:cubicBezTo>
                    <a:pt x="0" y="881"/>
                    <a:pt x="261" y="1142"/>
                    <a:pt x="587" y="1142"/>
                  </a:cubicBezTo>
                  <a:cubicBezTo>
                    <a:pt x="913" y="1142"/>
                    <a:pt x="1142" y="914"/>
                    <a:pt x="1142" y="588"/>
                  </a:cubicBezTo>
                  <a:cubicBezTo>
                    <a:pt x="1142" y="294"/>
                    <a:pt x="913" y="0"/>
                    <a:pt x="58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8" name="Google Shape;17278;p30"/>
            <p:cNvSpPr/>
            <p:nvPr/>
          </p:nvSpPr>
          <p:spPr>
            <a:xfrm>
              <a:off x="3787150" y="4614075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55" y="0"/>
                  </a:moveTo>
                  <a:cubicBezTo>
                    <a:pt x="229" y="0"/>
                    <a:pt x="1" y="261"/>
                    <a:pt x="1" y="587"/>
                  </a:cubicBezTo>
                  <a:cubicBezTo>
                    <a:pt x="1" y="914"/>
                    <a:pt x="229" y="1142"/>
                    <a:pt x="555" y="1142"/>
                  </a:cubicBezTo>
                  <a:cubicBezTo>
                    <a:pt x="881" y="1142"/>
                    <a:pt x="1142" y="914"/>
                    <a:pt x="1142" y="587"/>
                  </a:cubicBezTo>
                  <a:cubicBezTo>
                    <a:pt x="1142" y="294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9" name="Google Shape;17279;p30"/>
            <p:cNvSpPr/>
            <p:nvPr/>
          </p:nvSpPr>
          <p:spPr>
            <a:xfrm>
              <a:off x="3657500" y="4612425"/>
              <a:ext cx="22850" cy="22050"/>
            </a:xfrm>
            <a:custGeom>
              <a:avLst/>
              <a:gdLst/>
              <a:ahLst/>
              <a:cxnLst/>
              <a:rect l="l" t="t" r="r" b="b"/>
              <a:pathLst>
                <a:path w="914" h="882" extrusionOk="0">
                  <a:moveTo>
                    <a:pt x="457" y="1"/>
                  </a:moveTo>
                  <a:cubicBezTo>
                    <a:pt x="196" y="1"/>
                    <a:pt x="0" y="197"/>
                    <a:pt x="0" y="458"/>
                  </a:cubicBezTo>
                  <a:cubicBezTo>
                    <a:pt x="0" y="686"/>
                    <a:pt x="196" y="882"/>
                    <a:pt x="457" y="882"/>
                  </a:cubicBezTo>
                  <a:cubicBezTo>
                    <a:pt x="685" y="882"/>
                    <a:pt x="913" y="686"/>
                    <a:pt x="913" y="458"/>
                  </a:cubicBezTo>
                  <a:cubicBezTo>
                    <a:pt x="913" y="197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0" name="Google Shape;17280;p30"/>
            <p:cNvSpPr/>
            <p:nvPr/>
          </p:nvSpPr>
          <p:spPr>
            <a:xfrm>
              <a:off x="3523750" y="4596950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229" y="0"/>
                    <a:pt x="0" y="196"/>
                    <a:pt x="0" y="489"/>
                  </a:cubicBezTo>
                  <a:cubicBezTo>
                    <a:pt x="0" y="783"/>
                    <a:pt x="229" y="979"/>
                    <a:pt x="490" y="979"/>
                  </a:cubicBezTo>
                  <a:cubicBezTo>
                    <a:pt x="783" y="979"/>
                    <a:pt x="979" y="783"/>
                    <a:pt x="979" y="489"/>
                  </a:cubicBezTo>
                  <a:cubicBezTo>
                    <a:pt x="979" y="196"/>
                    <a:pt x="783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1" name="Google Shape;17281;p30"/>
            <p:cNvSpPr/>
            <p:nvPr/>
          </p:nvSpPr>
          <p:spPr>
            <a:xfrm>
              <a:off x="3391650" y="4571650"/>
              <a:ext cx="26100" cy="26125"/>
            </a:xfrm>
            <a:custGeom>
              <a:avLst/>
              <a:gdLst/>
              <a:ahLst/>
              <a:cxnLst/>
              <a:rect l="l" t="t" r="r" b="b"/>
              <a:pathLst>
                <a:path w="1044" h="1045" extrusionOk="0">
                  <a:moveTo>
                    <a:pt x="522" y="1"/>
                  </a:moveTo>
                  <a:cubicBezTo>
                    <a:pt x="228" y="1"/>
                    <a:pt x="0" y="229"/>
                    <a:pt x="0" y="523"/>
                  </a:cubicBezTo>
                  <a:cubicBezTo>
                    <a:pt x="0" y="816"/>
                    <a:pt x="228" y="1045"/>
                    <a:pt x="522" y="1045"/>
                  </a:cubicBezTo>
                  <a:cubicBezTo>
                    <a:pt x="816" y="1045"/>
                    <a:pt x="1044" y="816"/>
                    <a:pt x="1044" y="523"/>
                  </a:cubicBezTo>
                  <a:cubicBezTo>
                    <a:pt x="1044" y="197"/>
                    <a:pt x="816" y="1"/>
                    <a:pt x="52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2" name="Google Shape;17282;p30"/>
            <p:cNvSpPr/>
            <p:nvPr/>
          </p:nvSpPr>
          <p:spPr>
            <a:xfrm>
              <a:off x="3261150" y="4534975"/>
              <a:ext cx="30200" cy="30175"/>
            </a:xfrm>
            <a:custGeom>
              <a:avLst/>
              <a:gdLst/>
              <a:ahLst/>
              <a:cxnLst/>
              <a:rect l="l" t="t" r="r" b="b"/>
              <a:pathLst>
                <a:path w="1208" h="1207" extrusionOk="0">
                  <a:moveTo>
                    <a:pt x="621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07"/>
                    <a:pt x="621" y="1207"/>
                  </a:cubicBezTo>
                  <a:cubicBezTo>
                    <a:pt x="947" y="1207"/>
                    <a:pt x="1208" y="946"/>
                    <a:pt x="1208" y="620"/>
                  </a:cubicBezTo>
                  <a:cubicBezTo>
                    <a:pt x="1208" y="294"/>
                    <a:pt x="947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3" name="Google Shape;17283;p30"/>
            <p:cNvSpPr/>
            <p:nvPr/>
          </p:nvSpPr>
          <p:spPr>
            <a:xfrm>
              <a:off x="3132300" y="4489300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719" y="0"/>
                  </a:moveTo>
                  <a:cubicBezTo>
                    <a:pt x="294" y="0"/>
                    <a:pt x="1" y="327"/>
                    <a:pt x="1" y="685"/>
                  </a:cubicBezTo>
                  <a:cubicBezTo>
                    <a:pt x="1" y="1077"/>
                    <a:pt x="327" y="1370"/>
                    <a:pt x="719" y="1370"/>
                  </a:cubicBezTo>
                  <a:cubicBezTo>
                    <a:pt x="1110" y="1370"/>
                    <a:pt x="1404" y="1044"/>
                    <a:pt x="1404" y="685"/>
                  </a:cubicBezTo>
                  <a:cubicBezTo>
                    <a:pt x="1404" y="261"/>
                    <a:pt x="1110" y="0"/>
                    <a:pt x="71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4" name="Google Shape;17284;p30"/>
            <p:cNvSpPr/>
            <p:nvPr/>
          </p:nvSpPr>
          <p:spPr>
            <a:xfrm>
              <a:off x="3010800" y="4433850"/>
              <a:ext cx="37550" cy="36725"/>
            </a:xfrm>
            <a:custGeom>
              <a:avLst/>
              <a:gdLst/>
              <a:ahLst/>
              <a:cxnLst/>
              <a:rect l="l" t="t" r="r" b="b"/>
              <a:pathLst>
                <a:path w="1502" h="1469" extrusionOk="0">
                  <a:moveTo>
                    <a:pt x="751" y="0"/>
                  </a:moveTo>
                  <a:cubicBezTo>
                    <a:pt x="327" y="0"/>
                    <a:pt x="1" y="326"/>
                    <a:pt x="1" y="750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2" y="1468"/>
                    <a:pt x="1501" y="1142"/>
                    <a:pt x="1501" y="750"/>
                  </a:cubicBezTo>
                  <a:cubicBezTo>
                    <a:pt x="1501" y="326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5" name="Google Shape;17285;p30"/>
            <p:cNvSpPr/>
            <p:nvPr/>
          </p:nvSpPr>
          <p:spPr>
            <a:xfrm>
              <a:off x="2890925" y="436942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0" y="392"/>
                    <a:pt x="0" y="816"/>
                  </a:cubicBezTo>
                  <a:cubicBezTo>
                    <a:pt x="0" y="1272"/>
                    <a:pt x="359" y="1631"/>
                    <a:pt x="816" y="1631"/>
                  </a:cubicBezTo>
                  <a:cubicBezTo>
                    <a:pt x="1273" y="1631"/>
                    <a:pt x="1631" y="1272"/>
                    <a:pt x="1631" y="816"/>
                  </a:cubicBezTo>
                  <a:cubicBezTo>
                    <a:pt x="1631" y="392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6" name="Google Shape;17286;p30"/>
            <p:cNvSpPr/>
            <p:nvPr/>
          </p:nvSpPr>
          <p:spPr>
            <a:xfrm>
              <a:off x="2776750" y="4296850"/>
              <a:ext cx="42425" cy="43225"/>
            </a:xfrm>
            <a:custGeom>
              <a:avLst/>
              <a:gdLst/>
              <a:ahLst/>
              <a:cxnLst/>
              <a:rect l="l" t="t" r="r" b="b"/>
              <a:pathLst>
                <a:path w="1697" h="1729" extrusionOk="0">
                  <a:moveTo>
                    <a:pt x="849" y="0"/>
                  </a:moveTo>
                  <a:cubicBezTo>
                    <a:pt x="392" y="0"/>
                    <a:pt x="1" y="392"/>
                    <a:pt x="1" y="881"/>
                  </a:cubicBezTo>
                  <a:cubicBezTo>
                    <a:pt x="1" y="1337"/>
                    <a:pt x="392" y="1729"/>
                    <a:pt x="849" y="1729"/>
                  </a:cubicBezTo>
                  <a:cubicBezTo>
                    <a:pt x="1338" y="1729"/>
                    <a:pt x="1697" y="1337"/>
                    <a:pt x="1697" y="881"/>
                  </a:cubicBezTo>
                  <a:cubicBezTo>
                    <a:pt x="1697" y="392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7" name="Google Shape;17287;p30"/>
            <p:cNvSpPr/>
            <p:nvPr/>
          </p:nvSpPr>
          <p:spPr>
            <a:xfrm>
              <a:off x="2669925" y="4218550"/>
              <a:ext cx="42425" cy="43250"/>
            </a:xfrm>
            <a:custGeom>
              <a:avLst/>
              <a:gdLst/>
              <a:ahLst/>
              <a:cxnLst/>
              <a:rect l="l" t="t" r="r" b="b"/>
              <a:pathLst>
                <a:path w="1697" h="1730" extrusionOk="0">
                  <a:moveTo>
                    <a:pt x="849" y="1"/>
                  </a:moveTo>
                  <a:cubicBezTo>
                    <a:pt x="392" y="1"/>
                    <a:pt x="0" y="392"/>
                    <a:pt x="0" y="881"/>
                  </a:cubicBezTo>
                  <a:cubicBezTo>
                    <a:pt x="0" y="1338"/>
                    <a:pt x="392" y="1729"/>
                    <a:pt x="849" y="1729"/>
                  </a:cubicBezTo>
                  <a:cubicBezTo>
                    <a:pt x="1305" y="1729"/>
                    <a:pt x="1697" y="1338"/>
                    <a:pt x="1697" y="881"/>
                  </a:cubicBezTo>
                  <a:cubicBezTo>
                    <a:pt x="1697" y="392"/>
                    <a:pt x="1305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8" name="Google Shape;17288;p30"/>
            <p:cNvSpPr/>
            <p:nvPr/>
          </p:nvSpPr>
          <p:spPr>
            <a:xfrm>
              <a:off x="2568800" y="4132100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49" y="1"/>
                  </a:moveTo>
                  <a:cubicBezTo>
                    <a:pt x="392" y="1"/>
                    <a:pt x="1" y="392"/>
                    <a:pt x="1" y="849"/>
                  </a:cubicBezTo>
                  <a:cubicBezTo>
                    <a:pt x="1" y="1338"/>
                    <a:pt x="392" y="1730"/>
                    <a:pt x="849" y="1730"/>
                  </a:cubicBezTo>
                  <a:cubicBezTo>
                    <a:pt x="1338" y="1730"/>
                    <a:pt x="1729" y="1338"/>
                    <a:pt x="1729" y="849"/>
                  </a:cubicBezTo>
                  <a:cubicBezTo>
                    <a:pt x="1729" y="392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9" name="Google Shape;17289;p30"/>
            <p:cNvSpPr/>
            <p:nvPr/>
          </p:nvSpPr>
          <p:spPr>
            <a:xfrm>
              <a:off x="2475025" y="4037500"/>
              <a:ext cx="43250" cy="42450"/>
            </a:xfrm>
            <a:custGeom>
              <a:avLst/>
              <a:gdLst/>
              <a:ahLst/>
              <a:cxnLst/>
              <a:rect l="l" t="t" r="r" b="b"/>
              <a:pathLst>
                <a:path w="1730" h="1698" extrusionOk="0">
                  <a:moveTo>
                    <a:pt x="848" y="1"/>
                  </a:moveTo>
                  <a:cubicBezTo>
                    <a:pt x="392" y="1"/>
                    <a:pt x="0" y="392"/>
                    <a:pt x="0" y="849"/>
                  </a:cubicBezTo>
                  <a:cubicBezTo>
                    <a:pt x="0" y="1306"/>
                    <a:pt x="392" y="1697"/>
                    <a:pt x="848" y="1697"/>
                  </a:cubicBezTo>
                  <a:cubicBezTo>
                    <a:pt x="1338" y="1697"/>
                    <a:pt x="1729" y="1306"/>
                    <a:pt x="1729" y="849"/>
                  </a:cubicBezTo>
                  <a:cubicBezTo>
                    <a:pt x="1729" y="392"/>
                    <a:pt x="1338" y="1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0" name="Google Shape;17290;p30"/>
            <p:cNvSpPr/>
            <p:nvPr/>
          </p:nvSpPr>
          <p:spPr>
            <a:xfrm>
              <a:off x="2388575" y="3936400"/>
              <a:ext cx="42425" cy="43225"/>
            </a:xfrm>
            <a:custGeom>
              <a:avLst/>
              <a:gdLst/>
              <a:ahLst/>
              <a:cxnLst/>
              <a:rect l="l" t="t" r="r" b="b"/>
              <a:pathLst>
                <a:path w="1697" h="1729" extrusionOk="0">
                  <a:moveTo>
                    <a:pt x="849" y="0"/>
                  </a:moveTo>
                  <a:cubicBezTo>
                    <a:pt x="359" y="0"/>
                    <a:pt x="1" y="359"/>
                    <a:pt x="1" y="848"/>
                  </a:cubicBezTo>
                  <a:cubicBezTo>
                    <a:pt x="1" y="1338"/>
                    <a:pt x="359" y="1729"/>
                    <a:pt x="849" y="1729"/>
                  </a:cubicBezTo>
                  <a:cubicBezTo>
                    <a:pt x="1338" y="1729"/>
                    <a:pt x="1697" y="1338"/>
                    <a:pt x="1697" y="848"/>
                  </a:cubicBezTo>
                  <a:cubicBezTo>
                    <a:pt x="1697" y="424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1" name="Google Shape;17291;p30"/>
            <p:cNvSpPr/>
            <p:nvPr/>
          </p:nvSpPr>
          <p:spPr>
            <a:xfrm>
              <a:off x="2308650" y="3829550"/>
              <a:ext cx="43250" cy="42450"/>
            </a:xfrm>
            <a:custGeom>
              <a:avLst/>
              <a:gdLst/>
              <a:ahLst/>
              <a:cxnLst/>
              <a:rect l="l" t="t" r="r" b="b"/>
              <a:pathLst>
                <a:path w="1730" h="1698" extrusionOk="0">
                  <a:moveTo>
                    <a:pt x="882" y="1"/>
                  </a:moveTo>
                  <a:cubicBezTo>
                    <a:pt x="392" y="1"/>
                    <a:pt x="1" y="360"/>
                    <a:pt x="1" y="849"/>
                  </a:cubicBezTo>
                  <a:cubicBezTo>
                    <a:pt x="1" y="1338"/>
                    <a:pt x="392" y="1697"/>
                    <a:pt x="882" y="1697"/>
                  </a:cubicBezTo>
                  <a:cubicBezTo>
                    <a:pt x="1371" y="1697"/>
                    <a:pt x="1730" y="1338"/>
                    <a:pt x="1730" y="849"/>
                  </a:cubicBezTo>
                  <a:cubicBezTo>
                    <a:pt x="1730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2" name="Google Shape;17292;p30"/>
            <p:cNvSpPr/>
            <p:nvPr/>
          </p:nvSpPr>
          <p:spPr>
            <a:xfrm>
              <a:off x="2238525" y="3717025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49" y="0"/>
                  </a:moveTo>
                  <a:cubicBezTo>
                    <a:pt x="359" y="0"/>
                    <a:pt x="1" y="392"/>
                    <a:pt x="1" y="881"/>
                  </a:cubicBezTo>
                  <a:cubicBezTo>
                    <a:pt x="1" y="1370"/>
                    <a:pt x="359" y="1729"/>
                    <a:pt x="849" y="1729"/>
                  </a:cubicBezTo>
                  <a:cubicBezTo>
                    <a:pt x="1338" y="1729"/>
                    <a:pt x="1729" y="1370"/>
                    <a:pt x="1729" y="881"/>
                  </a:cubicBezTo>
                  <a:cubicBezTo>
                    <a:pt x="1729" y="392"/>
                    <a:pt x="1305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3" name="Google Shape;17293;p30"/>
            <p:cNvSpPr/>
            <p:nvPr/>
          </p:nvSpPr>
          <p:spPr>
            <a:xfrm>
              <a:off x="2175725" y="3599600"/>
              <a:ext cx="42450" cy="43225"/>
            </a:xfrm>
            <a:custGeom>
              <a:avLst/>
              <a:gdLst/>
              <a:ahLst/>
              <a:cxnLst/>
              <a:rect l="l" t="t" r="r" b="b"/>
              <a:pathLst>
                <a:path w="1698" h="1729" extrusionOk="0">
                  <a:moveTo>
                    <a:pt x="849" y="0"/>
                  </a:moveTo>
                  <a:cubicBezTo>
                    <a:pt x="360" y="0"/>
                    <a:pt x="1" y="392"/>
                    <a:pt x="1" y="881"/>
                  </a:cubicBezTo>
                  <a:cubicBezTo>
                    <a:pt x="1" y="1370"/>
                    <a:pt x="360" y="1729"/>
                    <a:pt x="849" y="1729"/>
                  </a:cubicBezTo>
                  <a:cubicBezTo>
                    <a:pt x="1338" y="1729"/>
                    <a:pt x="1697" y="1370"/>
                    <a:pt x="1697" y="881"/>
                  </a:cubicBezTo>
                  <a:cubicBezTo>
                    <a:pt x="1697" y="392"/>
                    <a:pt x="1338" y="33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4" name="Google Shape;17294;p30"/>
            <p:cNvSpPr/>
            <p:nvPr/>
          </p:nvSpPr>
          <p:spPr>
            <a:xfrm>
              <a:off x="2122725" y="3477275"/>
              <a:ext cx="42425" cy="43225"/>
            </a:xfrm>
            <a:custGeom>
              <a:avLst/>
              <a:gdLst/>
              <a:ahLst/>
              <a:cxnLst/>
              <a:rect l="l" t="t" r="r" b="b"/>
              <a:pathLst>
                <a:path w="1697" h="1729" extrusionOk="0">
                  <a:moveTo>
                    <a:pt x="849" y="0"/>
                  </a:moveTo>
                  <a:cubicBezTo>
                    <a:pt x="359" y="0"/>
                    <a:pt x="1" y="392"/>
                    <a:pt x="1" y="881"/>
                  </a:cubicBezTo>
                  <a:cubicBezTo>
                    <a:pt x="1" y="1370"/>
                    <a:pt x="359" y="1729"/>
                    <a:pt x="849" y="1729"/>
                  </a:cubicBezTo>
                  <a:cubicBezTo>
                    <a:pt x="1338" y="1729"/>
                    <a:pt x="1697" y="1370"/>
                    <a:pt x="1697" y="881"/>
                  </a:cubicBezTo>
                  <a:cubicBezTo>
                    <a:pt x="1697" y="392"/>
                    <a:pt x="1305" y="33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5" name="Google Shape;17295;p30"/>
            <p:cNvSpPr/>
            <p:nvPr/>
          </p:nvSpPr>
          <p:spPr>
            <a:xfrm>
              <a:off x="2077875" y="3352500"/>
              <a:ext cx="42425" cy="42425"/>
            </a:xfrm>
            <a:custGeom>
              <a:avLst/>
              <a:gdLst/>
              <a:ahLst/>
              <a:cxnLst/>
              <a:rect l="l" t="t" r="r" b="b"/>
              <a:pathLst>
                <a:path w="1697" h="1697" extrusionOk="0">
                  <a:moveTo>
                    <a:pt x="849" y="0"/>
                  </a:moveTo>
                  <a:cubicBezTo>
                    <a:pt x="359" y="0"/>
                    <a:pt x="0" y="359"/>
                    <a:pt x="0" y="848"/>
                  </a:cubicBezTo>
                  <a:cubicBezTo>
                    <a:pt x="0" y="1338"/>
                    <a:pt x="359" y="1696"/>
                    <a:pt x="849" y="1696"/>
                  </a:cubicBezTo>
                  <a:cubicBezTo>
                    <a:pt x="1338" y="1696"/>
                    <a:pt x="1697" y="1338"/>
                    <a:pt x="1697" y="848"/>
                  </a:cubicBezTo>
                  <a:cubicBezTo>
                    <a:pt x="1697" y="359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6" name="Google Shape;17296;p30"/>
            <p:cNvSpPr/>
            <p:nvPr/>
          </p:nvSpPr>
          <p:spPr>
            <a:xfrm>
              <a:off x="2042800" y="3223650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49" y="0"/>
                  </a:moveTo>
                  <a:cubicBezTo>
                    <a:pt x="360" y="0"/>
                    <a:pt x="1" y="424"/>
                    <a:pt x="1" y="881"/>
                  </a:cubicBezTo>
                  <a:cubicBezTo>
                    <a:pt x="1" y="1370"/>
                    <a:pt x="425" y="1729"/>
                    <a:pt x="849" y="1729"/>
                  </a:cubicBezTo>
                  <a:cubicBezTo>
                    <a:pt x="1338" y="1729"/>
                    <a:pt x="1730" y="1305"/>
                    <a:pt x="1730" y="881"/>
                  </a:cubicBezTo>
                  <a:cubicBezTo>
                    <a:pt x="1730" y="392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7" name="Google Shape;17297;p30"/>
            <p:cNvSpPr/>
            <p:nvPr/>
          </p:nvSpPr>
          <p:spPr>
            <a:xfrm>
              <a:off x="2018350" y="3092350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48" y="1"/>
                  </a:moveTo>
                  <a:cubicBezTo>
                    <a:pt x="359" y="1"/>
                    <a:pt x="0" y="359"/>
                    <a:pt x="0" y="849"/>
                  </a:cubicBezTo>
                  <a:cubicBezTo>
                    <a:pt x="0" y="1338"/>
                    <a:pt x="424" y="1729"/>
                    <a:pt x="848" y="1729"/>
                  </a:cubicBezTo>
                  <a:cubicBezTo>
                    <a:pt x="1338" y="1729"/>
                    <a:pt x="1729" y="1305"/>
                    <a:pt x="1729" y="849"/>
                  </a:cubicBezTo>
                  <a:cubicBezTo>
                    <a:pt x="1729" y="425"/>
                    <a:pt x="1338" y="33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8" name="Google Shape;17298;p30"/>
            <p:cNvSpPr/>
            <p:nvPr/>
          </p:nvSpPr>
          <p:spPr>
            <a:xfrm>
              <a:off x="2004475" y="2961050"/>
              <a:ext cx="42425" cy="42425"/>
            </a:xfrm>
            <a:custGeom>
              <a:avLst/>
              <a:gdLst/>
              <a:ahLst/>
              <a:cxnLst/>
              <a:rect l="l" t="t" r="r" b="b"/>
              <a:pathLst>
                <a:path w="1697" h="1697" extrusionOk="0">
                  <a:moveTo>
                    <a:pt x="849" y="1"/>
                  </a:moveTo>
                  <a:cubicBezTo>
                    <a:pt x="359" y="1"/>
                    <a:pt x="1" y="392"/>
                    <a:pt x="1" y="849"/>
                  </a:cubicBezTo>
                  <a:cubicBezTo>
                    <a:pt x="1" y="1338"/>
                    <a:pt x="392" y="1697"/>
                    <a:pt x="849" y="1697"/>
                  </a:cubicBezTo>
                  <a:cubicBezTo>
                    <a:pt x="1338" y="1697"/>
                    <a:pt x="1697" y="1306"/>
                    <a:pt x="1697" y="849"/>
                  </a:cubicBezTo>
                  <a:cubicBezTo>
                    <a:pt x="1697" y="360"/>
                    <a:pt x="1305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9" name="Google Shape;17299;p30"/>
            <p:cNvSpPr/>
            <p:nvPr/>
          </p:nvSpPr>
          <p:spPr>
            <a:xfrm>
              <a:off x="1998775" y="2827325"/>
              <a:ext cx="43250" cy="43225"/>
            </a:xfrm>
            <a:custGeom>
              <a:avLst/>
              <a:gdLst/>
              <a:ahLst/>
              <a:cxnLst/>
              <a:rect l="l" t="t" r="r" b="b"/>
              <a:pathLst>
                <a:path w="1730" h="1729" extrusionOk="0">
                  <a:moveTo>
                    <a:pt x="881" y="0"/>
                  </a:moveTo>
                  <a:cubicBezTo>
                    <a:pt x="392" y="0"/>
                    <a:pt x="0" y="424"/>
                    <a:pt x="0" y="848"/>
                  </a:cubicBezTo>
                  <a:cubicBezTo>
                    <a:pt x="0" y="1337"/>
                    <a:pt x="392" y="1729"/>
                    <a:pt x="881" y="1729"/>
                  </a:cubicBezTo>
                  <a:cubicBezTo>
                    <a:pt x="1370" y="1729"/>
                    <a:pt x="1729" y="1305"/>
                    <a:pt x="1729" y="848"/>
                  </a:cubicBezTo>
                  <a:cubicBezTo>
                    <a:pt x="1729" y="424"/>
                    <a:pt x="1370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0" name="Google Shape;17300;p30"/>
            <p:cNvSpPr/>
            <p:nvPr/>
          </p:nvSpPr>
          <p:spPr>
            <a:xfrm>
              <a:off x="2005300" y="2695975"/>
              <a:ext cx="40800" cy="40850"/>
            </a:xfrm>
            <a:custGeom>
              <a:avLst/>
              <a:gdLst/>
              <a:ahLst/>
              <a:cxnLst/>
              <a:rect l="l" t="t" r="r" b="b"/>
              <a:pathLst>
                <a:path w="1632" h="1634" extrusionOk="0">
                  <a:moveTo>
                    <a:pt x="873" y="0"/>
                  </a:moveTo>
                  <a:cubicBezTo>
                    <a:pt x="854" y="0"/>
                    <a:pt x="835" y="1"/>
                    <a:pt x="816" y="2"/>
                  </a:cubicBezTo>
                  <a:cubicBezTo>
                    <a:pt x="359" y="2"/>
                    <a:pt x="0" y="361"/>
                    <a:pt x="0" y="818"/>
                  </a:cubicBezTo>
                  <a:cubicBezTo>
                    <a:pt x="0" y="1274"/>
                    <a:pt x="359" y="1633"/>
                    <a:pt x="816" y="1633"/>
                  </a:cubicBezTo>
                  <a:cubicBezTo>
                    <a:pt x="1272" y="1633"/>
                    <a:pt x="1631" y="1274"/>
                    <a:pt x="1631" y="818"/>
                  </a:cubicBezTo>
                  <a:cubicBezTo>
                    <a:pt x="1631" y="349"/>
                    <a:pt x="1302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1" name="Google Shape;17301;p30"/>
            <p:cNvSpPr/>
            <p:nvPr/>
          </p:nvSpPr>
          <p:spPr>
            <a:xfrm>
              <a:off x="2020800" y="2563050"/>
              <a:ext cx="40800" cy="40850"/>
            </a:xfrm>
            <a:custGeom>
              <a:avLst/>
              <a:gdLst/>
              <a:ahLst/>
              <a:cxnLst/>
              <a:rect l="l" t="t" r="r" b="b"/>
              <a:pathLst>
                <a:path w="1632" h="1634" extrusionOk="0">
                  <a:moveTo>
                    <a:pt x="869" y="0"/>
                  </a:moveTo>
                  <a:cubicBezTo>
                    <a:pt x="851" y="0"/>
                    <a:pt x="833" y="1"/>
                    <a:pt x="816" y="2"/>
                  </a:cubicBezTo>
                  <a:cubicBezTo>
                    <a:pt x="359" y="2"/>
                    <a:pt x="0" y="394"/>
                    <a:pt x="0" y="818"/>
                  </a:cubicBezTo>
                  <a:cubicBezTo>
                    <a:pt x="0" y="1274"/>
                    <a:pt x="359" y="1633"/>
                    <a:pt x="816" y="1633"/>
                  </a:cubicBezTo>
                  <a:cubicBezTo>
                    <a:pt x="1240" y="1633"/>
                    <a:pt x="1631" y="1274"/>
                    <a:pt x="1631" y="818"/>
                  </a:cubicBezTo>
                  <a:cubicBezTo>
                    <a:pt x="1631" y="349"/>
                    <a:pt x="1272" y="0"/>
                    <a:pt x="86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2" name="Google Shape;17302;p30"/>
            <p:cNvSpPr/>
            <p:nvPr/>
          </p:nvSpPr>
          <p:spPr>
            <a:xfrm>
              <a:off x="2045250" y="24318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73"/>
                    <a:pt x="359" y="1631"/>
                    <a:pt x="816" y="1631"/>
                  </a:cubicBezTo>
                  <a:cubicBezTo>
                    <a:pt x="1240" y="1631"/>
                    <a:pt x="1632" y="1273"/>
                    <a:pt x="1632" y="816"/>
                  </a:cubicBezTo>
                  <a:cubicBezTo>
                    <a:pt x="1632" y="359"/>
                    <a:pt x="1240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3" name="Google Shape;17303;p30"/>
            <p:cNvSpPr/>
            <p:nvPr/>
          </p:nvSpPr>
          <p:spPr>
            <a:xfrm>
              <a:off x="2079500" y="23037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40"/>
                    <a:pt x="359" y="1631"/>
                    <a:pt x="816" y="1631"/>
                  </a:cubicBezTo>
                  <a:cubicBezTo>
                    <a:pt x="1273" y="1631"/>
                    <a:pt x="1632" y="1240"/>
                    <a:pt x="1632" y="816"/>
                  </a:cubicBezTo>
                  <a:cubicBezTo>
                    <a:pt x="1632" y="359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4" name="Google Shape;17304;p30"/>
            <p:cNvSpPr/>
            <p:nvPr/>
          </p:nvSpPr>
          <p:spPr>
            <a:xfrm>
              <a:off x="2123550" y="21781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0" y="359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59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5" name="Google Shape;17305;p30"/>
            <p:cNvSpPr/>
            <p:nvPr/>
          </p:nvSpPr>
          <p:spPr>
            <a:xfrm>
              <a:off x="2176550" y="205585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0" y="359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3" y="1632"/>
                    <a:pt x="1631" y="1273"/>
                    <a:pt x="1631" y="816"/>
                  </a:cubicBezTo>
                  <a:cubicBezTo>
                    <a:pt x="1631" y="359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6" name="Google Shape;17306;p30"/>
            <p:cNvSpPr/>
            <p:nvPr/>
          </p:nvSpPr>
          <p:spPr>
            <a:xfrm>
              <a:off x="2238525" y="193842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73"/>
                    <a:pt x="359" y="1631"/>
                    <a:pt x="816" y="1631"/>
                  </a:cubicBezTo>
                  <a:cubicBezTo>
                    <a:pt x="1273" y="1631"/>
                    <a:pt x="1632" y="1273"/>
                    <a:pt x="1632" y="816"/>
                  </a:cubicBezTo>
                  <a:cubicBezTo>
                    <a:pt x="1632" y="359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7" name="Google Shape;17307;p30"/>
            <p:cNvSpPr/>
            <p:nvPr/>
          </p:nvSpPr>
          <p:spPr>
            <a:xfrm>
              <a:off x="2311100" y="1825875"/>
              <a:ext cx="38350" cy="39175"/>
            </a:xfrm>
            <a:custGeom>
              <a:avLst/>
              <a:gdLst/>
              <a:ahLst/>
              <a:cxnLst/>
              <a:rect l="l" t="t" r="r" b="b"/>
              <a:pathLst>
                <a:path w="1534" h="1567" extrusionOk="0">
                  <a:moveTo>
                    <a:pt x="784" y="1"/>
                  </a:moveTo>
                  <a:cubicBezTo>
                    <a:pt x="360" y="1"/>
                    <a:pt x="1" y="360"/>
                    <a:pt x="1" y="784"/>
                  </a:cubicBezTo>
                  <a:cubicBezTo>
                    <a:pt x="1" y="1208"/>
                    <a:pt x="327" y="1567"/>
                    <a:pt x="784" y="1567"/>
                  </a:cubicBezTo>
                  <a:cubicBezTo>
                    <a:pt x="1175" y="1567"/>
                    <a:pt x="1534" y="1240"/>
                    <a:pt x="1534" y="784"/>
                  </a:cubicBezTo>
                  <a:cubicBezTo>
                    <a:pt x="1534" y="392"/>
                    <a:pt x="1175" y="33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8" name="Google Shape;17308;p30"/>
            <p:cNvSpPr/>
            <p:nvPr/>
          </p:nvSpPr>
          <p:spPr>
            <a:xfrm>
              <a:off x="2389400" y="1720675"/>
              <a:ext cx="38350" cy="38375"/>
            </a:xfrm>
            <a:custGeom>
              <a:avLst/>
              <a:gdLst/>
              <a:ahLst/>
              <a:cxnLst/>
              <a:rect l="l" t="t" r="r" b="b"/>
              <a:pathLst>
                <a:path w="1534" h="1535" extrusionOk="0">
                  <a:moveTo>
                    <a:pt x="783" y="1"/>
                  </a:moveTo>
                  <a:cubicBezTo>
                    <a:pt x="359" y="1"/>
                    <a:pt x="0" y="327"/>
                    <a:pt x="0" y="751"/>
                  </a:cubicBezTo>
                  <a:cubicBezTo>
                    <a:pt x="0" y="1175"/>
                    <a:pt x="359" y="1534"/>
                    <a:pt x="783" y="1534"/>
                  </a:cubicBezTo>
                  <a:cubicBezTo>
                    <a:pt x="1207" y="1534"/>
                    <a:pt x="1533" y="1175"/>
                    <a:pt x="1533" y="751"/>
                  </a:cubicBezTo>
                  <a:cubicBezTo>
                    <a:pt x="1533" y="327"/>
                    <a:pt x="1207" y="1"/>
                    <a:pt x="78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9" name="Google Shape;17309;p30"/>
            <p:cNvSpPr/>
            <p:nvPr/>
          </p:nvSpPr>
          <p:spPr>
            <a:xfrm>
              <a:off x="2475825" y="1619575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4" y="0"/>
                  </a:moveTo>
                  <a:cubicBezTo>
                    <a:pt x="327" y="0"/>
                    <a:pt x="1" y="359"/>
                    <a:pt x="1" y="783"/>
                  </a:cubicBezTo>
                  <a:cubicBezTo>
                    <a:pt x="1" y="1207"/>
                    <a:pt x="327" y="1533"/>
                    <a:pt x="784" y="1533"/>
                  </a:cubicBezTo>
                  <a:cubicBezTo>
                    <a:pt x="1240" y="1533"/>
                    <a:pt x="1567" y="1174"/>
                    <a:pt x="1567" y="783"/>
                  </a:cubicBezTo>
                  <a:cubicBezTo>
                    <a:pt x="1567" y="326"/>
                    <a:pt x="1240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0" name="Google Shape;17310;p30"/>
            <p:cNvSpPr/>
            <p:nvPr/>
          </p:nvSpPr>
          <p:spPr>
            <a:xfrm>
              <a:off x="2570425" y="1524150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1"/>
                  </a:moveTo>
                  <a:cubicBezTo>
                    <a:pt x="327" y="1"/>
                    <a:pt x="1" y="392"/>
                    <a:pt x="1" y="783"/>
                  </a:cubicBezTo>
                  <a:cubicBezTo>
                    <a:pt x="1" y="1240"/>
                    <a:pt x="392" y="1566"/>
                    <a:pt x="784" y="1566"/>
                  </a:cubicBezTo>
                  <a:cubicBezTo>
                    <a:pt x="1240" y="1566"/>
                    <a:pt x="1567" y="1207"/>
                    <a:pt x="1567" y="783"/>
                  </a:cubicBezTo>
                  <a:cubicBezTo>
                    <a:pt x="1567" y="392"/>
                    <a:pt x="1208" y="66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1" name="Google Shape;17311;p30"/>
            <p:cNvSpPr/>
            <p:nvPr/>
          </p:nvSpPr>
          <p:spPr>
            <a:xfrm>
              <a:off x="2672375" y="14385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0"/>
                  </a:moveTo>
                  <a:cubicBezTo>
                    <a:pt x="359" y="0"/>
                    <a:pt x="0" y="359"/>
                    <a:pt x="0" y="751"/>
                  </a:cubicBezTo>
                  <a:cubicBezTo>
                    <a:pt x="0" y="1142"/>
                    <a:pt x="359" y="1468"/>
                    <a:pt x="751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59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2" name="Google Shape;17312;p30"/>
            <p:cNvSpPr/>
            <p:nvPr/>
          </p:nvSpPr>
          <p:spPr>
            <a:xfrm>
              <a:off x="2780025" y="13594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0"/>
                  </a:moveTo>
                  <a:cubicBezTo>
                    <a:pt x="326" y="0"/>
                    <a:pt x="0" y="327"/>
                    <a:pt x="0" y="751"/>
                  </a:cubicBezTo>
                  <a:cubicBezTo>
                    <a:pt x="0" y="1142"/>
                    <a:pt x="326" y="1468"/>
                    <a:pt x="718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7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3" name="Google Shape;17313;p30"/>
            <p:cNvSpPr/>
            <p:nvPr/>
          </p:nvSpPr>
          <p:spPr>
            <a:xfrm>
              <a:off x="2891750" y="1289300"/>
              <a:ext cx="36700" cy="36700"/>
            </a:xfrm>
            <a:custGeom>
              <a:avLst/>
              <a:gdLst/>
              <a:ahLst/>
              <a:cxnLst/>
              <a:rect l="l" t="t" r="r" b="b"/>
              <a:pathLst>
                <a:path w="1468" h="1468" extrusionOk="0">
                  <a:moveTo>
                    <a:pt x="750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4" name="Google Shape;17314;p30"/>
            <p:cNvSpPr/>
            <p:nvPr/>
          </p:nvSpPr>
          <p:spPr>
            <a:xfrm>
              <a:off x="3009175" y="122567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142"/>
                    <a:pt x="326" y="1469"/>
                    <a:pt x="718" y="1469"/>
                  </a:cubicBezTo>
                  <a:cubicBezTo>
                    <a:pt x="1142" y="1469"/>
                    <a:pt x="1468" y="1142"/>
                    <a:pt x="1468" y="751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5" name="Google Shape;17315;p30"/>
            <p:cNvSpPr/>
            <p:nvPr/>
          </p:nvSpPr>
          <p:spPr>
            <a:xfrm>
              <a:off x="3131500" y="117267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0"/>
                  </a:moveTo>
                  <a:cubicBezTo>
                    <a:pt x="326" y="0"/>
                    <a:pt x="0" y="327"/>
                    <a:pt x="0" y="751"/>
                  </a:cubicBezTo>
                  <a:cubicBezTo>
                    <a:pt x="0" y="1142"/>
                    <a:pt x="326" y="1468"/>
                    <a:pt x="751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7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6" name="Google Shape;17316;p30"/>
            <p:cNvSpPr/>
            <p:nvPr/>
          </p:nvSpPr>
          <p:spPr>
            <a:xfrm>
              <a:off x="3258700" y="1130200"/>
              <a:ext cx="35100" cy="34350"/>
            </a:xfrm>
            <a:custGeom>
              <a:avLst/>
              <a:gdLst/>
              <a:ahLst/>
              <a:cxnLst/>
              <a:rect l="l" t="t" r="r" b="b"/>
              <a:pathLst>
                <a:path w="1404" h="1374" extrusionOk="0">
                  <a:moveTo>
                    <a:pt x="768" y="1"/>
                  </a:moveTo>
                  <a:cubicBezTo>
                    <a:pt x="752" y="1"/>
                    <a:pt x="735" y="2"/>
                    <a:pt x="719" y="3"/>
                  </a:cubicBezTo>
                  <a:cubicBezTo>
                    <a:pt x="327" y="3"/>
                    <a:pt x="1" y="329"/>
                    <a:pt x="1" y="688"/>
                  </a:cubicBezTo>
                  <a:cubicBezTo>
                    <a:pt x="1" y="1047"/>
                    <a:pt x="295" y="1373"/>
                    <a:pt x="719" y="1373"/>
                  </a:cubicBezTo>
                  <a:cubicBezTo>
                    <a:pt x="1077" y="1373"/>
                    <a:pt x="1404" y="1112"/>
                    <a:pt x="1404" y="688"/>
                  </a:cubicBezTo>
                  <a:cubicBezTo>
                    <a:pt x="1404" y="315"/>
                    <a:pt x="1107" y="1"/>
                    <a:pt x="76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7" name="Google Shape;17317;p30"/>
            <p:cNvSpPr/>
            <p:nvPr/>
          </p:nvSpPr>
          <p:spPr>
            <a:xfrm>
              <a:off x="3386750" y="1095200"/>
              <a:ext cx="34275" cy="35100"/>
            </a:xfrm>
            <a:custGeom>
              <a:avLst/>
              <a:gdLst/>
              <a:ahLst/>
              <a:cxnLst/>
              <a:rect l="l" t="t" r="r" b="b"/>
              <a:pathLst>
                <a:path w="1371" h="1404" extrusionOk="0">
                  <a:moveTo>
                    <a:pt x="685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44" y="1403"/>
                    <a:pt x="1370" y="1077"/>
                    <a:pt x="1370" y="718"/>
                  </a:cubicBezTo>
                  <a:cubicBezTo>
                    <a:pt x="1370" y="294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8" name="Google Shape;17318;p30"/>
            <p:cNvSpPr/>
            <p:nvPr/>
          </p:nvSpPr>
          <p:spPr>
            <a:xfrm>
              <a:off x="3518050" y="1069925"/>
              <a:ext cx="34275" cy="35075"/>
            </a:xfrm>
            <a:custGeom>
              <a:avLst/>
              <a:gdLst/>
              <a:ahLst/>
              <a:cxnLst/>
              <a:rect l="l" t="t" r="r" b="b"/>
              <a:pathLst>
                <a:path w="1371" h="1403" extrusionOk="0">
                  <a:moveTo>
                    <a:pt x="685" y="0"/>
                  </a:moveTo>
                  <a:cubicBezTo>
                    <a:pt x="326" y="0"/>
                    <a:pt x="0" y="326"/>
                    <a:pt x="0" y="685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44" y="1403"/>
                    <a:pt x="1370" y="1077"/>
                    <a:pt x="1370" y="685"/>
                  </a:cubicBezTo>
                  <a:cubicBezTo>
                    <a:pt x="1370" y="326"/>
                    <a:pt x="1044" y="33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9" name="Google Shape;17319;p30"/>
            <p:cNvSpPr/>
            <p:nvPr/>
          </p:nvSpPr>
          <p:spPr>
            <a:xfrm>
              <a:off x="3649325" y="10560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6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327" y="1371"/>
                    <a:pt x="686" y="1371"/>
                  </a:cubicBezTo>
                  <a:cubicBezTo>
                    <a:pt x="1077" y="1371"/>
                    <a:pt x="1371" y="1045"/>
                    <a:pt x="1371" y="686"/>
                  </a:cubicBezTo>
                  <a:cubicBezTo>
                    <a:pt x="1371" y="294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0" name="Google Shape;17320;p30"/>
            <p:cNvSpPr/>
            <p:nvPr/>
          </p:nvSpPr>
          <p:spPr>
            <a:xfrm>
              <a:off x="3783900" y="1051975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4" y="1"/>
                    <a:pt x="0" y="262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1" y="1305"/>
                    <a:pt x="1305" y="1012"/>
                    <a:pt x="1305" y="653"/>
                  </a:cubicBezTo>
                  <a:cubicBezTo>
                    <a:pt x="1305" y="262"/>
                    <a:pt x="1011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1" name="Google Shape;17321;p30"/>
            <p:cNvSpPr/>
            <p:nvPr/>
          </p:nvSpPr>
          <p:spPr>
            <a:xfrm>
              <a:off x="3915175" y="1056050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719" y="1"/>
                  </a:moveTo>
                  <a:cubicBezTo>
                    <a:pt x="327" y="1"/>
                    <a:pt x="1" y="327"/>
                    <a:pt x="1" y="686"/>
                  </a:cubicBezTo>
                  <a:cubicBezTo>
                    <a:pt x="1" y="1045"/>
                    <a:pt x="327" y="1371"/>
                    <a:pt x="719" y="1371"/>
                  </a:cubicBezTo>
                  <a:cubicBezTo>
                    <a:pt x="1077" y="1371"/>
                    <a:pt x="1404" y="1045"/>
                    <a:pt x="1404" y="686"/>
                  </a:cubicBezTo>
                  <a:cubicBezTo>
                    <a:pt x="1404" y="327"/>
                    <a:pt x="1077" y="1"/>
                    <a:pt x="71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2" name="Google Shape;17322;p30"/>
            <p:cNvSpPr/>
            <p:nvPr/>
          </p:nvSpPr>
          <p:spPr>
            <a:xfrm>
              <a:off x="4047300" y="10691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7" y="1"/>
                    <a:pt x="0" y="327"/>
                    <a:pt x="0" y="718"/>
                  </a:cubicBezTo>
                  <a:cubicBezTo>
                    <a:pt x="0" y="1142"/>
                    <a:pt x="327" y="1469"/>
                    <a:pt x="718" y="1469"/>
                  </a:cubicBezTo>
                  <a:cubicBezTo>
                    <a:pt x="1142" y="1469"/>
                    <a:pt x="1468" y="1142"/>
                    <a:pt x="1468" y="718"/>
                  </a:cubicBezTo>
                  <a:cubicBezTo>
                    <a:pt x="1468" y="359"/>
                    <a:pt x="1142" y="33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3" name="Google Shape;17323;p30"/>
            <p:cNvSpPr/>
            <p:nvPr/>
          </p:nvSpPr>
          <p:spPr>
            <a:xfrm>
              <a:off x="4178600" y="109357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4" name="Google Shape;17324;p30"/>
            <p:cNvSpPr/>
            <p:nvPr/>
          </p:nvSpPr>
          <p:spPr>
            <a:xfrm>
              <a:off x="4305800" y="1127000"/>
              <a:ext cx="38375" cy="39175"/>
            </a:xfrm>
            <a:custGeom>
              <a:avLst/>
              <a:gdLst/>
              <a:ahLst/>
              <a:cxnLst/>
              <a:rect l="l" t="t" r="r" b="b"/>
              <a:pathLst>
                <a:path w="1535" h="1567" extrusionOk="0">
                  <a:moveTo>
                    <a:pt x="784" y="1"/>
                  </a:moveTo>
                  <a:cubicBezTo>
                    <a:pt x="327" y="1"/>
                    <a:pt x="1" y="327"/>
                    <a:pt x="1" y="784"/>
                  </a:cubicBezTo>
                  <a:cubicBezTo>
                    <a:pt x="1" y="1240"/>
                    <a:pt x="360" y="1566"/>
                    <a:pt x="784" y="1566"/>
                  </a:cubicBezTo>
                  <a:cubicBezTo>
                    <a:pt x="1208" y="1566"/>
                    <a:pt x="1534" y="1175"/>
                    <a:pt x="1534" y="784"/>
                  </a:cubicBezTo>
                  <a:cubicBezTo>
                    <a:pt x="1534" y="359"/>
                    <a:pt x="1175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5" name="Google Shape;17325;p30"/>
            <p:cNvSpPr/>
            <p:nvPr/>
          </p:nvSpPr>
          <p:spPr>
            <a:xfrm>
              <a:off x="4430575" y="117022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60" y="1"/>
                    <a:pt x="1" y="359"/>
                    <a:pt x="1" y="816"/>
                  </a:cubicBezTo>
                  <a:cubicBezTo>
                    <a:pt x="1" y="1240"/>
                    <a:pt x="360" y="1631"/>
                    <a:pt x="816" y="1631"/>
                  </a:cubicBezTo>
                  <a:cubicBezTo>
                    <a:pt x="1240" y="1631"/>
                    <a:pt x="1632" y="1240"/>
                    <a:pt x="1632" y="816"/>
                  </a:cubicBezTo>
                  <a:cubicBezTo>
                    <a:pt x="1632" y="392"/>
                    <a:pt x="1240" y="33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6" name="Google Shape;17326;p30"/>
            <p:cNvSpPr/>
            <p:nvPr/>
          </p:nvSpPr>
          <p:spPr>
            <a:xfrm>
              <a:off x="4552900" y="1224000"/>
              <a:ext cx="40800" cy="40850"/>
            </a:xfrm>
            <a:custGeom>
              <a:avLst/>
              <a:gdLst/>
              <a:ahLst/>
              <a:cxnLst/>
              <a:rect l="l" t="t" r="r" b="b"/>
              <a:pathLst>
                <a:path w="1632" h="1634" extrusionOk="0">
                  <a:moveTo>
                    <a:pt x="866" y="1"/>
                  </a:moveTo>
                  <a:cubicBezTo>
                    <a:pt x="849" y="1"/>
                    <a:pt x="833" y="1"/>
                    <a:pt x="816" y="2"/>
                  </a:cubicBezTo>
                  <a:cubicBezTo>
                    <a:pt x="360" y="2"/>
                    <a:pt x="1" y="361"/>
                    <a:pt x="1" y="818"/>
                  </a:cubicBezTo>
                  <a:cubicBezTo>
                    <a:pt x="1" y="1275"/>
                    <a:pt x="360" y="1633"/>
                    <a:pt x="816" y="1633"/>
                  </a:cubicBezTo>
                  <a:cubicBezTo>
                    <a:pt x="1240" y="1633"/>
                    <a:pt x="1632" y="1275"/>
                    <a:pt x="1632" y="818"/>
                  </a:cubicBezTo>
                  <a:cubicBezTo>
                    <a:pt x="1632" y="379"/>
                    <a:pt x="1270" y="1"/>
                    <a:pt x="8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7" name="Google Shape;17327;p30"/>
            <p:cNvSpPr/>
            <p:nvPr/>
          </p:nvSpPr>
          <p:spPr>
            <a:xfrm>
              <a:off x="4668700" y="1285200"/>
              <a:ext cx="43250" cy="42450"/>
            </a:xfrm>
            <a:custGeom>
              <a:avLst/>
              <a:gdLst/>
              <a:ahLst/>
              <a:cxnLst/>
              <a:rect l="l" t="t" r="r" b="b"/>
              <a:pathLst>
                <a:path w="1730" h="1698" extrusionOk="0">
                  <a:moveTo>
                    <a:pt x="849" y="1"/>
                  </a:moveTo>
                  <a:cubicBezTo>
                    <a:pt x="360" y="1"/>
                    <a:pt x="1" y="360"/>
                    <a:pt x="1" y="849"/>
                  </a:cubicBezTo>
                  <a:cubicBezTo>
                    <a:pt x="1" y="1338"/>
                    <a:pt x="360" y="1697"/>
                    <a:pt x="849" y="1697"/>
                  </a:cubicBezTo>
                  <a:cubicBezTo>
                    <a:pt x="1338" y="1697"/>
                    <a:pt x="1730" y="1338"/>
                    <a:pt x="1730" y="849"/>
                  </a:cubicBezTo>
                  <a:cubicBezTo>
                    <a:pt x="1730" y="360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8" name="Google Shape;17328;p30"/>
            <p:cNvSpPr/>
            <p:nvPr/>
          </p:nvSpPr>
          <p:spPr>
            <a:xfrm>
              <a:off x="4779625" y="13553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3" y="0"/>
                  </a:moveTo>
                  <a:cubicBezTo>
                    <a:pt x="424" y="0"/>
                    <a:pt x="0" y="424"/>
                    <a:pt x="0" y="914"/>
                  </a:cubicBezTo>
                  <a:cubicBezTo>
                    <a:pt x="0" y="1403"/>
                    <a:pt x="424" y="1794"/>
                    <a:pt x="913" y="1794"/>
                  </a:cubicBezTo>
                  <a:cubicBezTo>
                    <a:pt x="1403" y="1794"/>
                    <a:pt x="1794" y="1403"/>
                    <a:pt x="1794" y="914"/>
                  </a:cubicBezTo>
                  <a:cubicBezTo>
                    <a:pt x="1794" y="359"/>
                    <a:pt x="1435" y="0"/>
                    <a:pt x="91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9" name="Google Shape;17329;p30"/>
            <p:cNvSpPr/>
            <p:nvPr/>
          </p:nvSpPr>
          <p:spPr>
            <a:xfrm>
              <a:off x="4885625" y="1432825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7" y="0"/>
                  </a:moveTo>
                  <a:cubicBezTo>
                    <a:pt x="425" y="0"/>
                    <a:pt x="1" y="457"/>
                    <a:pt x="1" y="946"/>
                  </a:cubicBezTo>
                  <a:cubicBezTo>
                    <a:pt x="1" y="1468"/>
                    <a:pt x="457" y="1892"/>
                    <a:pt x="947" y="1892"/>
                  </a:cubicBezTo>
                  <a:cubicBezTo>
                    <a:pt x="1469" y="1892"/>
                    <a:pt x="1893" y="1435"/>
                    <a:pt x="1893" y="946"/>
                  </a:cubicBezTo>
                  <a:cubicBezTo>
                    <a:pt x="1893" y="457"/>
                    <a:pt x="1469" y="33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0" name="Google Shape;17330;p30"/>
            <p:cNvSpPr/>
            <p:nvPr/>
          </p:nvSpPr>
          <p:spPr>
            <a:xfrm>
              <a:off x="4987575" y="1519250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6" y="1"/>
                  </a:moveTo>
                  <a:cubicBezTo>
                    <a:pt x="424" y="1"/>
                    <a:pt x="0" y="425"/>
                    <a:pt x="0" y="947"/>
                  </a:cubicBezTo>
                  <a:cubicBezTo>
                    <a:pt x="0" y="1469"/>
                    <a:pt x="424" y="1893"/>
                    <a:pt x="946" y="1893"/>
                  </a:cubicBezTo>
                  <a:cubicBezTo>
                    <a:pt x="1468" y="1893"/>
                    <a:pt x="1892" y="1469"/>
                    <a:pt x="1892" y="947"/>
                  </a:cubicBezTo>
                  <a:cubicBezTo>
                    <a:pt x="1892" y="457"/>
                    <a:pt x="1435" y="1"/>
                    <a:pt x="94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1" name="Google Shape;17331;p30"/>
            <p:cNvSpPr/>
            <p:nvPr/>
          </p:nvSpPr>
          <p:spPr>
            <a:xfrm>
              <a:off x="5080525" y="161305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0"/>
                  </a:moveTo>
                  <a:cubicBezTo>
                    <a:pt x="457" y="0"/>
                    <a:pt x="1" y="457"/>
                    <a:pt x="1" y="979"/>
                  </a:cubicBezTo>
                  <a:cubicBezTo>
                    <a:pt x="1" y="1533"/>
                    <a:pt x="457" y="1957"/>
                    <a:pt x="979" y="1957"/>
                  </a:cubicBezTo>
                  <a:cubicBezTo>
                    <a:pt x="1501" y="1957"/>
                    <a:pt x="1958" y="1533"/>
                    <a:pt x="1958" y="979"/>
                  </a:cubicBezTo>
                  <a:cubicBezTo>
                    <a:pt x="1958" y="457"/>
                    <a:pt x="1501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2" name="Google Shape;17332;p30"/>
            <p:cNvSpPr/>
            <p:nvPr/>
          </p:nvSpPr>
          <p:spPr>
            <a:xfrm>
              <a:off x="5166975" y="1714125"/>
              <a:ext cx="48950" cy="49000"/>
            </a:xfrm>
            <a:custGeom>
              <a:avLst/>
              <a:gdLst/>
              <a:ahLst/>
              <a:cxnLst/>
              <a:rect l="l" t="t" r="r" b="b"/>
              <a:pathLst>
                <a:path w="1958" h="1960" extrusionOk="0">
                  <a:moveTo>
                    <a:pt x="1038" y="0"/>
                  </a:moveTo>
                  <a:cubicBezTo>
                    <a:pt x="1019" y="0"/>
                    <a:pt x="999" y="1"/>
                    <a:pt x="979" y="2"/>
                  </a:cubicBezTo>
                  <a:cubicBezTo>
                    <a:pt x="457" y="2"/>
                    <a:pt x="0" y="459"/>
                    <a:pt x="0" y="981"/>
                  </a:cubicBezTo>
                  <a:cubicBezTo>
                    <a:pt x="0" y="1502"/>
                    <a:pt x="457" y="1959"/>
                    <a:pt x="979" y="1959"/>
                  </a:cubicBezTo>
                  <a:cubicBezTo>
                    <a:pt x="1501" y="1959"/>
                    <a:pt x="1958" y="1502"/>
                    <a:pt x="1958" y="981"/>
                  </a:cubicBezTo>
                  <a:cubicBezTo>
                    <a:pt x="1958" y="445"/>
                    <a:pt x="1592" y="0"/>
                    <a:pt x="103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3" name="Google Shape;17333;p30"/>
            <p:cNvSpPr/>
            <p:nvPr/>
          </p:nvSpPr>
          <p:spPr>
            <a:xfrm>
              <a:off x="5246075" y="1819350"/>
              <a:ext cx="50600" cy="50600"/>
            </a:xfrm>
            <a:custGeom>
              <a:avLst/>
              <a:gdLst/>
              <a:ahLst/>
              <a:cxnLst/>
              <a:rect l="l" t="t" r="r" b="b"/>
              <a:pathLst>
                <a:path w="2024" h="2024" extrusionOk="0">
                  <a:moveTo>
                    <a:pt x="1012" y="1"/>
                  </a:moveTo>
                  <a:cubicBezTo>
                    <a:pt x="425" y="1"/>
                    <a:pt x="1" y="425"/>
                    <a:pt x="1" y="1012"/>
                  </a:cubicBezTo>
                  <a:cubicBezTo>
                    <a:pt x="1" y="1599"/>
                    <a:pt x="425" y="2023"/>
                    <a:pt x="1012" y="2023"/>
                  </a:cubicBezTo>
                  <a:cubicBezTo>
                    <a:pt x="1566" y="2023"/>
                    <a:pt x="2023" y="1599"/>
                    <a:pt x="2023" y="1012"/>
                  </a:cubicBezTo>
                  <a:cubicBezTo>
                    <a:pt x="2023" y="490"/>
                    <a:pt x="1566" y="34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4" name="Google Shape;17334;p30"/>
            <p:cNvSpPr/>
            <p:nvPr/>
          </p:nvSpPr>
          <p:spPr>
            <a:xfrm>
              <a:off x="5317025" y="1932575"/>
              <a:ext cx="51400" cy="50725"/>
            </a:xfrm>
            <a:custGeom>
              <a:avLst/>
              <a:gdLst/>
              <a:ahLst/>
              <a:cxnLst/>
              <a:rect l="l" t="t" r="r" b="b"/>
              <a:pathLst>
                <a:path w="2056" h="2029" extrusionOk="0">
                  <a:moveTo>
                    <a:pt x="1116" y="0"/>
                  </a:moveTo>
                  <a:cubicBezTo>
                    <a:pt x="1082" y="0"/>
                    <a:pt x="1047" y="2"/>
                    <a:pt x="1012" y="6"/>
                  </a:cubicBezTo>
                  <a:cubicBezTo>
                    <a:pt x="457" y="6"/>
                    <a:pt x="1" y="430"/>
                    <a:pt x="1" y="1017"/>
                  </a:cubicBezTo>
                  <a:cubicBezTo>
                    <a:pt x="1" y="1572"/>
                    <a:pt x="457" y="2029"/>
                    <a:pt x="1012" y="2029"/>
                  </a:cubicBezTo>
                  <a:cubicBezTo>
                    <a:pt x="1599" y="2029"/>
                    <a:pt x="2056" y="1572"/>
                    <a:pt x="2056" y="1017"/>
                  </a:cubicBezTo>
                  <a:cubicBezTo>
                    <a:pt x="2056" y="466"/>
                    <a:pt x="1652" y="0"/>
                    <a:pt x="11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5" name="Google Shape;17335;p30"/>
            <p:cNvSpPr/>
            <p:nvPr/>
          </p:nvSpPr>
          <p:spPr>
            <a:xfrm>
              <a:off x="5378200" y="2048525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76" y="0"/>
                  </a:moveTo>
                  <a:cubicBezTo>
                    <a:pt x="489" y="0"/>
                    <a:pt x="0" y="489"/>
                    <a:pt x="0" y="1077"/>
                  </a:cubicBezTo>
                  <a:cubicBezTo>
                    <a:pt x="0" y="1631"/>
                    <a:pt x="489" y="2120"/>
                    <a:pt x="1076" y="2120"/>
                  </a:cubicBezTo>
                  <a:cubicBezTo>
                    <a:pt x="1631" y="2120"/>
                    <a:pt x="2120" y="1631"/>
                    <a:pt x="2120" y="1077"/>
                  </a:cubicBezTo>
                  <a:cubicBezTo>
                    <a:pt x="2120" y="489"/>
                    <a:pt x="1631" y="0"/>
                    <a:pt x="107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6" name="Google Shape;17336;p30"/>
            <p:cNvSpPr/>
            <p:nvPr/>
          </p:nvSpPr>
          <p:spPr>
            <a:xfrm>
              <a:off x="5432000" y="2170850"/>
              <a:ext cx="53050" cy="53025"/>
            </a:xfrm>
            <a:custGeom>
              <a:avLst/>
              <a:gdLst/>
              <a:ahLst/>
              <a:cxnLst/>
              <a:rect l="l" t="t" r="r" b="b"/>
              <a:pathLst>
                <a:path w="2122" h="2121" extrusionOk="0">
                  <a:moveTo>
                    <a:pt x="1077" y="0"/>
                  </a:moveTo>
                  <a:cubicBezTo>
                    <a:pt x="490" y="0"/>
                    <a:pt x="1" y="489"/>
                    <a:pt x="1" y="1077"/>
                  </a:cubicBezTo>
                  <a:cubicBezTo>
                    <a:pt x="1" y="1631"/>
                    <a:pt x="458" y="2120"/>
                    <a:pt x="1077" y="2120"/>
                  </a:cubicBezTo>
                  <a:cubicBezTo>
                    <a:pt x="1632" y="2120"/>
                    <a:pt x="2121" y="1664"/>
                    <a:pt x="2121" y="1077"/>
                  </a:cubicBezTo>
                  <a:cubicBezTo>
                    <a:pt x="2121" y="457"/>
                    <a:pt x="1632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7" name="Google Shape;17337;p30"/>
            <p:cNvSpPr/>
            <p:nvPr/>
          </p:nvSpPr>
          <p:spPr>
            <a:xfrm>
              <a:off x="5476050" y="2296425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77" y="1"/>
                  </a:moveTo>
                  <a:cubicBezTo>
                    <a:pt x="490" y="1"/>
                    <a:pt x="0" y="457"/>
                    <a:pt x="0" y="1044"/>
                  </a:cubicBezTo>
                  <a:cubicBezTo>
                    <a:pt x="0" y="1632"/>
                    <a:pt x="457" y="2121"/>
                    <a:pt x="1077" y="2121"/>
                  </a:cubicBezTo>
                  <a:cubicBezTo>
                    <a:pt x="1631" y="2121"/>
                    <a:pt x="2121" y="1664"/>
                    <a:pt x="2121" y="1044"/>
                  </a:cubicBezTo>
                  <a:cubicBezTo>
                    <a:pt x="2121" y="457"/>
                    <a:pt x="1631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8" name="Google Shape;17338;p30"/>
            <p:cNvSpPr/>
            <p:nvPr/>
          </p:nvSpPr>
          <p:spPr>
            <a:xfrm>
              <a:off x="5508675" y="2423650"/>
              <a:ext cx="55475" cy="55475"/>
            </a:xfrm>
            <a:custGeom>
              <a:avLst/>
              <a:gdLst/>
              <a:ahLst/>
              <a:cxnLst/>
              <a:rect l="l" t="t" r="r" b="b"/>
              <a:pathLst>
                <a:path w="2219" h="2219" extrusionOk="0">
                  <a:moveTo>
                    <a:pt x="1109" y="0"/>
                  </a:moveTo>
                  <a:cubicBezTo>
                    <a:pt x="489" y="0"/>
                    <a:pt x="0" y="490"/>
                    <a:pt x="0" y="1109"/>
                  </a:cubicBezTo>
                  <a:cubicBezTo>
                    <a:pt x="0" y="1729"/>
                    <a:pt x="489" y="2218"/>
                    <a:pt x="1109" y="2218"/>
                  </a:cubicBezTo>
                  <a:cubicBezTo>
                    <a:pt x="1729" y="2218"/>
                    <a:pt x="2218" y="1729"/>
                    <a:pt x="2218" y="1109"/>
                  </a:cubicBezTo>
                  <a:cubicBezTo>
                    <a:pt x="2218" y="490"/>
                    <a:pt x="1729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9" name="Google Shape;17339;p30"/>
            <p:cNvSpPr/>
            <p:nvPr/>
          </p:nvSpPr>
          <p:spPr>
            <a:xfrm>
              <a:off x="5533950" y="2554125"/>
              <a:ext cx="55475" cy="55475"/>
            </a:xfrm>
            <a:custGeom>
              <a:avLst/>
              <a:gdLst/>
              <a:ahLst/>
              <a:cxnLst/>
              <a:rect l="l" t="t" r="r" b="b"/>
              <a:pathLst>
                <a:path w="2219" h="2219" extrusionOk="0">
                  <a:moveTo>
                    <a:pt x="1109" y="0"/>
                  </a:moveTo>
                  <a:cubicBezTo>
                    <a:pt x="490" y="0"/>
                    <a:pt x="0" y="490"/>
                    <a:pt x="0" y="1109"/>
                  </a:cubicBezTo>
                  <a:cubicBezTo>
                    <a:pt x="0" y="1729"/>
                    <a:pt x="490" y="2219"/>
                    <a:pt x="1109" y="2219"/>
                  </a:cubicBezTo>
                  <a:cubicBezTo>
                    <a:pt x="1729" y="2219"/>
                    <a:pt x="2219" y="1729"/>
                    <a:pt x="2219" y="1109"/>
                  </a:cubicBezTo>
                  <a:cubicBezTo>
                    <a:pt x="2219" y="522"/>
                    <a:pt x="1729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0" name="Google Shape;17340;p30"/>
            <p:cNvSpPr/>
            <p:nvPr/>
          </p:nvSpPr>
          <p:spPr>
            <a:xfrm>
              <a:off x="5549450" y="2687050"/>
              <a:ext cx="55475" cy="54650"/>
            </a:xfrm>
            <a:custGeom>
              <a:avLst/>
              <a:gdLst/>
              <a:ahLst/>
              <a:cxnLst/>
              <a:rect l="l" t="t" r="r" b="b"/>
              <a:pathLst>
                <a:path w="2219" h="2186" extrusionOk="0">
                  <a:moveTo>
                    <a:pt x="1109" y="0"/>
                  </a:moveTo>
                  <a:cubicBezTo>
                    <a:pt x="489" y="0"/>
                    <a:pt x="0" y="490"/>
                    <a:pt x="0" y="1077"/>
                  </a:cubicBezTo>
                  <a:cubicBezTo>
                    <a:pt x="0" y="1697"/>
                    <a:pt x="489" y="2186"/>
                    <a:pt x="1109" y="2186"/>
                  </a:cubicBezTo>
                  <a:cubicBezTo>
                    <a:pt x="1729" y="2186"/>
                    <a:pt x="2218" y="1697"/>
                    <a:pt x="2218" y="1077"/>
                  </a:cubicBezTo>
                  <a:cubicBezTo>
                    <a:pt x="2218" y="490"/>
                    <a:pt x="1664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1" name="Google Shape;17341;p30"/>
            <p:cNvSpPr/>
            <p:nvPr/>
          </p:nvSpPr>
          <p:spPr>
            <a:xfrm>
              <a:off x="5488275" y="284445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99" y="0"/>
                    <a:pt x="1" y="98"/>
                    <a:pt x="1" y="163"/>
                  </a:cubicBezTo>
                  <a:cubicBezTo>
                    <a:pt x="1" y="261"/>
                    <a:pt x="99" y="326"/>
                    <a:pt x="164" y="326"/>
                  </a:cubicBezTo>
                  <a:cubicBezTo>
                    <a:pt x="262" y="326"/>
                    <a:pt x="327" y="261"/>
                    <a:pt x="327" y="163"/>
                  </a:cubicBezTo>
                  <a:cubicBezTo>
                    <a:pt x="327" y="98"/>
                    <a:pt x="294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2" name="Google Shape;17342;p30"/>
            <p:cNvSpPr/>
            <p:nvPr/>
          </p:nvSpPr>
          <p:spPr>
            <a:xfrm>
              <a:off x="5484200" y="29773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98" y="0"/>
                    <a:pt x="1" y="65"/>
                    <a:pt x="1" y="163"/>
                  </a:cubicBezTo>
                  <a:cubicBezTo>
                    <a:pt x="1" y="228"/>
                    <a:pt x="98" y="326"/>
                    <a:pt x="164" y="326"/>
                  </a:cubicBezTo>
                  <a:cubicBezTo>
                    <a:pt x="262" y="326"/>
                    <a:pt x="327" y="228"/>
                    <a:pt x="327" y="163"/>
                  </a:cubicBezTo>
                  <a:cubicBezTo>
                    <a:pt x="327" y="65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3" name="Google Shape;17343;p30"/>
            <p:cNvSpPr/>
            <p:nvPr/>
          </p:nvSpPr>
          <p:spPr>
            <a:xfrm>
              <a:off x="5467075" y="3107850"/>
              <a:ext cx="9800" cy="9800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196" y="0"/>
                  </a:moveTo>
                  <a:cubicBezTo>
                    <a:pt x="66" y="0"/>
                    <a:pt x="1" y="66"/>
                    <a:pt x="1" y="196"/>
                  </a:cubicBezTo>
                  <a:cubicBezTo>
                    <a:pt x="1" y="327"/>
                    <a:pt x="66" y="392"/>
                    <a:pt x="196" y="392"/>
                  </a:cubicBezTo>
                  <a:cubicBezTo>
                    <a:pt x="327" y="392"/>
                    <a:pt x="392" y="327"/>
                    <a:pt x="392" y="196"/>
                  </a:cubicBezTo>
                  <a:cubicBezTo>
                    <a:pt x="392" y="131"/>
                    <a:pt x="327" y="33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4" name="Google Shape;17344;p30"/>
            <p:cNvSpPr/>
            <p:nvPr/>
          </p:nvSpPr>
          <p:spPr>
            <a:xfrm>
              <a:off x="5440175" y="3236700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61" y="0"/>
                  </a:moveTo>
                  <a:cubicBezTo>
                    <a:pt x="131" y="0"/>
                    <a:pt x="0" y="131"/>
                    <a:pt x="0" y="261"/>
                  </a:cubicBezTo>
                  <a:cubicBezTo>
                    <a:pt x="0" y="392"/>
                    <a:pt x="131" y="490"/>
                    <a:pt x="261" y="490"/>
                  </a:cubicBezTo>
                  <a:cubicBezTo>
                    <a:pt x="392" y="490"/>
                    <a:pt x="489" y="392"/>
                    <a:pt x="489" y="261"/>
                  </a:cubicBezTo>
                  <a:cubicBezTo>
                    <a:pt x="489" y="131"/>
                    <a:pt x="392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5" name="Google Shape;17345;p30"/>
            <p:cNvSpPr/>
            <p:nvPr/>
          </p:nvSpPr>
          <p:spPr>
            <a:xfrm>
              <a:off x="5402650" y="3364725"/>
              <a:ext cx="13900" cy="13900"/>
            </a:xfrm>
            <a:custGeom>
              <a:avLst/>
              <a:gdLst/>
              <a:ahLst/>
              <a:cxnLst/>
              <a:rect l="l" t="t" r="r" b="b"/>
              <a:pathLst>
                <a:path w="556" h="556" extrusionOk="0">
                  <a:moveTo>
                    <a:pt x="294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425"/>
                    <a:pt x="131" y="555"/>
                    <a:pt x="294" y="555"/>
                  </a:cubicBezTo>
                  <a:cubicBezTo>
                    <a:pt x="457" y="555"/>
                    <a:pt x="555" y="425"/>
                    <a:pt x="555" y="262"/>
                  </a:cubicBezTo>
                  <a:cubicBezTo>
                    <a:pt x="555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6" name="Google Shape;17346;p30"/>
            <p:cNvSpPr/>
            <p:nvPr/>
          </p:nvSpPr>
          <p:spPr>
            <a:xfrm>
              <a:off x="5354550" y="3487050"/>
              <a:ext cx="18775" cy="17975"/>
            </a:xfrm>
            <a:custGeom>
              <a:avLst/>
              <a:gdLst/>
              <a:ahLst/>
              <a:cxnLst/>
              <a:rect l="l" t="t" r="r" b="b"/>
              <a:pathLst>
                <a:path w="751" h="719" extrusionOk="0">
                  <a:moveTo>
                    <a:pt x="391" y="1"/>
                  </a:moveTo>
                  <a:cubicBezTo>
                    <a:pt x="163" y="1"/>
                    <a:pt x="0" y="164"/>
                    <a:pt x="0" y="359"/>
                  </a:cubicBezTo>
                  <a:cubicBezTo>
                    <a:pt x="0" y="555"/>
                    <a:pt x="163" y="718"/>
                    <a:pt x="391" y="718"/>
                  </a:cubicBezTo>
                  <a:cubicBezTo>
                    <a:pt x="587" y="718"/>
                    <a:pt x="750" y="555"/>
                    <a:pt x="750" y="359"/>
                  </a:cubicBezTo>
                  <a:cubicBezTo>
                    <a:pt x="750" y="164"/>
                    <a:pt x="587" y="1"/>
                    <a:pt x="39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7" name="Google Shape;17347;p30"/>
            <p:cNvSpPr/>
            <p:nvPr/>
          </p:nvSpPr>
          <p:spPr>
            <a:xfrm>
              <a:off x="5299075" y="3606125"/>
              <a:ext cx="20425" cy="20400"/>
            </a:xfrm>
            <a:custGeom>
              <a:avLst/>
              <a:gdLst/>
              <a:ahLst/>
              <a:cxnLst/>
              <a:rect l="l" t="t" r="r" b="b"/>
              <a:pathLst>
                <a:path w="817" h="816" extrusionOk="0">
                  <a:moveTo>
                    <a:pt x="392" y="0"/>
                  </a:moveTo>
                  <a:cubicBezTo>
                    <a:pt x="197" y="0"/>
                    <a:pt x="1" y="196"/>
                    <a:pt x="1" y="424"/>
                  </a:cubicBezTo>
                  <a:cubicBezTo>
                    <a:pt x="1" y="620"/>
                    <a:pt x="197" y="816"/>
                    <a:pt x="392" y="816"/>
                  </a:cubicBezTo>
                  <a:cubicBezTo>
                    <a:pt x="588" y="816"/>
                    <a:pt x="816" y="652"/>
                    <a:pt x="816" y="424"/>
                  </a:cubicBezTo>
                  <a:cubicBezTo>
                    <a:pt x="816" y="163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8" name="Google Shape;17348;p30"/>
            <p:cNvSpPr/>
            <p:nvPr/>
          </p:nvSpPr>
          <p:spPr>
            <a:xfrm>
              <a:off x="5230575" y="3720275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197" y="1"/>
                    <a:pt x="1" y="197"/>
                    <a:pt x="1" y="490"/>
                  </a:cubicBezTo>
                  <a:cubicBezTo>
                    <a:pt x="1" y="784"/>
                    <a:pt x="197" y="979"/>
                    <a:pt x="490" y="979"/>
                  </a:cubicBezTo>
                  <a:cubicBezTo>
                    <a:pt x="784" y="979"/>
                    <a:pt x="979" y="784"/>
                    <a:pt x="979" y="490"/>
                  </a:cubicBezTo>
                  <a:cubicBezTo>
                    <a:pt x="979" y="197"/>
                    <a:pt x="784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9" name="Google Shape;17349;p30"/>
            <p:cNvSpPr/>
            <p:nvPr/>
          </p:nvSpPr>
          <p:spPr>
            <a:xfrm>
              <a:off x="5156375" y="3829475"/>
              <a:ext cx="26125" cy="26200"/>
            </a:xfrm>
            <a:custGeom>
              <a:avLst/>
              <a:gdLst/>
              <a:ahLst/>
              <a:cxnLst/>
              <a:rect l="l" t="t" r="r" b="b"/>
              <a:pathLst>
                <a:path w="1045" h="1048" extrusionOk="0">
                  <a:moveTo>
                    <a:pt x="578" y="1"/>
                  </a:moveTo>
                  <a:cubicBezTo>
                    <a:pt x="559" y="1"/>
                    <a:pt x="541" y="2"/>
                    <a:pt x="522" y="4"/>
                  </a:cubicBezTo>
                  <a:cubicBezTo>
                    <a:pt x="229" y="4"/>
                    <a:pt x="0" y="232"/>
                    <a:pt x="0" y="526"/>
                  </a:cubicBezTo>
                  <a:cubicBezTo>
                    <a:pt x="0" y="819"/>
                    <a:pt x="229" y="1048"/>
                    <a:pt x="522" y="1048"/>
                  </a:cubicBezTo>
                  <a:cubicBezTo>
                    <a:pt x="816" y="1048"/>
                    <a:pt x="1044" y="819"/>
                    <a:pt x="1044" y="526"/>
                  </a:cubicBezTo>
                  <a:cubicBezTo>
                    <a:pt x="1044" y="220"/>
                    <a:pt x="844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0" name="Google Shape;17350;p30"/>
            <p:cNvSpPr/>
            <p:nvPr/>
          </p:nvSpPr>
          <p:spPr>
            <a:xfrm>
              <a:off x="5071550" y="393150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621" y="0"/>
                  </a:moveTo>
                  <a:cubicBezTo>
                    <a:pt x="295" y="0"/>
                    <a:pt x="1" y="294"/>
                    <a:pt x="1" y="620"/>
                  </a:cubicBezTo>
                  <a:cubicBezTo>
                    <a:pt x="1" y="946"/>
                    <a:pt x="295" y="1207"/>
                    <a:pt x="621" y="1207"/>
                  </a:cubicBezTo>
                  <a:cubicBezTo>
                    <a:pt x="947" y="1207"/>
                    <a:pt x="1208" y="946"/>
                    <a:pt x="1208" y="620"/>
                  </a:cubicBezTo>
                  <a:cubicBezTo>
                    <a:pt x="1208" y="294"/>
                    <a:pt x="980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1" name="Google Shape;17351;p30"/>
            <p:cNvSpPr/>
            <p:nvPr/>
          </p:nvSpPr>
          <p:spPr>
            <a:xfrm>
              <a:off x="4980225" y="4027675"/>
              <a:ext cx="33450" cy="33500"/>
            </a:xfrm>
            <a:custGeom>
              <a:avLst/>
              <a:gdLst/>
              <a:ahLst/>
              <a:cxnLst/>
              <a:rect l="l" t="t" r="r" b="b"/>
              <a:pathLst>
                <a:path w="1338" h="1340" extrusionOk="0">
                  <a:moveTo>
                    <a:pt x="735" y="0"/>
                  </a:moveTo>
                  <a:cubicBezTo>
                    <a:pt x="719" y="0"/>
                    <a:pt x="702" y="1"/>
                    <a:pt x="686" y="3"/>
                  </a:cubicBezTo>
                  <a:cubicBezTo>
                    <a:pt x="294" y="3"/>
                    <a:pt x="1" y="296"/>
                    <a:pt x="1" y="688"/>
                  </a:cubicBezTo>
                  <a:cubicBezTo>
                    <a:pt x="1" y="1046"/>
                    <a:pt x="294" y="1340"/>
                    <a:pt x="686" y="1340"/>
                  </a:cubicBezTo>
                  <a:cubicBezTo>
                    <a:pt x="1044" y="1340"/>
                    <a:pt x="1338" y="1046"/>
                    <a:pt x="1338" y="688"/>
                  </a:cubicBezTo>
                  <a:cubicBezTo>
                    <a:pt x="1338" y="314"/>
                    <a:pt x="1071" y="0"/>
                    <a:pt x="73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2" name="Google Shape;17352;p30"/>
            <p:cNvSpPr/>
            <p:nvPr/>
          </p:nvSpPr>
          <p:spPr>
            <a:xfrm>
              <a:off x="4880725" y="41158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0"/>
                  </a:moveTo>
                  <a:cubicBezTo>
                    <a:pt x="327" y="0"/>
                    <a:pt x="1" y="327"/>
                    <a:pt x="1" y="751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3" y="1468"/>
                    <a:pt x="1469" y="1142"/>
                    <a:pt x="1469" y="751"/>
                  </a:cubicBezTo>
                  <a:cubicBezTo>
                    <a:pt x="1469" y="327"/>
                    <a:pt x="1143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3" name="Google Shape;17353;p30"/>
            <p:cNvSpPr/>
            <p:nvPr/>
          </p:nvSpPr>
          <p:spPr>
            <a:xfrm>
              <a:off x="4775525" y="4197350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0"/>
                  </a:moveTo>
                  <a:cubicBezTo>
                    <a:pt x="327" y="0"/>
                    <a:pt x="1" y="327"/>
                    <a:pt x="1" y="783"/>
                  </a:cubicBezTo>
                  <a:cubicBezTo>
                    <a:pt x="1" y="1240"/>
                    <a:pt x="392" y="1566"/>
                    <a:pt x="784" y="1566"/>
                  </a:cubicBezTo>
                  <a:cubicBezTo>
                    <a:pt x="1240" y="1566"/>
                    <a:pt x="1567" y="1175"/>
                    <a:pt x="1567" y="783"/>
                  </a:cubicBezTo>
                  <a:cubicBezTo>
                    <a:pt x="1567" y="359"/>
                    <a:pt x="1208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4" name="Google Shape;17354;p30"/>
            <p:cNvSpPr/>
            <p:nvPr/>
          </p:nvSpPr>
          <p:spPr>
            <a:xfrm>
              <a:off x="4665450" y="4271500"/>
              <a:ext cx="39150" cy="39225"/>
            </a:xfrm>
            <a:custGeom>
              <a:avLst/>
              <a:gdLst/>
              <a:ahLst/>
              <a:cxnLst/>
              <a:rect l="l" t="t" r="r" b="b"/>
              <a:pathLst>
                <a:path w="1566" h="1569" extrusionOk="0">
                  <a:moveTo>
                    <a:pt x="837" y="1"/>
                  </a:moveTo>
                  <a:cubicBezTo>
                    <a:pt x="819" y="1"/>
                    <a:pt x="801" y="1"/>
                    <a:pt x="783" y="3"/>
                  </a:cubicBezTo>
                  <a:cubicBezTo>
                    <a:pt x="392" y="3"/>
                    <a:pt x="0" y="329"/>
                    <a:pt x="0" y="786"/>
                  </a:cubicBezTo>
                  <a:cubicBezTo>
                    <a:pt x="0" y="1210"/>
                    <a:pt x="326" y="1569"/>
                    <a:pt x="783" y="1569"/>
                  </a:cubicBezTo>
                  <a:cubicBezTo>
                    <a:pt x="1207" y="1569"/>
                    <a:pt x="1566" y="1242"/>
                    <a:pt x="1566" y="786"/>
                  </a:cubicBezTo>
                  <a:cubicBezTo>
                    <a:pt x="1566" y="348"/>
                    <a:pt x="1237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5" name="Google Shape;17355;p30"/>
            <p:cNvSpPr/>
            <p:nvPr/>
          </p:nvSpPr>
          <p:spPr>
            <a:xfrm>
              <a:off x="4548825" y="43351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72"/>
                    <a:pt x="359" y="1631"/>
                    <a:pt x="816" y="1631"/>
                  </a:cubicBezTo>
                  <a:cubicBezTo>
                    <a:pt x="1240" y="1631"/>
                    <a:pt x="1632" y="1272"/>
                    <a:pt x="1632" y="816"/>
                  </a:cubicBezTo>
                  <a:cubicBezTo>
                    <a:pt x="1632" y="392"/>
                    <a:pt x="1240" y="33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6" name="Google Shape;17356;p30"/>
            <p:cNvSpPr/>
            <p:nvPr/>
          </p:nvSpPr>
          <p:spPr>
            <a:xfrm>
              <a:off x="4428125" y="439142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60" y="1"/>
                    <a:pt x="1" y="360"/>
                    <a:pt x="1" y="816"/>
                  </a:cubicBezTo>
                  <a:cubicBezTo>
                    <a:pt x="1" y="1241"/>
                    <a:pt x="360" y="1632"/>
                    <a:pt x="816" y="1632"/>
                  </a:cubicBezTo>
                  <a:cubicBezTo>
                    <a:pt x="1273" y="1632"/>
                    <a:pt x="1632" y="1241"/>
                    <a:pt x="1632" y="816"/>
                  </a:cubicBezTo>
                  <a:cubicBezTo>
                    <a:pt x="1632" y="360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7" name="Google Shape;17357;p30"/>
            <p:cNvSpPr/>
            <p:nvPr/>
          </p:nvSpPr>
          <p:spPr>
            <a:xfrm>
              <a:off x="4305000" y="44387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143"/>
                    <a:pt x="326" y="1469"/>
                    <a:pt x="718" y="1469"/>
                  </a:cubicBezTo>
                  <a:cubicBezTo>
                    <a:pt x="1142" y="1469"/>
                    <a:pt x="1468" y="1143"/>
                    <a:pt x="1468" y="751"/>
                  </a:cubicBezTo>
                  <a:cubicBezTo>
                    <a:pt x="1468" y="392"/>
                    <a:pt x="1142" y="66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8" name="Google Shape;17358;p30"/>
            <p:cNvSpPr/>
            <p:nvPr/>
          </p:nvSpPr>
          <p:spPr>
            <a:xfrm>
              <a:off x="4182675" y="4481150"/>
              <a:ext cx="26125" cy="26100"/>
            </a:xfrm>
            <a:custGeom>
              <a:avLst/>
              <a:gdLst/>
              <a:ahLst/>
              <a:cxnLst/>
              <a:rect l="l" t="t" r="r" b="b"/>
              <a:pathLst>
                <a:path w="1045" h="1044" extrusionOk="0">
                  <a:moveTo>
                    <a:pt x="522" y="0"/>
                  </a:moveTo>
                  <a:cubicBezTo>
                    <a:pt x="229" y="0"/>
                    <a:pt x="0" y="228"/>
                    <a:pt x="0" y="522"/>
                  </a:cubicBezTo>
                  <a:cubicBezTo>
                    <a:pt x="0" y="816"/>
                    <a:pt x="229" y="1044"/>
                    <a:pt x="522" y="1044"/>
                  </a:cubicBezTo>
                  <a:cubicBezTo>
                    <a:pt x="816" y="1044"/>
                    <a:pt x="1044" y="816"/>
                    <a:pt x="1044" y="522"/>
                  </a:cubicBezTo>
                  <a:cubicBezTo>
                    <a:pt x="1044" y="228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9" name="Google Shape;17359;p30"/>
            <p:cNvSpPr/>
            <p:nvPr/>
          </p:nvSpPr>
          <p:spPr>
            <a:xfrm>
              <a:off x="4059525" y="4512125"/>
              <a:ext cx="13900" cy="14700"/>
            </a:xfrm>
            <a:custGeom>
              <a:avLst/>
              <a:gdLst/>
              <a:ahLst/>
              <a:cxnLst/>
              <a:rect l="l" t="t" r="r" b="b"/>
              <a:pathLst>
                <a:path w="556" h="588" extrusionOk="0">
                  <a:moveTo>
                    <a:pt x="262" y="1"/>
                  </a:moveTo>
                  <a:cubicBezTo>
                    <a:pt x="99" y="1"/>
                    <a:pt x="1" y="131"/>
                    <a:pt x="1" y="294"/>
                  </a:cubicBezTo>
                  <a:cubicBezTo>
                    <a:pt x="1" y="457"/>
                    <a:pt x="99" y="588"/>
                    <a:pt x="262" y="588"/>
                  </a:cubicBezTo>
                  <a:cubicBezTo>
                    <a:pt x="425" y="588"/>
                    <a:pt x="555" y="457"/>
                    <a:pt x="555" y="294"/>
                  </a:cubicBezTo>
                  <a:cubicBezTo>
                    <a:pt x="555" y="131"/>
                    <a:pt x="392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0" name="Google Shape;17360;p30"/>
            <p:cNvSpPr/>
            <p:nvPr/>
          </p:nvSpPr>
          <p:spPr>
            <a:xfrm>
              <a:off x="3930675" y="4531700"/>
              <a:ext cx="5750" cy="6550"/>
            </a:xfrm>
            <a:custGeom>
              <a:avLst/>
              <a:gdLst/>
              <a:ahLst/>
              <a:cxnLst/>
              <a:rect l="l" t="t" r="r" b="b"/>
              <a:pathLst>
                <a:path w="230" h="262" extrusionOk="0">
                  <a:moveTo>
                    <a:pt x="131" y="1"/>
                  </a:moveTo>
                  <a:cubicBezTo>
                    <a:pt x="33" y="1"/>
                    <a:pt x="1" y="33"/>
                    <a:pt x="1" y="131"/>
                  </a:cubicBezTo>
                  <a:cubicBezTo>
                    <a:pt x="1" y="196"/>
                    <a:pt x="33" y="262"/>
                    <a:pt x="131" y="262"/>
                  </a:cubicBezTo>
                  <a:cubicBezTo>
                    <a:pt x="196" y="262"/>
                    <a:pt x="229" y="196"/>
                    <a:pt x="229" y="131"/>
                  </a:cubicBezTo>
                  <a:cubicBezTo>
                    <a:pt x="229" y="98"/>
                    <a:pt x="196" y="33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1" name="Google Shape;17361;p30"/>
            <p:cNvSpPr/>
            <p:nvPr/>
          </p:nvSpPr>
          <p:spPr>
            <a:xfrm>
              <a:off x="3800200" y="4539050"/>
              <a:ext cx="2475" cy="1650"/>
            </a:xfrm>
            <a:custGeom>
              <a:avLst/>
              <a:gdLst/>
              <a:ahLst/>
              <a:cxnLst/>
              <a:rect l="l" t="t" r="r" b="b"/>
              <a:pathLst>
                <a:path w="99" h="66" extrusionOk="0">
                  <a:moveTo>
                    <a:pt x="33" y="0"/>
                  </a:moveTo>
                  <a:cubicBezTo>
                    <a:pt x="33" y="0"/>
                    <a:pt x="1" y="0"/>
                    <a:pt x="1" y="33"/>
                  </a:cubicBezTo>
                  <a:cubicBezTo>
                    <a:pt x="1" y="33"/>
                    <a:pt x="1" y="65"/>
                    <a:pt x="33" y="65"/>
                  </a:cubicBezTo>
                  <a:cubicBezTo>
                    <a:pt x="33" y="65"/>
                    <a:pt x="98" y="65"/>
                    <a:pt x="98" y="33"/>
                  </a:cubicBezTo>
                  <a:cubicBezTo>
                    <a:pt x="98" y="33"/>
                    <a:pt x="98" y="0"/>
                    <a:pt x="3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2" name="Google Shape;17362;p30"/>
            <p:cNvSpPr/>
            <p:nvPr/>
          </p:nvSpPr>
          <p:spPr>
            <a:xfrm>
              <a:off x="3668100" y="4534150"/>
              <a:ext cx="1650" cy="1650"/>
            </a:xfrm>
            <a:custGeom>
              <a:avLst/>
              <a:gdLst/>
              <a:ahLst/>
              <a:cxnLst/>
              <a:rect l="l" t="t" r="r" b="b"/>
              <a:pathLst>
                <a:path w="66" h="66" extrusionOk="0">
                  <a:moveTo>
                    <a:pt x="33" y="0"/>
                  </a:moveTo>
                  <a:cubicBezTo>
                    <a:pt x="33" y="0"/>
                    <a:pt x="0" y="0"/>
                    <a:pt x="0" y="33"/>
                  </a:cubicBezTo>
                  <a:cubicBezTo>
                    <a:pt x="0" y="33"/>
                    <a:pt x="0" y="66"/>
                    <a:pt x="33" y="66"/>
                  </a:cubicBezTo>
                  <a:cubicBezTo>
                    <a:pt x="33" y="66"/>
                    <a:pt x="65" y="66"/>
                    <a:pt x="65" y="3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3" name="Google Shape;17363;p30"/>
            <p:cNvSpPr/>
            <p:nvPr/>
          </p:nvSpPr>
          <p:spPr>
            <a:xfrm>
              <a:off x="3534350" y="45178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0" y="33"/>
                    <a:pt x="0" y="65"/>
                  </a:cubicBezTo>
                  <a:cubicBezTo>
                    <a:pt x="0" y="98"/>
                    <a:pt x="33" y="163"/>
                    <a:pt x="66" y="163"/>
                  </a:cubicBezTo>
                  <a:cubicBezTo>
                    <a:pt x="131" y="163"/>
                    <a:pt x="164" y="98"/>
                    <a:pt x="164" y="65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4" name="Google Shape;17364;p30"/>
            <p:cNvSpPr/>
            <p:nvPr/>
          </p:nvSpPr>
          <p:spPr>
            <a:xfrm>
              <a:off x="3403875" y="44917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0" y="65"/>
                    <a:pt x="0" y="98"/>
                  </a:cubicBezTo>
                  <a:cubicBezTo>
                    <a:pt x="0" y="131"/>
                    <a:pt x="33" y="163"/>
                    <a:pt x="66" y="163"/>
                  </a:cubicBezTo>
                  <a:cubicBezTo>
                    <a:pt x="131" y="163"/>
                    <a:pt x="163" y="131"/>
                    <a:pt x="163" y="98"/>
                  </a:cubicBezTo>
                  <a:cubicBezTo>
                    <a:pt x="163" y="65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5" name="Google Shape;17365;p30"/>
            <p:cNvSpPr/>
            <p:nvPr/>
          </p:nvSpPr>
          <p:spPr>
            <a:xfrm>
              <a:off x="3276650" y="44550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98"/>
                  </a:cubicBezTo>
                  <a:cubicBezTo>
                    <a:pt x="1" y="131"/>
                    <a:pt x="33" y="163"/>
                    <a:pt x="66" y="163"/>
                  </a:cubicBezTo>
                  <a:cubicBezTo>
                    <a:pt x="98" y="163"/>
                    <a:pt x="164" y="131"/>
                    <a:pt x="164" y="98"/>
                  </a:cubicBezTo>
                  <a:cubicBezTo>
                    <a:pt x="164" y="66"/>
                    <a:pt x="98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6" name="Google Shape;17366;p30"/>
            <p:cNvSpPr/>
            <p:nvPr/>
          </p:nvSpPr>
          <p:spPr>
            <a:xfrm>
              <a:off x="3151875" y="440937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99" y="1"/>
                  </a:moveTo>
                  <a:cubicBezTo>
                    <a:pt x="33" y="1"/>
                    <a:pt x="1" y="33"/>
                    <a:pt x="1" y="98"/>
                  </a:cubicBezTo>
                  <a:cubicBezTo>
                    <a:pt x="1" y="131"/>
                    <a:pt x="33" y="164"/>
                    <a:pt x="99" y="164"/>
                  </a:cubicBezTo>
                  <a:cubicBezTo>
                    <a:pt x="131" y="164"/>
                    <a:pt x="164" y="131"/>
                    <a:pt x="164" y="98"/>
                  </a:cubicBezTo>
                  <a:cubicBezTo>
                    <a:pt x="164" y="33"/>
                    <a:pt x="131" y="1"/>
                    <a:pt x="9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7" name="Google Shape;17367;p30"/>
            <p:cNvSpPr/>
            <p:nvPr/>
          </p:nvSpPr>
          <p:spPr>
            <a:xfrm>
              <a:off x="3029550" y="435310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1"/>
                  </a:moveTo>
                  <a:cubicBezTo>
                    <a:pt x="33" y="1"/>
                    <a:pt x="1" y="66"/>
                    <a:pt x="1" y="131"/>
                  </a:cubicBezTo>
                  <a:cubicBezTo>
                    <a:pt x="1" y="229"/>
                    <a:pt x="33" y="262"/>
                    <a:pt x="131" y="262"/>
                  </a:cubicBezTo>
                  <a:cubicBezTo>
                    <a:pt x="197" y="262"/>
                    <a:pt x="262" y="229"/>
                    <a:pt x="262" y="131"/>
                  </a:cubicBezTo>
                  <a:cubicBezTo>
                    <a:pt x="262" y="66"/>
                    <a:pt x="197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8" name="Google Shape;17368;p30"/>
            <p:cNvSpPr/>
            <p:nvPr/>
          </p:nvSpPr>
          <p:spPr>
            <a:xfrm>
              <a:off x="2912125" y="428705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1"/>
                  </a:moveTo>
                  <a:cubicBezTo>
                    <a:pt x="98" y="1"/>
                    <a:pt x="1" y="98"/>
                    <a:pt x="1" y="164"/>
                  </a:cubicBezTo>
                  <a:cubicBezTo>
                    <a:pt x="1" y="262"/>
                    <a:pt x="98" y="327"/>
                    <a:pt x="164" y="327"/>
                  </a:cubicBezTo>
                  <a:cubicBezTo>
                    <a:pt x="261" y="327"/>
                    <a:pt x="327" y="262"/>
                    <a:pt x="327" y="164"/>
                  </a:cubicBezTo>
                  <a:cubicBezTo>
                    <a:pt x="327" y="98"/>
                    <a:pt x="294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9" name="Google Shape;17369;p30"/>
            <p:cNvSpPr/>
            <p:nvPr/>
          </p:nvSpPr>
          <p:spPr>
            <a:xfrm>
              <a:off x="2802850" y="4212850"/>
              <a:ext cx="9000" cy="8175"/>
            </a:xfrm>
            <a:custGeom>
              <a:avLst/>
              <a:gdLst/>
              <a:ahLst/>
              <a:cxnLst/>
              <a:rect l="l" t="t" r="r" b="b"/>
              <a:pathLst>
                <a:path w="360" h="327" extrusionOk="0">
                  <a:moveTo>
                    <a:pt x="196" y="0"/>
                  </a:moveTo>
                  <a:cubicBezTo>
                    <a:pt x="98" y="0"/>
                    <a:pt x="0" y="65"/>
                    <a:pt x="0" y="163"/>
                  </a:cubicBezTo>
                  <a:cubicBezTo>
                    <a:pt x="0" y="229"/>
                    <a:pt x="98" y="326"/>
                    <a:pt x="196" y="326"/>
                  </a:cubicBezTo>
                  <a:cubicBezTo>
                    <a:pt x="261" y="326"/>
                    <a:pt x="359" y="229"/>
                    <a:pt x="359" y="163"/>
                  </a:cubicBezTo>
                  <a:cubicBezTo>
                    <a:pt x="359" y="65"/>
                    <a:pt x="261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0" name="Google Shape;17370;p30"/>
            <p:cNvSpPr/>
            <p:nvPr/>
          </p:nvSpPr>
          <p:spPr>
            <a:xfrm>
              <a:off x="2698475" y="4128850"/>
              <a:ext cx="9800" cy="10625"/>
            </a:xfrm>
            <a:custGeom>
              <a:avLst/>
              <a:gdLst/>
              <a:ahLst/>
              <a:cxnLst/>
              <a:rect l="l" t="t" r="r" b="b"/>
              <a:pathLst>
                <a:path w="392" h="425" extrusionOk="0">
                  <a:moveTo>
                    <a:pt x="196" y="0"/>
                  </a:moveTo>
                  <a:cubicBezTo>
                    <a:pt x="65" y="0"/>
                    <a:pt x="0" y="98"/>
                    <a:pt x="0" y="229"/>
                  </a:cubicBezTo>
                  <a:cubicBezTo>
                    <a:pt x="0" y="327"/>
                    <a:pt x="65" y="424"/>
                    <a:pt x="196" y="424"/>
                  </a:cubicBezTo>
                  <a:cubicBezTo>
                    <a:pt x="326" y="424"/>
                    <a:pt x="392" y="327"/>
                    <a:pt x="392" y="229"/>
                  </a:cubicBezTo>
                  <a:cubicBezTo>
                    <a:pt x="392" y="98"/>
                    <a:pt x="294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1" name="Google Shape;17371;p30"/>
            <p:cNvSpPr/>
            <p:nvPr/>
          </p:nvSpPr>
          <p:spPr>
            <a:xfrm>
              <a:off x="2599800" y="40383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8" y="1"/>
                  </a:moveTo>
                  <a:cubicBezTo>
                    <a:pt x="98" y="1"/>
                    <a:pt x="0" y="131"/>
                    <a:pt x="0" y="262"/>
                  </a:cubicBezTo>
                  <a:cubicBezTo>
                    <a:pt x="0" y="359"/>
                    <a:pt x="98" y="490"/>
                    <a:pt x="228" y="490"/>
                  </a:cubicBezTo>
                  <a:cubicBezTo>
                    <a:pt x="359" y="490"/>
                    <a:pt x="489" y="359"/>
                    <a:pt x="489" y="262"/>
                  </a:cubicBezTo>
                  <a:cubicBezTo>
                    <a:pt x="489" y="131"/>
                    <a:pt x="359" y="1"/>
                    <a:pt x="22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2" name="Google Shape;17372;p30"/>
            <p:cNvSpPr/>
            <p:nvPr/>
          </p:nvSpPr>
          <p:spPr>
            <a:xfrm>
              <a:off x="2507650" y="3939650"/>
              <a:ext cx="14700" cy="13900"/>
            </a:xfrm>
            <a:custGeom>
              <a:avLst/>
              <a:gdLst/>
              <a:ahLst/>
              <a:cxnLst/>
              <a:rect l="l" t="t" r="r" b="b"/>
              <a:pathLst>
                <a:path w="588" h="556" extrusionOk="0">
                  <a:moveTo>
                    <a:pt x="294" y="1"/>
                  </a:moveTo>
                  <a:cubicBezTo>
                    <a:pt x="131" y="1"/>
                    <a:pt x="0" y="131"/>
                    <a:pt x="0" y="294"/>
                  </a:cubicBezTo>
                  <a:cubicBezTo>
                    <a:pt x="0" y="457"/>
                    <a:pt x="131" y="555"/>
                    <a:pt x="294" y="555"/>
                  </a:cubicBezTo>
                  <a:cubicBezTo>
                    <a:pt x="457" y="555"/>
                    <a:pt x="587" y="457"/>
                    <a:pt x="587" y="294"/>
                  </a:cubicBezTo>
                  <a:cubicBezTo>
                    <a:pt x="587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3" name="Google Shape;17373;p30"/>
            <p:cNvSpPr/>
            <p:nvPr/>
          </p:nvSpPr>
          <p:spPr>
            <a:xfrm>
              <a:off x="2425275" y="38344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7" y="1"/>
                  </a:moveTo>
                  <a:cubicBezTo>
                    <a:pt x="164" y="1"/>
                    <a:pt x="0" y="164"/>
                    <a:pt x="0" y="327"/>
                  </a:cubicBezTo>
                  <a:cubicBezTo>
                    <a:pt x="0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164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4" name="Google Shape;17374;p30"/>
            <p:cNvSpPr/>
            <p:nvPr/>
          </p:nvSpPr>
          <p:spPr>
            <a:xfrm>
              <a:off x="2349425" y="3723550"/>
              <a:ext cx="18800" cy="17950"/>
            </a:xfrm>
            <a:custGeom>
              <a:avLst/>
              <a:gdLst/>
              <a:ahLst/>
              <a:cxnLst/>
              <a:rect l="l" t="t" r="r" b="b"/>
              <a:pathLst>
                <a:path w="752" h="718" extrusionOk="0">
                  <a:moveTo>
                    <a:pt x="392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55"/>
                    <a:pt x="164" y="718"/>
                    <a:pt x="392" y="718"/>
                  </a:cubicBezTo>
                  <a:cubicBezTo>
                    <a:pt x="588" y="718"/>
                    <a:pt x="751" y="555"/>
                    <a:pt x="751" y="359"/>
                  </a:cubicBezTo>
                  <a:cubicBezTo>
                    <a:pt x="751" y="163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5" name="Google Shape;17375;p30"/>
            <p:cNvSpPr/>
            <p:nvPr/>
          </p:nvSpPr>
          <p:spPr>
            <a:xfrm>
              <a:off x="2283375" y="3606125"/>
              <a:ext cx="20425" cy="20400"/>
            </a:xfrm>
            <a:custGeom>
              <a:avLst/>
              <a:gdLst/>
              <a:ahLst/>
              <a:cxnLst/>
              <a:rect l="l" t="t" r="r" b="b"/>
              <a:pathLst>
                <a:path w="817" h="816" extrusionOk="0">
                  <a:moveTo>
                    <a:pt x="425" y="0"/>
                  </a:moveTo>
                  <a:cubicBezTo>
                    <a:pt x="196" y="0"/>
                    <a:pt x="1" y="163"/>
                    <a:pt x="1" y="424"/>
                  </a:cubicBezTo>
                  <a:cubicBezTo>
                    <a:pt x="1" y="620"/>
                    <a:pt x="164" y="816"/>
                    <a:pt x="425" y="816"/>
                  </a:cubicBezTo>
                  <a:cubicBezTo>
                    <a:pt x="620" y="816"/>
                    <a:pt x="816" y="652"/>
                    <a:pt x="816" y="424"/>
                  </a:cubicBezTo>
                  <a:cubicBezTo>
                    <a:pt x="816" y="196"/>
                    <a:pt x="653" y="0"/>
                    <a:pt x="42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6" name="Google Shape;17376;p30"/>
            <p:cNvSpPr/>
            <p:nvPr/>
          </p:nvSpPr>
          <p:spPr>
            <a:xfrm>
              <a:off x="2226300" y="3484600"/>
              <a:ext cx="22850" cy="22875"/>
            </a:xfrm>
            <a:custGeom>
              <a:avLst/>
              <a:gdLst/>
              <a:ahLst/>
              <a:cxnLst/>
              <a:rect l="l" t="t" r="r" b="b"/>
              <a:pathLst>
                <a:path w="914" h="915" extrusionOk="0">
                  <a:moveTo>
                    <a:pt x="457" y="1"/>
                  </a:moveTo>
                  <a:cubicBezTo>
                    <a:pt x="196" y="1"/>
                    <a:pt x="0" y="229"/>
                    <a:pt x="0" y="457"/>
                  </a:cubicBezTo>
                  <a:cubicBezTo>
                    <a:pt x="0" y="718"/>
                    <a:pt x="196" y="914"/>
                    <a:pt x="457" y="914"/>
                  </a:cubicBezTo>
                  <a:cubicBezTo>
                    <a:pt x="685" y="914"/>
                    <a:pt x="914" y="718"/>
                    <a:pt x="914" y="457"/>
                  </a:cubicBezTo>
                  <a:cubicBezTo>
                    <a:pt x="914" y="229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7" name="Google Shape;17377;p30"/>
            <p:cNvSpPr/>
            <p:nvPr/>
          </p:nvSpPr>
          <p:spPr>
            <a:xfrm>
              <a:off x="2179800" y="3359825"/>
              <a:ext cx="24500" cy="23675"/>
            </a:xfrm>
            <a:custGeom>
              <a:avLst/>
              <a:gdLst/>
              <a:ahLst/>
              <a:cxnLst/>
              <a:rect l="l" t="t" r="r" b="b"/>
              <a:pathLst>
                <a:path w="980" h="947" extrusionOk="0">
                  <a:moveTo>
                    <a:pt x="490" y="1"/>
                  </a:moveTo>
                  <a:cubicBezTo>
                    <a:pt x="197" y="1"/>
                    <a:pt x="1" y="197"/>
                    <a:pt x="1" y="458"/>
                  </a:cubicBezTo>
                  <a:cubicBezTo>
                    <a:pt x="1" y="751"/>
                    <a:pt x="197" y="947"/>
                    <a:pt x="490" y="947"/>
                  </a:cubicBezTo>
                  <a:cubicBezTo>
                    <a:pt x="751" y="947"/>
                    <a:pt x="979" y="751"/>
                    <a:pt x="979" y="458"/>
                  </a:cubicBezTo>
                  <a:cubicBezTo>
                    <a:pt x="979" y="197"/>
                    <a:pt x="751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8" name="Google Shape;17378;p30"/>
            <p:cNvSpPr/>
            <p:nvPr/>
          </p:nvSpPr>
          <p:spPr>
            <a:xfrm>
              <a:off x="2143125" y="3230175"/>
              <a:ext cx="26100" cy="26125"/>
            </a:xfrm>
            <a:custGeom>
              <a:avLst/>
              <a:gdLst/>
              <a:ahLst/>
              <a:cxnLst/>
              <a:rect l="l" t="t" r="r" b="b"/>
              <a:pathLst>
                <a:path w="1044" h="1045" extrusionOk="0">
                  <a:moveTo>
                    <a:pt x="522" y="0"/>
                  </a:moveTo>
                  <a:cubicBezTo>
                    <a:pt x="228" y="0"/>
                    <a:pt x="0" y="229"/>
                    <a:pt x="0" y="522"/>
                  </a:cubicBezTo>
                  <a:cubicBezTo>
                    <a:pt x="0" y="816"/>
                    <a:pt x="228" y="1044"/>
                    <a:pt x="522" y="1044"/>
                  </a:cubicBezTo>
                  <a:cubicBezTo>
                    <a:pt x="816" y="1044"/>
                    <a:pt x="1044" y="816"/>
                    <a:pt x="1044" y="522"/>
                  </a:cubicBezTo>
                  <a:cubicBezTo>
                    <a:pt x="1044" y="229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9" name="Google Shape;17379;p30"/>
            <p:cNvSpPr/>
            <p:nvPr/>
          </p:nvSpPr>
          <p:spPr>
            <a:xfrm>
              <a:off x="2115375" y="3099625"/>
              <a:ext cx="28575" cy="28625"/>
            </a:xfrm>
            <a:custGeom>
              <a:avLst/>
              <a:gdLst/>
              <a:ahLst/>
              <a:cxnLst/>
              <a:rect l="l" t="t" r="r" b="b"/>
              <a:pathLst>
                <a:path w="1143" h="1145" extrusionOk="0">
                  <a:moveTo>
                    <a:pt x="610" y="0"/>
                  </a:moveTo>
                  <a:cubicBezTo>
                    <a:pt x="592" y="0"/>
                    <a:pt x="574" y="1"/>
                    <a:pt x="555" y="3"/>
                  </a:cubicBezTo>
                  <a:cubicBezTo>
                    <a:pt x="229" y="3"/>
                    <a:pt x="1" y="231"/>
                    <a:pt x="1" y="558"/>
                  </a:cubicBezTo>
                  <a:cubicBezTo>
                    <a:pt x="1" y="884"/>
                    <a:pt x="229" y="1145"/>
                    <a:pt x="555" y="1145"/>
                  </a:cubicBezTo>
                  <a:cubicBezTo>
                    <a:pt x="882" y="1145"/>
                    <a:pt x="1143" y="884"/>
                    <a:pt x="1143" y="558"/>
                  </a:cubicBezTo>
                  <a:cubicBezTo>
                    <a:pt x="1143" y="250"/>
                    <a:pt x="910" y="0"/>
                    <a:pt x="61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0" name="Google Shape;17380;p30"/>
            <p:cNvSpPr/>
            <p:nvPr/>
          </p:nvSpPr>
          <p:spPr>
            <a:xfrm>
              <a:off x="2099075" y="2965950"/>
              <a:ext cx="30200" cy="31000"/>
            </a:xfrm>
            <a:custGeom>
              <a:avLst/>
              <a:gdLst/>
              <a:ahLst/>
              <a:cxnLst/>
              <a:rect l="l" t="t" r="r" b="b"/>
              <a:pathLst>
                <a:path w="1208" h="1240" extrusionOk="0">
                  <a:moveTo>
                    <a:pt x="620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40"/>
                    <a:pt x="620" y="1240"/>
                  </a:cubicBezTo>
                  <a:cubicBezTo>
                    <a:pt x="947" y="1240"/>
                    <a:pt x="1207" y="946"/>
                    <a:pt x="1207" y="620"/>
                  </a:cubicBezTo>
                  <a:cubicBezTo>
                    <a:pt x="1207" y="294"/>
                    <a:pt x="947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1" name="Google Shape;17381;p30"/>
            <p:cNvSpPr/>
            <p:nvPr/>
          </p:nvSpPr>
          <p:spPr>
            <a:xfrm>
              <a:off x="2092550" y="283220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94" y="1"/>
                    <a:pt x="1" y="294"/>
                    <a:pt x="1" y="653"/>
                  </a:cubicBezTo>
                  <a:cubicBezTo>
                    <a:pt x="1" y="1045"/>
                    <a:pt x="294" y="1306"/>
                    <a:pt x="653" y="1306"/>
                  </a:cubicBezTo>
                  <a:cubicBezTo>
                    <a:pt x="1044" y="1306"/>
                    <a:pt x="1305" y="1045"/>
                    <a:pt x="1305" y="653"/>
                  </a:cubicBezTo>
                  <a:cubicBezTo>
                    <a:pt x="1305" y="294"/>
                    <a:pt x="104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2" name="Google Shape;17382;p30"/>
            <p:cNvSpPr/>
            <p:nvPr/>
          </p:nvSpPr>
          <p:spPr>
            <a:xfrm>
              <a:off x="2096625" y="2699075"/>
              <a:ext cx="35100" cy="34475"/>
            </a:xfrm>
            <a:custGeom>
              <a:avLst/>
              <a:gdLst/>
              <a:ahLst/>
              <a:cxnLst/>
              <a:rect l="l" t="t" r="r" b="b"/>
              <a:pathLst>
                <a:path w="1404" h="1379" extrusionOk="0">
                  <a:moveTo>
                    <a:pt x="810" y="0"/>
                  </a:moveTo>
                  <a:cubicBezTo>
                    <a:pt x="780" y="0"/>
                    <a:pt x="749" y="3"/>
                    <a:pt x="718" y="9"/>
                  </a:cubicBezTo>
                  <a:cubicBezTo>
                    <a:pt x="327" y="9"/>
                    <a:pt x="1" y="335"/>
                    <a:pt x="1" y="694"/>
                  </a:cubicBezTo>
                  <a:cubicBezTo>
                    <a:pt x="1" y="1053"/>
                    <a:pt x="294" y="1379"/>
                    <a:pt x="718" y="1379"/>
                  </a:cubicBezTo>
                  <a:cubicBezTo>
                    <a:pt x="1077" y="1379"/>
                    <a:pt x="1403" y="1085"/>
                    <a:pt x="1403" y="694"/>
                  </a:cubicBezTo>
                  <a:cubicBezTo>
                    <a:pt x="1403" y="306"/>
                    <a:pt x="1131" y="0"/>
                    <a:pt x="81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3" name="Google Shape;17383;p30"/>
            <p:cNvSpPr/>
            <p:nvPr/>
          </p:nvSpPr>
          <p:spPr>
            <a:xfrm>
              <a:off x="2111300" y="2565550"/>
              <a:ext cx="36725" cy="36700"/>
            </a:xfrm>
            <a:custGeom>
              <a:avLst/>
              <a:gdLst/>
              <a:ahLst/>
              <a:cxnLst/>
              <a:rect l="l" t="t" r="r" b="b"/>
              <a:pathLst>
                <a:path w="1469" h="1468" extrusionOk="0">
                  <a:moveTo>
                    <a:pt x="718" y="0"/>
                  </a:moveTo>
                  <a:cubicBezTo>
                    <a:pt x="327" y="0"/>
                    <a:pt x="1" y="326"/>
                    <a:pt x="1" y="718"/>
                  </a:cubicBezTo>
                  <a:cubicBezTo>
                    <a:pt x="1" y="1142"/>
                    <a:pt x="327" y="1468"/>
                    <a:pt x="718" y="1468"/>
                  </a:cubicBezTo>
                  <a:cubicBezTo>
                    <a:pt x="1143" y="1468"/>
                    <a:pt x="1469" y="1142"/>
                    <a:pt x="1469" y="718"/>
                  </a:cubicBezTo>
                  <a:cubicBezTo>
                    <a:pt x="1469" y="326"/>
                    <a:pt x="1143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4" name="Google Shape;17384;p30"/>
            <p:cNvSpPr/>
            <p:nvPr/>
          </p:nvSpPr>
          <p:spPr>
            <a:xfrm>
              <a:off x="2136600" y="2434250"/>
              <a:ext cx="39150" cy="38350"/>
            </a:xfrm>
            <a:custGeom>
              <a:avLst/>
              <a:gdLst/>
              <a:ahLst/>
              <a:cxnLst/>
              <a:rect l="l" t="t" r="r" b="b"/>
              <a:pathLst>
                <a:path w="1566" h="1534" extrusionOk="0">
                  <a:moveTo>
                    <a:pt x="783" y="0"/>
                  </a:moveTo>
                  <a:cubicBezTo>
                    <a:pt x="359" y="0"/>
                    <a:pt x="0" y="326"/>
                    <a:pt x="0" y="751"/>
                  </a:cubicBezTo>
                  <a:cubicBezTo>
                    <a:pt x="0" y="1175"/>
                    <a:pt x="326" y="1533"/>
                    <a:pt x="783" y="1533"/>
                  </a:cubicBezTo>
                  <a:cubicBezTo>
                    <a:pt x="1174" y="1533"/>
                    <a:pt x="1566" y="1207"/>
                    <a:pt x="1566" y="751"/>
                  </a:cubicBezTo>
                  <a:cubicBezTo>
                    <a:pt x="1566" y="359"/>
                    <a:pt x="1174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5" name="Google Shape;17385;p30"/>
            <p:cNvSpPr/>
            <p:nvPr/>
          </p:nvSpPr>
          <p:spPr>
            <a:xfrm>
              <a:off x="2171650" y="23054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60" y="0"/>
                    <a:pt x="1" y="359"/>
                    <a:pt x="1" y="816"/>
                  </a:cubicBezTo>
                  <a:cubicBezTo>
                    <a:pt x="1" y="1273"/>
                    <a:pt x="360" y="1631"/>
                    <a:pt x="816" y="1631"/>
                  </a:cubicBezTo>
                  <a:cubicBezTo>
                    <a:pt x="1240" y="1631"/>
                    <a:pt x="1632" y="1273"/>
                    <a:pt x="1632" y="816"/>
                  </a:cubicBezTo>
                  <a:cubicBezTo>
                    <a:pt x="1632" y="359"/>
                    <a:pt x="1240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6" name="Google Shape;17386;p30"/>
            <p:cNvSpPr/>
            <p:nvPr/>
          </p:nvSpPr>
          <p:spPr>
            <a:xfrm>
              <a:off x="2214875" y="217900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0"/>
                  </a:moveTo>
                  <a:cubicBezTo>
                    <a:pt x="425" y="0"/>
                    <a:pt x="1" y="424"/>
                    <a:pt x="1" y="914"/>
                  </a:cubicBezTo>
                  <a:cubicBezTo>
                    <a:pt x="1" y="1403"/>
                    <a:pt x="425" y="1794"/>
                    <a:pt x="914" y="1794"/>
                  </a:cubicBezTo>
                  <a:cubicBezTo>
                    <a:pt x="1403" y="1794"/>
                    <a:pt x="1795" y="1403"/>
                    <a:pt x="1795" y="914"/>
                  </a:cubicBezTo>
                  <a:cubicBezTo>
                    <a:pt x="1795" y="424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7" name="Google Shape;17387;p30"/>
            <p:cNvSpPr/>
            <p:nvPr/>
          </p:nvSpPr>
          <p:spPr>
            <a:xfrm>
              <a:off x="2270325" y="2057475"/>
              <a:ext cx="46525" cy="47325"/>
            </a:xfrm>
            <a:custGeom>
              <a:avLst/>
              <a:gdLst/>
              <a:ahLst/>
              <a:cxnLst/>
              <a:rect l="l" t="t" r="r" b="b"/>
              <a:pathLst>
                <a:path w="1861" h="1893" extrusionOk="0">
                  <a:moveTo>
                    <a:pt x="947" y="1"/>
                  </a:moveTo>
                  <a:cubicBezTo>
                    <a:pt x="392" y="1"/>
                    <a:pt x="1" y="425"/>
                    <a:pt x="1" y="947"/>
                  </a:cubicBezTo>
                  <a:cubicBezTo>
                    <a:pt x="1" y="1469"/>
                    <a:pt x="392" y="1893"/>
                    <a:pt x="947" y="1893"/>
                  </a:cubicBezTo>
                  <a:cubicBezTo>
                    <a:pt x="1469" y="1893"/>
                    <a:pt x="1860" y="1469"/>
                    <a:pt x="1860" y="947"/>
                  </a:cubicBezTo>
                  <a:cubicBezTo>
                    <a:pt x="1860" y="425"/>
                    <a:pt x="1469" y="1"/>
                    <a:pt x="94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8" name="Google Shape;17388;p30"/>
            <p:cNvSpPr/>
            <p:nvPr/>
          </p:nvSpPr>
          <p:spPr>
            <a:xfrm>
              <a:off x="2333950" y="1940875"/>
              <a:ext cx="49750" cy="48950"/>
            </a:xfrm>
            <a:custGeom>
              <a:avLst/>
              <a:gdLst/>
              <a:ahLst/>
              <a:cxnLst/>
              <a:rect l="l" t="t" r="r" b="b"/>
              <a:pathLst>
                <a:path w="1990" h="1958" extrusionOk="0">
                  <a:moveTo>
                    <a:pt x="1011" y="0"/>
                  </a:moveTo>
                  <a:cubicBezTo>
                    <a:pt x="457" y="0"/>
                    <a:pt x="0" y="424"/>
                    <a:pt x="0" y="979"/>
                  </a:cubicBezTo>
                  <a:cubicBezTo>
                    <a:pt x="0" y="1501"/>
                    <a:pt x="457" y="1957"/>
                    <a:pt x="1011" y="1957"/>
                  </a:cubicBezTo>
                  <a:cubicBezTo>
                    <a:pt x="1533" y="1957"/>
                    <a:pt x="1990" y="1501"/>
                    <a:pt x="1990" y="979"/>
                  </a:cubicBezTo>
                  <a:cubicBezTo>
                    <a:pt x="1990" y="424"/>
                    <a:pt x="1533" y="0"/>
                    <a:pt x="101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9" name="Google Shape;17389;p30"/>
            <p:cNvSpPr/>
            <p:nvPr/>
          </p:nvSpPr>
          <p:spPr>
            <a:xfrm>
              <a:off x="2406525" y="1829100"/>
              <a:ext cx="51400" cy="51450"/>
            </a:xfrm>
            <a:custGeom>
              <a:avLst/>
              <a:gdLst/>
              <a:ahLst/>
              <a:cxnLst/>
              <a:rect l="l" t="t" r="r" b="b"/>
              <a:pathLst>
                <a:path w="2056" h="2058" extrusionOk="0">
                  <a:moveTo>
                    <a:pt x="1096" y="1"/>
                  </a:moveTo>
                  <a:cubicBezTo>
                    <a:pt x="1079" y="1"/>
                    <a:pt x="1062" y="1"/>
                    <a:pt x="1044" y="2"/>
                  </a:cubicBezTo>
                  <a:cubicBezTo>
                    <a:pt x="457" y="2"/>
                    <a:pt x="0" y="459"/>
                    <a:pt x="0" y="1046"/>
                  </a:cubicBezTo>
                  <a:cubicBezTo>
                    <a:pt x="0" y="1601"/>
                    <a:pt x="457" y="2057"/>
                    <a:pt x="1044" y="2057"/>
                  </a:cubicBezTo>
                  <a:cubicBezTo>
                    <a:pt x="1599" y="2057"/>
                    <a:pt x="2055" y="1601"/>
                    <a:pt x="2055" y="1046"/>
                  </a:cubicBezTo>
                  <a:cubicBezTo>
                    <a:pt x="2055" y="478"/>
                    <a:pt x="1627" y="1"/>
                    <a:pt x="10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0" name="Google Shape;17390;p30"/>
            <p:cNvSpPr/>
            <p:nvPr/>
          </p:nvSpPr>
          <p:spPr>
            <a:xfrm>
              <a:off x="2488075" y="1723125"/>
              <a:ext cx="53025" cy="53050"/>
            </a:xfrm>
            <a:custGeom>
              <a:avLst/>
              <a:gdLst/>
              <a:ahLst/>
              <a:cxnLst/>
              <a:rect l="l" t="t" r="r" b="b"/>
              <a:pathLst>
                <a:path w="2121" h="2122" extrusionOk="0">
                  <a:moveTo>
                    <a:pt x="1077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32"/>
                    <a:pt x="490" y="2121"/>
                    <a:pt x="1077" y="2121"/>
                  </a:cubicBezTo>
                  <a:cubicBezTo>
                    <a:pt x="1631" y="2121"/>
                    <a:pt x="2120" y="1632"/>
                    <a:pt x="2120" y="1077"/>
                  </a:cubicBezTo>
                  <a:cubicBezTo>
                    <a:pt x="2120" y="490"/>
                    <a:pt x="1631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1" name="Google Shape;17391;p30"/>
            <p:cNvSpPr/>
            <p:nvPr/>
          </p:nvSpPr>
          <p:spPr>
            <a:xfrm>
              <a:off x="2576950" y="1625275"/>
              <a:ext cx="54675" cy="55475"/>
            </a:xfrm>
            <a:custGeom>
              <a:avLst/>
              <a:gdLst/>
              <a:ahLst/>
              <a:cxnLst/>
              <a:rect l="l" t="t" r="r" b="b"/>
              <a:pathLst>
                <a:path w="2187" h="2219" extrusionOk="0">
                  <a:moveTo>
                    <a:pt x="1110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729"/>
                    <a:pt x="490" y="2219"/>
                    <a:pt x="1110" y="2219"/>
                  </a:cubicBezTo>
                  <a:cubicBezTo>
                    <a:pt x="1697" y="2219"/>
                    <a:pt x="2186" y="1729"/>
                    <a:pt x="2186" y="1109"/>
                  </a:cubicBezTo>
                  <a:cubicBezTo>
                    <a:pt x="2186" y="490"/>
                    <a:pt x="1697" y="0"/>
                    <a:pt x="111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2" name="Google Shape;17392;p30"/>
            <p:cNvSpPr/>
            <p:nvPr/>
          </p:nvSpPr>
          <p:spPr>
            <a:xfrm>
              <a:off x="2674000" y="1533925"/>
              <a:ext cx="57100" cy="57125"/>
            </a:xfrm>
            <a:custGeom>
              <a:avLst/>
              <a:gdLst/>
              <a:ahLst/>
              <a:cxnLst/>
              <a:rect l="l" t="t" r="r" b="b"/>
              <a:pathLst>
                <a:path w="2284" h="2285" extrusionOk="0">
                  <a:moveTo>
                    <a:pt x="1142" y="1"/>
                  </a:moveTo>
                  <a:cubicBezTo>
                    <a:pt x="490" y="1"/>
                    <a:pt x="1" y="523"/>
                    <a:pt x="1" y="1143"/>
                  </a:cubicBezTo>
                  <a:cubicBezTo>
                    <a:pt x="1" y="1795"/>
                    <a:pt x="522" y="2284"/>
                    <a:pt x="1142" y="2284"/>
                  </a:cubicBezTo>
                  <a:cubicBezTo>
                    <a:pt x="1795" y="2284"/>
                    <a:pt x="2284" y="1762"/>
                    <a:pt x="2284" y="1143"/>
                  </a:cubicBezTo>
                  <a:cubicBezTo>
                    <a:pt x="2284" y="523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3" name="Google Shape;17393;p30"/>
            <p:cNvSpPr/>
            <p:nvPr/>
          </p:nvSpPr>
          <p:spPr>
            <a:xfrm>
              <a:off x="2777575" y="1451575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0"/>
                  </a:moveTo>
                  <a:cubicBezTo>
                    <a:pt x="555" y="0"/>
                    <a:pt x="0" y="522"/>
                    <a:pt x="0" y="1142"/>
                  </a:cubicBezTo>
                  <a:cubicBezTo>
                    <a:pt x="0" y="1729"/>
                    <a:pt x="555" y="2284"/>
                    <a:pt x="1142" y="2284"/>
                  </a:cubicBezTo>
                  <a:cubicBezTo>
                    <a:pt x="1762" y="2284"/>
                    <a:pt x="2284" y="1729"/>
                    <a:pt x="2284" y="1142"/>
                  </a:cubicBezTo>
                  <a:cubicBezTo>
                    <a:pt x="2284" y="522"/>
                    <a:pt x="1762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4" name="Google Shape;17394;p30"/>
            <p:cNvSpPr/>
            <p:nvPr/>
          </p:nvSpPr>
          <p:spPr>
            <a:xfrm>
              <a:off x="2887650" y="1378175"/>
              <a:ext cx="57125" cy="57100"/>
            </a:xfrm>
            <a:custGeom>
              <a:avLst/>
              <a:gdLst/>
              <a:ahLst/>
              <a:cxnLst/>
              <a:rect l="l" t="t" r="r" b="b"/>
              <a:pathLst>
                <a:path w="2285" h="2284" extrusionOk="0">
                  <a:moveTo>
                    <a:pt x="1143" y="1"/>
                  </a:moveTo>
                  <a:cubicBezTo>
                    <a:pt x="555" y="1"/>
                    <a:pt x="1" y="490"/>
                    <a:pt x="1" y="1142"/>
                  </a:cubicBezTo>
                  <a:cubicBezTo>
                    <a:pt x="1" y="1729"/>
                    <a:pt x="490" y="2284"/>
                    <a:pt x="1143" y="2284"/>
                  </a:cubicBezTo>
                  <a:cubicBezTo>
                    <a:pt x="1762" y="2284"/>
                    <a:pt x="2284" y="1762"/>
                    <a:pt x="2284" y="1142"/>
                  </a:cubicBezTo>
                  <a:cubicBezTo>
                    <a:pt x="2284" y="490"/>
                    <a:pt x="1795" y="1"/>
                    <a:pt x="114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5" name="Google Shape;17395;p30"/>
            <p:cNvSpPr/>
            <p:nvPr/>
          </p:nvSpPr>
          <p:spPr>
            <a:xfrm>
              <a:off x="3004275" y="1312925"/>
              <a:ext cx="57100" cy="57125"/>
            </a:xfrm>
            <a:custGeom>
              <a:avLst/>
              <a:gdLst/>
              <a:ahLst/>
              <a:cxnLst/>
              <a:rect l="l" t="t" r="r" b="b"/>
              <a:pathLst>
                <a:path w="2284" h="2285" extrusionOk="0">
                  <a:moveTo>
                    <a:pt x="1142" y="1"/>
                  </a:moveTo>
                  <a:cubicBezTo>
                    <a:pt x="522" y="1"/>
                    <a:pt x="1" y="523"/>
                    <a:pt x="1" y="1143"/>
                  </a:cubicBezTo>
                  <a:cubicBezTo>
                    <a:pt x="1" y="1730"/>
                    <a:pt x="490" y="2284"/>
                    <a:pt x="1142" y="2284"/>
                  </a:cubicBezTo>
                  <a:cubicBezTo>
                    <a:pt x="1762" y="2284"/>
                    <a:pt x="2284" y="1795"/>
                    <a:pt x="2284" y="1143"/>
                  </a:cubicBezTo>
                  <a:cubicBezTo>
                    <a:pt x="2284" y="490"/>
                    <a:pt x="1795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6" name="Google Shape;17396;p30"/>
            <p:cNvSpPr/>
            <p:nvPr/>
          </p:nvSpPr>
          <p:spPr>
            <a:xfrm>
              <a:off x="3124150" y="1256675"/>
              <a:ext cx="57125" cy="57100"/>
            </a:xfrm>
            <a:custGeom>
              <a:avLst/>
              <a:gdLst/>
              <a:ahLst/>
              <a:cxnLst/>
              <a:rect l="l" t="t" r="r" b="b"/>
              <a:pathLst>
                <a:path w="2285" h="2284" extrusionOk="0">
                  <a:moveTo>
                    <a:pt x="1142" y="0"/>
                  </a:moveTo>
                  <a:cubicBezTo>
                    <a:pt x="555" y="0"/>
                    <a:pt x="1" y="490"/>
                    <a:pt x="1" y="1142"/>
                  </a:cubicBezTo>
                  <a:cubicBezTo>
                    <a:pt x="1" y="1762"/>
                    <a:pt x="490" y="2284"/>
                    <a:pt x="1142" y="2284"/>
                  </a:cubicBezTo>
                  <a:cubicBezTo>
                    <a:pt x="1762" y="2284"/>
                    <a:pt x="2284" y="1794"/>
                    <a:pt x="2284" y="1142"/>
                  </a:cubicBezTo>
                  <a:cubicBezTo>
                    <a:pt x="2284" y="522"/>
                    <a:pt x="1795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7" name="Google Shape;17397;p30"/>
            <p:cNvSpPr/>
            <p:nvPr/>
          </p:nvSpPr>
          <p:spPr>
            <a:xfrm>
              <a:off x="3252200" y="1212625"/>
              <a:ext cx="53025" cy="53050"/>
            </a:xfrm>
            <a:custGeom>
              <a:avLst/>
              <a:gdLst/>
              <a:ahLst/>
              <a:cxnLst/>
              <a:rect l="l" t="t" r="r" b="b"/>
              <a:pathLst>
                <a:path w="2121" h="2122" extrusionOk="0">
                  <a:moveTo>
                    <a:pt x="1044" y="1"/>
                  </a:moveTo>
                  <a:cubicBezTo>
                    <a:pt x="489" y="1"/>
                    <a:pt x="0" y="457"/>
                    <a:pt x="0" y="1077"/>
                  </a:cubicBezTo>
                  <a:cubicBezTo>
                    <a:pt x="0" y="1632"/>
                    <a:pt x="424" y="2121"/>
                    <a:pt x="1044" y="2121"/>
                  </a:cubicBezTo>
                  <a:cubicBezTo>
                    <a:pt x="1631" y="2121"/>
                    <a:pt x="2120" y="1664"/>
                    <a:pt x="2120" y="1077"/>
                  </a:cubicBezTo>
                  <a:cubicBezTo>
                    <a:pt x="2120" y="457"/>
                    <a:pt x="1631" y="1"/>
                    <a:pt x="104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8" name="Google Shape;17398;p30"/>
            <p:cNvSpPr/>
            <p:nvPr/>
          </p:nvSpPr>
          <p:spPr>
            <a:xfrm>
              <a:off x="3383475" y="118082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2" y="1"/>
                  </a:moveTo>
                  <a:cubicBezTo>
                    <a:pt x="392" y="1"/>
                    <a:pt x="1" y="425"/>
                    <a:pt x="1" y="914"/>
                  </a:cubicBezTo>
                  <a:cubicBezTo>
                    <a:pt x="1" y="1403"/>
                    <a:pt x="392" y="1795"/>
                    <a:pt x="882" y="1795"/>
                  </a:cubicBezTo>
                  <a:cubicBezTo>
                    <a:pt x="1371" y="1795"/>
                    <a:pt x="1795" y="1403"/>
                    <a:pt x="1795" y="914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9" name="Google Shape;17399;p30"/>
            <p:cNvSpPr/>
            <p:nvPr/>
          </p:nvSpPr>
          <p:spPr>
            <a:xfrm>
              <a:off x="3518050" y="1159625"/>
              <a:ext cx="34275" cy="35100"/>
            </a:xfrm>
            <a:custGeom>
              <a:avLst/>
              <a:gdLst/>
              <a:ahLst/>
              <a:cxnLst/>
              <a:rect l="l" t="t" r="r" b="b"/>
              <a:pathLst>
                <a:path w="1371" h="1404" extrusionOk="0">
                  <a:moveTo>
                    <a:pt x="685" y="0"/>
                  </a:moveTo>
                  <a:cubicBezTo>
                    <a:pt x="294" y="0"/>
                    <a:pt x="0" y="327"/>
                    <a:pt x="0" y="685"/>
                  </a:cubicBezTo>
                  <a:cubicBezTo>
                    <a:pt x="0" y="1110"/>
                    <a:pt x="326" y="1403"/>
                    <a:pt x="685" y="1403"/>
                  </a:cubicBezTo>
                  <a:cubicBezTo>
                    <a:pt x="1109" y="1403"/>
                    <a:pt x="1370" y="1077"/>
                    <a:pt x="1370" y="685"/>
                  </a:cubicBezTo>
                  <a:cubicBezTo>
                    <a:pt x="1370" y="327"/>
                    <a:pt x="1109" y="33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0" name="Google Shape;17400;p30"/>
            <p:cNvSpPr/>
            <p:nvPr/>
          </p:nvSpPr>
          <p:spPr>
            <a:xfrm>
              <a:off x="3655850" y="1149850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197" y="0"/>
                    <a:pt x="1" y="196"/>
                    <a:pt x="1" y="489"/>
                  </a:cubicBezTo>
                  <a:cubicBezTo>
                    <a:pt x="1" y="750"/>
                    <a:pt x="197" y="979"/>
                    <a:pt x="490" y="979"/>
                  </a:cubicBezTo>
                  <a:cubicBezTo>
                    <a:pt x="751" y="979"/>
                    <a:pt x="979" y="750"/>
                    <a:pt x="979" y="489"/>
                  </a:cubicBezTo>
                  <a:cubicBezTo>
                    <a:pt x="979" y="196"/>
                    <a:pt x="751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1" name="Google Shape;17401;p30"/>
            <p:cNvSpPr/>
            <p:nvPr/>
          </p:nvSpPr>
          <p:spPr>
            <a:xfrm>
              <a:off x="3790425" y="1146575"/>
              <a:ext cx="20400" cy="20425"/>
            </a:xfrm>
            <a:custGeom>
              <a:avLst/>
              <a:gdLst/>
              <a:ahLst/>
              <a:cxnLst/>
              <a:rect l="l" t="t" r="r" b="b"/>
              <a:pathLst>
                <a:path w="816" h="817" extrusionOk="0">
                  <a:moveTo>
                    <a:pt x="392" y="1"/>
                  </a:moveTo>
                  <a:cubicBezTo>
                    <a:pt x="163" y="1"/>
                    <a:pt x="0" y="196"/>
                    <a:pt x="0" y="392"/>
                  </a:cubicBezTo>
                  <a:cubicBezTo>
                    <a:pt x="0" y="653"/>
                    <a:pt x="196" y="816"/>
                    <a:pt x="392" y="816"/>
                  </a:cubicBezTo>
                  <a:cubicBezTo>
                    <a:pt x="653" y="816"/>
                    <a:pt x="816" y="620"/>
                    <a:pt x="816" y="392"/>
                  </a:cubicBezTo>
                  <a:cubicBezTo>
                    <a:pt x="816" y="164"/>
                    <a:pt x="653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2" name="Google Shape;17402;p30"/>
            <p:cNvSpPr/>
            <p:nvPr/>
          </p:nvSpPr>
          <p:spPr>
            <a:xfrm>
              <a:off x="3923350" y="1152275"/>
              <a:ext cx="18775" cy="18800"/>
            </a:xfrm>
            <a:custGeom>
              <a:avLst/>
              <a:gdLst/>
              <a:ahLst/>
              <a:cxnLst/>
              <a:rect l="l" t="t" r="r" b="b"/>
              <a:pathLst>
                <a:path w="751" h="752" extrusionOk="0">
                  <a:moveTo>
                    <a:pt x="392" y="1"/>
                  </a:moveTo>
                  <a:cubicBezTo>
                    <a:pt x="163" y="1"/>
                    <a:pt x="0" y="164"/>
                    <a:pt x="0" y="392"/>
                  </a:cubicBezTo>
                  <a:cubicBezTo>
                    <a:pt x="0" y="588"/>
                    <a:pt x="163" y="751"/>
                    <a:pt x="392" y="751"/>
                  </a:cubicBezTo>
                  <a:cubicBezTo>
                    <a:pt x="587" y="751"/>
                    <a:pt x="750" y="588"/>
                    <a:pt x="750" y="392"/>
                  </a:cubicBezTo>
                  <a:cubicBezTo>
                    <a:pt x="750" y="164"/>
                    <a:pt x="587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3" name="Google Shape;17403;p30"/>
            <p:cNvSpPr/>
            <p:nvPr/>
          </p:nvSpPr>
          <p:spPr>
            <a:xfrm>
              <a:off x="4057075" y="1168600"/>
              <a:ext cx="16350" cy="16325"/>
            </a:xfrm>
            <a:custGeom>
              <a:avLst/>
              <a:gdLst/>
              <a:ahLst/>
              <a:cxnLst/>
              <a:rect l="l" t="t" r="r" b="b"/>
              <a:pathLst>
                <a:path w="654" h="653" extrusionOk="0">
                  <a:moveTo>
                    <a:pt x="327" y="0"/>
                  </a:moveTo>
                  <a:cubicBezTo>
                    <a:pt x="164" y="0"/>
                    <a:pt x="1" y="131"/>
                    <a:pt x="1" y="326"/>
                  </a:cubicBezTo>
                  <a:cubicBezTo>
                    <a:pt x="1" y="490"/>
                    <a:pt x="131" y="653"/>
                    <a:pt x="327" y="653"/>
                  </a:cubicBezTo>
                  <a:cubicBezTo>
                    <a:pt x="490" y="653"/>
                    <a:pt x="653" y="555"/>
                    <a:pt x="653" y="326"/>
                  </a:cubicBezTo>
                  <a:cubicBezTo>
                    <a:pt x="653" y="131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4" name="Google Shape;17404;p30"/>
            <p:cNvSpPr/>
            <p:nvPr/>
          </p:nvSpPr>
          <p:spPr>
            <a:xfrm>
              <a:off x="4188375" y="1195500"/>
              <a:ext cx="14700" cy="13900"/>
            </a:xfrm>
            <a:custGeom>
              <a:avLst/>
              <a:gdLst/>
              <a:ahLst/>
              <a:cxnLst/>
              <a:rect l="l" t="t" r="r" b="b"/>
              <a:pathLst>
                <a:path w="588" h="556" extrusionOk="0">
                  <a:moveTo>
                    <a:pt x="294" y="1"/>
                  </a:moveTo>
                  <a:cubicBezTo>
                    <a:pt x="131" y="1"/>
                    <a:pt x="1" y="99"/>
                    <a:pt x="1" y="294"/>
                  </a:cubicBezTo>
                  <a:cubicBezTo>
                    <a:pt x="1" y="457"/>
                    <a:pt x="131" y="555"/>
                    <a:pt x="294" y="555"/>
                  </a:cubicBezTo>
                  <a:cubicBezTo>
                    <a:pt x="457" y="555"/>
                    <a:pt x="588" y="457"/>
                    <a:pt x="588" y="294"/>
                  </a:cubicBezTo>
                  <a:cubicBezTo>
                    <a:pt x="588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5" name="Google Shape;17405;p30"/>
            <p:cNvSpPr/>
            <p:nvPr/>
          </p:nvSpPr>
          <p:spPr>
            <a:xfrm>
              <a:off x="4318050" y="1232900"/>
              <a:ext cx="12250" cy="12375"/>
            </a:xfrm>
            <a:custGeom>
              <a:avLst/>
              <a:gdLst/>
              <a:ahLst/>
              <a:cxnLst/>
              <a:rect l="l" t="t" r="r" b="b"/>
              <a:pathLst>
                <a:path w="490" h="495" extrusionOk="0">
                  <a:moveTo>
                    <a:pt x="269" y="0"/>
                  </a:moveTo>
                  <a:cubicBezTo>
                    <a:pt x="256" y="0"/>
                    <a:pt x="242" y="2"/>
                    <a:pt x="229" y="5"/>
                  </a:cubicBezTo>
                  <a:cubicBezTo>
                    <a:pt x="131" y="5"/>
                    <a:pt x="0" y="103"/>
                    <a:pt x="0" y="266"/>
                  </a:cubicBezTo>
                  <a:cubicBezTo>
                    <a:pt x="0" y="364"/>
                    <a:pt x="98" y="495"/>
                    <a:pt x="229" y="495"/>
                  </a:cubicBezTo>
                  <a:cubicBezTo>
                    <a:pt x="359" y="495"/>
                    <a:pt x="489" y="429"/>
                    <a:pt x="489" y="266"/>
                  </a:cubicBezTo>
                  <a:cubicBezTo>
                    <a:pt x="489" y="120"/>
                    <a:pt x="385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6" name="Google Shape;17406;p30"/>
            <p:cNvSpPr/>
            <p:nvPr/>
          </p:nvSpPr>
          <p:spPr>
            <a:xfrm>
              <a:off x="4441175" y="1278675"/>
              <a:ext cx="12275" cy="12275"/>
            </a:xfrm>
            <a:custGeom>
              <a:avLst/>
              <a:gdLst/>
              <a:ahLst/>
              <a:cxnLst/>
              <a:rect l="l" t="t" r="r" b="b"/>
              <a:pathLst>
                <a:path w="491" h="491" extrusionOk="0">
                  <a:moveTo>
                    <a:pt x="262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392"/>
                    <a:pt x="131" y="490"/>
                    <a:pt x="262" y="490"/>
                  </a:cubicBezTo>
                  <a:cubicBezTo>
                    <a:pt x="392" y="490"/>
                    <a:pt x="490" y="392"/>
                    <a:pt x="490" y="262"/>
                  </a:cubicBezTo>
                  <a:cubicBezTo>
                    <a:pt x="490" y="131"/>
                    <a:pt x="392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7" name="Google Shape;17407;p30"/>
            <p:cNvSpPr/>
            <p:nvPr/>
          </p:nvSpPr>
          <p:spPr>
            <a:xfrm>
              <a:off x="4563500" y="1335775"/>
              <a:ext cx="10625" cy="10625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29" y="0"/>
                  </a:moveTo>
                  <a:cubicBezTo>
                    <a:pt x="99" y="0"/>
                    <a:pt x="1" y="98"/>
                    <a:pt x="1" y="229"/>
                  </a:cubicBezTo>
                  <a:cubicBezTo>
                    <a:pt x="1" y="327"/>
                    <a:pt x="99" y="424"/>
                    <a:pt x="229" y="424"/>
                  </a:cubicBezTo>
                  <a:cubicBezTo>
                    <a:pt x="327" y="424"/>
                    <a:pt x="425" y="327"/>
                    <a:pt x="425" y="229"/>
                  </a:cubicBezTo>
                  <a:cubicBezTo>
                    <a:pt x="425" y="98"/>
                    <a:pt x="294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8" name="Google Shape;17408;p30"/>
            <p:cNvSpPr/>
            <p:nvPr/>
          </p:nvSpPr>
          <p:spPr>
            <a:xfrm>
              <a:off x="4680950" y="1401000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3" y="1"/>
                  </a:moveTo>
                  <a:cubicBezTo>
                    <a:pt x="98" y="1"/>
                    <a:pt x="0" y="99"/>
                    <a:pt x="0" y="164"/>
                  </a:cubicBezTo>
                  <a:cubicBezTo>
                    <a:pt x="0" y="262"/>
                    <a:pt x="98" y="327"/>
                    <a:pt x="163" y="327"/>
                  </a:cubicBezTo>
                  <a:cubicBezTo>
                    <a:pt x="261" y="327"/>
                    <a:pt x="326" y="262"/>
                    <a:pt x="326" y="164"/>
                  </a:cubicBezTo>
                  <a:cubicBezTo>
                    <a:pt x="326" y="99"/>
                    <a:pt x="261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9" name="Google Shape;17409;p30"/>
            <p:cNvSpPr/>
            <p:nvPr/>
          </p:nvSpPr>
          <p:spPr>
            <a:xfrm>
              <a:off x="4790225" y="1476025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3" y="1"/>
                  </a:moveTo>
                  <a:cubicBezTo>
                    <a:pt x="65" y="1"/>
                    <a:pt x="0" y="66"/>
                    <a:pt x="0" y="164"/>
                  </a:cubicBezTo>
                  <a:cubicBezTo>
                    <a:pt x="0" y="229"/>
                    <a:pt x="65" y="327"/>
                    <a:pt x="163" y="327"/>
                  </a:cubicBezTo>
                  <a:cubicBezTo>
                    <a:pt x="228" y="327"/>
                    <a:pt x="326" y="229"/>
                    <a:pt x="326" y="164"/>
                  </a:cubicBezTo>
                  <a:cubicBezTo>
                    <a:pt x="326" y="66"/>
                    <a:pt x="294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0" name="Google Shape;17410;p30"/>
            <p:cNvSpPr/>
            <p:nvPr/>
          </p:nvSpPr>
          <p:spPr>
            <a:xfrm>
              <a:off x="4896225" y="1559000"/>
              <a:ext cx="5725" cy="6775"/>
            </a:xfrm>
            <a:custGeom>
              <a:avLst/>
              <a:gdLst/>
              <a:ahLst/>
              <a:cxnLst/>
              <a:rect l="l" t="t" r="r" b="b"/>
              <a:pathLst>
                <a:path w="229" h="271" extrusionOk="0">
                  <a:moveTo>
                    <a:pt x="163" y="1"/>
                  </a:moveTo>
                  <a:cubicBezTo>
                    <a:pt x="153" y="1"/>
                    <a:pt x="143" y="3"/>
                    <a:pt x="131" y="9"/>
                  </a:cubicBezTo>
                  <a:cubicBezTo>
                    <a:pt x="66" y="9"/>
                    <a:pt x="1" y="42"/>
                    <a:pt x="1" y="140"/>
                  </a:cubicBezTo>
                  <a:cubicBezTo>
                    <a:pt x="1" y="172"/>
                    <a:pt x="33" y="270"/>
                    <a:pt x="131" y="270"/>
                  </a:cubicBezTo>
                  <a:cubicBezTo>
                    <a:pt x="164" y="270"/>
                    <a:pt x="229" y="205"/>
                    <a:pt x="229" y="140"/>
                  </a:cubicBezTo>
                  <a:cubicBezTo>
                    <a:pt x="229" y="59"/>
                    <a:pt x="207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1" name="Google Shape;17411;p30"/>
            <p:cNvSpPr/>
            <p:nvPr/>
          </p:nvSpPr>
          <p:spPr>
            <a:xfrm>
              <a:off x="4993275" y="1648925"/>
              <a:ext cx="5725" cy="6550"/>
            </a:xfrm>
            <a:custGeom>
              <a:avLst/>
              <a:gdLst/>
              <a:ahLst/>
              <a:cxnLst/>
              <a:rect l="l" t="t" r="r" b="b"/>
              <a:pathLst>
                <a:path w="229" h="262" extrusionOk="0">
                  <a:moveTo>
                    <a:pt x="98" y="0"/>
                  </a:moveTo>
                  <a:cubicBezTo>
                    <a:pt x="33" y="0"/>
                    <a:pt x="0" y="33"/>
                    <a:pt x="0" y="131"/>
                  </a:cubicBezTo>
                  <a:cubicBezTo>
                    <a:pt x="0" y="196"/>
                    <a:pt x="33" y="261"/>
                    <a:pt x="98" y="261"/>
                  </a:cubicBezTo>
                  <a:cubicBezTo>
                    <a:pt x="196" y="261"/>
                    <a:pt x="229" y="196"/>
                    <a:pt x="229" y="131"/>
                  </a:cubicBezTo>
                  <a:cubicBezTo>
                    <a:pt x="229" y="33"/>
                    <a:pt x="196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2" name="Google Shape;17412;p30"/>
            <p:cNvSpPr/>
            <p:nvPr/>
          </p:nvSpPr>
          <p:spPr>
            <a:xfrm>
              <a:off x="5083800" y="1746775"/>
              <a:ext cx="5725" cy="6550"/>
            </a:xfrm>
            <a:custGeom>
              <a:avLst/>
              <a:gdLst/>
              <a:ahLst/>
              <a:cxnLst/>
              <a:rect l="l" t="t" r="r" b="b"/>
              <a:pathLst>
                <a:path w="229" h="262" extrusionOk="0">
                  <a:moveTo>
                    <a:pt x="131" y="1"/>
                  </a:moveTo>
                  <a:cubicBezTo>
                    <a:pt x="33" y="1"/>
                    <a:pt x="0" y="33"/>
                    <a:pt x="0" y="131"/>
                  </a:cubicBezTo>
                  <a:cubicBezTo>
                    <a:pt x="0" y="196"/>
                    <a:pt x="33" y="262"/>
                    <a:pt x="131" y="262"/>
                  </a:cubicBezTo>
                  <a:cubicBezTo>
                    <a:pt x="196" y="262"/>
                    <a:pt x="229" y="196"/>
                    <a:pt x="229" y="131"/>
                  </a:cubicBezTo>
                  <a:cubicBezTo>
                    <a:pt x="229" y="33"/>
                    <a:pt x="19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3" name="Google Shape;17413;p30"/>
            <p:cNvSpPr/>
            <p:nvPr/>
          </p:nvSpPr>
          <p:spPr>
            <a:xfrm>
              <a:off x="5166150" y="185035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0"/>
                  </a:moveTo>
                  <a:cubicBezTo>
                    <a:pt x="33" y="0"/>
                    <a:pt x="1" y="66"/>
                    <a:pt x="1" y="131"/>
                  </a:cubicBezTo>
                  <a:cubicBezTo>
                    <a:pt x="1" y="229"/>
                    <a:pt x="33" y="261"/>
                    <a:pt x="131" y="261"/>
                  </a:cubicBezTo>
                  <a:cubicBezTo>
                    <a:pt x="197" y="261"/>
                    <a:pt x="262" y="229"/>
                    <a:pt x="262" y="131"/>
                  </a:cubicBezTo>
                  <a:cubicBezTo>
                    <a:pt x="262" y="66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4" name="Google Shape;17414;p30"/>
            <p:cNvSpPr/>
            <p:nvPr/>
          </p:nvSpPr>
          <p:spPr>
            <a:xfrm>
              <a:off x="5239550" y="1961250"/>
              <a:ext cx="6550" cy="5750"/>
            </a:xfrm>
            <a:custGeom>
              <a:avLst/>
              <a:gdLst/>
              <a:ahLst/>
              <a:cxnLst/>
              <a:rect l="l" t="t" r="r" b="b"/>
              <a:pathLst>
                <a:path w="262" h="230" extrusionOk="0">
                  <a:moveTo>
                    <a:pt x="131" y="1"/>
                  </a:moveTo>
                  <a:cubicBezTo>
                    <a:pt x="33" y="1"/>
                    <a:pt x="1" y="33"/>
                    <a:pt x="1" y="99"/>
                  </a:cubicBezTo>
                  <a:cubicBezTo>
                    <a:pt x="1" y="196"/>
                    <a:pt x="33" y="229"/>
                    <a:pt x="131" y="229"/>
                  </a:cubicBezTo>
                  <a:cubicBezTo>
                    <a:pt x="196" y="229"/>
                    <a:pt x="262" y="196"/>
                    <a:pt x="262" y="99"/>
                  </a:cubicBezTo>
                  <a:cubicBezTo>
                    <a:pt x="262" y="33"/>
                    <a:pt x="19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5" name="Google Shape;17415;p30"/>
            <p:cNvSpPr/>
            <p:nvPr/>
          </p:nvSpPr>
          <p:spPr>
            <a:xfrm>
              <a:off x="5304800" y="2076850"/>
              <a:ext cx="6550" cy="6750"/>
            </a:xfrm>
            <a:custGeom>
              <a:avLst/>
              <a:gdLst/>
              <a:ahLst/>
              <a:cxnLst/>
              <a:rect l="l" t="t" r="r" b="b"/>
              <a:pathLst>
                <a:path w="262" h="270" extrusionOk="0">
                  <a:moveTo>
                    <a:pt x="165" y="0"/>
                  </a:moveTo>
                  <a:cubicBezTo>
                    <a:pt x="154" y="0"/>
                    <a:pt x="142" y="3"/>
                    <a:pt x="131" y="9"/>
                  </a:cubicBezTo>
                  <a:cubicBezTo>
                    <a:pt x="33" y="9"/>
                    <a:pt x="0" y="41"/>
                    <a:pt x="0" y="139"/>
                  </a:cubicBezTo>
                  <a:cubicBezTo>
                    <a:pt x="0" y="205"/>
                    <a:pt x="33" y="270"/>
                    <a:pt x="131" y="270"/>
                  </a:cubicBezTo>
                  <a:cubicBezTo>
                    <a:pt x="196" y="270"/>
                    <a:pt x="261" y="205"/>
                    <a:pt x="261" y="139"/>
                  </a:cubicBezTo>
                  <a:cubicBezTo>
                    <a:pt x="261" y="59"/>
                    <a:pt x="217" y="0"/>
                    <a:pt x="16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6" name="Google Shape;17416;p30"/>
            <p:cNvSpPr/>
            <p:nvPr/>
          </p:nvSpPr>
          <p:spPr>
            <a:xfrm>
              <a:off x="5361050" y="2197750"/>
              <a:ext cx="5750" cy="5725"/>
            </a:xfrm>
            <a:custGeom>
              <a:avLst/>
              <a:gdLst/>
              <a:ahLst/>
              <a:cxnLst/>
              <a:rect l="l" t="t" r="r" b="b"/>
              <a:pathLst>
                <a:path w="230" h="229" extrusionOk="0">
                  <a:moveTo>
                    <a:pt x="131" y="1"/>
                  </a:moveTo>
                  <a:cubicBezTo>
                    <a:pt x="34" y="1"/>
                    <a:pt x="1" y="33"/>
                    <a:pt x="1" y="98"/>
                  </a:cubicBezTo>
                  <a:cubicBezTo>
                    <a:pt x="1" y="196"/>
                    <a:pt x="34" y="229"/>
                    <a:pt x="131" y="229"/>
                  </a:cubicBezTo>
                  <a:cubicBezTo>
                    <a:pt x="197" y="229"/>
                    <a:pt x="229" y="196"/>
                    <a:pt x="229" y="98"/>
                  </a:cubicBezTo>
                  <a:cubicBezTo>
                    <a:pt x="229" y="33"/>
                    <a:pt x="197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7" name="Google Shape;17417;p30"/>
            <p:cNvSpPr/>
            <p:nvPr/>
          </p:nvSpPr>
          <p:spPr>
            <a:xfrm>
              <a:off x="5407550" y="232170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1"/>
                  </a:moveTo>
                  <a:cubicBezTo>
                    <a:pt x="98" y="1"/>
                    <a:pt x="0" y="33"/>
                    <a:pt x="0" y="131"/>
                  </a:cubicBezTo>
                  <a:cubicBezTo>
                    <a:pt x="0" y="164"/>
                    <a:pt x="66" y="262"/>
                    <a:pt x="131" y="262"/>
                  </a:cubicBezTo>
                  <a:cubicBezTo>
                    <a:pt x="163" y="262"/>
                    <a:pt x="261" y="196"/>
                    <a:pt x="261" y="131"/>
                  </a:cubicBezTo>
                  <a:cubicBezTo>
                    <a:pt x="261" y="33"/>
                    <a:pt x="163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8" name="Google Shape;17418;p30"/>
            <p:cNvSpPr/>
            <p:nvPr/>
          </p:nvSpPr>
          <p:spPr>
            <a:xfrm>
              <a:off x="5443425" y="2450025"/>
              <a:ext cx="6550" cy="6275"/>
            </a:xfrm>
            <a:custGeom>
              <a:avLst/>
              <a:gdLst/>
              <a:ahLst/>
              <a:cxnLst/>
              <a:rect l="l" t="t" r="r" b="b"/>
              <a:pathLst>
                <a:path w="262" h="251" extrusionOk="0">
                  <a:moveTo>
                    <a:pt x="176" y="0"/>
                  </a:moveTo>
                  <a:cubicBezTo>
                    <a:pt x="161" y="0"/>
                    <a:pt x="146" y="7"/>
                    <a:pt x="131" y="22"/>
                  </a:cubicBezTo>
                  <a:cubicBezTo>
                    <a:pt x="98" y="22"/>
                    <a:pt x="1" y="54"/>
                    <a:pt x="1" y="120"/>
                  </a:cubicBezTo>
                  <a:cubicBezTo>
                    <a:pt x="1" y="185"/>
                    <a:pt x="33" y="250"/>
                    <a:pt x="131" y="250"/>
                  </a:cubicBezTo>
                  <a:cubicBezTo>
                    <a:pt x="164" y="250"/>
                    <a:pt x="262" y="217"/>
                    <a:pt x="262" y="120"/>
                  </a:cubicBezTo>
                  <a:cubicBezTo>
                    <a:pt x="262" y="69"/>
                    <a:pt x="223" y="0"/>
                    <a:pt x="17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9" name="Google Shape;17419;p30"/>
            <p:cNvSpPr/>
            <p:nvPr/>
          </p:nvSpPr>
          <p:spPr>
            <a:xfrm>
              <a:off x="5469525" y="257940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1"/>
                  </a:moveTo>
                  <a:cubicBezTo>
                    <a:pt x="98" y="1"/>
                    <a:pt x="0" y="66"/>
                    <a:pt x="0" y="131"/>
                  </a:cubicBezTo>
                  <a:cubicBezTo>
                    <a:pt x="0" y="164"/>
                    <a:pt x="66" y="262"/>
                    <a:pt x="131" y="262"/>
                  </a:cubicBezTo>
                  <a:cubicBezTo>
                    <a:pt x="196" y="262"/>
                    <a:pt x="261" y="229"/>
                    <a:pt x="261" y="131"/>
                  </a:cubicBezTo>
                  <a:cubicBezTo>
                    <a:pt x="261" y="66"/>
                    <a:pt x="19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0" name="Google Shape;17420;p30"/>
            <p:cNvSpPr/>
            <p:nvPr/>
          </p:nvSpPr>
          <p:spPr>
            <a:xfrm>
              <a:off x="5483375" y="2711525"/>
              <a:ext cx="8200" cy="8175"/>
            </a:xfrm>
            <a:custGeom>
              <a:avLst/>
              <a:gdLst/>
              <a:ahLst/>
              <a:cxnLst/>
              <a:rect l="l" t="t" r="r" b="b"/>
              <a:pathLst>
                <a:path w="328" h="327" extrusionOk="0">
                  <a:moveTo>
                    <a:pt x="164" y="0"/>
                  </a:moveTo>
                  <a:cubicBezTo>
                    <a:pt x="66" y="0"/>
                    <a:pt x="1" y="65"/>
                    <a:pt x="1" y="163"/>
                  </a:cubicBezTo>
                  <a:cubicBezTo>
                    <a:pt x="1" y="228"/>
                    <a:pt x="66" y="326"/>
                    <a:pt x="164" y="326"/>
                  </a:cubicBezTo>
                  <a:cubicBezTo>
                    <a:pt x="229" y="326"/>
                    <a:pt x="327" y="228"/>
                    <a:pt x="327" y="163"/>
                  </a:cubicBezTo>
                  <a:cubicBezTo>
                    <a:pt x="327" y="65"/>
                    <a:pt x="229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1" name="Google Shape;17421;p30"/>
            <p:cNvSpPr/>
            <p:nvPr/>
          </p:nvSpPr>
          <p:spPr>
            <a:xfrm>
              <a:off x="5393675" y="283465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29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2" y="1142"/>
                    <a:pt x="1142" y="881"/>
                    <a:pt x="1142" y="555"/>
                  </a:cubicBezTo>
                  <a:cubicBezTo>
                    <a:pt x="1142" y="229"/>
                    <a:pt x="882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2" name="Google Shape;17422;p30"/>
            <p:cNvSpPr/>
            <p:nvPr/>
          </p:nvSpPr>
          <p:spPr>
            <a:xfrm>
              <a:off x="5389600" y="2968400"/>
              <a:ext cx="26125" cy="26125"/>
            </a:xfrm>
            <a:custGeom>
              <a:avLst/>
              <a:gdLst/>
              <a:ahLst/>
              <a:cxnLst/>
              <a:rect l="l" t="t" r="r" b="b"/>
              <a:pathLst>
                <a:path w="1045" h="1045" extrusionOk="0">
                  <a:moveTo>
                    <a:pt x="523" y="0"/>
                  </a:moveTo>
                  <a:cubicBezTo>
                    <a:pt x="229" y="0"/>
                    <a:pt x="1" y="229"/>
                    <a:pt x="1" y="522"/>
                  </a:cubicBezTo>
                  <a:cubicBezTo>
                    <a:pt x="1" y="816"/>
                    <a:pt x="229" y="1044"/>
                    <a:pt x="523" y="1044"/>
                  </a:cubicBezTo>
                  <a:cubicBezTo>
                    <a:pt x="816" y="1044"/>
                    <a:pt x="1045" y="816"/>
                    <a:pt x="1045" y="522"/>
                  </a:cubicBezTo>
                  <a:cubicBezTo>
                    <a:pt x="1045" y="229"/>
                    <a:pt x="816" y="0"/>
                    <a:pt x="52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3" name="Google Shape;17423;p30"/>
            <p:cNvSpPr/>
            <p:nvPr/>
          </p:nvSpPr>
          <p:spPr>
            <a:xfrm>
              <a:off x="5374100" y="3100500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197" y="1"/>
                    <a:pt x="1" y="229"/>
                    <a:pt x="1" y="490"/>
                  </a:cubicBezTo>
                  <a:cubicBezTo>
                    <a:pt x="1" y="784"/>
                    <a:pt x="262" y="979"/>
                    <a:pt x="490" y="979"/>
                  </a:cubicBezTo>
                  <a:cubicBezTo>
                    <a:pt x="784" y="979"/>
                    <a:pt x="980" y="751"/>
                    <a:pt x="980" y="490"/>
                  </a:cubicBezTo>
                  <a:cubicBezTo>
                    <a:pt x="980" y="229"/>
                    <a:pt x="784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4" name="Google Shape;17424;p30"/>
            <p:cNvSpPr/>
            <p:nvPr/>
          </p:nvSpPr>
          <p:spPr>
            <a:xfrm>
              <a:off x="5347200" y="3231800"/>
              <a:ext cx="22850" cy="22850"/>
            </a:xfrm>
            <a:custGeom>
              <a:avLst/>
              <a:gdLst/>
              <a:ahLst/>
              <a:cxnLst/>
              <a:rect l="l" t="t" r="r" b="b"/>
              <a:pathLst>
                <a:path w="914" h="914" extrusionOk="0">
                  <a:moveTo>
                    <a:pt x="457" y="1"/>
                  </a:moveTo>
                  <a:cubicBezTo>
                    <a:pt x="229" y="1"/>
                    <a:pt x="0" y="229"/>
                    <a:pt x="0" y="457"/>
                  </a:cubicBezTo>
                  <a:cubicBezTo>
                    <a:pt x="0" y="718"/>
                    <a:pt x="229" y="914"/>
                    <a:pt x="457" y="914"/>
                  </a:cubicBezTo>
                  <a:cubicBezTo>
                    <a:pt x="718" y="914"/>
                    <a:pt x="914" y="718"/>
                    <a:pt x="914" y="457"/>
                  </a:cubicBezTo>
                  <a:cubicBezTo>
                    <a:pt x="914" y="229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5" name="Google Shape;17425;p30"/>
            <p:cNvSpPr/>
            <p:nvPr/>
          </p:nvSpPr>
          <p:spPr>
            <a:xfrm>
              <a:off x="5312125" y="3361375"/>
              <a:ext cx="17975" cy="18875"/>
            </a:xfrm>
            <a:custGeom>
              <a:avLst/>
              <a:gdLst/>
              <a:ahLst/>
              <a:cxnLst/>
              <a:rect l="l" t="t" r="r" b="b"/>
              <a:pathLst>
                <a:path w="719" h="755" extrusionOk="0">
                  <a:moveTo>
                    <a:pt x="403" y="1"/>
                  </a:moveTo>
                  <a:cubicBezTo>
                    <a:pt x="388" y="1"/>
                    <a:pt x="374" y="2"/>
                    <a:pt x="360" y="4"/>
                  </a:cubicBezTo>
                  <a:cubicBezTo>
                    <a:pt x="164" y="4"/>
                    <a:pt x="1" y="167"/>
                    <a:pt x="1" y="363"/>
                  </a:cubicBezTo>
                  <a:cubicBezTo>
                    <a:pt x="1" y="591"/>
                    <a:pt x="164" y="754"/>
                    <a:pt x="360" y="754"/>
                  </a:cubicBezTo>
                  <a:cubicBezTo>
                    <a:pt x="555" y="754"/>
                    <a:pt x="718" y="591"/>
                    <a:pt x="718" y="363"/>
                  </a:cubicBezTo>
                  <a:cubicBezTo>
                    <a:pt x="718" y="182"/>
                    <a:pt x="579" y="1"/>
                    <a:pt x="40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6" name="Google Shape;17426;p30"/>
            <p:cNvSpPr/>
            <p:nvPr/>
          </p:nvSpPr>
          <p:spPr>
            <a:xfrm>
              <a:off x="5264025" y="3485425"/>
              <a:ext cx="16325" cy="17150"/>
            </a:xfrm>
            <a:custGeom>
              <a:avLst/>
              <a:gdLst/>
              <a:ahLst/>
              <a:cxnLst/>
              <a:rect l="l" t="t" r="r" b="b"/>
              <a:pathLst>
                <a:path w="653" h="686" extrusionOk="0">
                  <a:moveTo>
                    <a:pt x="326" y="0"/>
                  </a:moveTo>
                  <a:cubicBezTo>
                    <a:pt x="131" y="0"/>
                    <a:pt x="0" y="131"/>
                    <a:pt x="0" y="327"/>
                  </a:cubicBezTo>
                  <a:cubicBezTo>
                    <a:pt x="0" y="555"/>
                    <a:pt x="163" y="685"/>
                    <a:pt x="326" y="685"/>
                  </a:cubicBezTo>
                  <a:cubicBezTo>
                    <a:pt x="522" y="685"/>
                    <a:pt x="653" y="490"/>
                    <a:pt x="653" y="327"/>
                  </a:cubicBezTo>
                  <a:cubicBezTo>
                    <a:pt x="653" y="196"/>
                    <a:pt x="522" y="33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7" name="Google Shape;17427;p30"/>
            <p:cNvSpPr/>
            <p:nvPr/>
          </p:nvSpPr>
          <p:spPr>
            <a:xfrm>
              <a:off x="5207750" y="36069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61" y="1"/>
                  </a:moveTo>
                  <a:cubicBezTo>
                    <a:pt x="131" y="1"/>
                    <a:pt x="0" y="131"/>
                    <a:pt x="0" y="262"/>
                  </a:cubicBezTo>
                  <a:cubicBezTo>
                    <a:pt x="0" y="392"/>
                    <a:pt x="131" y="490"/>
                    <a:pt x="261" y="490"/>
                  </a:cubicBezTo>
                  <a:cubicBezTo>
                    <a:pt x="392" y="490"/>
                    <a:pt x="490" y="392"/>
                    <a:pt x="490" y="262"/>
                  </a:cubicBezTo>
                  <a:cubicBezTo>
                    <a:pt x="490" y="131"/>
                    <a:pt x="425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8" name="Google Shape;17428;p30"/>
            <p:cNvSpPr/>
            <p:nvPr/>
          </p:nvSpPr>
          <p:spPr>
            <a:xfrm>
              <a:off x="5140875" y="3722725"/>
              <a:ext cx="9825" cy="9825"/>
            </a:xfrm>
            <a:custGeom>
              <a:avLst/>
              <a:gdLst/>
              <a:ahLst/>
              <a:cxnLst/>
              <a:rect l="l" t="t" r="r" b="b"/>
              <a:pathLst>
                <a:path w="393" h="393" extrusionOk="0">
                  <a:moveTo>
                    <a:pt x="196" y="1"/>
                  </a:moveTo>
                  <a:cubicBezTo>
                    <a:pt x="66" y="1"/>
                    <a:pt x="1" y="66"/>
                    <a:pt x="1" y="196"/>
                  </a:cubicBezTo>
                  <a:cubicBezTo>
                    <a:pt x="1" y="327"/>
                    <a:pt x="66" y="392"/>
                    <a:pt x="196" y="392"/>
                  </a:cubicBezTo>
                  <a:cubicBezTo>
                    <a:pt x="327" y="392"/>
                    <a:pt x="392" y="327"/>
                    <a:pt x="392" y="196"/>
                  </a:cubicBezTo>
                  <a:cubicBezTo>
                    <a:pt x="392" y="66"/>
                    <a:pt x="327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9" name="Google Shape;17429;p30"/>
            <p:cNvSpPr/>
            <p:nvPr/>
          </p:nvSpPr>
          <p:spPr>
            <a:xfrm>
              <a:off x="5066675" y="3832275"/>
              <a:ext cx="5725" cy="6275"/>
            </a:xfrm>
            <a:custGeom>
              <a:avLst/>
              <a:gdLst/>
              <a:ahLst/>
              <a:cxnLst/>
              <a:rect l="l" t="t" r="r" b="b"/>
              <a:pathLst>
                <a:path w="229" h="251" extrusionOk="0">
                  <a:moveTo>
                    <a:pt x="143" y="1"/>
                  </a:moveTo>
                  <a:cubicBezTo>
                    <a:pt x="128" y="1"/>
                    <a:pt x="113" y="7"/>
                    <a:pt x="98" y="22"/>
                  </a:cubicBezTo>
                  <a:cubicBezTo>
                    <a:pt x="33" y="22"/>
                    <a:pt x="0" y="55"/>
                    <a:pt x="0" y="120"/>
                  </a:cubicBezTo>
                  <a:cubicBezTo>
                    <a:pt x="0" y="218"/>
                    <a:pt x="33" y="251"/>
                    <a:pt x="98" y="251"/>
                  </a:cubicBezTo>
                  <a:cubicBezTo>
                    <a:pt x="196" y="251"/>
                    <a:pt x="229" y="218"/>
                    <a:pt x="229" y="120"/>
                  </a:cubicBezTo>
                  <a:cubicBezTo>
                    <a:pt x="229" y="70"/>
                    <a:pt x="190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0" name="Google Shape;17430;p30"/>
            <p:cNvSpPr/>
            <p:nvPr/>
          </p:nvSpPr>
          <p:spPr>
            <a:xfrm>
              <a:off x="4981850" y="39347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1"/>
                  </a:moveTo>
                  <a:cubicBezTo>
                    <a:pt x="33" y="1"/>
                    <a:pt x="1" y="33"/>
                    <a:pt x="1" y="66"/>
                  </a:cubicBezTo>
                  <a:cubicBezTo>
                    <a:pt x="1" y="99"/>
                    <a:pt x="33" y="164"/>
                    <a:pt x="66" y="164"/>
                  </a:cubicBezTo>
                  <a:cubicBezTo>
                    <a:pt x="131" y="164"/>
                    <a:pt x="164" y="99"/>
                    <a:pt x="164" y="66"/>
                  </a:cubicBezTo>
                  <a:cubicBezTo>
                    <a:pt x="164" y="33"/>
                    <a:pt x="131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1" name="Google Shape;17431;p30"/>
            <p:cNvSpPr/>
            <p:nvPr/>
          </p:nvSpPr>
          <p:spPr>
            <a:xfrm>
              <a:off x="4887250" y="40285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65"/>
                  </a:cubicBezTo>
                  <a:cubicBezTo>
                    <a:pt x="1" y="98"/>
                    <a:pt x="33" y="163"/>
                    <a:pt x="66" y="163"/>
                  </a:cubicBezTo>
                  <a:cubicBezTo>
                    <a:pt x="99" y="163"/>
                    <a:pt x="164" y="98"/>
                    <a:pt x="164" y="65"/>
                  </a:cubicBezTo>
                  <a:cubicBezTo>
                    <a:pt x="164" y="33"/>
                    <a:pt x="99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2" name="Google Shape;17432;p30"/>
            <p:cNvSpPr/>
            <p:nvPr/>
          </p:nvSpPr>
          <p:spPr>
            <a:xfrm>
              <a:off x="4786950" y="4115425"/>
              <a:ext cx="2475" cy="1000"/>
            </a:xfrm>
            <a:custGeom>
              <a:avLst/>
              <a:gdLst/>
              <a:ahLst/>
              <a:cxnLst/>
              <a:rect l="l" t="t" r="r" b="b"/>
              <a:pathLst>
                <a:path w="99" h="40" extrusionOk="0">
                  <a:moveTo>
                    <a:pt x="30" y="1"/>
                  </a:moveTo>
                  <a:cubicBezTo>
                    <a:pt x="1" y="1"/>
                    <a:pt x="1" y="15"/>
                    <a:pt x="1" y="15"/>
                  </a:cubicBezTo>
                  <a:cubicBezTo>
                    <a:pt x="1" y="32"/>
                    <a:pt x="9" y="40"/>
                    <a:pt x="25" y="40"/>
                  </a:cubicBezTo>
                  <a:cubicBezTo>
                    <a:pt x="41" y="40"/>
                    <a:pt x="66" y="32"/>
                    <a:pt x="98" y="15"/>
                  </a:cubicBezTo>
                  <a:lnTo>
                    <a:pt x="98" y="15"/>
                  </a:lnTo>
                  <a:cubicBezTo>
                    <a:pt x="66" y="32"/>
                    <a:pt x="66" y="40"/>
                    <a:pt x="74" y="40"/>
                  </a:cubicBezTo>
                  <a:cubicBezTo>
                    <a:pt x="82" y="40"/>
                    <a:pt x="98" y="32"/>
                    <a:pt x="98" y="15"/>
                  </a:cubicBezTo>
                  <a:cubicBezTo>
                    <a:pt x="66" y="5"/>
                    <a:pt x="44" y="1"/>
                    <a:pt x="3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3" name="Google Shape;17433;p30"/>
            <p:cNvSpPr/>
            <p:nvPr/>
          </p:nvSpPr>
          <p:spPr>
            <a:xfrm>
              <a:off x="4678500" y="4192450"/>
              <a:ext cx="2475" cy="1650"/>
            </a:xfrm>
            <a:custGeom>
              <a:avLst/>
              <a:gdLst/>
              <a:ahLst/>
              <a:cxnLst/>
              <a:rect l="l" t="t" r="r" b="b"/>
              <a:pathLst>
                <a:path w="99" h="66" extrusionOk="0">
                  <a:moveTo>
                    <a:pt x="65" y="1"/>
                  </a:moveTo>
                  <a:cubicBezTo>
                    <a:pt x="0" y="1"/>
                    <a:pt x="0" y="1"/>
                    <a:pt x="0" y="33"/>
                  </a:cubicBezTo>
                  <a:cubicBezTo>
                    <a:pt x="0" y="66"/>
                    <a:pt x="0" y="66"/>
                    <a:pt x="65" y="66"/>
                  </a:cubicBezTo>
                  <a:cubicBezTo>
                    <a:pt x="98" y="66"/>
                    <a:pt x="98" y="66"/>
                    <a:pt x="98" y="33"/>
                  </a:cubicBezTo>
                  <a:cubicBezTo>
                    <a:pt x="98" y="33"/>
                    <a:pt x="98" y="1"/>
                    <a:pt x="6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4" name="Google Shape;17434;p30"/>
            <p:cNvSpPr/>
            <p:nvPr/>
          </p:nvSpPr>
          <p:spPr>
            <a:xfrm>
              <a:off x="4564325" y="4260950"/>
              <a:ext cx="2475" cy="1675"/>
            </a:xfrm>
            <a:custGeom>
              <a:avLst/>
              <a:gdLst/>
              <a:ahLst/>
              <a:cxnLst/>
              <a:rect l="l" t="t" r="r" b="b"/>
              <a:pathLst>
                <a:path w="99" h="67" extrusionOk="0">
                  <a:moveTo>
                    <a:pt x="66" y="1"/>
                  </a:moveTo>
                  <a:cubicBezTo>
                    <a:pt x="0" y="1"/>
                    <a:pt x="0" y="1"/>
                    <a:pt x="0" y="33"/>
                  </a:cubicBezTo>
                  <a:cubicBezTo>
                    <a:pt x="0" y="66"/>
                    <a:pt x="0" y="66"/>
                    <a:pt x="66" y="66"/>
                  </a:cubicBezTo>
                  <a:cubicBezTo>
                    <a:pt x="98" y="66"/>
                    <a:pt x="98" y="66"/>
                    <a:pt x="98" y="33"/>
                  </a:cubicBezTo>
                  <a:cubicBezTo>
                    <a:pt x="98" y="33"/>
                    <a:pt x="98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5" name="Google Shape;17435;p30"/>
            <p:cNvSpPr/>
            <p:nvPr/>
          </p:nvSpPr>
          <p:spPr>
            <a:xfrm>
              <a:off x="4444450" y="43188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98" y="1"/>
                  </a:moveTo>
                  <a:cubicBezTo>
                    <a:pt x="33" y="1"/>
                    <a:pt x="0" y="33"/>
                    <a:pt x="0" y="66"/>
                  </a:cubicBezTo>
                  <a:cubicBezTo>
                    <a:pt x="0" y="131"/>
                    <a:pt x="33" y="164"/>
                    <a:pt x="98" y="164"/>
                  </a:cubicBezTo>
                  <a:cubicBezTo>
                    <a:pt x="131" y="164"/>
                    <a:pt x="163" y="131"/>
                    <a:pt x="163" y="66"/>
                  </a:cubicBezTo>
                  <a:cubicBezTo>
                    <a:pt x="163" y="33"/>
                    <a:pt x="131" y="1"/>
                    <a:pt x="9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6" name="Google Shape;17436;p30"/>
            <p:cNvSpPr/>
            <p:nvPr/>
          </p:nvSpPr>
          <p:spPr>
            <a:xfrm>
              <a:off x="4321300" y="436697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66"/>
                  </a:cubicBezTo>
                  <a:cubicBezTo>
                    <a:pt x="1" y="98"/>
                    <a:pt x="33" y="163"/>
                    <a:pt x="66" y="163"/>
                  </a:cubicBezTo>
                  <a:cubicBezTo>
                    <a:pt x="99" y="163"/>
                    <a:pt x="164" y="98"/>
                    <a:pt x="164" y="66"/>
                  </a:cubicBezTo>
                  <a:cubicBezTo>
                    <a:pt x="164" y="33"/>
                    <a:pt x="99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7" name="Google Shape;17437;p30"/>
            <p:cNvSpPr/>
            <p:nvPr/>
          </p:nvSpPr>
          <p:spPr>
            <a:xfrm>
              <a:off x="4192450" y="4403675"/>
              <a:ext cx="6550" cy="5725"/>
            </a:xfrm>
            <a:custGeom>
              <a:avLst/>
              <a:gdLst/>
              <a:ahLst/>
              <a:cxnLst/>
              <a:rect l="l" t="t" r="r" b="b"/>
              <a:pathLst>
                <a:path w="262" h="229" extrusionOk="0">
                  <a:moveTo>
                    <a:pt x="131" y="0"/>
                  </a:moveTo>
                  <a:cubicBezTo>
                    <a:pt x="66" y="0"/>
                    <a:pt x="1" y="33"/>
                    <a:pt x="1" y="98"/>
                  </a:cubicBezTo>
                  <a:cubicBezTo>
                    <a:pt x="1" y="196"/>
                    <a:pt x="66" y="229"/>
                    <a:pt x="131" y="229"/>
                  </a:cubicBezTo>
                  <a:cubicBezTo>
                    <a:pt x="229" y="229"/>
                    <a:pt x="262" y="196"/>
                    <a:pt x="262" y="98"/>
                  </a:cubicBezTo>
                  <a:cubicBezTo>
                    <a:pt x="262" y="66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8" name="Google Shape;17438;p30"/>
            <p:cNvSpPr/>
            <p:nvPr/>
          </p:nvSpPr>
          <p:spPr>
            <a:xfrm>
              <a:off x="4061150" y="4429775"/>
              <a:ext cx="8200" cy="8175"/>
            </a:xfrm>
            <a:custGeom>
              <a:avLst/>
              <a:gdLst/>
              <a:ahLst/>
              <a:cxnLst/>
              <a:rect l="l" t="t" r="r" b="b"/>
              <a:pathLst>
                <a:path w="328" h="327" extrusionOk="0">
                  <a:moveTo>
                    <a:pt x="164" y="0"/>
                  </a:moveTo>
                  <a:cubicBezTo>
                    <a:pt x="99" y="0"/>
                    <a:pt x="1" y="98"/>
                    <a:pt x="1" y="163"/>
                  </a:cubicBezTo>
                  <a:cubicBezTo>
                    <a:pt x="1" y="261"/>
                    <a:pt x="99" y="326"/>
                    <a:pt x="164" y="326"/>
                  </a:cubicBezTo>
                  <a:cubicBezTo>
                    <a:pt x="262" y="326"/>
                    <a:pt x="327" y="261"/>
                    <a:pt x="327" y="163"/>
                  </a:cubicBezTo>
                  <a:cubicBezTo>
                    <a:pt x="327" y="98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9" name="Google Shape;17439;p30"/>
            <p:cNvSpPr/>
            <p:nvPr/>
          </p:nvSpPr>
          <p:spPr>
            <a:xfrm>
              <a:off x="3929050" y="4445250"/>
              <a:ext cx="9800" cy="9825"/>
            </a:xfrm>
            <a:custGeom>
              <a:avLst/>
              <a:gdLst/>
              <a:ahLst/>
              <a:cxnLst/>
              <a:rect l="l" t="t" r="r" b="b"/>
              <a:pathLst>
                <a:path w="392" h="393" extrusionOk="0">
                  <a:moveTo>
                    <a:pt x="196" y="1"/>
                  </a:moveTo>
                  <a:cubicBezTo>
                    <a:pt x="66" y="1"/>
                    <a:pt x="1" y="66"/>
                    <a:pt x="1" y="197"/>
                  </a:cubicBezTo>
                  <a:cubicBezTo>
                    <a:pt x="1" y="327"/>
                    <a:pt x="66" y="392"/>
                    <a:pt x="196" y="392"/>
                  </a:cubicBezTo>
                  <a:cubicBezTo>
                    <a:pt x="327" y="392"/>
                    <a:pt x="392" y="327"/>
                    <a:pt x="392" y="197"/>
                  </a:cubicBezTo>
                  <a:cubicBezTo>
                    <a:pt x="392" y="66"/>
                    <a:pt x="294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0" name="Google Shape;17440;p30"/>
            <p:cNvSpPr/>
            <p:nvPr/>
          </p:nvSpPr>
          <p:spPr>
            <a:xfrm>
              <a:off x="3794500" y="4449325"/>
              <a:ext cx="12250" cy="12275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29" y="1"/>
                  </a:moveTo>
                  <a:cubicBezTo>
                    <a:pt x="65" y="1"/>
                    <a:pt x="0" y="131"/>
                    <a:pt x="0" y="229"/>
                  </a:cubicBezTo>
                  <a:cubicBezTo>
                    <a:pt x="0" y="392"/>
                    <a:pt x="98" y="490"/>
                    <a:pt x="229" y="490"/>
                  </a:cubicBezTo>
                  <a:cubicBezTo>
                    <a:pt x="392" y="490"/>
                    <a:pt x="490" y="360"/>
                    <a:pt x="490" y="229"/>
                  </a:cubicBezTo>
                  <a:cubicBezTo>
                    <a:pt x="490" y="131"/>
                    <a:pt x="392" y="34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1" name="Google Shape;17441;p30"/>
            <p:cNvSpPr/>
            <p:nvPr/>
          </p:nvSpPr>
          <p:spPr>
            <a:xfrm>
              <a:off x="3661575" y="4444450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61" y="0"/>
                  </a:moveTo>
                  <a:cubicBezTo>
                    <a:pt x="131" y="0"/>
                    <a:pt x="0" y="98"/>
                    <a:pt x="0" y="229"/>
                  </a:cubicBezTo>
                  <a:cubicBezTo>
                    <a:pt x="0" y="359"/>
                    <a:pt x="131" y="490"/>
                    <a:pt x="261" y="490"/>
                  </a:cubicBezTo>
                  <a:cubicBezTo>
                    <a:pt x="359" y="490"/>
                    <a:pt x="489" y="359"/>
                    <a:pt x="489" y="229"/>
                  </a:cubicBezTo>
                  <a:cubicBezTo>
                    <a:pt x="489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2" name="Google Shape;17442;p30"/>
            <p:cNvSpPr/>
            <p:nvPr/>
          </p:nvSpPr>
          <p:spPr>
            <a:xfrm>
              <a:off x="3530275" y="4428125"/>
              <a:ext cx="12250" cy="12275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29" y="1"/>
                  </a:moveTo>
                  <a:cubicBezTo>
                    <a:pt x="131" y="1"/>
                    <a:pt x="0" y="99"/>
                    <a:pt x="0" y="229"/>
                  </a:cubicBezTo>
                  <a:cubicBezTo>
                    <a:pt x="0" y="360"/>
                    <a:pt x="131" y="490"/>
                    <a:pt x="229" y="490"/>
                  </a:cubicBezTo>
                  <a:cubicBezTo>
                    <a:pt x="359" y="490"/>
                    <a:pt x="490" y="360"/>
                    <a:pt x="490" y="229"/>
                  </a:cubicBezTo>
                  <a:cubicBezTo>
                    <a:pt x="490" y="99"/>
                    <a:pt x="392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3" name="Google Shape;17443;p30"/>
            <p:cNvSpPr/>
            <p:nvPr/>
          </p:nvSpPr>
          <p:spPr>
            <a:xfrm>
              <a:off x="3400600" y="4400400"/>
              <a:ext cx="12275" cy="12275"/>
            </a:xfrm>
            <a:custGeom>
              <a:avLst/>
              <a:gdLst/>
              <a:ahLst/>
              <a:cxnLst/>
              <a:rect l="l" t="t" r="r" b="b"/>
              <a:pathLst>
                <a:path w="491" h="491" extrusionOk="0">
                  <a:moveTo>
                    <a:pt x="262" y="1"/>
                  </a:moveTo>
                  <a:cubicBezTo>
                    <a:pt x="131" y="1"/>
                    <a:pt x="1" y="66"/>
                    <a:pt x="1" y="229"/>
                  </a:cubicBezTo>
                  <a:cubicBezTo>
                    <a:pt x="1" y="360"/>
                    <a:pt x="99" y="490"/>
                    <a:pt x="262" y="490"/>
                  </a:cubicBezTo>
                  <a:cubicBezTo>
                    <a:pt x="360" y="490"/>
                    <a:pt x="490" y="392"/>
                    <a:pt x="490" y="229"/>
                  </a:cubicBezTo>
                  <a:cubicBezTo>
                    <a:pt x="490" y="131"/>
                    <a:pt x="360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4" name="Google Shape;17444;p30"/>
            <p:cNvSpPr/>
            <p:nvPr/>
          </p:nvSpPr>
          <p:spPr>
            <a:xfrm>
              <a:off x="3272575" y="4361275"/>
              <a:ext cx="13900" cy="14700"/>
            </a:xfrm>
            <a:custGeom>
              <a:avLst/>
              <a:gdLst/>
              <a:ahLst/>
              <a:cxnLst/>
              <a:rect l="l" t="t" r="r" b="b"/>
              <a:pathLst>
                <a:path w="556" h="588" extrusionOk="0">
                  <a:moveTo>
                    <a:pt x="261" y="0"/>
                  </a:moveTo>
                  <a:cubicBezTo>
                    <a:pt x="98" y="0"/>
                    <a:pt x="1" y="131"/>
                    <a:pt x="1" y="294"/>
                  </a:cubicBezTo>
                  <a:cubicBezTo>
                    <a:pt x="1" y="457"/>
                    <a:pt x="98" y="587"/>
                    <a:pt x="261" y="587"/>
                  </a:cubicBezTo>
                  <a:cubicBezTo>
                    <a:pt x="425" y="587"/>
                    <a:pt x="555" y="457"/>
                    <a:pt x="555" y="294"/>
                  </a:cubicBezTo>
                  <a:cubicBezTo>
                    <a:pt x="555" y="131"/>
                    <a:pt x="425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5" name="Google Shape;17445;p30"/>
            <p:cNvSpPr/>
            <p:nvPr/>
          </p:nvSpPr>
          <p:spPr>
            <a:xfrm>
              <a:off x="3148625" y="4313975"/>
              <a:ext cx="14700" cy="13875"/>
            </a:xfrm>
            <a:custGeom>
              <a:avLst/>
              <a:gdLst/>
              <a:ahLst/>
              <a:cxnLst/>
              <a:rect l="l" t="t" r="r" b="b"/>
              <a:pathLst>
                <a:path w="588" h="555" extrusionOk="0">
                  <a:moveTo>
                    <a:pt x="294" y="0"/>
                  </a:moveTo>
                  <a:cubicBezTo>
                    <a:pt x="131" y="0"/>
                    <a:pt x="0" y="98"/>
                    <a:pt x="0" y="261"/>
                  </a:cubicBezTo>
                  <a:cubicBezTo>
                    <a:pt x="0" y="424"/>
                    <a:pt x="131" y="555"/>
                    <a:pt x="294" y="555"/>
                  </a:cubicBezTo>
                  <a:cubicBezTo>
                    <a:pt x="457" y="555"/>
                    <a:pt x="587" y="424"/>
                    <a:pt x="587" y="261"/>
                  </a:cubicBezTo>
                  <a:cubicBezTo>
                    <a:pt x="587" y="98"/>
                    <a:pt x="457" y="0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6" name="Google Shape;17446;p30"/>
            <p:cNvSpPr/>
            <p:nvPr/>
          </p:nvSpPr>
          <p:spPr>
            <a:xfrm>
              <a:off x="3029550" y="42544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1" y="1"/>
                    <a:pt x="1" y="131"/>
                    <a:pt x="1" y="294"/>
                  </a:cubicBezTo>
                  <a:cubicBezTo>
                    <a:pt x="1" y="458"/>
                    <a:pt x="131" y="588"/>
                    <a:pt x="294" y="588"/>
                  </a:cubicBezTo>
                  <a:cubicBezTo>
                    <a:pt x="457" y="588"/>
                    <a:pt x="588" y="458"/>
                    <a:pt x="588" y="294"/>
                  </a:cubicBezTo>
                  <a:cubicBezTo>
                    <a:pt x="588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7" name="Google Shape;17447;p30"/>
            <p:cNvSpPr/>
            <p:nvPr/>
          </p:nvSpPr>
          <p:spPr>
            <a:xfrm>
              <a:off x="2912950" y="4185125"/>
              <a:ext cx="17150" cy="16325"/>
            </a:xfrm>
            <a:custGeom>
              <a:avLst/>
              <a:gdLst/>
              <a:ahLst/>
              <a:cxnLst/>
              <a:rect l="l" t="t" r="r" b="b"/>
              <a:pathLst>
                <a:path w="686" h="653" extrusionOk="0">
                  <a:moveTo>
                    <a:pt x="359" y="0"/>
                  </a:moveTo>
                  <a:cubicBezTo>
                    <a:pt x="131" y="0"/>
                    <a:pt x="0" y="163"/>
                    <a:pt x="0" y="326"/>
                  </a:cubicBezTo>
                  <a:cubicBezTo>
                    <a:pt x="0" y="522"/>
                    <a:pt x="163" y="653"/>
                    <a:pt x="359" y="653"/>
                  </a:cubicBezTo>
                  <a:cubicBezTo>
                    <a:pt x="555" y="653"/>
                    <a:pt x="685" y="489"/>
                    <a:pt x="685" y="326"/>
                  </a:cubicBezTo>
                  <a:cubicBezTo>
                    <a:pt x="685" y="163"/>
                    <a:pt x="555" y="33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8" name="Google Shape;17448;p30"/>
            <p:cNvSpPr/>
            <p:nvPr/>
          </p:nvSpPr>
          <p:spPr>
            <a:xfrm>
              <a:off x="2806100" y="4108450"/>
              <a:ext cx="16350" cy="16350"/>
            </a:xfrm>
            <a:custGeom>
              <a:avLst/>
              <a:gdLst/>
              <a:ahLst/>
              <a:cxnLst/>
              <a:rect l="l" t="t" r="r" b="b"/>
              <a:pathLst>
                <a:path w="654" h="654" extrusionOk="0">
                  <a:moveTo>
                    <a:pt x="327" y="1"/>
                  </a:moveTo>
                  <a:cubicBezTo>
                    <a:pt x="164" y="1"/>
                    <a:pt x="1" y="164"/>
                    <a:pt x="1" y="327"/>
                  </a:cubicBezTo>
                  <a:cubicBezTo>
                    <a:pt x="1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131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9" name="Google Shape;17449;p30"/>
            <p:cNvSpPr/>
            <p:nvPr/>
          </p:nvSpPr>
          <p:spPr>
            <a:xfrm>
              <a:off x="2705000" y="4022025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6" y="0"/>
                  </a:moveTo>
                  <a:cubicBezTo>
                    <a:pt x="163" y="0"/>
                    <a:pt x="0" y="131"/>
                    <a:pt x="0" y="326"/>
                  </a:cubicBezTo>
                  <a:cubicBezTo>
                    <a:pt x="0" y="489"/>
                    <a:pt x="131" y="653"/>
                    <a:pt x="326" y="653"/>
                  </a:cubicBezTo>
                  <a:cubicBezTo>
                    <a:pt x="489" y="653"/>
                    <a:pt x="652" y="522"/>
                    <a:pt x="652" y="326"/>
                  </a:cubicBezTo>
                  <a:cubicBezTo>
                    <a:pt x="652" y="163"/>
                    <a:pt x="522" y="0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0" name="Google Shape;17450;p30"/>
            <p:cNvSpPr/>
            <p:nvPr/>
          </p:nvSpPr>
          <p:spPr>
            <a:xfrm>
              <a:off x="2609575" y="3927425"/>
              <a:ext cx="18775" cy="17950"/>
            </a:xfrm>
            <a:custGeom>
              <a:avLst/>
              <a:gdLst/>
              <a:ahLst/>
              <a:cxnLst/>
              <a:rect l="l" t="t" r="r" b="b"/>
              <a:pathLst>
                <a:path w="751" h="718" extrusionOk="0">
                  <a:moveTo>
                    <a:pt x="359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55"/>
                    <a:pt x="164" y="718"/>
                    <a:pt x="359" y="718"/>
                  </a:cubicBezTo>
                  <a:cubicBezTo>
                    <a:pt x="588" y="718"/>
                    <a:pt x="751" y="555"/>
                    <a:pt x="751" y="359"/>
                  </a:cubicBezTo>
                  <a:cubicBezTo>
                    <a:pt x="751" y="163"/>
                    <a:pt x="588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1" name="Google Shape;17451;p30"/>
            <p:cNvSpPr/>
            <p:nvPr/>
          </p:nvSpPr>
          <p:spPr>
            <a:xfrm>
              <a:off x="2523950" y="3826200"/>
              <a:ext cx="18775" cy="18075"/>
            </a:xfrm>
            <a:custGeom>
              <a:avLst/>
              <a:gdLst/>
              <a:ahLst/>
              <a:cxnLst/>
              <a:rect l="l" t="t" r="r" b="b"/>
              <a:pathLst>
                <a:path w="751" h="723" extrusionOk="0">
                  <a:moveTo>
                    <a:pt x="403" y="1"/>
                  </a:moveTo>
                  <a:cubicBezTo>
                    <a:pt x="388" y="1"/>
                    <a:pt x="374" y="2"/>
                    <a:pt x="359" y="4"/>
                  </a:cubicBezTo>
                  <a:cubicBezTo>
                    <a:pt x="164" y="4"/>
                    <a:pt x="0" y="168"/>
                    <a:pt x="0" y="363"/>
                  </a:cubicBezTo>
                  <a:cubicBezTo>
                    <a:pt x="0" y="592"/>
                    <a:pt x="164" y="722"/>
                    <a:pt x="359" y="722"/>
                  </a:cubicBezTo>
                  <a:cubicBezTo>
                    <a:pt x="555" y="722"/>
                    <a:pt x="751" y="592"/>
                    <a:pt x="751" y="363"/>
                  </a:cubicBezTo>
                  <a:cubicBezTo>
                    <a:pt x="751" y="182"/>
                    <a:pt x="583" y="1"/>
                    <a:pt x="40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2" name="Google Shape;17452;p30"/>
            <p:cNvSpPr/>
            <p:nvPr/>
          </p:nvSpPr>
          <p:spPr>
            <a:xfrm>
              <a:off x="2445650" y="3717025"/>
              <a:ext cx="20425" cy="20400"/>
            </a:xfrm>
            <a:custGeom>
              <a:avLst/>
              <a:gdLst/>
              <a:ahLst/>
              <a:cxnLst/>
              <a:rect l="l" t="t" r="r" b="b"/>
              <a:pathLst>
                <a:path w="817" h="816" extrusionOk="0">
                  <a:moveTo>
                    <a:pt x="392" y="0"/>
                  </a:moveTo>
                  <a:cubicBezTo>
                    <a:pt x="164" y="0"/>
                    <a:pt x="1" y="196"/>
                    <a:pt x="1" y="424"/>
                  </a:cubicBezTo>
                  <a:cubicBezTo>
                    <a:pt x="1" y="653"/>
                    <a:pt x="164" y="816"/>
                    <a:pt x="392" y="816"/>
                  </a:cubicBezTo>
                  <a:cubicBezTo>
                    <a:pt x="621" y="816"/>
                    <a:pt x="816" y="653"/>
                    <a:pt x="816" y="424"/>
                  </a:cubicBezTo>
                  <a:cubicBezTo>
                    <a:pt x="816" y="196"/>
                    <a:pt x="621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3" name="Google Shape;17453;p30"/>
            <p:cNvSpPr/>
            <p:nvPr/>
          </p:nvSpPr>
          <p:spPr>
            <a:xfrm>
              <a:off x="2377975" y="3602850"/>
              <a:ext cx="20425" cy="20425"/>
            </a:xfrm>
            <a:custGeom>
              <a:avLst/>
              <a:gdLst/>
              <a:ahLst/>
              <a:cxnLst/>
              <a:rect l="l" t="t" r="r" b="b"/>
              <a:pathLst>
                <a:path w="817" h="817" extrusionOk="0">
                  <a:moveTo>
                    <a:pt x="425" y="1"/>
                  </a:moveTo>
                  <a:cubicBezTo>
                    <a:pt x="229" y="1"/>
                    <a:pt x="1" y="164"/>
                    <a:pt x="1" y="425"/>
                  </a:cubicBezTo>
                  <a:cubicBezTo>
                    <a:pt x="1" y="620"/>
                    <a:pt x="164" y="816"/>
                    <a:pt x="425" y="816"/>
                  </a:cubicBezTo>
                  <a:cubicBezTo>
                    <a:pt x="620" y="816"/>
                    <a:pt x="816" y="653"/>
                    <a:pt x="816" y="425"/>
                  </a:cubicBezTo>
                  <a:cubicBezTo>
                    <a:pt x="816" y="164"/>
                    <a:pt x="620" y="1"/>
                    <a:pt x="42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4" name="Google Shape;17454;p30"/>
            <p:cNvSpPr/>
            <p:nvPr/>
          </p:nvSpPr>
          <p:spPr>
            <a:xfrm>
              <a:off x="2318450" y="3482975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24" y="0"/>
                  </a:moveTo>
                  <a:cubicBezTo>
                    <a:pt x="196" y="0"/>
                    <a:pt x="0" y="196"/>
                    <a:pt x="0" y="425"/>
                  </a:cubicBezTo>
                  <a:cubicBezTo>
                    <a:pt x="0" y="685"/>
                    <a:pt x="196" y="881"/>
                    <a:pt x="424" y="881"/>
                  </a:cubicBezTo>
                  <a:cubicBezTo>
                    <a:pt x="685" y="881"/>
                    <a:pt x="881" y="685"/>
                    <a:pt x="881" y="425"/>
                  </a:cubicBezTo>
                  <a:cubicBezTo>
                    <a:pt x="881" y="196"/>
                    <a:pt x="685" y="0"/>
                    <a:pt x="42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5" name="Google Shape;17455;p30"/>
            <p:cNvSpPr/>
            <p:nvPr/>
          </p:nvSpPr>
          <p:spPr>
            <a:xfrm>
              <a:off x="2269525" y="3359025"/>
              <a:ext cx="22025" cy="22850"/>
            </a:xfrm>
            <a:custGeom>
              <a:avLst/>
              <a:gdLst/>
              <a:ahLst/>
              <a:cxnLst/>
              <a:rect l="l" t="t" r="r" b="b"/>
              <a:pathLst>
                <a:path w="881" h="914" extrusionOk="0">
                  <a:moveTo>
                    <a:pt x="424" y="0"/>
                  </a:moveTo>
                  <a:cubicBezTo>
                    <a:pt x="196" y="0"/>
                    <a:pt x="0" y="229"/>
                    <a:pt x="0" y="457"/>
                  </a:cubicBezTo>
                  <a:cubicBezTo>
                    <a:pt x="0" y="718"/>
                    <a:pt x="196" y="914"/>
                    <a:pt x="424" y="914"/>
                  </a:cubicBezTo>
                  <a:cubicBezTo>
                    <a:pt x="685" y="914"/>
                    <a:pt x="881" y="718"/>
                    <a:pt x="881" y="457"/>
                  </a:cubicBezTo>
                  <a:cubicBezTo>
                    <a:pt x="881" y="229"/>
                    <a:pt x="685" y="0"/>
                    <a:pt x="42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6" name="Google Shape;17456;p30"/>
            <p:cNvSpPr/>
            <p:nvPr/>
          </p:nvSpPr>
          <p:spPr>
            <a:xfrm>
              <a:off x="2230375" y="3230975"/>
              <a:ext cx="24475" cy="24500"/>
            </a:xfrm>
            <a:custGeom>
              <a:avLst/>
              <a:gdLst/>
              <a:ahLst/>
              <a:cxnLst/>
              <a:rect l="l" t="t" r="r" b="b"/>
              <a:pathLst>
                <a:path w="979" h="980" extrusionOk="0">
                  <a:moveTo>
                    <a:pt x="490" y="1"/>
                  </a:moveTo>
                  <a:cubicBezTo>
                    <a:pt x="229" y="1"/>
                    <a:pt x="0" y="229"/>
                    <a:pt x="0" y="490"/>
                  </a:cubicBezTo>
                  <a:cubicBezTo>
                    <a:pt x="0" y="751"/>
                    <a:pt x="229" y="979"/>
                    <a:pt x="490" y="979"/>
                  </a:cubicBezTo>
                  <a:cubicBezTo>
                    <a:pt x="751" y="979"/>
                    <a:pt x="979" y="751"/>
                    <a:pt x="979" y="490"/>
                  </a:cubicBezTo>
                  <a:cubicBezTo>
                    <a:pt x="979" y="229"/>
                    <a:pt x="751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7" name="Google Shape;17457;p30"/>
            <p:cNvSpPr/>
            <p:nvPr/>
          </p:nvSpPr>
          <p:spPr>
            <a:xfrm>
              <a:off x="2204275" y="3100500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229" y="1"/>
                    <a:pt x="0" y="196"/>
                    <a:pt x="0" y="490"/>
                  </a:cubicBezTo>
                  <a:cubicBezTo>
                    <a:pt x="0" y="718"/>
                    <a:pt x="196" y="979"/>
                    <a:pt x="490" y="979"/>
                  </a:cubicBezTo>
                  <a:cubicBezTo>
                    <a:pt x="718" y="979"/>
                    <a:pt x="979" y="784"/>
                    <a:pt x="979" y="490"/>
                  </a:cubicBezTo>
                  <a:cubicBezTo>
                    <a:pt x="979" y="229"/>
                    <a:pt x="718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8" name="Google Shape;17458;p30"/>
            <p:cNvSpPr/>
            <p:nvPr/>
          </p:nvSpPr>
          <p:spPr>
            <a:xfrm>
              <a:off x="2185525" y="2968400"/>
              <a:ext cx="26925" cy="26125"/>
            </a:xfrm>
            <a:custGeom>
              <a:avLst/>
              <a:gdLst/>
              <a:ahLst/>
              <a:cxnLst/>
              <a:rect l="l" t="t" r="r" b="b"/>
              <a:pathLst>
                <a:path w="1077" h="1045" extrusionOk="0">
                  <a:moveTo>
                    <a:pt x="522" y="0"/>
                  </a:moveTo>
                  <a:cubicBezTo>
                    <a:pt x="261" y="0"/>
                    <a:pt x="0" y="229"/>
                    <a:pt x="0" y="522"/>
                  </a:cubicBezTo>
                  <a:cubicBezTo>
                    <a:pt x="0" y="816"/>
                    <a:pt x="261" y="1044"/>
                    <a:pt x="522" y="1044"/>
                  </a:cubicBezTo>
                  <a:cubicBezTo>
                    <a:pt x="816" y="1044"/>
                    <a:pt x="1077" y="816"/>
                    <a:pt x="1077" y="522"/>
                  </a:cubicBezTo>
                  <a:cubicBezTo>
                    <a:pt x="1077" y="229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9" name="Google Shape;17459;p30"/>
            <p:cNvSpPr/>
            <p:nvPr/>
          </p:nvSpPr>
          <p:spPr>
            <a:xfrm>
              <a:off x="2180625" y="2835475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2" y="0"/>
                  </a:moveTo>
                  <a:cubicBezTo>
                    <a:pt x="229" y="0"/>
                    <a:pt x="1" y="261"/>
                    <a:pt x="1" y="522"/>
                  </a:cubicBezTo>
                  <a:cubicBezTo>
                    <a:pt x="1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22"/>
                  </a:cubicBezTo>
                  <a:cubicBezTo>
                    <a:pt x="1044" y="261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0" name="Google Shape;17460;p30"/>
            <p:cNvSpPr/>
            <p:nvPr/>
          </p:nvSpPr>
          <p:spPr>
            <a:xfrm>
              <a:off x="2184700" y="27017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62"/>
                    <a:pt x="1" y="588"/>
                  </a:cubicBezTo>
                  <a:cubicBezTo>
                    <a:pt x="1" y="914"/>
                    <a:pt x="229" y="1142"/>
                    <a:pt x="555" y="1142"/>
                  </a:cubicBezTo>
                  <a:cubicBezTo>
                    <a:pt x="881" y="1142"/>
                    <a:pt x="1142" y="914"/>
                    <a:pt x="1142" y="588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1" name="Google Shape;17461;p30"/>
            <p:cNvSpPr/>
            <p:nvPr/>
          </p:nvSpPr>
          <p:spPr>
            <a:xfrm>
              <a:off x="2201825" y="2569625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88" y="0"/>
                  </a:moveTo>
                  <a:cubicBezTo>
                    <a:pt x="229" y="0"/>
                    <a:pt x="1" y="229"/>
                    <a:pt x="1" y="555"/>
                  </a:cubicBezTo>
                  <a:cubicBezTo>
                    <a:pt x="1" y="881"/>
                    <a:pt x="262" y="1142"/>
                    <a:pt x="588" y="1142"/>
                  </a:cubicBezTo>
                  <a:cubicBezTo>
                    <a:pt x="914" y="1142"/>
                    <a:pt x="1142" y="881"/>
                    <a:pt x="1142" y="555"/>
                  </a:cubicBezTo>
                  <a:cubicBezTo>
                    <a:pt x="1142" y="229"/>
                    <a:pt x="849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2" name="Google Shape;17462;p30"/>
            <p:cNvSpPr/>
            <p:nvPr/>
          </p:nvSpPr>
          <p:spPr>
            <a:xfrm>
              <a:off x="2227100" y="2439150"/>
              <a:ext cx="31025" cy="30175"/>
            </a:xfrm>
            <a:custGeom>
              <a:avLst/>
              <a:gdLst/>
              <a:ahLst/>
              <a:cxnLst/>
              <a:rect l="l" t="t" r="r" b="b"/>
              <a:pathLst>
                <a:path w="1241" h="1207" extrusionOk="0">
                  <a:moveTo>
                    <a:pt x="621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07"/>
                    <a:pt x="621" y="1207"/>
                  </a:cubicBezTo>
                  <a:cubicBezTo>
                    <a:pt x="947" y="1207"/>
                    <a:pt x="1240" y="946"/>
                    <a:pt x="1240" y="620"/>
                  </a:cubicBezTo>
                  <a:cubicBezTo>
                    <a:pt x="1240" y="294"/>
                    <a:pt x="947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3" name="Google Shape;17463;p30"/>
            <p:cNvSpPr/>
            <p:nvPr/>
          </p:nvSpPr>
          <p:spPr>
            <a:xfrm>
              <a:off x="2265425" y="2311925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588" y="0"/>
                  </a:moveTo>
                  <a:cubicBezTo>
                    <a:pt x="262" y="0"/>
                    <a:pt x="1" y="261"/>
                    <a:pt x="1" y="587"/>
                  </a:cubicBezTo>
                  <a:cubicBezTo>
                    <a:pt x="1" y="914"/>
                    <a:pt x="262" y="1207"/>
                    <a:pt x="588" y="1207"/>
                  </a:cubicBezTo>
                  <a:cubicBezTo>
                    <a:pt x="914" y="1207"/>
                    <a:pt x="1208" y="914"/>
                    <a:pt x="1208" y="587"/>
                  </a:cubicBezTo>
                  <a:cubicBezTo>
                    <a:pt x="1208" y="229"/>
                    <a:pt x="980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4" name="Google Shape;17464;p30"/>
            <p:cNvSpPr/>
            <p:nvPr/>
          </p:nvSpPr>
          <p:spPr>
            <a:xfrm>
              <a:off x="2311925" y="21871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5" name="Google Shape;17465;p30"/>
            <p:cNvSpPr/>
            <p:nvPr/>
          </p:nvSpPr>
          <p:spPr>
            <a:xfrm>
              <a:off x="2371450" y="2068025"/>
              <a:ext cx="32650" cy="32700"/>
            </a:xfrm>
            <a:custGeom>
              <a:avLst/>
              <a:gdLst/>
              <a:ahLst/>
              <a:cxnLst/>
              <a:rect l="l" t="t" r="r" b="b"/>
              <a:pathLst>
                <a:path w="1306" h="1308" extrusionOk="0">
                  <a:moveTo>
                    <a:pt x="703" y="1"/>
                  </a:moveTo>
                  <a:cubicBezTo>
                    <a:pt x="686" y="1"/>
                    <a:pt x="670" y="1"/>
                    <a:pt x="653" y="3"/>
                  </a:cubicBezTo>
                  <a:cubicBezTo>
                    <a:pt x="262" y="3"/>
                    <a:pt x="1" y="297"/>
                    <a:pt x="1" y="655"/>
                  </a:cubicBezTo>
                  <a:cubicBezTo>
                    <a:pt x="1" y="1014"/>
                    <a:pt x="262" y="1308"/>
                    <a:pt x="653" y="1308"/>
                  </a:cubicBezTo>
                  <a:cubicBezTo>
                    <a:pt x="1012" y="1308"/>
                    <a:pt x="1305" y="1014"/>
                    <a:pt x="1305" y="655"/>
                  </a:cubicBezTo>
                  <a:cubicBezTo>
                    <a:pt x="1305" y="313"/>
                    <a:pt x="1038" y="1"/>
                    <a:pt x="70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6" name="Google Shape;17466;p30"/>
            <p:cNvSpPr/>
            <p:nvPr/>
          </p:nvSpPr>
          <p:spPr>
            <a:xfrm>
              <a:off x="2438325" y="1953100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685" y="1"/>
                  </a:moveTo>
                  <a:cubicBezTo>
                    <a:pt x="327" y="1"/>
                    <a:pt x="0" y="327"/>
                    <a:pt x="0" y="686"/>
                  </a:cubicBezTo>
                  <a:cubicBezTo>
                    <a:pt x="0" y="1044"/>
                    <a:pt x="327" y="1371"/>
                    <a:pt x="685" y="1371"/>
                  </a:cubicBezTo>
                  <a:cubicBezTo>
                    <a:pt x="1077" y="1371"/>
                    <a:pt x="1403" y="1044"/>
                    <a:pt x="1403" y="686"/>
                  </a:cubicBezTo>
                  <a:cubicBezTo>
                    <a:pt x="1403" y="327"/>
                    <a:pt x="1077" y="1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7" name="Google Shape;17467;p30"/>
            <p:cNvSpPr/>
            <p:nvPr/>
          </p:nvSpPr>
          <p:spPr>
            <a:xfrm>
              <a:off x="2515800" y="1844650"/>
              <a:ext cx="35075" cy="35075"/>
            </a:xfrm>
            <a:custGeom>
              <a:avLst/>
              <a:gdLst/>
              <a:ahLst/>
              <a:cxnLst/>
              <a:rect l="l" t="t" r="r" b="b"/>
              <a:pathLst>
                <a:path w="1403" h="1403" extrusionOk="0">
                  <a:moveTo>
                    <a:pt x="685" y="0"/>
                  </a:moveTo>
                  <a:cubicBezTo>
                    <a:pt x="326" y="0"/>
                    <a:pt x="0" y="294"/>
                    <a:pt x="0" y="685"/>
                  </a:cubicBezTo>
                  <a:cubicBezTo>
                    <a:pt x="0" y="1044"/>
                    <a:pt x="294" y="1403"/>
                    <a:pt x="685" y="1403"/>
                  </a:cubicBezTo>
                  <a:cubicBezTo>
                    <a:pt x="1077" y="1403"/>
                    <a:pt x="1403" y="1109"/>
                    <a:pt x="1403" y="685"/>
                  </a:cubicBezTo>
                  <a:cubicBezTo>
                    <a:pt x="1403" y="294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8" name="Google Shape;17468;p30"/>
            <p:cNvSpPr/>
            <p:nvPr/>
          </p:nvSpPr>
          <p:spPr>
            <a:xfrm>
              <a:off x="2600600" y="17427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7" y="1"/>
                    <a:pt x="1" y="327"/>
                    <a:pt x="1" y="751"/>
                  </a:cubicBezTo>
                  <a:cubicBezTo>
                    <a:pt x="1" y="1142"/>
                    <a:pt x="327" y="1469"/>
                    <a:pt x="718" y="1469"/>
                  </a:cubicBezTo>
                  <a:cubicBezTo>
                    <a:pt x="1142" y="1469"/>
                    <a:pt x="1469" y="1142"/>
                    <a:pt x="1469" y="751"/>
                  </a:cubicBezTo>
                  <a:cubicBezTo>
                    <a:pt x="1469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9" name="Google Shape;17469;p30"/>
            <p:cNvSpPr/>
            <p:nvPr/>
          </p:nvSpPr>
          <p:spPr>
            <a:xfrm>
              <a:off x="2694400" y="1648100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18" y="1"/>
                  </a:moveTo>
                  <a:cubicBezTo>
                    <a:pt x="326" y="1"/>
                    <a:pt x="0" y="327"/>
                    <a:pt x="0" y="718"/>
                  </a:cubicBezTo>
                  <a:cubicBezTo>
                    <a:pt x="0" y="1142"/>
                    <a:pt x="326" y="1469"/>
                    <a:pt x="718" y="1469"/>
                  </a:cubicBezTo>
                  <a:cubicBezTo>
                    <a:pt x="1142" y="1469"/>
                    <a:pt x="1468" y="1142"/>
                    <a:pt x="1468" y="718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0" name="Google Shape;17470;p30"/>
            <p:cNvSpPr/>
            <p:nvPr/>
          </p:nvSpPr>
          <p:spPr>
            <a:xfrm>
              <a:off x="2793875" y="1560850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0"/>
                  </a:moveTo>
                  <a:cubicBezTo>
                    <a:pt x="327" y="0"/>
                    <a:pt x="1" y="392"/>
                    <a:pt x="1" y="783"/>
                  </a:cubicBezTo>
                  <a:cubicBezTo>
                    <a:pt x="1" y="1240"/>
                    <a:pt x="359" y="1566"/>
                    <a:pt x="784" y="1566"/>
                  </a:cubicBezTo>
                  <a:cubicBezTo>
                    <a:pt x="1240" y="1566"/>
                    <a:pt x="1566" y="1207"/>
                    <a:pt x="1566" y="783"/>
                  </a:cubicBezTo>
                  <a:cubicBezTo>
                    <a:pt x="1566" y="392"/>
                    <a:pt x="1240" y="33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1" name="Google Shape;17471;p30"/>
            <p:cNvSpPr/>
            <p:nvPr/>
          </p:nvSpPr>
          <p:spPr>
            <a:xfrm>
              <a:off x="2903150" y="1483375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1"/>
                  </a:moveTo>
                  <a:cubicBezTo>
                    <a:pt x="360" y="1"/>
                    <a:pt x="1" y="359"/>
                    <a:pt x="1" y="783"/>
                  </a:cubicBezTo>
                  <a:cubicBezTo>
                    <a:pt x="1" y="1207"/>
                    <a:pt x="327" y="1566"/>
                    <a:pt x="784" y="1566"/>
                  </a:cubicBezTo>
                  <a:cubicBezTo>
                    <a:pt x="1175" y="1566"/>
                    <a:pt x="1566" y="1240"/>
                    <a:pt x="1566" y="783"/>
                  </a:cubicBezTo>
                  <a:cubicBezTo>
                    <a:pt x="1566" y="359"/>
                    <a:pt x="1175" y="33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2" name="Google Shape;17472;p30"/>
            <p:cNvSpPr/>
            <p:nvPr/>
          </p:nvSpPr>
          <p:spPr>
            <a:xfrm>
              <a:off x="3015700" y="14148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0" y="359"/>
                    <a:pt x="0" y="816"/>
                  </a:cubicBezTo>
                  <a:cubicBezTo>
                    <a:pt x="0" y="1240"/>
                    <a:pt x="359" y="1631"/>
                    <a:pt x="816" y="1631"/>
                  </a:cubicBezTo>
                  <a:cubicBezTo>
                    <a:pt x="1240" y="1631"/>
                    <a:pt x="1631" y="1240"/>
                    <a:pt x="1631" y="816"/>
                  </a:cubicBezTo>
                  <a:cubicBezTo>
                    <a:pt x="1631" y="359"/>
                    <a:pt x="1240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3" name="Google Shape;17473;p30"/>
            <p:cNvSpPr/>
            <p:nvPr/>
          </p:nvSpPr>
          <p:spPr>
            <a:xfrm>
              <a:off x="3133950" y="1355350"/>
              <a:ext cx="42425" cy="43250"/>
            </a:xfrm>
            <a:custGeom>
              <a:avLst/>
              <a:gdLst/>
              <a:ahLst/>
              <a:cxnLst/>
              <a:rect l="l" t="t" r="r" b="b"/>
              <a:pathLst>
                <a:path w="1697" h="1730" extrusionOk="0">
                  <a:moveTo>
                    <a:pt x="848" y="0"/>
                  </a:moveTo>
                  <a:cubicBezTo>
                    <a:pt x="359" y="0"/>
                    <a:pt x="0" y="424"/>
                    <a:pt x="0" y="848"/>
                  </a:cubicBezTo>
                  <a:cubicBezTo>
                    <a:pt x="0" y="1338"/>
                    <a:pt x="392" y="1729"/>
                    <a:pt x="848" y="1729"/>
                  </a:cubicBezTo>
                  <a:cubicBezTo>
                    <a:pt x="1338" y="1729"/>
                    <a:pt x="1696" y="1305"/>
                    <a:pt x="1696" y="848"/>
                  </a:cubicBezTo>
                  <a:cubicBezTo>
                    <a:pt x="1696" y="359"/>
                    <a:pt x="1305" y="0"/>
                    <a:pt x="84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4" name="Google Shape;17474;p30"/>
            <p:cNvSpPr/>
            <p:nvPr/>
          </p:nvSpPr>
          <p:spPr>
            <a:xfrm>
              <a:off x="3257900" y="1306425"/>
              <a:ext cx="43250" cy="43225"/>
            </a:xfrm>
            <a:custGeom>
              <a:avLst/>
              <a:gdLst/>
              <a:ahLst/>
              <a:cxnLst/>
              <a:rect l="l" t="t" r="r" b="b"/>
              <a:pathLst>
                <a:path w="1730" h="1729" extrusionOk="0">
                  <a:moveTo>
                    <a:pt x="848" y="0"/>
                  </a:moveTo>
                  <a:cubicBezTo>
                    <a:pt x="424" y="0"/>
                    <a:pt x="0" y="424"/>
                    <a:pt x="0" y="848"/>
                  </a:cubicBezTo>
                  <a:cubicBezTo>
                    <a:pt x="0" y="1305"/>
                    <a:pt x="359" y="1729"/>
                    <a:pt x="848" y="1729"/>
                  </a:cubicBezTo>
                  <a:cubicBezTo>
                    <a:pt x="1305" y="1729"/>
                    <a:pt x="1729" y="1337"/>
                    <a:pt x="1729" y="848"/>
                  </a:cubicBezTo>
                  <a:cubicBezTo>
                    <a:pt x="1729" y="424"/>
                    <a:pt x="1305" y="0"/>
                    <a:pt x="84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5" name="Google Shape;17475;p30"/>
            <p:cNvSpPr/>
            <p:nvPr/>
          </p:nvSpPr>
          <p:spPr>
            <a:xfrm>
              <a:off x="3383475" y="126807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2" y="1"/>
                  </a:moveTo>
                  <a:cubicBezTo>
                    <a:pt x="392" y="1"/>
                    <a:pt x="1" y="392"/>
                    <a:pt x="1" y="882"/>
                  </a:cubicBezTo>
                  <a:cubicBezTo>
                    <a:pt x="1" y="1371"/>
                    <a:pt x="392" y="1795"/>
                    <a:pt x="882" y="1795"/>
                  </a:cubicBezTo>
                  <a:cubicBezTo>
                    <a:pt x="1371" y="1795"/>
                    <a:pt x="1795" y="1371"/>
                    <a:pt x="1795" y="882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6" name="Google Shape;17476;p30"/>
            <p:cNvSpPr/>
            <p:nvPr/>
          </p:nvSpPr>
          <p:spPr>
            <a:xfrm>
              <a:off x="3513950" y="1240350"/>
              <a:ext cx="44900" cy="44875"/>
            </a:xfrm>
            <a:custGeom>
              <a:avLst/>
              <a:gdLst/>
              <a:ahLst/>
              <a:cxnLst/>
              <a:rect l="l" t="t" r="r" b="b"/>
              <a:pathLst>
                <a:path w="1796" h="1795" extrusionOk="0">
                  <a:moveTo>
                    <a:pt x="882" y="1"/>
                  </a:moveTo>
                  <a:cubicBezTo>
                    <a:pt x="392" y="1"/>
                    <a:pt x="1" y="392"/>
                    <a:pt x="1" y="882"/>
                  </a:cubicBezTo>
                  <a:cubicBezTo>
                    <a:pt x="1" y="1371"/>
                    <a:pt x="392" y="1795"/>
                    <a:pt x="882" y="1795"/>
                  </a:cubicBezTo>
                  <a:cubicBezTo>
                    <a:pt x="1371" y="1795"/>
                    <a:pt x="1795" y="1371"/>
                    <a:pt x="1795" y="882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7" name="Google Shape;17477;p30"/>
            <p:cNvSpPr/>
            <p:nvPr/>
          </p:nvSpPr>
          <p:spPr>
            <a:xfrm>
              <a:off x="3645250" y="12240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0"/>
                  </a:moveTo>
                  <a:cubicBezTo>
                    <a:pt x="425" y="0"/>
                    <a:pt x="1" y="392"/>
                    <a:pt x="1" y="881"/>
                  </a:cubicBezTo>
                  <a:cubicBezTo>
                    <a:pt x="1" y="1370"/>
                    <a:pt x="425" y="1795"/>
                    <a:pt x="914" y="1795"/>
                  </a:cubicBezTo>
                  <a:cubicBezTo>
                    <a:pt x="1403" y="1795"/>
                    <a:pt x="1795" y="1370"/>
                    <a:pt x="1795" y="881"/>
                  </a:cubicBezTo>
                  <a:cubicBezTo>
                    <a:pt x="1795" y="392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8" name="Google Shape;17478;p30"/>
            <p:cNvSpPr/>
            <p:nvPr/>
          </p:nvSpPr>
          <p:spPr>
            <a:xfrm>
              <a:off x="3778175" y="12191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2" y="1"/>
                  </a:moveTo>
                  <a:cubicBezTo>
                    <a:pt x="392" y="1"/>
                    <a:pt x="1" y="392"/>
                    <a:pt x="1" y="881"/>
                  </a:cubicBezTo>
                  <a:cubicBezTo>
                    <a:pt x="1" y="1371"/>
                    <a:pt x="392" y="1795"/>
                    <a:pt x="882" y="1795"/>
                  </a:cubicBezTo>
                  <a:cubicBezTo>
                    <a:pt x="1371" y="1795"/>
                    <a:pt x="1795" y="1371"/>
                    <a:pt x="1795" y="881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9" name="Google Shape;17479;p30"/>
            <p:cNvSpPr/>
            <p:nvPr/>
          </p:nvSpPr>
          <p:spPr>
            <a:xfrm>
              <a:off x="3911100" y="1224875"/>
              <a:ext cx="43250" cy="43225"/>
            </a:xfrm>
            <a:custGeom>
              <a:avLst/>
              <a:gdLst/>
              <a:ahLst/>
              <a:cxnLst/>
              <a:rect l="l" t="t" r="r" b="b"/>
              <a:pathLst>
                <a:path w="1730" h="1729" extrusionOk="0">
                  <a:moveTo>
                    <a:pt x="882" y="0"/>
                  </a:moveTo>
                  <a:cubicBezTo>
                    <a:pt x="360" y="0"/>
                    <a:pt x="1" y="359"/>
                    <a:pt x="1" y="848"/>
                  </a:cubicBezTo>
                  <a:cubicBezTo>
                    <a:pt x="1" y="1337"/>
                    <a:pt x="392" y="1729"/>
                    <a:pt x="882" y="1729"/>
                  </a:cubicBezTo>
                  <a:cubicBezTo>
                    <a:pt x="1371" y="1729"/>
                    <a:pt x="1730" y="1337"/>
                    <a:pt x="1730" y="848"/>
                  </a:cubicBezTo>
                  <a:cubicBezTo>
                    <a:pt x="1730" y="424"/>
                    <a:pt x="1371" y="0"/>
                    <a:pt x="88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0" name="Google Shape;17480;p30"/>
            <p:cNvSpPr/>
            <p:nvPr/>
          </p:nvSpPr>
          <p:spPr>
            <a:xfrm>
              <a:off x="4044850" y="12420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1" y="391"/>
                    <a:pt x="1" y="816"/>
                  </a:cubicBezTo>
                  <a:cubicBezTo>
                    <a:pt x="1" y="1272"/>
                    <a:pt x="359" y="1631"/>
                    <a:pt x="816" y="1631"/>
                  </a:cubicBezTo>
                  <a:cubicBezTo>
                    <a:pt x="1273" y="1631"/>
                    <a:pt x="1632" y="1272"/>
                    <a:pt x="1632" y="816"/>
                  </a:cubicBezTo>
                  <a:cubicBezTo>
                    <a:pt x="1632" y="391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1" name="Google Shape;17481;p30"/>
            <p:cNvSpPr/>
            <p:nvPr/>
          </p:nvSpPr>
          <p:spPr>
            <a:xfrm>
              <a:off x="4175325" y="1270525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1"/>
                  </a:moveTo>
                  <a:cubicBezTo>
                    <a:pt x="327" y="1"/>
                    <a:pt x="1" y="392"/>
                    <a:pt x="1" y="784"/>
                  </a:cubicBezTo>
                  <a:cubicBezTo>
                    <a:pt x="1" y="1240"/>
                    <a:pt x="360" y="1567"/>
                    <a:pt x="784" y="1567"/>
                  </a:cubicBezTo>
                  <a:cubicBezTo>
                    <a:pt x="1240" y="1567"/>
                    <a:pt x="1566" y="1208"/>
                    <a:pt x="1566" y="784"/>
                  </a:cubicBezTo>
                  <a:cubicBezTo>
                    <a:pt x="1566" y="327"/>
                    <a:pt x="1240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2" name="Google Shape;17482;p30"/>
            <p:cNvSpPr/>
            <p:nvPr/>
          </p:nvSpPr>
          <p:spPr>
            <a:xfrm>
              <a:off x="4305000" y="1310500"/>
              <a:ext cx="34275" cy="35075"/>
            </a:xfrm>
            <a:custGeom>
              <a:avLst/>
              <a:gdLst/>
              <a:ahLst/>
              <a:cxnLst/>
              <a:rect l="l" t="t" r="r" b="b"/>
              <a:pathLst>
                <a:path w="1371" h="1403" extrusionOk="0">
                  <a:moveTo>
                    <a:pt x="685" y="0"/>
                  </a:moveTo>
                  <a:cubicBezTo>
                    <a:pt x="326" y="0"/>
                    <a:pt x="0" y="294"/>
                    <a:pt x="0" y="685"/>
                  </a:cubicBezTo>
                  <a:cubicBezTo>
                    <a:pt x="0" y="1077"/>
                    <a:pt x="294" y="1403"/>
                    <a:pt x="685" y="1403"/>
                  </a:cubicBezTo>
                  <a:cubicBezTo>
                    <a:pt x="1044" y="1403"/>
                    <a:pt x="1370" y="1109"/>
                    <a:pt x="1370" y="685"/>
                  </a:cubicBezTo>
                  <a:cubicBezTo>
                    <a:pt x="1370" y="326"/>
                    <a:pt x="1109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3" name="Google Shape;17483;p30"/>
            <p:cNvSpPr/>
            <p:nvPr/>
          </p:nvSpPr>
          <p:spPr>
            <a:xfrm>
              <a:off x="4428950" y="1359425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44" y="1305"/>
                    <a:pt x="1305" y="1012"/>
                    <a:pt x="1305" y="653"/>
                  </a:cubicBezTo>
                  <a:cubicBezTo>
                    <a:pt x="1305" y="327"/>
                    <a:pt x="104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4" name="Google Shape;17484;p30"/>
            <p:cNvSpPr/>
            <p:nvPr/>
          </p:nvSpPr>
          <p:spPr>
            <a:xfrm>
              <a:off x="4551275" y="14205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88" y="1"/>
                  </a:moveTo>
                  <a:cubicBezTo>
                    <a:pt x="261" y="1"/>
                    <a:pt x="0" y="262"/>
                    <a:pt x="0" y="588"/>
                  </a:cubicBezTo>
                  <a:cubicBezTo>
                    <a:pt x="0" y="914"/>
                    <a:pt x="261" y="1142"/>
                    <a:pt x="588" y="1142"/>
                  </a:cubicBezTo>
                  <a:cubicBezTo>
                    <a:pt x="914" y="1142"/>
                    <a:pt x="1142" y="914"/>
                    <a:pt x="1142" y="588"/>
                  </a:cubicBezTo>
                  <a:cubicBezTo>
                    <a:pt x="1142" y="262"/>
                    <a:pt x="881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5" name="Google Shape;17485;p30"/>
            <p:cNvSpPr/>
            <p:nvPr/>
          </p:nvSpPr>
          <p:spPr>
            <a:xfrm>
              <a:off x="4667075" y="1489825"/>
              <a:ext cx="26125" cy="27000"/>
            </a:xfrm>
            <a:custGeom>
              <a:avLst/>
              <a:gdLst/>
              <a:ahLst/>
              <a:cxnLst/>
              <a:rect l="l" t="t" r="r" b="b"/>
              <a:pathLst>
                <a:path w="1045" h="1080" extrusionOk="0">
                  <a:moveTo>
                    <a:pt x="578" y="0"/>
                  </a:moveTo>
                  <a:cubicBezTo>
                    <a:pt x="560" y="0"/>
                    <a:pt x="541" y="1"/>
                    <a:pt x="522" y="3"/>
                  </a:cubicBezTo>
                  <a:cubicBezTo>
                    <a:pt x="229" y="3"/>
                    <a:pt x="0" y="264"/>
                    <a:pt x="0" y="525"/>
                  </a:cubicBezTo>
                  <a:cubicBezTo>
                    <a:pt x="0" y="819"/>
                    <a:pt x="229" y="1080"/>
                    <a:pt x="522" y="1080"/>
                  </a:cubicBezTo>
                  <a:cubicBezTo>
                    <a:pt x="816" y="1080"/>
                    <a:pt x="1044" y="819"/>
                    <a:pt x="1044" y="525"/>
                  </a:cubicBezTo>
                  <a:cubicBezTo>
                    <a:pt x="1044" y="220"/>
                    <a:pt x="844" y="0"/>
                    <a:pt x="57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6" name="Google Shape;17486;p30"/>
            <p:cNvSpPr/>
            <p:nvPr/>
          </p:nvSpPr>
          <p:spPr>
            <a:xfrm>
              <a:off x="4773900" y="1566550"/>
              <a:ext cx="26125" cy="26125"/>
            </a:xfrm>
            <a:custGeom>
              <a:avLst/>
              <a:gdLst/>
              <a:ahLst/>
              <a:cxnLst/>
              <a:rect l="l" t="t" r="r" b="b"/>
              <a:pathLst>
                <a:path w="1045" h="1045" extrusionOk="0">
                  <a:moveTo>
                    <a:pt x="523" y="1"/>
                  </a:moveTo>
                  <a:cubicBezTo>
                    <a:pt x="229" y="1"/>
                    <a:pt x="1" y="229"/>
                    <a:pt x="1" y="523"/>
                  </a:cubicBezTo>
                  <a:cubicBezTo>
                    <a:pt x="1" y="816"/>
                    <a:pt x="229" y="1045"/>
                    <a:pt x="523" y="1045"/>
                  </a:cubicBezTo>
                  <a:cubicBezTo>
                    <a:pt x="816" y="1045"/>
                    <a:pt x="1045" y="816"/>
                    <a:pt x="1045" y="523"/>
                  </a:cubicBezTo>
                  <a:cubicBezTo>
                    <a:pt x="1045" y="229"/>
                    <a:pt x="816" y="33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7" name="Google Shape;17487;p30"/>
            <p:cNvSpPr/>
            <p:nvPr/>
          </p:nvSpPr>
          <p:spPr>
            <a:xfrm>
              <a:off x="4875025" y="1653000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2" y="0"/>
                  </a:moveTo>
                  <a:cubicBezTo>
                    <a:pt x="229" y="0"/>
                    <a:pt x="1" y="261"/>
                    <a:pt x="1" y="522"/>
                  </a:cubicBezTo>
                  <a:cubicBezTo>
                    <a:pt x="1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22"/>
                  </a:cubicBezTo>
                  <a:cubicBezTo>
                    <a:pt x="1044" y="261"/>
                    <a:pt x="849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8" name="Google Shape;17488;p30"/>
            <p:cNvSpPr/>
            <p:nvPr/>
          </p:nvSpPr>
          <p:spPr>
            <a:xfrm>
              <a:off x="4970450" y="1747525"/>
              <a:ext cx="24475" cy="24550"/>
            </a:xfrm>
            <a:custGeom>
              <a:avLst/>
              <a:gdLst/>
              <a:ahLst/>
              <a:cxnLst/>
              <a:rect l="l" t="t" r="r" b="b"/>
              <a:pathLst>
                <a:path w="979" h="982" extrusionOk="0">
                  <a:moveTo>
                    <a:pt x="539" y="1"/>
                  </a:moveTo>
                  <a:cubicBezTo>
                    <a:pt x="523" y="1"/>
                    <a:pt x="506" y="2"/>
                    <a:pt x="489" y="3"/>
                  </a:cubicBezTo>
                  <a:cubicBezTo>
                    <a:pt x="261" y="3"/>
                    <a:pt x="0" y="232"/>
                    <a:pt x="0" y="493"/>
                  </a:cubicBezTo>
                  <a:cubicBezTo>
                    <a:pt x="0" y="754"/>
                    <a:pt x="196" y="982"/>
                    <a:pt x="489" y="982"/>
                  </a:cubicBezTo>
                  <a:cubicBezTo>
                    <a:pt x="750" y="982"/>
                    <a:pt x="979" y="786"/>
                    <a:pt x="979" y="493"/>
                  </a:cubicBezTo>
                  <a:cubicBezTo>
                    <a:pt x="979" y="247"/>
                    <a:pt x="805" y="1"/>
                    <a:pt x="53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9" name="Google Shape;17489;p30"/>
            <p:cNvSpPr/>
            <p:nvPr/>
          </p:nvSpPr>
          <p:spPr>
            <a:xfrm>
              <a:off x="5056075" y="1848725"/>
              <a:ext cx="24475" cy="24475"/>
            </a:xfrm>
            <a:custGeom>
              <a:avLst/>
              <a:gdLst/>
              <a:ahLst/>
              <a:cxnLst/>
              <a:rect l="l" t="t" r="r" b="b"/>
              <a:pathLst>
                <a:path w="979" h="979" extrusionOk="0">
                  <a:moveTo>
                    <a:pt x="489" y="0"/>
                  </a:moveTo>
                  <a:cubicBezTo>
                    <a:pt x="261" y="0"/>
                    <a:pt x="0" y="196"/>
                    <a:pt x="0" y="490"/>
                  </a:cubicBezTo>
                  <a:cubicBezTo>
                    <a:pt x="0" y="718"/>
                    <a:pt x="196" y="979"/>
                    <a:pt x="489" y="979"/>
                  </a:cubicBezTo>
                  <a:cubicBezTo>
                    <a:pt x="750" y="979"/>
                    <a:pt x="979" y="783"/>
                    <a:pt x="979" y="490"/>
                  </a:cubicBezTo>
                  <a:cubicBezTo>
                    <a:pt x="979" y="196"/>
                    <a:pt x="783" y="0"/>
                    <a:pt x="48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0" name="Google Shape;17490;p30"/>
            <p:cNvSpPr/>
            <p:nvPr/>
          </p:nvSpPr>
          <p:spPr>
            <a:xfrm>
              <a:off x="5132725" y="1955550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2" y="0"/>
                  </a:moveTo>
                  <a:cubicBezTo>
                    <a:pt x="229" y="0"/>
                    <a:pt x="0" y="261"/>
                    <a:pt x="0" y="555"/>
                  </a:cubicBezTo>
                  <a:cubicBezTo>
                    <a:pt x="0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61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1" name="Google Shape;17491;p30"/>
            <p:cNvSpPr/>
            <p:nvPr/>
          </p:nvSpPr>
          <p:spPr>
            <a:xfrm>
              <a:off x="5201225" y="2069725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2" y="0"/>
                  </a:moveTo>
                  <a:cubicBezTo>
                    <a:pt x="229" y="0"/>
                    <a:pt x="0" y="261"/>
                    <a:pt x="0" y="555"/>
                  </a:cubicBezTo>
                  <a:cubicBezTo>
                    <a:pt x="0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61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2" name="Google Shape;17492;p30"/>
            <p:cNvSpPr/>
            <p:nvPr/>
          </p:nvSpPr>
          <p:spPr>
            <a:xfrm>
              <a:off x="5258300" y="2187975"/>
              <a:ext cx="28575" cy="27750"/>
            </a:xfrm>
            <a:custGeom>
              <a:avLst/>
              <a:gdLst/>
              <a:ahLst/>
              <a:cxnLst/>
              <a:rect l="l" t="t" r="r" b="b"/>
              <a:pathLst>
                <a:path w="1143" h="1110" extrusionOk="0">
                  <a:moveTo>
                    <a:pt x="555" y="0"/>
                  </a:moveTo>
                  <a:cubicBezTo>
                    <a:pt x="229" y="0"/>
                    <a:pt x="1" y="294"/>
                    <a:pt x="1" y="587"/>
                  </a:cubicBezTo>
                  <a:cubicBezTo>
                    <a:pt x="1" y="881"/>
                    <a:pt x="229" y="1109"/>
                    <a:pt x="555" y="1109"/>
                  </a:cubicBezTo>
                  <a:cubicBezTo>
                    <a:pt x="882" y="1109"/>
                    <a:pt x="1143" y="848"/>
                    <a:pt x="1143" y="587"/>
                  </a:cubicBezTo>
                  <a:cubicBezTo>
                    <a:pt x="1143" y="261"/>
                    <a:pt x="882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3" name="Google Shape;17493;p30"/>
            <p:cNvSpPr/>
            <p:nvPr/>
          </p:nvSpPr>
          <p:spPr>
            <a:xfrm>
              <a:off x="5307250" y="2311925"/>
              <a:ext cx="28550" cy="28575"/>
            </a:xfrm>
            <a:custGeom>
              <a:avLst/>
              <a:gdLst/>
              <a:ahLst/>
              <a:cxnLst/>
              <a:rect l="l" t="t" r="r" b="b"/>
              <a:pathLst>
                <a:path w="1142" h="1143" extrusionOk="0">
                  <a:moveTo>
                    <a:pt x="555" y="0"/>
                  </a:moveTo>
                  <a:cubicBezTo>
                    <a:pt x="228" y="0"/>
                    <a:pt x="0" y="229"/>
                    <a:pt x="0" y="555"/>
                  </a:cubicBezTo>
                  <a:cubicBezTo>
                    <a:pt x="0" y="881"/>
                    <a:pt x="228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9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4" name="Google Shape;17494;p30"/>
            <p:cNvSpPr/>
            <p:nvPr/>
          </p:nvSpPr>
          <p:spPr>
            <a:xfrm>
              <a:off x="5344750" y="2439150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55" y="0"/>
                  </a:moveTo>
                  <a:cubicBezTo>
                    <a:pt x="229" y="0"/>
                    <a:pt x="1" y="228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8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5" name="Google Shape;17495;p30"/>
            <p:cNvSpPr/>
            <p:nvPr/>
          </p:nvSpPr>
          <p:spPr>
            <a:xfrm>
              <a:off x="5372475" y="256880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29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6" name="Google Shape;17496;p30"/>
            <p:cNvSpPr/>
            <p:nvPr/>
          </p:nvSpPr>
          <p:spPr>
            <a:xfrm>
              <a:off x="5388800" y="2700900"/>
              <a:ext cx="28550" cy="28575"/>
            </a:xfrm>
            <a:custGeom>
              <a:avLst/>
              <a:gdLst/>
              <a:ahLst/>
              <a:cxnLst/>
              <a:rect l="l" t="t" r="r" b="b"/>
              <a:pathLst>
                <a:path w="1142" h="1143" extrusionOk="0">
                  <a:moveTo>
                    <a:pt x="555" y="1"/>
                  </a:moveTo>
                  <a:cubicBezTo>
                    <a:pt x="228" y="1"/>
                    <a:pt x="0" y="262"/>
                    <a:pt x="0" y="588"/>
                  </a:cubicBezTo>
                  <a:cubicBezTo>
                    <a:pt x="0" y="914"/>
                    <a:pt x="228" y="1143"/>
                    <a:pt x="555" y="1143"/>
                  </a:cubicBezTo>
                  <a:cubicBezTo>
                    <a:pt x="881" y="1143"/>
                    <a:pt x="1142" y="914"/>
                    <a:pt x="1142" y="588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97" name="Google Shape;17497;p30"/>
          <p:cNvSpPr/>
          <p:nvPr/>
        </p:nvSpPr>
        <p:spPr>
          <a:xfrm>
            <a:off x="8430750" y="1905550"/>
            <a:ext cx="419100" cy="3624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8" name="Google Shape;17498;p30"/>
          <p:cNvSpPr/>
          <p:nvPr/>
        </p:nvSpPr>
        <p:spPr>
          <a:xfrm>
            <a:off x="1787975" y="4599425"/>
            <a:ext cx="419100" cy="419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9" name="Google Shape;17499;p30"/>
          <p:cNvSpPr/>
          <p:nvPr/>
        </p:nvSpPr>
        <p:spPr>
          <a:xfrm>
            <a:off x="8430775" y="3461238"/>
            <a:ext cx="999600" cy="99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0" name="Google Shape;17500;p30"/>
          <p:cNvSpPr/>
          <p:nvPr/>
        </p:nvSpPr>
        <p:spPr>
          <a:xfrm>
            <a:off x="308725" y="1217700"/>
            <a:ext cx="419100" cy="419100"/>
          </a:xfrm>
          <a:prstGeom prst="mathPlus">
            <a:avLst>
              <a:gd name="adj1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1" name="Google Shape;17501;p30"/>
          <p:cNvSpPr/>
          <p:nvPr/>
        </p:nvSpPr>
        <p:spPr>
          <a:xfrm>
            <a:off x="-1084650" y="2571738"/>
            <a:ext cx="1703700" cy="1703700"/>
          </a:xfrm>
          <a:prstGeom prst="blockArc">
            <a:avLst>
              <a:gd name="adj1" fmla="val 16546619"/>
              <a:gd name="adj2" fmla="val 13616257"/>
              <a:gd name="adj3" fmla="val 17609"/>
            </a:avLst>
          </a:prstGeom>
          <a:gradFill>
            <a:gsLst>
              <a:gs pos="0">
                <a:schemeClr val="lt2"/>
              </a:gs>
              <a:gs pos="50000">
                <a:schemeClr val="lt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2" name="Google Shape;17502;p30"/>
          <p:cNvSpPr/>
          <p:nvPr/>
        </p:nvSpPr>
        <p:spPr>
          <a:xfrm rot="-2706308">
            <a:off x="89642" y="112418"/>
            <a:ext cx="1734182" cy="101823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1E0040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503" name="Google Shape;17503;p30"/>
          <p:cNvCxnSpPr/>
          <p:nvPr/>
        </p:nvCxnSpPr>
        <p:spPr>
          <a:xfrm rot="10800000" flipH="1">
            <a:off x="-161400" y="4742650"/>
            <a:ext cx="1533600" cy="153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8">
    <p:bg>
      <p:bgPr>
        <a:gradFill>
          <a:gsLst>
            <a:gs pos="0">
              <a:schemeClr val="lt1"/>
            </a:gs>
            <a:gs pos="50000">
              <a:srgbClr val="1E0040"/>
            </a:gs>
            <a:gs pos="100000">
              <a:schemeClr val="dk2"/>
            </a:gs>
          </a:gsLst>
          <a:lin ang="8099331" scaled="0"/>
        </a:gradFill>
        <a:effectLst/>
      </p:bgPr>
    </p:bg>
    <p:spTree>
      <p:nvGrpSpPr>
        <p:cNvPr id="1" name="Shape 17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5" name="Google Shape;17505;p31"/>
          <p:cNvSpPr/>
          <p:nvPr/>
        </p:nvSpPr>
        <p:spPr>
          <a:xfrm flipH="1">
            <a:off x="-1202875" y="4276975"/>
            <a:ext cx="3276600" cy="3273600"/>
          </a:xfrm>
          <a:prstGeom prst="arc">
            <a:avLst>
              <a:gd name="adj1" fmla="val 19232004"/>
              <a:gd name="adj2" fmla="val 1546684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06" name="Google Shape;17506;p31"/>
          <p:cNvGrpSpPr/>
          <p:nvPr/>
        </p:nvGrpSpPr>
        <p:grpSpPr>
          <a:xfrm>
            <a:off x="7907912" y="-877088"/>
            <a:ext cx="3858783" cy="3858783"/>
            <a:chOff x="1195500" y="242200"/>
            <a:chExt cx="5211050" cy="5211050"/>
          </a:xfrm>
        </p:grpSpPr>
        <p:sp>
          <p:nvSpPr>
            <p:cNvPr id="17507" name="Google Shape;17507;p31"/>
            <p:cNvSpPr/>
            <p:nvPr/>
          </p:nvSpPr>
          <p:spPr>
            <a:xfrm>
              <a:off x="1195500" y="242200"/>
              <a:ext cx="5211050" cy="5211050"/>
            </a:xfrm>
            <a:custGeom>
              <a:avLst/>
              <a:gdLst/>
              <a:ahLst/>
              <a:cxnLst/>
              <a:rect l="l" t="t" r="r" b="b"/>
              <a:pathLst>
                <a:path w="208442" h="208442" extrusionOk="0">
                  <a:moveTo>
                    <a:pt x="103993" y="0"/>
                  </a:moveTo>
                  <a:cubicBezTo>
                    <a:pt x="103536" y="0"/>
                    <a:pt x="103145" y="392"/>
                    <a:pt x="103145" y="881"/>
                  </a:cubicBezTo>
                  <a:cubicBezTo>
                    <a:pt x="103145" y="1403"/>
                    <a:pt x="103536" y="1794"/>
                    <a:pt x="104025" y="1794"/>
                  </a:cubicBezTo>
                  <a:cubicBezTo>
                    <a:pt x="104515" y="1794"/>
                    <a:pt x="104939" y="1435"/>
                    <a:pt x="104874" y="881"/>
                  </a:cubicBezTo>
                  <a:cubicBezTo>
                    <a:pt x="104874" y="392"/>
                    <a:pt x="104482" y="0"/>
                    <a:pt x="103993" y="0"/>
                  </a:cubicBezTo>
                  <a:close/>
                  <a:moveTo>
                    <a:pt x="111075" y="292"/>
                  </a:moveTo>
                  <a:cubicBezTo>
                    <a:pt x="110612" y="292"/>
                    <a:pt x="110222" y="641"/>
                    <a:pt x="110191" y="1109"/>
                  </a:cubicBezTo>
                  <a:cubicBezTo>
                    <a:pt x="110125" y="1598"/>
                    <a:pt x="110517" y="1990"/>
                    <a:pt x="111006" y="2055"/>
                  </a:cubicBezTo>
                  <a:cubicBezTo>
                    <a:pt x="111025" y="2056"/>
                    <a:pt x="111044" y="2057"/>
                    <a:pt x="111063" y="2057"/>
                  </a:cubicBezTo>
                  <a:cubicBezTo>
                    <a:pt x="111526" y="2057"/>
                    <a:pt x="111889" y="1678"/>
                    <a:pt x="111952" y="1240"/>
                  </a:cubicBezTo>
                  <a:lnTo>
                    <a:pt x="111952" y="1142"/>
                  </a:lnTo>
                  <a:cubicBezTo>
                    <a:pt x="111952" y="685"/>
                    <a:pt x="111561" y="326"/>
                    <a:pt x="111137" y="294"/>
                  </a:cubicBezTo>
                  <a:cubicBezTo>
                    <a:pt x="111116" y="292"/>
                    <a:pt x="111095" y="292"/>
                    <a:pt x="111075" y="292"/>
                  </a:cubicBezTo>
                  <a:close/>
                  <a:moveTo>
                    <a:pt x="97005" y="292"/>
                  </a:moveTo>
                  <a:cubicBezTo>
                    <a:pt x="96986" y="292"/>
                    <a:pt x="96966" y="292"/>
                    <a:pt x="96947" y="294"/>
                  </a:cubicBezTo>
                  <a:cubicBezTo>
                    <a:pt x="96458" y="326"/>
                    <a:pt x="96066" y="750"/>
                    <a:pt x="96131" y="1240"/>
                  </a:cubicBezTo>
                  <a:cubicBezTo>
                    <a:pt x="96163" y="1708"/>
                    <a:pt x="96523" y="2057"/>
                    <a:pt x="96983" y="2057"/>
                  </a:cubicBezTo>
                  <a:cubicBezTo>
                    <a:pt x="97004" y="2057"/>
                    <a:pt x="97024" y="2057"/>
                    <a:pt x="97045" y="2055"/>
                  </a:cubicBezTo>
                  <a:cubicBezTo>
                    <a:pt x="97501" y="2055"/>
                    <a:pt x="97860" y="1631"/>
                    <a:pt x="97860" y="1174"/>
                  </a:cubicBezTo>
                  <a:lnTo>
                    <a:pt x="97860" y="1109"/>
                  </a:lnTo>
                  <a:cubicBezTo>
                    <a:pt x="97829" y="641"/>
                    <a:pt x="97439" y="292"/>
                    <a:pt x="97005" y="292"/>
                  </a:cubicBezTo>
                  <a:close/>
                  <a:moveTo>
                    <a:pt x="118066" y="938"/>
                  </a:moveTo>
                  <a:cubicBezTo>
                    <a:pt x="117651" y="938"/>
                    <a:pt x="117264" y="1249"/>
                    <a:pt x="117204" y="1696"/>
                  </a:cubicBezTo>
                  <a:cubicBezTo>
                    <a:pt x="117171" y="2218"/>
                    <a:pt x="117497" y="2610"/>
                    <a:pt x="117987" y="2708"/>
                  </a:cubicBezTo>
                  <a:cubicBezTo>
                    <a:pt x="118029" y="2713"/>
                    <a:pt x="118070" y="2716"/>
                    <a:pt x="118110" y="2716"/>
                  </a:cubicBezTo>
                  <a:cubicBezTo>
                    <a:pt x="118541" y="2716"/>
                    <a:pt x="118876" y="2405"/>
                    <a:pt x="118965" y="1957"/>
                  </a:cubicBezTo>
                  <a:lnTo>
                    <a:pt x="118965" y="1794"/>
                  </a:lnTo>
                  <a:cubicBezTo>
                    <a:pt x="118965" y="1403"/>
                    <a:pt x="118639" y="979"/>
                    <a:pt x="118182" y="946"/>
                  </a:cubicBezTo>
                  <a:cubicBezTo>
                    <a:pt x="118143" y="941"/>
                    <a:pt x="118104" y="938"/>
                    <a:pt x="118066" y="938"/>
                  </a:cubicBezTo>
                  <a:close/>
                  <a:moveTo>
                    <a:pt x="89966" y="1060"/>
                  </a:moveTo>
                  <a:cubicBezTo>
                    <a:pt x="89912" y="1060"/>
                    <a:pt x="89858" y="1066"/>
                    <a:pt x="89803" y="1077"/>
                  </a:cubicBezTo>
                  <a:cubicBezTo>
                    <a:pt x="89347" y="1109"/>
                    <a:pt x="88988" y="1566"/>
                    <a:pt x="89053" y="2055"/>
                  </a:cubicBezTo>
                  <a:cubicBezTo>
                    <a:pt x="89141" y="2435"/>
                    <a:pt x="89515" y="2788"/>
                    <a:pt x="89944" y="2788"/>
                  </a:cubicBezTo>
                  <a:cubicBezTo>
                    <a:pt x="89994" y="2788"/>
                    <a:pt x="90045" y="2783"/>
                    <a:pt x="90097" y="2773"/>
                  </a:cubicBezTo>
                  <a:cubicBezTo>
                    <a:pt x="90521" y="2740"/>
                    <a:pt x="90847" y="2316"/>
                    <a:pt x="90814" y="1925"/>
                  </a:cubicBezTo>
                  <a:lnTo>
                    <a:pt x="90814" y="1794"/>
                  </a:lnTo>
                  <a:cubicBezTo>
                    <a:pt x="90756" y="1389"/>
                    <a:pt x="90390" y="1060"/>
                    <a:pt x="89966" y="1060"/>
                  </a:cubicBezTo>
                  <a:close/>
                  <a:moveTo>
                    <a:pt x="125092" y="2144"/>
                  </a:moveTo>
                  <a:cubicBezTo>
                    <a:pt x="124652" y="2144"/>
                    <a:pt x="124244" y="2427"/>
                    <a:pt x="124185" y="2871"/>
                  </a:cubicBezTo>
                  <a:cubicBezTo>
                    <a:pt x="124087" y="3360"/>
                    <a:pt x="124380" y="3849"/>
                    <a:pt x="124870" y="3914"/>
                  </a:cubicBezTo>
                  <a:cubicBezTo>
                    <a:pt x="124933" y="3927"/>
                    <a:pt x="124996" y="3933"/>
                    <a:pt x="125058" y="3933"/>
                  </a:cubicBezTo>
                  <a:cubicBezTo>
                    <a:pt x="125478" y="3933"/>
                    <a:pt x="125857" y="3656"/>
                    <a:pt x="125913" y="3229"/>
                  </a:cubicBezTo>
                  <a:lnTo>
                    <a:pt x="125913" y="3034"/>
                  </a:lnTo>
                  <a:cubicBezTo>
                    <a:pt x="125913" y="2610"/>
                    <a:pt x="125652" y="2251"/>
                    <a:pt x="125228" y="2153"/>
                  </a:cubicBezTo>
                  <a:cubicBezTo>
                    <a:pt x="125183" y="2147"/>
                    <a:pt x="125137" y="2144"/>
                    <a:pt x="125092" y="2144"/>
                  </a:cubicBezTo>
                  <a:close/>
                  <a:moveTo>
                    <a:pt x="83010" y="2232"/>
                  </a:moveTo>
                  <a:cubicBezTo>
                    <a:pt x="82948" y="2232"/>
                    <a:pt x="82886" y="2238"/>
                    <a:pt x="82823" y="2251"/>
                  </a:cubicBezTo>
                  <a:cubicBezTo>
                    <a:pt x="82333" y="2381"/>
                    <a:pt x="82040" y="2805"/>
                    <a:pt x="82138" y="3295"/>
                  </a:cubicBezTo>
                  <a:cubicBezTo>
                    <a:pt x="82251" y="3721"/>
                    <a:pt x="82587" y="3998"/>
                    <a:pt x="82996" y="3998"/>
                  </a:cubicBezTo>
                  <a:cubicBezTo>
                    <a:pt x="83056" y="3998"/>
                    <a:pt x="83118" y="3992"/>
                    <a:pt x="83181" y="3980"/>
                  </a:cubicBezTo>
                  <a:cubicBezTo>
                    <a:pt x="83605" y="3882"/>
                    <a:pt x="83899" y="3523"/>
                    <a:pt x="83932" y="3099"/>
                  </a:cubicBezTo>
                  <a:cubicBezTo>
                    <a:pt x="83932" y="3066"/>
                    <a:pt x="83899" y="3034"/>
                    <a:pt x="83899" y="2936"/>
                  </a:cubicBezTo>
                  <a:cubicBezTo>
                    <a:pt x="83785" y="2510"/>
                    <a:pt x="83424" y="2232"/>
                    <a:pt x="83010" y="2232"/>
                  </a:cubicBezTo>
                  <a:close/>
                  <a:moveTo>
                    <a:pt x="131840" y="3813"/>
                  </a:moveTo>
                  <a:cubicBezTo>
                    <a:pt x="131453" y="3813"/>
                    <a:pt x="131114" y="4038"/>
                    <a:pt x="131035" y="4436"/>
                  </a:cubicBezTo>
                  <a:cubicBezTo>
                    <a:pt x="130904" y="4926"/>
                    <a:pt x="131133" y="5415"/>
                    <a:pt x="131622" y="5545"/>
                  </a:cubicBezTo>
                  <a:cubicBezTo>
                    <a:pt x="131706" y="5568"/>
                    <a:pt x="131791" y="5579"/>
                    <a:pt x="131874" y="5579"/>
                  </a:cubicBezTo>
                  <a:cubicBezTo>
                    <a:pt x="132270" y="5579"/>
                    <a:pt x="132623" y="5330"/>
                    <a:pt x="132731" y="4926"/>
                  </a:cubicBezTo>
                  <a:cubicBezTo>
                    <a:pt x="132764" y="4860"/>
                    <a:pt x="132764" y="4763"/>
                    <a:pt x="132764" y="4697"/>
                  </a:cubicBezTo>
                  <a:cubicBezTo>
                    <a:pt x="132764" y="4273"/>
                    <a:pt x="132535" y="3947"/>
                    <a:pt x="132111" y="3849"/>
                  </a:cubicBezTo>
                  <a:cubicBezTo>
                    <a:pt x="132020" y="3825"/>
                    <a:pt x="131929" y="3813"/>
                    <a:pt x="131840" y="3813"/>
                  </a:cubicBezTo>
                  <a:close/>
                  <a:moveTo>
                    <a:pt x="76178" y="3881"/>
                  </a:moveTo>
                  <a:cubicBezTo>
                    <a:pt x="76099" y="3881"/>
                    <a:pt x="76019" y="3892"/>
                    <a:pt x="75940" y="3914"/>
                  </a:cubicBezTo>
                  <a:cubicBezTo>
                    <a:pt x="75450" y="4045"/>
                    <a:pt x="75190" y="4534"/>
                    <a:pt x="75320" y="5024"/>
                  </a:cubicBezTo>
                  <a:cubicBezTo>
                    <a:pt x="75458" y="5438"/>
                    <a:pt x="75807" y="5666"/>
                    <a:pt x="76209" y="5666"/>
                  </a:cubicBezTo>
                  <a:cubicBezTo>
                    <a:pt x="76281" y="5666"/>
                    <a:pt x="76355" y="5658"/>
                    <a:pt x="76429" y="5643"/>
                  </a:cubicBezTo>
                  <a:cubicBezTo>
                    <a:pt x="76788" y="5545"/>
                    <a:pt x="77049" y="5187"/>
                    <a:pt x="77081" y="4763"/>
                  </a:cubicBezTo>
                  <a:cubicBezTo>
                    <a:pt x="77081" y="4697"/>
                    <a:pt x="77081" y="4600"/>
                    <a:pt x="77049" y="4534"/>
                  </a:cubicBezTo>
                  <a:cubicBezTo>
                    <a:pt x="76914" y="4130"/>
                    <a:pt x="76556" y="3881"/>
                    <a:pt x="76178" y="3881"/>
                  </a:cubicBezTo>
                  <a:close/>
                  <a:moveTo>
                    <a:pt x="138612" y="5917"/>
                  </a:moveTo>
                  <a:cubicBezTo>
                    <a:pt x="138241" y="5917"/>
                    <a:pt x="137915" y="6134"/>
                    <a:pt x="137787" y="6491"/>
                  </a:cubicBezTo>
                  <a:cubicBezTo>
                    <a:pt x="137624" y="6981"/>
                    <a:pt x="137885" y="7470"/>
                    <a:pt x="138309" y="7633"/>
                  </a:cubicBezTo>
                  <a:cubicBezTo>
                    <a:pt x="138409" y="7667"/>
                    <a:pt x="138510" y="7682"/>
                    <a:pt x="138607" y="7682"/>
                  </a:cubicBezTo>
                  <a:cubicBezTo>
                    <a:pt x="138985" y="7682"/>
                    <a:pt x="139321" y="7448"/>
                    <a:pt x="139451" y="7111"/>
                  </a:cubicBezTo>
                  <a:cubicBezTo>
                    <a:pt x="139516" y="7013"/>
                    <a:pt x="139516" y="6883"/>
                    <a:pt x="139516" y="6785"/>
                  </a:cubicBezTo>
                  <a:cubicBezTo>
                    <a:pt x="139516" y="6394"/>
                    <a:pt x="139288" y="6067"/>
                    <a:pt x="138929" y="5970"/>
                  </a:cubicBezTo>
                  <a:cubicBezTo>
                    <a:pt x="138822" y="5934"/>
                    <a:pt x="138715" y="5917"/>
                    <a:pt x="138612" y="5917"/>
                  </a:cubicBezTo>
                  <a:close/>
                  <a:moveTo>
                    <a:pt x="69405" y="6051"/>
                  </a:moveTo>
                  <a:cubicBezTo>
                    <a:pt x="69311" y="6051"/>
                    <a:pt x="69215" y="6067"/>
                    <a:pt x="69122" y="6100"/>
                  </a:cubicBezTo>
                  <a:cubicBezTo>
                    <a:pt x="68666" y="6296"/>
                    <a:pt x="68437" y="6818"/>
                    <a:pt x="68600" y="7274"/>
                  </a:cubicBezTo>
                  <a:cubicBezTo>
                    <a:pt x="68730" y="7611"/>
                    <a:pt x="69086" y="7845"/>
                    <a:pt x="69456" y="7845"/>
                  </a:cubicBezTo>
                  <a:cubicBezTo>
                    <a:pt x="69552" y="7845"/>
                    <a:pt x="69648" y="7830"/>
                    <a:pt x="69742" y="7796"/>
                  </a:cubicBezTo>
                  <a:cubicBezTo>
                    <a:pt x="70101" y="7633"/>
                    <a:pt x="70362" y="7307"/>
                    <a:pt x="70297" y="6916"/>
                  </a:cubicBezTo>
                  <a:cubicBezTo>
                    <a:pt x="70297" y="6850"/>
                    <a:pt x="70297" y="6720"/>
                    <a:pt x="70264" y="6655"/>
                  </a:cubicBezTo>
                  <a:cubicBezTo>
                    <a:pt x="70134" y="6291"/>
                    <a:pt x="69776" y="6051"/>
                    <a:pt x="69405" y="6051"/>
                  </a:cubicBezTo>
                  <a:close/>
                  <a:moveTo>
                    <a:pt x="145192" y="8536"/>
                  </a:moveTo>
                  <a:cubicBezTo>
                    <a:pt x="144858" y="8536"/>
                    <a:pt x="144553" y="8731"/>
                    <a:pt x="144409" y="9068"/>
                  </a:cubicBezTo>
                  <a:cubicBezTo>
                    <a:pt x="144181" y="9492"/>
                    <a:pt x="144409" y="9982"/>
                    <a:pt x="144833" y="10210"/>
                  </a:cubicBezTo>
                  <a:cubicBezTo>
                    <a:pt x="144952" y="10261"/>
                    <a:pt x="145074" y="10286"/>
                    <a:pt x="145192" y="10286"/>
                  </a:cubicBezTo>
                  <a:cubicBezTo>
                    <a:pt x="145525" y="10286"/>
                    <a:pt x="145830" y="10091"/>
                    <a:pt x="145975" y="9753"/>
                  </a:cubicBezTo>
                  <a:cubicBezTo>
                    <a:pt x="146072" y="9623"/>
                    <a:pt x="146072" y="9492"/>
                    <a:pt x="146072" y="9427"/>
                  </a:cubicBezTo>
                  <a:cubicBezTo>
                    <a:pt x="146072" y="9068"/>
                    <a:pt x="145877" y="8742"/>
                    <a:pt x="145551" y="8612"/>
                  </a:cubicBezTo>
                  <a:cubicBezTo>
                    <a:pt x="145431" y="8561"/>
                    <a:pt x="145310" y="8536"/>
                    <a:pt x="145192" y="8536"/>
                  </a:cubicBezTo>
                  <a:close/>
                  <a:moveTo>
                    <a:pt x="62878" y="8652"/>
                  </a:moveTo>
                  <a:cubicBezTo>
                    <a:pt x="62753" y="8652"/>
                    <a:pt x="62624" y="8680"/>
                    <a:pt x="62500" y="8742"/>
                  </a:cubicBezTo>
                  <a:cubicBezTo>
                    <a:pt x="62076" y="8938"/>
                    <a:pt x="61848" y="9460"/>
                    <a:pt x="62076" y="9917"/>
                  </a:cubicBezTo>
                  <a:cubicBezTo>
                    <a:pt x="62221" y="10254"/>
                    <a:pt x="62543" y="10449"/>
                    <a:pt x="62886" y="10449"/>
                  </a:cubicBezTo>
                  <a:cubicBezTo>
                    <a:pt x="63007" y="10449"/>
                    <a:pt x="63131" y="10424"/>
                    <a:pt x="63251" y="10373"/>
                  </a:cubicBezTo>
                  <a:cubicBezTo>
                    <a:pt x="63577" y="10210"/>
                    <a:pt x="63773" y="9884"/>
                    <a:pt x="63740" y="9558"/>
                  </a:cubicBezTo>
                  <a:cubicBezTo>
                    <a:pt x="63740" y="9427"/>
                    <a:pt x="63707" y="9297"/>
                    <a:pt x="63675" y="9166"/>
                  </a:cubicBezTo>
                  <a:cubicBezTo>
                    <a:pt x="63532" y="8857"/>
                    <a:pt x="63216" y="8652"/>
                    <a:pt x="62878" y="8652"/>
                  </a:cubicBezTo>
                  <a:close/>
                  <a:moveTo>
                    <a:pt x="151526" y="11553"/>
                  </a:moveTo>
                  <a:cubicBezTo>
                    <a:pt x="151216" y="11553"/>
                    <a:pt x="150935" y="11728"/>
                    <a:pt x="150802" y="12037"/>
                  </a:cubicBezTo>
                  <a:cubicBezTo>
                    <a:pt x="150541" y="12428"/>
                    <a:pt x="150704" y="13015"/>
                    <a:pt x="151161" y="13211"/>
                  </a:cubicBezTo>
                  <a:cubicBezTo>
                    <a:pt x="151298" y="13296"/>
                    <a:pt x="151449" y="13336"/>
                    <a:pt x="151598" y="13336"/>
                  </a:cubicBezTo>
                  <a:cubicBezTo>
                    <a:pt x="151907" y="13336"/>
                    <a:pt x="152203" y="13161"/>
                    <a:pt x="152335" y="12852"/>
                  </a:cubicBezTo>
                  <a:cubicBezTo>
                    <a:pt x="152433" y="12689"/>
                    <a:pt x="152433" y="12559"/>
                    <a:pt x="152466" y="12428"/>
                  </a:cubicBezTo>
                  <a:cubicBezTo>
                    <a:pt x="152466" y="12102"/>
                    <a:pt x="152270" y="11841"/>
                    <a:pt x="151977" y="11678"/>
                  </a:cubicBezTo>
                  <a:cubicBezTo>
                    <a:pt x="151829" y="11594"/>
                    <a:pt x="151674" y="11553"/>
                    <a:pt x="151526" y="11553"/>
                  </a:cubicBezTo>
                  <a:close/>
                  <a:moveTo>
                    <a:pt x="56575" y="11738"/>
                  </a:moveTo>
                  <a:cubicBezTo>
                    <a:pt x="56430" y="11738"/>
                    <a:pt x="56280" y="11771"/>
                    <a:pt x="56140" y="11841"/>
                  </a:cubicBezTo>
                  <a:cubicBezTo>
                    <a:pt x="55748" y="12037"/>
                    <a:pt x="55552" y="12559"/>
                    <a:pt x="55781" y="13015"/>
                  </a:cubicBezTo>
                  <a:cubicBezTo>
                    <a:pt x="55920" y="13294"/>
                    <a:pt x="56241" y="13457"/>
                    <a:pt x="56568" y="13457"/>
                  </a:cubicBezTo>
                  <a:cubicBezTo>
                    <a:pt x="56700" y="13457"/>
                    <a:pt x="56833" y="13431"/>
                    <a:pt x="56955" y="13374"/>
                  </a:cubicBezTo>
                  <a:cubicBezTo>
                    <a:pt x="57249" y="13211"/>
                    <a:pt x="57412" y="12885"/>
                    <a:pt x="57412" y="12591"/>
                  </a:cubicBezTo>
                  <a:cubicBezTo>
                    <a:pt x="57412" y="12494"/>
                    <a:pt x="57412" y="12330"/>
                    <a:pt x="57346" y="12200"/>
                  </a:cubicBezTo>
                  <a:cubicBezTo>
                    <a:pt x="57211" y="11906"/>
                    <a:pt x="56903" y="11738"/>
                    <a:pt x="56575" y="11738"/>
                  </a:cubicBezTo>
                  <a:close/>
                  <a:moveTo>
                    <a:pt x="157688" y="15001"/>
                  </a:moveTo>
                  <a:cubicBezTo>
                    <a:pt x="157390" y="15001"/>
                    <a:pt x="157116" y="15153"/>
                    <a:pt x="156968" y="15429"/>
                  </a:cubicBezTo>
                  <a:cubicBezTo>
                    <a:pt x="156707" y="15853"/>
                    <a:pt x="156837" y="16408"/>
                    <a:pt x="157228" y="16636"/>
                  </a:cubicBezTo>
                  <a:cubicBezTo>
                    <a:pt x="157388" y="16727"/>
                    <a:pt x="157555" y="16771"/>
                    <a:pt x="157716" y="16771"/>
                  </a:cubicBezTo>
                  <a:cubicBezTo>
                    <a:pt x="158017" y="16771"/>
                    <a:pt x="158298" y="16619"/>
                    <a:pt x="158468" y="16343"/>
                  </a:cubicBezTo>
                  <a:cubicBezTo>
                    <a:pt x="158533" y="16180"/>
                    <a:pt x="158599" y="16016"/>
                    <a:pt x="158599" y="15853"/>
                  </a:cubicBezTo>
                  <a:cubicBezTo>
                    <a:pt x="158599" y="15592"/>
                    <a:pt x="158468" y="15299"/>
                    <a:pt x="158174" y="15136"/>
                  </a:cubicBezTo>
                  <a:cubicBezTo>
                    <a:pt x="158015" y="15045"/>
                    <a:pt x="157848" y="15001"/>
                    <a:pt x="157688" y="15001"/>
                  </a:cubicBezTo>
                  <a:close/>
                  <a:moveTo>
                    <a:pt x="50431" y="15164"/>
                  </a:moveTo>
                  <a:cubicBezTo>
                    <a:pt x="50271" y="15164"/>
                    <a:pt x="50111" y="15208"/>
                    <a:pt x="49974" y="15299"/>
                  </a:cubicBezTo>
                  <a:cubicBezTo>
                    <a:pt x="49550" y="15527"/>
                    <a:pt x="49420" y="16114"/>
                    <a:pt x="49681" y="16506"/>
                  </a:cubicBezTo>
                  <a:cubicBezTo>
                    <a:pt x="49830" y="16782"/>
                    <a:pt x="50131" y="16934"/>
                    <a:pt x="50431" y="16934"/>
                  </a:cubicBezTo>
                  <a:cubicBezTo>
                    <a:pt x="50591" y="16934"/>
                    <a:pt x="50751" y="16890"/>
                    <a:pt x="50888" y="16799"/>
                  </a:cubicBezTo>
                  <a:cubicBezTo>
                    <a:pt x="51149" y="16636"/>
                    <a:pt x="51312" y="16343"/>
                    <a:pt x="51312" y="16016"/>
                  </a:cubicBezTo>
                  <a:cubicBezTo>
                    <a:pt x="51312" y="15853"/>
                    <a:pt x="51279" y="15755"/>
                    <a:pt x="51181" y="15592"/>
                  </a:cubicBezTo>
                  <a:cubicBezTo>
                    <a:pt x="51033" y="15316"/>
                    <a:pt x="50731" y="15164"/>
                    <a:pt x="50431" y="15164"/>
                  </a:cubicBezTo>
                  <a:close/>
                  <a:moveTo>
                    <a:pt x="163616" y="18879"/>
                  </a:moveTo>
                  <a:cubicBezTo>
                    <a:pt x="163344" y="18879"/>
                    <a:pt x="163082" y="19009"/>
                    <a:pt x="162904" y="19246"/>
                  </a:cubicBezTo>
                  <a:cubicBezTo>
                    <a:pt x="162611" y="19670"/>
                    <a:pt x="162709" y="20192"/>
                    <a:pt x="163100" y="20485"/>
                  </a:cubicBezTo>
                  <a:cubicBezTo>
                    <a:pt x="163266" y="20588"/>
                    <a:pt x="163448" y="20640"/>
                    <a:pt x="163625" y="20640"/>
                  </a:cubicBezTo>
                  <a:cubicBezTo>
                    <a:pt x="163898" y="20640"/>
                    <a:pt x="164161" y="20515"/>
                    <a:pt x="164340" y="20257"/>
                  </a:cubicBezTo>
                  <a:cubicBezTo>
                    <a:pt x="164470" y="20094"/>
                    <a:pt x="164503" y="19931"/>
                    <a:pt x="164503" y="19768"/>
                  </a:cubicBezTo>
                  <a:cubicBezTo>
                    <a:pt x="164503" y="19507"/>
                    <a:pt x="164372" y="19213"/>
                    <a:pt x="164144" y="19050"/>
                  </a:cubicBezTo>
                  <a:cubicBezTo>
                    <a:pt x="163977" y="18934"/>
                    <a:pt x="163794" y="18879"/>
                    <a:pt x="163616" y="18879"/>
                  </a:cubicBezTo>
                  <a:close/>
                  <a:moveTo>
                    <a:pt x="44565" y="19075"/>
                  </a:moveTo>
                  <a:cubicBezTo>
                    <a:pt x="44387" y="19075"/>
                    <a:pt x="44205" y="19130"/>
                    <a:pt x="44038" y="19246"/>
                  </a:cubicBezTo>
                  <a:cubicBezTo>
                    <a:pt x="43646" y="19539"/>
                    <a:pt x="43548" y="20061"/>
                    <a:pt x="43842" y="20485"/>
                  </a:cubicBezTo>
                  <a:cubicBezTo>
                    <a:pt x="44020" y="20722"/>
                    <a:pt x="44281" y="20852"/>
                    <a:pt x="44554" y="20852"/>
                  </a:cubicBezTo>
                  <a:cubicBezTo>
                    <a:pt x="44732" y="20852"/>
                    <a:pt x="44914" y="20797"/>
                    <a:pt x="45081" y="20681"/>
                  </a:cubicBezTo>
                  <a:cubicBezTo>
                    <a:pt x="45310" y="20518"/>
                    <a:pt x="45440" y="20224"/>
                    <a:pt x="45440" y="19996"/>
                  </a:cubicBezTo>
                  <a:cubicBezTo>
                    <a:pt x="45440" y="19768"/>
                    <a:pt x="45408" y="19605"/>
                    <a:pt x="45277" y="19442"/>
                  </a:cubicBezTo>
                  <a:cubicBezTo>
                    <a:pt x="45099" y="19205"/>
                    <a:pt x="44838" y="19075"/>
                    <a:pt x="44565" y="19075"/>
                  </a:cubicBezTo>
                  <a:close/>
                  <a:moveTo>
                    <a:pt x="169268" y="23125"/>
                  </a:moveTo>
                  <a:cubicBezTo>
                    <a:pt x="169010" y="23125"/>
                    <a:pt x="168751" y="23245"/>
                    <a:pt x="168580" y="23454"/>
                  </a:cubicBezTo>
                  <a:cubicBezTo>
                    <a:pt x="168254" y="23813"/>
                    <a:pt x="168319" y="24335"/>
                    <a:pt x="168711" y="24661"/>
                  </a:cubicBezTo>
                  <a:cubicBezTo>
                    <a:pt x="168869" y="24805"/>
                    <a:pt x="169059" y="24872"/>
                    <a:pt x="169250" y="24872"/>
                  </a:cubicBezTo>
                  <a:cubicBezTo>
                    <a:pt x="169492" y="24872"/>
                    <a:pt x="169735" y="24763"/>
                    <a:pt x="169918" y="24563"/>
                  </a:cubicBezTo>
                  <a:cubicBezTo>
                    <a:pt x="170048" y="24400"/>
                    <a:pt x="170113" y="24237"/>
                    <a:pt x="170113" y="24008"/>
                  </a:cubicBezTo>
                  <a:cubicBezTo>
                    <a:pt x="170113" y="23780"/>
                    <a:pt x="170015" y="23486"/>
                    <a:pt x="169787" y="23323"/>
                  </a:cubicBezTo>
                  <a:cubicBezTo>
                    <a:pt x="169637" y="23187"/>
                    <a:pt x="169453" y="23125"/>
                    <a:pt x="169268" y="23125"/>
                  </a:cubicBezTo>
                  <a:close/>
                  <a:moveTo>
                    <a:pt x="38947" y="23373"/>
                  </a:moveTo>
                  <a:cubicBezTo>
                    <a:pt x="38749" y="23373"/>
                    <a:pt x="38553" y="23440"/>
                    <a:pt x="38394" y="23584"/>
                  </a:cubicBezTo>
                  <a:cubicBezTo>
                    <a:pt x="38003" y="23845"/>
                    <a:pt x="37938" y="24432"/>
                    <a:pt x="38264" y="24791"/>
                  </a:cubicBezTo>
                  <a:cubicBezTo>
                    <a:pt x="38435" y="25000"/>
                    <a:pt x="38694" y="25120"/>
                    <a:pt x="38951" y="25120"/>
                  </a:cubicBezTo>
                  <a:cubicBezTo>
                    <a:pt x="39136" y="25120"/>
                    <a:pt x="39321" y="25058"/>
                    <a:pt x="39471" y="24922"/>
                  </a:cubicBezTo>
                  <a:cubicBezTo>
                    <a:pt x="39732" y="24726"/>
                    <a:pt x="39797" y="24465"/>
                    <a:pt x="39830" y="24269"/>
                  </a:cubicBezTo>
                  <a:cubicBezTo>
                    <a:pt x="39830" y="24074"/>
                    <a:pt x="39764" y="23845"/>
                    <a:pt x="39634" y="23682"/>
                  </a:cubicBezTo>
                  <a:cubicBezTo>
                    <a:pt x="39452" y="23482"/>
                    <a:pt x="39198" y="23373"/>
                    <a:pt x="38947" y="23373"/>
                  </a:cubicBezTo>
                  <a:close/>
                  <a:moveTo>
                    <a:pt x="174536" y="27723"/>
                  </a:moveTo>
                  <a:cubicBezTo>
                    <a:pt x="174299" y="27723"/>
                    <a:pt x="174064" y="27821"/>
                    <a:pt x="173897" y="28021"/>
                  </a:cubicBezTo>
                  <a:cubicBezTo>
                    <a:pt x="173604" y="28379"/>
                    <a:pt x="173604" y="28934"/>
                    <a:pt x="173962" y="29260"/>
                  </a:cubicBezTo>
                  <a:cubicBezTo>
                    <a:pt x="174138" y="29436"/>
                    <a:pt x="174368" y="29525"/>
                    <a:pt x="174596" y="29525"/>
                  </a:cubicBezTo>
                  <a:cubicBezTo>
                    <a:pt x="174833" y="29525"/>
                    <a:pt x="175068" y="29427"/>
                    <a:pt x="175235" y="29227"/>
                  </a:cubicBezTo>
                  <a:cubicBezTo>
                    <a:pt x="175398" y="29064"/>
                    <a:pt x="175463" y="28869"/>
                    <a:pt x="175463" y="28608"/>
                  </a:cubicBezTo>
                  <a:cubicBezTo>
                    <a:pt x="175463" y="28379"/>
                    <a:pt x="175398" y="28151"/>
                    <a:pt x="175169" y="27988"/>
                  </a:cubicBezTo>
                  <a:cubicBezTo>
                    <a:pt x="174994" y="27812"/>
                    <a:pt x="174764" y="27723"/>
                    <a:pt x="174536" y="27723"/>
                  </a:cubicBezTo>
                  <a:close/>
                  <a:moveTo>
                    <a:pt x="33616" y="27976"/>
                  </a:moveTo>
                  <a:cubicBezTo>
                    <a:pt x="33401" y="27976"/>
                    <a:pt x="33187" y="28057"/>
                    <a:pt x="33012" y="28216"/>
                  </a:cubicBezTo>
                  <a:cubicBezTo>
                    <a:pt x="32621" y="28542"/>
                    <a:pt x="32621" y="29130"/>
                    <a:pt x="32947" y="29488"/>
                  </a:cubicBezTo>
                  <a:cubicBezTo>
                    <a:pt x="33147" y="29672"/>
                    <a:pt x="33382" y="29762"/>
                    <a:pt x="33611" y="29762"/>
                  </a:cubicBezTo>
                  <a:cubicBezTo>
                    <a:pt x="33830" y="29762"/>
                    <a:pt x="34044" y="29680"/>
                    <a:pt x="34219" y="29521"/>
                  </a:cubicBezTo>
                  <a:cubicBezTo>
                    <a:pt x="34415" y="29325"/>
                    <a:pt x="34513" y="29130"/>
                    <a:pt x="34513" y="28869"/>
                  </a:cubicBezTo>
                  <a:cubicBezTo>
                    <a:pt x="34513" y="28673"/>
                    <a:pt x="34415" y="28412"/>
                    <a:pt x="34252" y="28249"/>
                  </a:cubicBezTo>
                  <a:cubicBezTo>
                    <a:pt x="34068" y="28065"/>
                    <a:pt x="33841" y="27976"/>
                    <a:pt x="33616" y="27976"/>
                  </a:cubicBezTo>
                  <a:close/>
                  <a:moveTo>
                    <a:pt x="179553" y="32705"/>
                  </a:moveTo>
                  <a:cubicBezTo>
                    <a:pt x="179334" y="32705"/>
                    <a:pt x="179112" y="32787"/>
                    <a:pt x="178921" y="32946"/>
                  </a:cubicBezTo>
                  <a:cubicBezTo>
                    <a:pt x="178562" y="33305"/>
                    <a:pt x="178562" y="33860"/>
                    <a:pt x="178888" y="34218"/>
                  </a:cubicBezTo>
                  <a:cubicBezTo>
                    <a:pt x="179072" y="34402"/>
                    <a:pt x="179307" y="34492"/>
                    <a:pt x="179540" y="34492"/>
                  </a:cubicBezTo>
                  <a:cubicBezTo>
                    <a:pt x="179763" y="34492"/>
                    <a:pt x="179985" y="34410"/>
                    <a:pt x="180160" y="34251"/>
                  </a:cubicBezTo>
                  <a:cubicBezTo>
                    <a:pt x="180356" y="34088"/>
                    <a:pt x="180454" y="33860"/>
                    <a:pt x="180454" y="33599"/>
                  </a:cubicBezTo>
                  <a:cubicBezTo>
                    <a:pt x="180454" y="33370"/>
                    <a:pt x="180356" y="33142"/>
                    <a:pt x="180193" y="32979"/>
                  </a:cubicBezTo>
                  <a:cubicBezTo>
                    <a:pt x="180009" y="32795"/>
                    <a:pt x="179783" y="32705"/>
                    <a:pt x="179553" y="32705"/>
                  </a:cubicBezTo>
                  <a:close/>
                  <a:moveTo>
                    <a:pt x="28617" y="32966"/>
                  </a:moveTo>
                  <a:cubicBezTo>
                    <a:pt x="28382" y="32966"/>
                    <a:pt x="28156" y="33056"/>
                    <a:pt x="27989" y="33240"/>
                  </a:cubicBezTo>
                  <a:cubicBezTo>
                    <a:pt x="27662" y="33599"/>
                    <a:pt x="27662" y="34186"/>
                    <a:pt x="28021" y="34512"/>
                  </a:cubicBezTo>
                  <a:cubicBezTo>
                    <a:pt x="28192" y="34668"/>
                    <a:pt x="28416" y="34749"/>
                    <a:pt x="28638" y="34749"/>
                  </a:cubicBezTo>
                  <a:cubicBezTo>
                    <a:pt x="28881" y="34749"/>
                    <a:pt x="29123" y="34651"/>
                    <a:pt x="29293" y="34447"/>
                  </a:cubicBezTo>
                  <a:cubicBezTo>
                    <a:pt x="29456" y="34284"/>
                    <a:pt x="29522" y="34088"/>
                    <a:pt x="29522" y="33860"/>
                  </a:cubicBezTo>
                  <a:cubicBezTo>
                    <a:pt x="29522" y="33599"/>
                    <a:pt x="29424" y="33370"/>
                    <a:pt x="29261" y="33207"/>
                  </a:cubicBezTo>
                  <a:cubicBezTo>
                    <a:pt x="29070" y="33048"/>
                    <a:pt x="28840" y="32966"/>
                    <a:pt x="28617" y="32966"/>
                  </a:cubicBezTo>
                  <a:close/>
                  <a:moveTo>
                    <a:pt x="184184" y="38052"/>
                  </a:moveTo>
                  <a:cubicBezTo>
                    <a:pt x="183979" y="38052"/>
                    <a:pt x="183776" y="38119"/>
                    <a:pt x="183618" y="38263"/>
                  </a:cubicBezTo>
                  <a:cubicBezTo>
                    <a:pt x="183259" y="38524"/>
                    <a:pt x="183226" y="39111"/>
                    <a:pt x="183487" y="39470"/>
                  </a:cubicBezTo>
                  <a:cubicBezTo>
                    <a:pt x="183677" y="39679"/>
                    <a:pt x="183955" y="39799"/>
                    <a:pt x="184225" y="39799"/>
                  </a:cubicBezTo>
                  <a:cubicBezTo>
                    <a:pt x="184420" y="39799"/>
                    <a:pt x="184610" y="39737"/>
                    <a:pt x="184760" y="39601"/>
                  </a:cubicBezTo>
                  <a:cubicBezTo>
                    <a:pt x="184955" y="39438"/>
                    <a:pt x="185086" y="39177"/>
                    <a:pt x="185086" y="38948"/>
                  </a:cubicBezTo>
                  <a:cubicBezTo>
                    <a:pt x="185086" y="38752"/>
                    <a:pt x="185021" y="38524"/>
                    <a:pt x="184890" y="38361"/>
                  </a:cubicBezTo>
                  <a:cubicBezTo>
                    <a:pt x="184708" y="38160"/>
                    <a:pt x="184444" y="38052"/>
                    <a:pt x="184184" y="38052"/>
                  </a:cubicBezTo>
                  <a:close/>
                  <a:moveTo>
                    <a:pt x="24074" y="38283"/>
                  </a:moveTo>
                  <a:cubicBezTo>
                    <a:pt x="23823" y="38283"/>
                    <a:pt x="23574" y="38400"/>
                    <a:pt x="23389" y="38622"/>
                  </a:cubicBezTo>
                  <a:cubicBezTo>
                    <a:pt x="23063" y="38981"/>
                    <a:pt x="23128" y="39503"/>
                    <a:pt x="23487" y="39829"/>
                  </a:cubicBezTo>
                  <a:cubicBezTo>
                    <a:pt x="23660" y="39973"/>
                    <a:pt x="23858" y="40041"/>
                    <a:pt x="24053" y="40041"/>
                  </a:cubicBezTo>
                  <a:cubicBezTo>
                    <a:pt x="24301" y="40041"/>
                    <a:pt x="24544" y="39932"/>
                    <a:pt x="24727" y="39731"/>
                  </a:cubicBezTo>
                  <a:cubicBezTo>
                    <a:pt x="24857" y="39568"/>
                    <a:pt x="24890" y="39405"/>
                    <a:pt x="24955" y="39177"/>
                  </a:cubicBezTo>
                  <a:cubicBezTo>
                    <a:pt x="24955" y="38948"/>
                    <a:pt x="24857" y="38655"/>
                    <a:pt x="24629" y="38492"/>
                  </a:cubicBezTo>
                  <a:cubicBezTo>
                    <a:pt x="24460" y="38351"/>
                    <a:pt x="24266" y="38283"/>
                    <a:pt x="24074" y="38283"/>
                  </a:cubicBezTo>
                  <a:close/>
                  <a:moveTo>
                    <a:pt x="188520" y="43628"/>
                  </a:moveTo>
                  <a:cubicBezTo>
                    <a:pt x="188337" y="43628"/>
                    <a:pt x="188149" y="43688"/>
                    <a:pt x="187989" y="43809"/>
                  </a:cubicBezTo>
                  <a:cubicBezTo>
                    <a:pt x="187565" y="44070"/>
                    <a:pt x="187500" y="44624"/>
                    <a:pt x="187793" y="45016"/>
                  </a:cubicBezTo>
                  <a:cubicBezTo>
                    <a:pt x="187947" y="45266"/>
                    <a:pt x="188204" y="45391"/>
                    <a:pt x="188469" y="45391"/>
                  </a:cubicBezTo>
                  <a:cubicBezTo>
                    <a:pt x="188653" y="45391"/>
                    <a:pt x="188840" y="45331"/>
                    <a:pt x="189000" y="45211"/>
                  </a:cubicBezTo>
                  <a:cubicBezTo>
                    <a:pt x="189261" y="45048"/>
                    <a:pt x="189359" y="44820"/>
                    <a:pt x="189359" y="44526"/>
                  </a:cubicBezTo>
                  <a:cubicBezTo>
                    <a:pt x="189359" y="44330"/>
                    <a:pt x="189326" y="44167"/>
                    <a:pt x="189196" y="44004"/>
                  </a:cubicBezTo>
                  <a:cubicBezTo>
                    <a:pt x="189042" y="43754"/>
                    <a:pt x="188785" y="43628"/>
                    <a:pt x="188520" y="43628"/>
                  </a:cubicBezTo>
                  <a:close/>
                  <a:moveTo>
                    <a:pt x="19766" y="43915"/>
                  </a:moveTo>
                  <a:cubicBezTo>
                    <a:pt x="19492" y="43915"/>
                    <a:pt x="19229" y="44040"/>
                    <a:pt x="19051" y="44298"/>
                  </a:cubicBezTo>
                  <a:cubicBezTo>
                    <a:pt x="18757" y="44689"/>
                    <a:pt x="18855" y="45211"/>
                    <a:pt x="19246" y="45505"/>
                  </a:cubicBezTo>
                  <a:cubicBezTo>
                    <a:pt x="19414" y="45621"/>
                    <a:pt x="19596" y="45676"/>
                    <a:pt x="19774" y="45676"/>
                  </a:cubicBezTo>
                  <a:cubicBezTo>
                    <a:pt x="20047" y="45676"/>
                    <a:pt x="20308" y="45546"/>
                    <a:pt x="20486" y="45309"/>
                  </a:cubicBezTo>
                  <a:cubicBezTo>
                    <a:pt x="20616" y="45146"/>
                    <a:pt x="20649" y="44983"/>
                    <a:pt x="20649" y="44820"/>
                  </a:cubicBezTo>
                  <a:cubicBezTo>
                    <a:pt x="20649" y="44526"/>
                    <a:pt x="20519" y="44233"/>
                    <a:pt x="20290" y="44070"/>
                  </a:cubicBezTo>
                  <a:cubicBezTo>
                    <a:pt x="20124" y="43967"/>
                    <a:pt x="19942" y="43915"/>
                    <a:pt x="19766" y="43915"/>
                  </a:cubicBezTo>
                  <a:close/>
                  <a:moveTo>
                    <a:pt x="192340" y="49503"/>
                  </a:moveTo>
                  <a:cubicBezTo>
                    <a:pt x="192186" y="49503"/>
                    <a:pt x="192034" y="49539"/>
                    <a:pt x="191903" y="49615"/>
                  </a:cubicBezTo>
                  <a:cubicBezTo>
                    <a:pt x="191479" y="49876"/>
                    <a:pt x="191349" y="50430"/>
                    <a:pt x="191610" y="50854"/>
                  </a:cubicBezTo>
                  <a:cubicBezTo>
                    <a:pt x="191784" y="51115"/>
                    <a:pt x="192088" y="51260"/>
                    <a:pt x="192398" y="51260"/>
                  </a:cubicBezTo>
                  <a:cubicBezTo>
                    <a:pt x="192552" y="51260"/>
                    <a:pt x="192708" y="51224"/>
                    <a:pt x="192849" y="51148"/>
                  </a:cubicBezTo>
                  <a:cubicBezTo>
                    <a:pt x="193110" y="50985"/>
                    <a:pt x="193241" y="50691"/>
                    <a:pt x="193241" y="50365"/>
                  </a:cubicBezTo>
                  <a:cubicBezTo>
                    <a:pt x="193241" y="50235"/>
                    <a:pt x="193208" y="50072"/>
                    <a:pt x="193110" y="49908"/>
                  </a:cubicBezTo>
                  <a:cubicBezTo>
                    <a:pt x="192958" y="49648"/>
                    <a:pt x="192646" y="49503"/>
                    <a:pt x="192340" y="49503"/>
                  </a:cubicBezTo>
                  <a:close/>
                  <a:moveTo>
                    <a:pt x="15870" y="49789"/>
                  </a:moveTo>
                  <a:cubicBezTo>
                    <a:pt x="15571" y="49789"/>
                    <a:pt x="15285" y="49926"/>
                    <a:pt x="15136" y="50202"/>
                  </a:cubicBezTo>
                  <a:cubicBezTo>
                    <a:pt x="14908" y="50594"/>
                    <a:pt x="15006" y="51181"/>
                    <a:pt x="15430" y="51409"/>
                  </a:cubicBezTo>
                  <a:cubicBezTo>
                    <a:pt x="15591" y="51512"/>
                    <a:pt x="15760" y="51559"/>
                    <a:pt x="15921" y="51559"/>
                  </a:cubicBezTo>
                  <a:cubicBezTo>
                    <a:pt x="16218" y="51559"/>
                    <a:pt x="16489" y="51402"/>
                    <a:pt x="16637" y="51148"/>
                  </a:cubicBezTo>
                  <a:cubicBezTo>
                    <a:pt x="16735" y="51018"/>
                    <a:pt x="16767" y="50854"/>
                    <a:pt x="16767" y="50659"/>
                  </a:cubicBezTo>
                  <a:cubicBezTo>
                    <a:pt x="16767" y="50365"/>
                    <a:pt x="16637" y="50072"/>
                    <a:pt x="16343" y="49908"/>
                  </a:cubicBezTo>
                  <a:cubicBezTo>
                    <a:pt x="16195" y="49829"/>
                    <a:pt x="16030" y="49789"/>
                    <a:pt x="15870" y="49789"/>
                  </a:cubicBezTo>
                  <a:close/>
                  <a:moveTo>
                    <a:pt x="195846" y="55697"/>
                  </a:moveTo>
                  <a:cubicBezTo>
                    <a:pt x="195714" y="55697"/>
                    <a:pt x="195581" y="55724"/>
                    <a:pt x="195459" y="55780"/>
                  </a:cubicBezTo>
                  <a:cubicBezTo>
                    <a:pt x="195035" y="55976"/>
                    <a:pt x="194839" y="56530"/>
                    <a:pt x="195068" y="56954"/>
                  </a:cubicBezTo>
                  <a:cubicBezTo>
                    <a:pt x="195231" y="57258"/>
                    <a:pt x="195545" y="57428"/>
                    <a:pt x="195878" y="57428"/>
                  </a:cubicBezTo>
                  <a:cubicBezTo>
                    <a:pt x="196010" y="57428"/>
                    <a:pt x="196145" y="57401"/>
                    <a:pt x="196274" y="57346"/>
                  </a:cubicBezTo>
                  <a:cubicBezTo>
                    <a:pt x="196535" y="57183"/>
                    <a:pt x="196764" y="56857"/>
                    <a:pt x="196699" y="56563"/>
                  </a:cubicBezTo>
                  <a:cubicBezTo>
                    <a:pt x="196699" y="56432"/>
                    <a:pt x="196699" y="56269"/>
                    <a:pt x="196633" y="56139"/>
                  </a:cubicBezTo>
                  <a:cubicBezTo>
                    <a:pt x="196494" y="55860"/>
                    <a:pt x="196172" y="55697"/>
                    <a:pt x="195846" y="55697"/>
                  </a:cubicBezTo>
                  <a:close/>
                  <a:moveTo>
                    <a:pt x="12431" y="55949"/>
                  </a:moveTo>
                  <a:cubicBezTo>
                    <a:pt x="12122" y="55949"/>
                    <a:pt x="11811" y="56124"/>
                    <a:pt x="11679" y="56432"/>
                  </a:cubicBezTo>
                  <a:cubicBezTo>
                    <a:pt x="11418" y="56857"/>
                    <a:pt x="11581" y="57378"/>
                    <a:pt x="12037" y="57607"/>
                  </a:cubicBezTo>
                  <a:cubicBezTo>
                    <a:pt x="12175" y="57691"/>
                    <a:pt x="12322" y="57731"/>
                    <a:pt x="12467" y="57731"/>
                  </a:cubicBezTo>
                  <a:cubicBezTo>
                    <a:pt x="12769" y="57731"/>
                    <a:pt x="13057" y="57557"/>
                    <a:pt x="13212" y="57248"/>
                  </a:cubicBezTo>
                  <a:cubicBezTo>
                    <a:pt x="13277" y="57117"/>
                    <a:pt x="13310" y="56987"/>
                    <a:pt x="13342" y="56857"/>
                  </a:cubicBezTo>
                  <a:cubicBezTo>
                    <a:pt x="13342" y="56530"/>
                    <a:pt x="13147" y="56237"/>
                    <a:pt x="12853" y="56074"/>
                  </a:cubicBezTo>
                  <a:cubicBezTo>
                    <a:pt x="12726" y="55989"/>
                    <a:pt x="12579" y="55949"/>
                    <a:pt x="12431" y="55949"/>
                  </a:cubicBezTo>
                  <a:close/>
                  <a:moveTo>
                    <a:pt x="198921" y="61985"/>
                  </a:moveTo>
                  <a:cubicBezTo>
                    <a:pt x="198797" y="61985"/>
                    <a:pt x="198673" y="62014"/>
                    <a:pt x="198558" y="62076"/>
                  </a:cubicBezTo>
                  <a:cubicBezTo>
                    <a:pt x="198101" y="62271"/>
                    <a:pt x="197905" y="62793"/>
                    <a:pt x="198101" y="63250"/>
                  </a:cubicBezTo>
                  <a:cubicBezTo>
                    <a:pt x="198222" y="63587"/>
                    <a:pt x="198538" y="63782"/>
                    <a:pt x="198879" y="63782"/>
                  </a:cubicBezTo>
                  <a:cubicBezTo>
                    <a:pt x="199000" y="63782"/>
                    <a:pt x="199123" y="63758"/>
                    <a:pt x="199243" y="63707"/>
                  </a:cubicBezTo>
                  <a:cubicBezTo>
                    <a:pt x="199602" y="63511"/>
                    <a:pt x="199765" y="63217"/>
                    <a:pt x="199765" y="62891"/>
                  </a:cubicBezTo>
                  <a:cubicBezTo>
                    <a:pt x="199765" y="62761"/>
                    <a:pt x="199732" y="62630"/>
                    <a:pt x="199700" y="62500"/>
                  </a:cubicBezTo>
                  <a:cubicBezTo>
                    <a:pt x="199581" y="62191"/>
                    <a:pt x="199254" y="61985"/>
                    <a:pt x="198921" y="61985"/>
                  </a:cubicBezTo>
                  <a:close/>
                  <a:moveTo>
                    <a:pt x="9423" y="62312"/>
                  </a:moveTo>
                  <a:cubicBezTo>
                    <a:pt x="9088" y="62312"/>
                    <a:pt x="8755" y="62517"/>
                    <a:pt x="8612" y="62826"/>
                  </a:cubicBezTo>
                  <a:cubicBezTo>
                    <a:pt x="8417" y="63283"/>
                    <a:pt x="8612" y="63805"/>
                    <a:pt x="9069" y="64033"/>
                  </a:cubicBezTo>
                  <a:cubicBezTo>
                    <a:pt x="9188" y="64084"/>
                    <a:pt x="9310" y="64108"/>
                    <a:pt x="9428" y="64108"/>
                  </a:cubicBezTo>
                  <a:cubicBezTo>
                    <a:pt x="9761" y="64108"/>
                    <a:pt x="10066" y="63914"/>
                    <a:pt x="10211" y="63576"/>
                  </a:cubicBezTo>
                  <a:lnTo>
                    <a:pt x="10309" y="63217"/>
                  </a:lnTo>
                  <a:cubicBezTo>
                    <a:pt x="10309" y="62891"/>
                    <a:pt x="10113" y="62565"/>
                    <a:pt x="9787" y="62402"/>
                  </a:cubicBezTo>
                  <a:cubicBezTo>
                    <a:pt x="9672" y="62340"/>
                    <a:pt x="9547" y="62312"/>
                    <a:pt x="9423" y="62312"/>
                  </a:cubicBezTo>
                  <a:close/>
                  <a:moveTo>
                    <a:pt x="201483" y="68518"/>
                  </a:moveTo>
                  <a:cubicBezTo>
                    <a:pt x="201389" y="68518"/>
                    <a:pt x="201293" y="68534"/>
                    <a:pt x="201200" y="68567"/>
                  </a:cubicBezTo>
                  <a:cubicBezTo>
                    <a:pt x="200743" y="68730"/>
                    <a:pt x="200515" y="69285"/>
                    <a:pt x="200678" y="69709"/>
                  </a:cubicBezTo>
                  <a:cubicBezTo>
                    <a:pt x="200808" y="70073"/>
                    <a:pt x="201166" y="70312"/>
                    <a:pt x="201537" y="70312"/>
                  </a:cubicBezTo>
                  <a:cubicBezTo>
                    <a:pt x="201631" y="70312"/>
                    <a:pt x="201727" y="70296"/>
                    <a:pt x="201820" y="70263"/>
                  </a:cubicBezTo>
                  <a:cubicBezTo>
                    <a:pt x="202179" y="70133"/>
                    <a:pt x="202374" y="69807"/>
                    <a:pt x="202374" y="69383"/>
                  </a:cubicBezTo>
                  <a:cubicBezTo>
                    <a:pt x="202374" y="69317"/>
                    <a:pt x="202374" y="69187"/>
                    <a:pt x="202342" y="69122"/>
                  </a:cubicBezTo>
                  <a:cubicBezTo>
                    <a:pt x="202212" y="68758"/>
                    <a:pt x="201854" y="68518"/>
                    <a:pt x="201483" y="68518"/>
                  </a:cubicBezTo>
                  <a:close/>
                  <a:moveTo>
                    <a:pt x="6795" y="68906"/>
                  </a:moveTo>
                  <a:cubicBezTo>
                    <a:pt x="6425" y="68906"/>
                    <a:pt x="6098" y="69123"/>
                    <a:pt x="5970" y="69480"/>
                  </a:cubicBezTo>
                  <a:cubicBezTo>
                    <a:pt x="5807" y="69970"/>
                    <a:pt x="6035" y="70459"/>
                    <a:pt x="6492" y="70622"/>
                  </a:cubicBezTo>
                  <a:cubicBezTo>
                    <a:pt x="6599" y="70658"/>
                    <a:pt x="6706" y="70675"/>
                    <a:pt x="6809" y="70675"/>
                  </a:cubicBezTo>
                  <a:cubicBezTo>
                    <a:pt x="7179" y="70675"/>
                    <a:pt x="7506" y="70457"/>
                    <a:pt x="7634" y="70100"/>
                  </a:cubicBezTo>
                  <a:cubicBezTo>
                    <a:pt x="7666" y="69970"/>
                    <a:pt x="7666" y="69904"/>
                    <a:pt x="7666" y="69774"/>
                  </a:cubicBezTo>
                  <a:cubicBezTo>
                    <a:pt x="7666" y="69415"/>
                    <a:pt x="7471" y="69089"/>
                    <a:pt x="7112" y="68958"/>
                  </a:cubicBezTo>
                  <a:cubicBezTo>
                    <a:pt x="7005" y="68923"/>
                    <a:pt x="6898" y="68906"/>
                    <a:pt x="6795" y="68906"/>
                  </a:cubicBezTo>
                  <a:close/>
                  <a:moveTo>
                    <a:pt x="203657" y="75251"/>
                  </a:moveTo>
                  <a:cubicBezTo>
                    <a:pt x="203568" y="75251"/>
                    <a:pt x="203477" y="75262"/>
                    <a:pt x="203386" y="75287"/>
                  </a:cubicBezTo>
                  <a:cubicBezTo>
                    <a:pt x="202896" y="75385"/>
                    <a:pt x="202668" y="75874"/>
                    <a:pt x="202798" y="76363"/>
                  </a:cubicBezTo>
                  <a:cubicBezTo>
                    <a:pt x="202879" y="76768"/>
                    <a:pt x="203228" y="77016"/>
                    <a:pt x="203623" y="77016"/>
                  </a:cubicBezTo>
                  <a:cubicBezTo>
                    <a:pt x="203706" y="77016"/>
                    <a:pt x="203790" y="77006"/>
                    <a:pt x="203875" y="76983"/>
                  </a:cubicBezTo>
                  <a:cubicBezTo>
                    <a:pt x="204299" y="76853"/>
                    <a:pt x="204527" y="76526"/>
                    <a:pt x="204527" y="76135"/>
                  </a:cubicBezTo>
                  <a:cubicBezTo>
                    <a:pt x="204527" y="76037"/>
                    <a:pt x="204527" y="75972"/>
                    <a:pt x="204495" y="75874"/>
                  </a:cubicBezTo>
                  <a:cubicBezTo>
                    <a:pt x="204389" y="75476"/>
                    <a:pt x="204045" y="75251"/>
                    <a:pt x="203657" y="75251"/>
                  </a:cubicBezTo>
                  <a:close/>
                  <a:moveTo>
                    <a:pt x="4642" y="75612"/>
                  </a:moveTo>
                  <a:cubicBezTo>
                    <a:pt x="4247" y="75612"/>
                    <a:pt x="3898" y="75861"/>
                    <a:pt x="3817" y="76265"/>
                  </a:cubicBezTo>
                  <a:cubicBezTo>
                    <a:pt x="3687" y="76755"/>
                    <a:pt x="3915" y="77244"/>
                    <a:pt x="4404" y="77342"/>
                  </a:cubicBezTo>
                  <a:cubicBezTo>
                    <a:pt x="4484" y="77363"/>
                    <a:pt x="4564" y="77373"/>
                    <a:pt x="4642" y="77373"/>
                  </a:cubicBezTo>
                  <a:cubicBezTo>
                    <a:pt x="5044" y="77373"/>
                    <a:pt x="5404" y="77110"/>
                    <a:pt x="5513" y="76755"/>
                  </a:cubicBezTo>
                  <a:cubicBezTo>
                    <a:pt x="5546" y="76657"/>
                    <a:pt x="5546" y="76592"/>
                    <a:pt x="5546" y="76494"/>
                  </a:cubicBezTo>
                  <a:cubicBezTo>
                    <a:pt x="5546" y="76102"/>
                    <a:pt x="5318" y="75776"/>
                    <a:pt x="4894" y="75646"/>
                  </a:cubicBezTo>
                  <a:cubicBezTo>
                    <a:pt x="4809" y="75623"/>
                    <a:pt x="4725" y="75612"/>
                    <a:pt x="4642" y="75612"/>
                  </a:cubicBezTo>
                  <a:close/>
                  <a:moveTo>
                    <a:pt x="205282" y="82063"/>
                  </a:moveTo>
                  <a:cubicBezTo>
                    <a:pt x="205238" y="82063"/>
                    <a:pt x="205192" y="82066"/>
                    <a:pt x="205147" y="82072"/>
                  </a:cubicBezTo>
                  <a:cubicBezTo>
                    <a:pt x="204658" y="82202"/>
                    <a:pt x="204364" y="82659"/>
                    <a:pt x="204462" y="83148"/>
                  </a:cubicBezTo>
                  <a:cubicBezTo>
                    <a:pt x="204576" y="83574"/>
                    <a:pt x="204912" y="83852"/>
                    <a:pt x="205320" y="83852"/>
                  </a:cubicBezTo>
                  <a:cubicBezTo>
                    <a:pt x="205381" y="83852"/>
                    <a:pt x="205443" y="83846"/>
                    <a:pt x="205506" y="83833"/>
                  </a:cubicBezTo>
                  <a:cubicBezTo>
                    <a:pt x="205930" y="83768"/>
                    <a:pt x="206224" y="83376"/>
                    <a:pt x="206224" y="82952"/>
                  </a:cubicBezTo>
                  <a:lnTo>
                    <a:pt x="206224" y="82789"/>
                  </a:lnTo>
                  <a:cubicBezTo>
                    <a:pt x="206105" y="82345"/>
                    <a:pt x="205718" y="82063"/>
                    <a:pt x="205282" y="82063"/>
                  </a:cubicBezTo>
                  <a:close/>
                  <a:moveTo>
                    <a:pt x="3009" y="82477"/>
                  </a:moveTo>
                  <a:cubicBezTo>
                    <a:pt x="2588" y="82477"/>
                    <a:pt x="2206" y="82755"/>
                    <a:pt x="2121" y="83181"/>
                  </a:cubicBezTo>
                  <a:cubicBezTo>
                    <a:pt x="2056" y="83670"/>
                    <a:pt x="2349" y="84159"/>
                    <a:pt x="2839" y="84257"/>
                  </a:cubicBezTo>
                  <a:cubicBezTo>
                    <a:pt x="2884" y="84263"/>
                    <a:pt x="2930" y="84266"/>
                    <a:pt x="2975" y="84266"/>
                  </a:cubicBezTo>
                  <a:cubicBezTo>
                    <a:pt x="3415" y="84266"/>
                    <a:pt x="3823" y="83983"/>
                    <a:pt x="3882" y="83540"/>
                  </a:cubicBezTo>
                  <a:lnTo>
                    <a:pt x="3882" y="83344"/>
                  </a:lnTo>
                  <a:cubicBezTo>
                    <a:pt x="3882" y="82952"/>
                    <a:pt x="3589" y="82561"/>
                    <a:pt x="3197" y="82496"/>
                  </a:cubicBezTo>
                  <a:cubicBezTo>
                    <a:pt x="3134" y="82483"/>
                    <a:pt x="3071" y="82477"/>
                    <a:pt x="3009" y="82477"/>
                  </a:cubicBezTo>
                  <a:close/>
                  <a:moveTo>
                    <a:pt x="206502" y="89045"/>
                  </a:moveTo>
                  <a:cubicBezTo>
                    <a:pt x="206464" y="89045"/>
                    <a:pt x="206425" y="89047"/>
                    <a:pt x="206387" y="89052"/>
                  </a:cubicBezTo>
                  <a:cubicBezTo>
                    <a:pt x="205930" y="89118"/>
                    <a:pt x="205571" y="89574"/>
                    <a:pt x="205636" y="90064"/>
                  </a:cubicBezTo>
                  <a:cubicBezTo>
                    <a:pt x="205726" y="90511"/>
                    <a:pt x="206088" y="90822"/>
                    <a:pt x="206524" y="90822"/>
                  </a:cubicBezTo>
                  <a:cubicBezTo>
                    <a:pt x="206564" y="90822"/>
                    <a:pt x="206606" y="90819"/>
                    <a:pt x="206648" y="90814"/>
                  </a:cubicBezTo>
                  <a:cubicBezTo>
                    <a:pt x="207104" y="90716"/>
                    <a:pt x="207430" y="90357"/>
                    <a:pt x="207365" y="89900"/>
                  </a:cubicBezTo>
                  <a:lnTo>
                    <a:pt x="207365" y="89803"/>
                  </a:lnTo>
                  <a:cubicBezTo>
                    <a:pt x="207305" y="89382"/>
                    <a:pt x="206941" y="89045"/>
                    <a:pt x="206502" y="89045"/>
                  </a:cubicBezTo>
                  <a:close/>
                  <a:moveTo>
                    <a:pt x="1787" y="89492"/>
                  </a:moveTo>
                  <a:cubicBezTo>
                    <a:pt x="1379" y="89492"/>
                    <a:pt x="1065" y="89796"/>
                    <a:pt x="979" y="90227"/>
                  </a:cubicBezTo>
                  <a:cubicBezTo>
                    <a:pt x="914" y="90683"/>
                    <a:pt x="1240" y="91140"/>
                    <a:pt x="1730" y="91205"/>
                  </a:cubicBezTo>
                  <a:cubicBezTo>
                    <a:pt x="1766" y="91210"/>
                    <a:pt x="1802" y="91213"/>
                    <a:pt x="1838" y="91213"/>
                  </a:cubicBezTo>
                  <a:cubicBezTo>
                    <a:pt x="2251" y="91213"/>
                    <a:pt x="2618" y="90875"/>
                    <a:pt x="2708" y="90455"/>
                  </a:cubicBezTo>
                  <a:cubicBezTo>
                    <a:pt x="2708" y="90390"/>
                    <a:pt x="2708" y="90357"/>
                    <a:pt x="2741" y="90357"/>
                  </a:cubicBezTo>
                  <a:cubicBezTo>
                    <a:pt x="2741" y="89933"/>
                    <a:pt x="2415" y="89542"/>
                    <a:pt x="1958" y="89509"/>
                  </a:cubicBezTo>
                  <a:cubicBezTo>
                    <a:pt x="1899" y="89497"/>
                    <a:pt x="1842" y="89492"/>
                    <a:pt x="1787" y="89492"/>
                  </a:cubicBezTo>
                  <a:close/>
                  <a:moveTo>
                    <a:pt x="207296" y="96064"/>
                  </a:moveTo>
                  <a:cubicBezTo>
                    <a:pt x="207276" y="96064"/>
                    <a:pt x="207255" y="96064"/>
                    <a:pt x="207235" y="96066"/>
                  </a:cubicBezTo>
                  <a:cubicBezTo>
                    <a:pt x="206745" y="96098"/>
                    <a:pt x="206387" y="96522"/>
                    <a:pt x="206419" y="97012"/>
                  </a:cubicBezTo>
                  <a:cubicBezTo>
                    <a:pt x="206450" y="97480"/>
                    <a:pt x="206841" y="97829"/>
                    <a:pt x="207304" y="97829"/>
                  </a:cubicBezTo>
                  <a:cubicBezTo>
                    <a:pt x="207324" y="97829"/>
                    <a:pt x="207345" y="97828"/>
                    <a:pt x="207365" y="97827"/>
                  </a:cubicBezTo>
                  <a:cubicBezTo>
                    <a:pt x="207789" y="97794"/>
                    <a:pt x="208181" y="97403"/>
                    <a:pt x="208181" y="96914"/>
                  </a:cubicBezTo>
                  <a:lnTo>
                    <a:pt x="208181" y="96881"/>
                  </a:lnTo>
                  <a:cubicBezTo>
                    <a:pt x="208118" y="96412"/>
                    <a:pt x="207757" y="96064"/>
                    <a:pt x="207296" y="96064"/>
                  </a:cubicBezTo>
                  <a:close/>
                  <a:moveTo>
                    <a:pt x="1146" y="96422"/>
                  </a:moveTo>
                  <a:cubicBezTo>
                    <a:pt x="683" y="96422"/>
                    <a:pt x="293" y="96771"/>
                    <a:pt x="262" y="97240"/>
                  </a:cubicBezTo>
                  <a:cubicBezTo>
                    <a:pt x="229" y="97729"/>
                    <a:pt x="588" y="98153"/>
                    <a:pt x="1077" y="98186"/>
                  </a:cubicBezTo>
                  <a:cubicBezTo>
                    <a:pt x="1098" y="98187"/>
                    <a:pt x="1118" y="98188"/>
                    <a:pt x="1139" y="98188"/>
                  </a:cubicBezTo>
                  <a:cubicBezTo>
                    <a:pt x="1599" y="98188"/>
                    <a:pt x="1961" y="97839"/>
                    <a:pt x="2023" y="97370"/>
                  </a:cubicBezTo>
                  <a:lnTo>
                    <a:pt x="2023" y="97338"/>
                  </a:lnTo>
                  <a:cubicBezTo>
                    <a:pt x="2023" y="96848"/>
                    <a:pt x="1632" y="96457"/>
                    <a:pt x="1208" y="96424"/>
                  </a:cubicBezTo>
                  <a:cubicBezTo>
                    <a:pt x="1187" y="96423"/>
                    <a:pt x="1166" y="96422"/>
                    <a:pt x="1146" y="96422"/>
                  </a:cubicBezTo>
                  <a:close/>
                  <a:moveTo>
                    <a:pt x="207561" y="103079"/>
                  </a:moveTo>
                  <a:cubicBezTo>
                    <a:pt x="207072" y="103079"/>
                    <a:pt x="206648" y="103503"/>
                    <a:pt x="206648" y="103960"/>
                  </a:cubicBezTo>
                  <a:lnTo>
                    <a:pt x="206648" y="104090"/>
                  </a:lnTo>
                  <a:lnTo>
                    <a:pt x="206648" y="104221"/>
                  </a:lnTo>
                  <a:cubicBezTo>
                    <a:pt x="206648" y="104710"/>
                    <a:pt x="207072" y="105134"/>
                    <a:pt x="207561" y="105134"/>
                  </a:cubicBezTo>
                  <a:cubicBezTo>
                    <a:pt x="208050" y="105134"/>
                    <a:pt x="208409" y="104742"/>
                    <a:pt x="208442" y="104221"/>
                  </a:cubicBezTo>
                  <a:lnTo>
                    <a:pt x="208442" y="104090"/>
                  </a:lnTo>
                  <a:lnTo>
                    <a:pt x="208442" y="103960"/>
                  </a:lnTo>
                  <a:cubicBezTo>
                    <a:pt x="208442" y="103503"/>
                    <a:pt x="208050" y="103079"/>
                    <a:pt x="207561" y="103079"/>
                  </a:cubicBezTo>
                  <a:close/>
                  <a:moveTo>
                    <a:pt x="914" y="103438"/>
                  </a:moveTo>
                  <a:cubicBezTo>
                    <a:pt x="425" y="103438"/>
                    <a:pt x="1" y="103862"/>
                    <a:pt x="1" y="104351"/>
                  </a:cubicBezTo>
                  <a:cubicBezTo>
                    <a:pt x="1" y="104840"/>
                    <a:pt x="425" y="105232"/>
                    <a:pt x="914" y="105232"/>
                  </a:cubicBezTo>
                  <a:cubicBezTo>
                    <a:pt x="1403" y="105232"/>
                    <a:pt x="1762" y="104873"/>
                    <a:pt x="1795" y="104351"/>
                  </a:cubicBezTo>
                  <a:cubicBezTo>
                    <a:pt x="1795" y="103862"/>
                    <a:pt x="1403" y="103438"/>
                    <a:pt x="914" y="103438"/>
                  </a:cubicBezTo>
                  <a:close/>
                  <a:moveTo>
                    <a:pt x="207304" y="110416"/>
                  </a:moveTo>
                  <a:cubicBezTo>
                    <a:pt x="206841" y="110416"/>
                    <a:pt x="206450" y="110765"/>
                    <a:pt x="206419" y="111234"/>
                  </a:cubicBezTo>
                  <a:cubicBezTo>
                    <a:pt x="206387" y="111723"/>
                    <a:pt x="206745" y="112115"/>
                    <a:pt x="207235" y="112180"/>
                  </a:cubicBezTo>
                  <a:cubicBezTo>
                    <a:pt x="207255" y="112181"/>
                    <a:pt x="207276" y="112182"/>
                    <a:pt x="207296" y="112182"/>
                  </a:cubicBezTo>
                  <a:cubicBezTo>
                    <a:pt x="207757" y="112182"/>
                    <a:pt x="208118" y="111833"/>
                    <a:pt x="208181" y="111364"/>
                  </a:cubicBezTo>
                  <a:lnTo>
                    <a:pt x="208181" y="111266"/>
                  </a:lnTo>
                  <a:cubicBezTo>
                    <a:pt x="208181" y="110842"/>
                    <a:pt x="207789" y="110451"/>
                    <a:pt x="207365" y="110418"/>
                  </a:cubicBezTo>
                  <a:cubicBezTo>
                    <a:pt x="207345" y="110417"/>
                    <a:pt x="207324" y="110416"/>
                    <a:pt x="207304" y="110416"/>
                  </a:cubicBezTo>
                  <a:close/>
                  <a:moveTo>
                    <a:pt x="1183" y="110542"/>
                  </a:moveTo>
                  <a:cubicBezTo>
                    <a:pt x="1149" y="110542"/>
                    <a:pt x="1113" y="110544"/>
                    <a:pt x="1077" y="110549"/>
                  </a:cubicBezTo>
                  <a:cubicBezTo>
                    <a:pt x="588" y="110581"/>
                    <a:pt x="229" y="111005"/>
                    <a:pt x="262" y="111495"/>
                  </a:cubicBezTo>
                  <a:cubicBezTo>
                    <a:pt x="293" y="111963"/>
                    <a:pt x="683" y="112312"/>
                    <a:pt x="1146" y="112312"/>
                  </a:cubicBezTo>
                  <a:cubicBezTo>
                    <a:pt x="1166" y="112312"/>
                    <a:pt x="1187" y="112312"/>
                    <a:pt x="1208" y="112310"/>
                  </a:cubicBezTo>
                  <a:cubicBezTo>
                    <a:pt x="1664" y="112245"/>
                    <a:pt x="2023" y="111886"/>
                    <a:pt x="2023" y="111430"/>
                  </a:cubicBezTo>
                  <a:lnTo>
                    <a:pt x="2023" y="111364"/>
                  </a:lnTo>
                  <a:cubicBezTo>
                    <a:pt x="1963" y="110911"/>
                    <a:pt x="1622" y="110542"/>
                    <a:pt x="1183" y="110542"/>
                  </a:cubicBezTo>
                  <a:close/>
                  <a:moveTo>
                    <a:pt x="206682" y="117429"/>
                  </a:moveTo>
                  <a:cubicBezTo>
                    <a:pt x="206248" y="117429"/>
                    <a:pt x="205829" y="117748"/>
                    <a:pt x="205767" y="118214"/>
                  </a:cubicBezTo>
                  <a:cubicBezTo>
                    <a:pt x="205669" y="118639"/>
                    <a:pt x="205995" y="119095"/>
                    <a:pt x="206484" y="119193"/>
                  </a:cubicBezTo>
                  <a:cubicBezTo>
                    <a:pt x="206507" y="119195"/>
                    <a:pt x="206529" y="119195"/>
                    <a:pt x="206552" y="119195"/>
                  </a:cubicBezTo>
                  <a:cubicBezTo>
                    <a:pt x="207012" y="119195"/>
                    <a:pt x="207401" y="118877"/>
                    <a:pt x="207463" y="118410"/>
                  </a:cubicBezTo>
                  <a:cubicBezTo>
                    <a:pt x="207463" y="118378"/>
                    <a:pt x="207463" y="118345"/>
                    <a:pt x="207528" y="118280"/>
                  </a:cubicBezTo>
                  <a:cubicBezTo>
                    <a:pt x="207528" y="117888"/>
                    <a:pt x="207202" y="117529"/>
                    <a:pt x="206745" y="117432"/>
                  </a:cubicBezTo>
                  <a:cubicBezTo>
                    <a:pt x="206724" y="117430"/>
                    <a:pt x="206703" y="117429"/>
                    <a:pt x="206682" y="117429"/>
                  </a:cubicBezTo>
                  <a:close/>
                  <a:moveTo>
                    <a:pt x="1845" y="117587"/>
                  </a:moveTo>
                  <a:cubicBezTo>
                    <a:pt x="1807" y="117587"/>
                    <a:pt x="1768" y="117590"/>
                    <a:pt x="1730" y="117595"/>
                  </a:cubicBezTo>
                  <a:cubicBezTo>
                    <a:pt x="1273" y="117627"/>
                    <a:pt x="914" y="118084"/>
                    <a:pt x="979" y="118573"/>
                  </a:cubicBezTo>
                  <a:cubicBezTo>
                    <a:pt x="1039" y="118994"/>
                    <a:pt x="1404" y="119331"/>
                    <a:pt x="1843" y="119331"/>
                  </a:cubicBezTo>
                  <a:cubicBezTo>
                    <a:pt x="1881" y="119331"/>
                    <a:pt x="1919" y="119329"/>
                    <a:pt x="1958" y="119324"/>
                  </a:cubicBezTo>
                  <a:cubicBezTo>
                    <a:pt x="2415" y="119258"/>
                    <a:pt x="2741" y="118867"/>
                    <a:pt x="2708" y="118443"/>
                  </a:cubicBezTo>
                  <a:lnTo>
                    <a:pt x="2708" y="118345"/>
                  </a:lnTo>
                  <a:cubicBezTo>
                    <a:pt x="2678" y="117925"/>
                    <a:pt x="2289" y="117587"/>
                    <a:pt x="1845" y="117587"/>
                  </a:cubicBezTo>
                  <a:close/>
                  <a:moveTo>
                    <a:pt x="205435" y="124338"/>
                  </a:moveTo>
                  <a:cubicBezTo>
                    <a:pt x="204994" y="124338"/>
                    <a:pt x="204583" y="124621"/>
                    <a:pt x="204495" y="125065"/>
                  </a:cubicBezTo>
                  <a:cubicBezTo>
                    <a:pt x="204429" y="125554"/>
                    <a:pt x="204690" y="126043"/>
                    <a:pt x="205180" y="126108"/>
                  </a:cubicBezTo>
                  <a:cubicBezTo>
                    <a:pt x="205243" y="126121"/>
                    <a:pt x="205306" y="126127"/>
                    <a:pt x="205368" y="126127"/>
                  </a:cubicBezTo>
                  <a:cubicBezTo>
                    <a:pt x="205789" y="126127"/>
                    <a:pt x="206171" y="125850"/>
                    <a:pt x="206256" y="125423"/>
                  </a:cubicBezTo>
                  <a:cubicBezTo>
                    <a:pt x="206289" y="125391"/>
                    <a:pt x="206289" y="125293"/>
                    <a:pt x="206256" y="125228"/>
                  </a:cubicBezTo>
                  <a:cubicBezTo>
                    <a:pt x="206256" y="124804"/>
                    <a:pt x="205963" y="124445"/>
                    <a:pt x="205571" y="124347"/>
                  </a:cubicBezTo>
                  <a:cubicBezTo>
                    <a:pt x="205526" y="124341"/>
                    <a:pt x="205480" y="124338"/>
                    <a:pt x="205435" y="124338"/>
                  </a:cubicBezTo>
                  <a:close/>
                  <a:moveTo>
                    <a:pt x="3007" y="124468"/>
                  </a:moveTo>
                  <a:cubicBezTo>
                    <a:pt x="2962" y="124468"/>
                    <a:pt x="2917" y="124471"/>
                    <a:pt x="2871" y="124478"/>
                  </a:cubicBezTo>
                  <a:cubicBezTo>
                    <a:pt x="2382" y="124608"/>
                    <a:pt x="2088" y="125065"/>
                    <a:pt x="2186" y="125554"/>
                  </a:cubicBezTo>
                  <a:cubicBezTo>
                    <a:pt x="2271" y="125980"/>
                    <a:pt x="2629" y="126258"/>
                    <a:pt x="3043" y="126258"/>
                  </a:cubicBezTo>
                  <a:cubicBezTo>
                    <a:pt x="3104" y="126258"/>
                    <a:pt x="3167" y="126252"/>
                    <a:pt x="3230" y="126239"/>
                  </a:cubicBezTo>
                  <a:cubicBezTo>
                    <a:pt x="3687" y="126174"/>
                    <a:pt x="3948" y="125782"/>
                    <a:pt x="3915" y="125326"/>
                  </a:cubicBezTo>
                  <a:lnTo>
                    <a:pt x="3915" y="125163"/>
                  </a:lnTo>
                  <a:cubicBezTo>
                    <a:pt x="3826" y="124748"/>
                    <a:pt x="3443" y="124468"/>
                    <a:pt x="3007" y="124468"/>
                  </a:cubicBezTo>
                  <a:close/>
                  <a:moveTo>
                    <a:pt x="203721" y="131229"/>
                  </a:moveTo>
                  <a:cubicBezTo>
                    <a:pt x="203325" y="131229"/>
                    <a:pt x="202972" y="131478"/>
                    <a:pt x="202864" y="131882"/>
                  </a:cubicBezTo>
                  <a:cubicBezTo>
                    <a:pt x="202733" y="132372"/>
                    <a:pt x="202994" y="132861"/>
                    <a:pt x="203483" y="132959"/>
                  </a:cubicBezTo>
                  <a:cubicBezTo>
                    <a:pt x="203575" y="132983"/>
                    <a:pt x="203666" y="132995"/>
                    <a:pt x="203755" y="132995"/>
                  </a:cubicBezTo>
                  <a:cubicBezTo>
                    <a:pt x="204143" y="132995"/>
                    <a:pt x="204486" y="132770"/>
                    <a:pt x="204593" y="132372"/>
                  </a:cubicBezTo>
                  <a:cubicBezTo>
                    <a:pt x="204593" y="132274"/>
                    <a:pt x="204625" y="132208"/>
                    <a:pt x="204625" y="132111"/>
                  </a:cubicBezTo>
                  <a:cubicBezTo>
                    <a:pt x="204625" y="131719"/>
                    <a:pt x="204364" y="131393"/>
                    <a:pt x="203973" y="131262"/>
                  </a:cubicBezTo>
                  <a:cubicBezTo>
                    <a:pt x="203888" y="131240"/>
                    <a:pt x="203804" y="131229"/>
                    <a:pt x="203721" y="131229"/>
                  </a:cubicBezTo>
                  <a:close/>
                  <a:moveTo>
                    <a:pt x="4774" y="131357"/>
                  </a:moveTo>
                  <a:cubicBezTo>
                    <a:pt x="4685" y="131357"/>
                    <a:pt x="4594" y="131369"/>
                    <a:pt x="4502" y="131393"/>
                  </a:cubicBezTo>
                  <a:cubicBezTo>
                    <a:pt x="4013" y="131556"/>
                    <a:pt x="3752" y="132045"/>
                    <a:pt x="3882" y="132469"/>
                  </a:cubicBezTo>
                  <a:cubicBezTo>
                    <a:pt x="3990" y="132874"/>
                    <a:pt x="4344" y="133123"/>
                    <a:pt x="4740" y="133123"/>
                  </a:cubicBezTo>
                  <a:cubicBezTo>
                    <a:pt x="4822" y="133123"/>
                    <a:pt x="4907" y="133112"/>
                    <a:pt x="4992" y="133089"/>
                  </a:cubicBezTo>
                  <a:cubicBezTo>
                    <a:pt x="5383" y="132959"/>
                    <a:pt x="5644" y="132632"/>
                    <a:pt x="5644" y="132241"/>
                  </a:cubicBezTo>
                  <a:cubicBezTo>
                    <a:pt x="5644" y="132143"/>
                    <a:pt x="5644" y="132078"/>
                    <a:pt x="5611" y="131980"/>
                  </a:cubicBezTo>
                  <a:cubicBezTo>
                    <a:pt x="5505" y="131582"/>
                    <a:pt x="5162" y="131357"/>
                    <a:pt x="4774" y="131357"/>
                  </a:cubicBezTo>
                  <a:close/>
                  <a:moveTo>
                    <a:pt x="201587" y="137933"/>
                  </a:moveTo>
                  <a:cubicBezTo>
                    <a:pt x="201209" y="137933"/>
                    <a:pt x="200873" y="138167"/>
                    <a:pt x="200743" y="138504"/>
                  </a:cubicBezTo>
                  <a:cubicBezTo>
                    <a:pt x="200580" y="138993"/>
                    <a:pt x="200809" y="139483"/>
                    <a:pt x="201265" y="139646"/>
                  </a:cubicBezTo>
                  <a:cubicBezTo>
                    <a:pt x="201372" y="139681"/>
                    <a:pt x="201479" y="139698"/>
                    <a:pt x="201582" y="139698"/>
                  </a:cubicBezTo>
                  <a:cubicBezTo>
                    <a:pt x="201953" y="139698"/>
                    <a:pt x="202279" y="139481"/>
                    <a:pt x="202407" y="139124"/>
                  </a:cubicBezTo>
                  <a:cubicBezTo>
                    <a:pt x="202472" y="139059"/>
                    <a:pt x="202472" y="138928"/>
                    <a:pt x="202440" y="138798"/>
                  </a:cubicBezTo>
                  <a:cubicBezTo>
                    <a:pt x="202440" y="138439"/>
                    <a:pt x="202244" y="138113"/>
                    <a:pt x="201885" y="137982"/>
                  </a:cubicBezTo>
                  <a:cubicBezTo>
                    <a:pt x="201785" y="137949"/>
                    <a:pt x="201684" y="137933"/>
                    <a:pt x="201587" y="137933"/>
                  </a:cubicBezTo>
                  <a:close/>
                  <a:moveTo>
                    <a:pt x="6881" y="138060"/>
                  </a:moveTo>
                  <a:cubicBezTo>
                    <a:pt x="6781" y="138060"/>
                    <a:pt x="6682" y="138077"/>
                    <a:pt x="6590" y="138113"/>
                  </a:cubicBezTo>
                  <a:cubicBezTo>
                    <a:pt x="6133" y="138276"/>
                    <a:pt x="5872" y="138798"/>
                    <a:pt x="6035" y="139254"/>
                  </a:cubicBezTo>
                  <a:cubicBezTo>
                    <a:pt x="6163" y="139611"/>
                    <a:pt x="6530" y="139829"/>
                    <a:pt x="6886" y="139829"/>
                  </a:cubicBezTo>
                  <a:cubicBezTo>
                    <a:pt x="6986" y="139829"/>
                    <a:pt x="7085" y="139812"/>
                    <a:pt x="7177" y="139776"/>
                  </a:cubicBezTo>
                  <a:cubicBezTo>
                    <a:pt x="7569" y="139646"/>
                    <a:pt x="7764" y="139320"/>
                    <a:pt x="7764" y="138928"/>
                  </a:cubicBezTo>
                  <a:cubicBezTo>
                    <a:pt x="7764" y="138830"/>
                    <a:pt x="7764" y="138732"/>
                    <a:pt x="7732" y="138635"/>
                  </a:cubicBezTo>
                  <a:cubicBezTo>
                    <a:pt x="7604" y="138278"/>
                    <a:pt x="7237" y="138060"/>
                    <a:pt x="6881" y="138060"/>
                  </a:cubicBezTo>
                  <a:close/>
                  <a:moveTo>
                    <a:pt x="198955" y="144514"/>
                  </a:moveTo>
                  <a:cubicBezTo>
                    <a:pt x="198638" y="144514"/>
                    <a:pt x="198333" y="144719"/>
                    <a:pt x="198166" y="145028"/>
                  </a:cubicBezTo>
                  <a:cubicBezTo>
                    <a:pt x="197971" y="145452"/>
                    <a:pt x="198166" y="145974"/>
                    <a:pt x="198623" y="146170"/>
                  </a:cubicBezTo>
                  <a:cubicBezTo>
                    <a:pt x="198747" y="146232"/>
                    <a:pt x="198875" y="146260"/>
                    <a:pt x="199001" y="146260"/>
                  </a:cubicBezTo>
                  <a:cubicBezTo>
                    <a:pt x="199339" y="146260"/>
                    <a:pt x="199655" y="146055"/>
                    <a:pt x="199797" y="145746"/>
                  </a:cubicBezTo>
                  <a:cubicBezTo>
                    <a:pt x="199863" y="145648"/>
                    <a:pt x="199895" y="145517"/>
                    <a:pt x="199863" y="145419"/>
                  </a:cubicBezTo>
                  <a:cubicBezTo>
                    <a:pt x="199863" y="145093"/>
                    <a:pt x="199634" y="144767"/>
                    <a:pt x="199308" y="144604"/>
                  </a:cubicBezTo>
                  <a:cubicBezTo>
                    <a:pt x="199193" y="144542"/>
                    <a:pt x="199073" y="144514"/>
                    <a:pt x="198955" y="144514"/>
                  </a:cubicBezTo>
                  <a:close/>
                  <a:moveTo>
                    <a:pt x="9499" y="144626"/>
                  </a:moveTo>
                  <a:cubicBezTo>
                    <a:pt x="9377" y="144626"/>
                    <a:pt x="9254" y="144651"/>
                    <a:pt x="9134" y="144702"/>
                  </a:cubicBezTo>
                  <a:cubicBezTo>
                    <a:pt x="8710" y="144865"/>
                    <a:pt x="8482" y="145387"/>
                    <a:pt x="8710" y="145844"/>
                  </a:cubicBezTo>
                  <a:cubicBezTo>
                    <a:pt x="8831" y="146181"/>
                    <a:pt x="9147" y="146376"/>
                    <a:pt x="9488" y="146376"/>
                  </a:cubicBezTo>
                  <a:cubicBezTo>
                    <a:pt x="9609" y="146376"/>
                    <a:pt x="9733" y="146351"/>
                    <a:pt x="9852" y="146300"/>
                  </a:cubicBezTo>
                  <a:cubicBezTo>
                    <a:pt x="10178" y="146170"/>
                    <a:pt x="10374" y="145844"/>
                    <a:pt x="10406" y="145517"/>
                  </a:cubicBezTo>
                  <a:cubicBezTo>
                    <a:pt x="10406" y="145419"/>
                    <a:pt x="10374" y="145289"/>
                    <a:pt x="10341" y="145158"/>
                  </a:cubicBezTo>
                  <a:cubicBezTo>
                    <a:pt x="10173" y="144821"/>
                    <a:pt x="9844" y="144626"/>
                    <a:pt x="9499" y="144626"/>
                  </a:cubicBezTo>
                  <a:close/>
                  <a:moveTo>
                    <a:pt x="195964" y="150873"/>
                  </a:moveTo>
                  <a:cubicBezTo>
                    <a:pt x="195670" y="150873"/>
                    <a:pt x="195374" y="151047"/>
                    <a:pt x="195198" y="151356"/>
                  </a:cubicBezTo>
                  <a:cubicBezTo>
                    <a:pt x="194970" y="151780"/>
                    <a:pt x="195133" y="152335"/>
                    <a:pt x="195557" y="152531"/>
                  </a:cubicBezTo>
                  <a:cubicBezTo>
                    <a:pt x="195694" y="152615"/>
                    <a:pt x="195842" y="152655"/>
                    <a:pt x="195987" y="152655"/>
                  </a:cubicBezTo>
                  <a:cubicBezTo>
                    <a:pt x="196292" y="152655"/>
                    <a:pt x="196587" y="152481"/>
                    <a:pt x="196764" y="152172"/>
                  </a:cubicBezTo>
                  <a:cubicBezTo>
                    <a:pt x="196796" y="152041"/>
                    <a:pt x="196829" y="151878"/>
                    <a:pt x="196862" y="151780"/>
                  </a:cubicBezTo>
                  <a:cubicBezTo>
                    <a:pt x="196862" y="151454"/>
                    <a:pt x="196666" y="151161"/>
                    <a:pt x="196372" y="150997"/>
                  </a:cubicBezTo>
                  <a:cubicBezTo>
                    <a:pt x="196246" y="150913"/>
                    <a:pt x="196105" y="150873"/>
                    <a:pt x="195964" y="150873"/>
                  </a:cubicBezTo>
                  <a:close/>
                  <a:moveTo>
                    <a:pt x="12517" y="150981"/>
                  </a:moveTo>
                  <a:cubicBezTo>
                    <a:pt x="12386" y="150981"/>
                    <a:pt x="12256" y="151007"/>
                    <a:pt x="12135" y="151063"/>
                  </a:cubicBezTo>
                  <a:cubicBezTo>
                    <a:pt x="11711" y="151291"/>
                    <a:pt x="11548" y="151813"/>
                    <a:pt x="11744" y="152270"/>
                  </a:cubicBezTo>
                  <a:cubicBezTo>
                    <a:pt x="11906" y="152548"/>
                    <a:pt x="12218" y="152711"/>
                    <a:pt x="12549" y="152711"/>
                  </a:cubicBezTo>
                  <a:cubicBezTo>
                    <a:pt x="12683" y="152711"/>
                    <a:pt x="12819" y="152685"/>
                    <a:pt x="12951" y="152628"/>
                  </a:cubicBezTo>
                  <a:cubicBezTo>
                    <a:pt x="13212" y="152465"/>
                    <a:pt x="13440" y="152172"/>
                    <a:pt x="13375" y="151846"/>
                  </a:cubicBezTo>
                  <a:cubicBezTo>
                    <a:pt x="13375" y="151715"/>
                    <a:pt x="13375" y="151552"/>
                    <a:pt x="13310" y="151454"/>
                  </a:cubicBezTo>
                  <a:cubicBezTo>
                    <a:pt x="13169" y="151150"/>
                    <a:pt x="12845" y="150981"/>
                    <a:pt x="12517" y="150981"/>
                  </a:cubicBezTo>
                  <a:close/>
                  <a:moveTo>
                    <a:pt x="192468" y="157027"/>
                  </a:moveTo>
                  <a:cubicBezTo>
                    <a:pt x="192171" y="157027"/>
                    <a:pt x="191888" y="157171"/>
                    <a:pt x="191740" y="157424"/>
                  </a:cubicBezTo>
                  <a:cubicBezTo>
                    <a:pt x="191479" y="157880"/>
                    <a:pt x="191610" y="158402"/>
                    <a:pt x="192034" y="158663"/>
                  </a:cubicBezTo>
                  <a:cubicBezTo>
                    <a:pt x="192171" y="158743"/>
                    <a:pt x="192328" y="158783"/>
                    <a:pt x="192485" y="158783"/>
                  </a:cubicBezTo>
                  <a:cubicBezTo>
                    <a:pt x="192778" y="158783"/>
                    <a:pt x="193071" y="158645"/>
                    <a:pt x="193241" y="158370"/>
                  </a:cubicBezTo>
                  <a:cubicBezTo>
                    <a:pt x="193339" y="158239"/>
                    <a:pt x="193371" y="158076"/>
                    <a:pt x="193371" y="157880"/>
                  </a:cubicBezTo>
                  <a:cubicBezTo>
                    <a:pt x="193371" y="157587"/>
                    <a:pt x="193241" y="157326"/>
                    <a:pt x="192947" y="157163"/>
                  </a:cubicBezTo>
                  <a:cubicBezTo>
                    <a:pt x="192797" y="157070"/>
                    <a:pt x="192630" y="157027"/>
                    <a:pt x="192468" y="157027"/>
                  </a:cubicBezTo>
                  <a:close/>
                  <a:moveTo>
                    <a:pt x="15970" y="157108"/>
                  </a:moveTo>
                  <a:cubicBezTo>
                    <a:pt x="15808" y="157108"/>
                    <a:pt x="15644" y="157148"/>
                    <a:pt x="15495" y="157228"/>
                  </a:cubicBezTo>
                  <a:cubicBezTo>
                    <a:pt x="15104" y="157489"/>
                    <a:pt x="14973" y="158043"/>
                    <a:pt x="15202" y="158467"/>
                  </a:cubicBezTo>
                  <a:cubicBezTo>
                    <a:pt x="15370" y="158720"/>
                    <a:pt x="15661" y="158864"/>
                    <a:pt x="15960" y="158864"/>
                  </a:cubicBezTo>
                  <a:cubicBezTo>
                    <a:pt x="16124" y="158864"/>
                    <a:pt x="16291" y="158821"/>
                    <a:pt x="16441" y="158728"/>
                  </a:cubicBezTo>
                  <a:cubicBezTo>
                    <a:pt x="16735" y="158565"/>
                    <a:pt x="16898" y="158304"/>
                    <a:pt x="16865" y="157978"/>
                  </a:cubicBezTo>
                  <a:cubicBezTo>
                    <a:pt x="16865" y="157815"/>
                    <a:pt x="16800" y="157652"/>
                    <a:pt x="16735" y="157521"/>
                  </a:cubicBezTo>
                  <a:cubicBezTo>
                    <a:pt x="16565" y="157246"/>
                    <a:pt x="16271" y="157108"/>
                    <a:pt x="15970" y="157108"/>
                  </a:cubicBezTo>
                  <a:close/>
                  <a:moveTo>
                    <a:pt x="188603" y="162929"/>
                  </a:moveTo>
                  <a:cubicBezTo>
                    <a:pt x="188330" y="162929"/>
                    <a:pt x="188069" y="163058"/>
                    <a:pt x="187891" y="163295"/>
                  </a:cubicBezTo>
                  <a:cubicBezTo>
                    <a:pt x="187630" y="163719"/>
                    <a:pt x="187695" y="164241"/>
                    <a:pt x="188119" y="164535"/>
                  </a:cubicBezTo>
                  <a:cubicBezTo>
                    <a:pt x="188274" y="164650"/>
                    <a:pt x="188449" y="164705"/>
                    <a:pt x="188622" y="164705"/>
                  </a:cubicBezTo>
                  <a:cubicBezTo>
                    <a:pt x="188887" y="164705"/>
                    <a:pt x="189149" y="164576"/>
                    <a:pt x="189326" y="164339"/>
                  </a:cubicBezTo>
                  <a:cubicBezTo>
                    <a:pt x="189457" y="164176"/>
                    <a:pt x="189490" y="164013"/>
                    <a:pt x="189490" y="163850"/>
                  </a:cubicBezTo>
                  <a:cubicBezTo>
                    <a:pt x="189490" y="163556"/>
                    <a:pt x="189359" y="163263"/>
                    <a:pt x="189131" y="163099"/>
                  </a:cubicBezTo>
                  <a:cubicBezTo>
                    <a:pt x="188963" y="162984"/>
                    <a:pt x="188781" y="162929"/>
                    <a:pt x="188603" y="162929"/>
                  </a:cubicBezTo>
                  <a:close/>
                  <a:moveTo>
                    <a:pt x="19901" y="162977"/>
                  </a:moveTo>
                  <a:cubicBezTo>
                    <a:pt x="19725" y="162977"/>
                    <a:pt x="19543" y="163030"/>
                    <a:pt x="19377" y="163132"/>
                  </a:cubicBezTo>
                  <a:cubicBezTo>
                    <a:pt x="18985" y="163426"/>
                    <a:pt x="18888" y="163948"/>
                    <a:pt x="19181" y="164372"/>
                  </a:cubicBezTo>
                  <a:cubicBezTo>
                    <a:pt x="19359" y="164609"/>
                    <a:pt x="19620" y="164738"/>
                    <a:pt x="19886" y="164738"/>
                  </a:cubicBezTo>
                  <a:cubicBezTo>
                    <a:pt x="20059" y="164738"/>
                    <a:pt x="20234" y="164683"/>
                    <a:pt x="20388" y="164567"/>
                  </a:cubicBezTo>
                  <a:cubicBezTo>
                    <a:pt x="20649" y="164404"/>
                    <a:pt x="20780" y="164176"/>
                    <a:pt x="20780" y="163882"/>
                  </a:cubicBezTo>
                  <a:cubicBezTo>
                    <a:pt x="20780" y="163687"/>
                    <a:pt x="20714" y="163523"/>
                    <a:pt x="20616" y="163360"/>
                  </a:cubicBezTo>
                  <a:cubicBezTo>
                    <a:pt x="20438" y="163103"/>
                    <a:pt x="20175" y="162977"/>
                    <a:pt x="19901" y="162977"/>
                  </a:cubicBezTo>
                  <a:close/>
                  <a:moveTo>
                    <a:pt x="184349" y="168566"/>
                  </a:moveTo>
                  <a:cubicBezTo>
                    <a:pt x="184095" y="168566"/>
                    <a:pt x="183836" y="168684"/>
                    <a:pt x="183651" y="168906"/>
                  </a:cubicBezTo>
                  <a:cubicBezTo>
                    <a:pt x="183324" y="169265"/>
                    <a:pt x="183422" y="169786"/>
                    <a:pt x="183781" y="170113"/>
                  </a:cubicBezTo>
                  <a:cubicBezTo>
                    <a:pt x="183936" y="170254"/>
                    <a:pt x="184128" y="170322"/>
                    <a:pt x="184322" y="170322"/>
                  </a:cubicBezTo>
                  <a:cubicBezTo>
                    <a:pt x="184577" y="170322"/>
                    <a:pt x="184835" y="170204"/>
                    <a:pt x="185021" y="169982"/>
                  </a:cubicBezTo>
                  <a:cubicBezTo>
                    <a:pt x="185184" y="169819"/>
                    <a:pt x="185216" y="169623"/>
                    <a:pt x="185216" y="169460"/>
                  </a:cubicBezTo>
                  <a:cubicBezTo>
                    <a:pt x="185216" y="169232"/>
                    <a:pt x="185086" y="168938"/>
                    <a:pt x="184890" y="168775"/>
                  </a:cubicBezTo>
                  <a:cubicBezTo>
                    <a:pt x="184735" y="168634"/>
                    <a:pt x="184543" y="168566"/>
                    <a:pt x="184349" y="168566"/>
                  </a:cubicBezTo>
                  <a:close/>
                  <a:moveTo>
                    <a:pt x="24169" y="168599"/>
                  </a:moveTo>
                  <a:cubicBezTo>
                    <a:pt x="23970" y="168599"/>
                    <a:pt x="23773" y="168667"/>
                    <a:pt x="23618" y="168808"/>
                  </a:cubicBezTo>
                  <a:cubicBezTo>
                    <a:pt x="23259" y="169101"/>
                    <a:pt x="23161" y="169656"/>
                    <a:pt x="23487" y="170047"/>
                  </a:cubicBezTo>
                  <a:cubicBezTo>
                    <a:pt x="23651" y="170248"/>
                    <a:pt x="23907" y="170357"/>
                    <a:pt x="24163" y="170357"/>
                  </a:cubicBezTo>
                  <a:cubicBezTo>
                    <a:pt x="24366" y="170357"/>
                    <a:pt x="24568" y="170289"/>
                    <a:pt x="24727" y="170145"/>
                  </a:cubicBezTo>
                  <a:cubicBezTo>
                    <a:pt x="24922" y="169982"/>
                    <a:pt x="25053" y="169754"/>
                    <a:pt x="25053" y="169493"/>
                  </a:cubicBezTo>
                  <a:cubicBezTo>
                    <a:pt x="25053" y="169297"/>
                    <a:pt x="24955" y="169101"/>
                    <a:pt x="24857" y="168938"/>
                  </a:cubicBezTo>
                  <a:cubicBezTo>
                    <a:pt x="24690" y="168716"/>
                    <a:pt x="24429" y="168599"/>
                    <a:pt x="24169" y="168599"/>
                  </a:cubicBezTo>
                  <a:close/>
                  <a:moveTo>
                    <a:pt x="179694" y="173823"/>
                  </a:moveTo>
                  <a:cubicBezTo>
                    <a:pt x="179455" y="173823"/>
                    <a:pt x="179222" y="173920"/>
                    <a:pt x="179051" y="174125"/>
                  </a:cubicBezTo>
                  <a:cubicBezTo>
                    <a:pt x="178725" y="174484"/>
                    <a:pt x="178725" y="175038"/>
                    <a:pt x="179084" y="175364"/>
                  </a:cubicBezTo>
                  <a:cubicBezTo>
                    <a:pt x="179275" y="175524"/>
                    <a:pt x="179505" y="175605"/>
                    <a:pt x="179728" y="175605"/>
                  </a:cubicBezTo>
                  <a:cubicBezTo>
                    <a:pt x="179962" y="175605"/>
                    <a:pt x="180189" y="175516"/>
                    <a:pt x="180356" y="175332"/>
                  </a:cubicBezTo>
                  <a:cubicBezTo>
                    <a:pt x="180486" y="175169"/>
                    <a:pt x="180552" y="174973"/>
                    <a:pt x="180617" y="174712"/>
                  </a:cubicBezTo>
                  <a:cubicBezTo>
                    <a:pt x="180617" y="174484"/>
                    <a:pt x="180519" y="174223"/>
                    <a:pt x="180323" y="174060"/>
                  </a:cubicBezTo>
                  <a:cubicBezTo>
                    <a:pt x="180137" y="173904"/>
                    <a:pt x="179913" y="173823"/>
                    <a:pt x="179694" y="173823"/>
                  </a:cubicBezTo>
                  <a:close/>
                  <a:moveTo>
                    <a:pt x="28780" y="173884"/>
                  </a:moveTo>
                  <a:cubicBezTo>
                    <a:pt x="28556" y="173884"/>
                    <a:pt x="28327" y="173966"/>
                    <a:pt x="28152" y="174125"/>
                  </a:cubicBezTo>
                  <a:cubicBezTo>
                    <a:pt x="27793" y="174484"/>
                    <a:pt x="27793" y="175006"/>
                    <a:pt x="28119" y="175364"/>
                  </a:cubicBezTo>
                  <a:cubicBezTo>
                    <a:pt x="28307" y="175569"/>
                    <a:pt x="28539" y="175667"/>
                    <a:pt x="28769" y="175667"/>
                  </a:cubicBezTo>
                  <a:cubicBezTo>
                    <a:pt x="28979" y="175667"/>
                    <a:pt x="29187" y="175585"/>
                    <a:pt x="29359" y="175430"/>
                  </a:cubicBezTo>
                  <a:cubicBezTo>
                    <a:pt x="29587" y="175267"/>
                    <a:pt x="29652" y="175006"/>
                    <a:pt x="29652" y="174777"/>
                  </a:cubicBezTo>
                  <a:cubicBezTo>
                    <a:pt x="29652" y="174549"/>
                    <a:pt x="29587" y="174321"/>
                    <a:pt x="29391" y="174158"/>
                  </a:cubicBezTo>
                  <a:cubicBezTo>
                    <a:pt x="29241" y="173974"/>
                    <a:pt x="29014" y="173884"/>
                    <a:pt x="28780" y="173884"/>
                  </a:cubicBezTo>
                  <a:close/>
                  <a:moveTo>
                    <a:pt x="174709" y="178810"/>
                  </a:moveTo>
                  <a:cubicBezTo>
                    <a:pt x="174490" y="178810"/>
                    <a:pt x="174268" y="178891"/>
                    <a:pt x="174093" y="179051"/>
                  </a:cubicBezTo>
                  <a:cubicBezTo>
                    <a:pt x="173701" y="179409"/>
                    <a:pt x="173701" y="179931"/>
                    <a:pt x="174028" y="180323"/>
                  </a:cubicBezTo>
                  <a:cubicBezTo>
                    <a:pt x="174228" y="180506"/>
                    <a:pt x="174463" y="180596"/>
                    <a:pt x="174692" y="180596"/>
                  </a:cubicBezTo>
                  <a:cubicBezTo>
                    <a:pt x="174911" y="180596"/>
                    <a:pt x="175125" y="180515"/>
                    <a:pt x="175300" y="180355"/>
                  </a:cubicBezTo>
                  <a:cubicBezTo>
                    <a:pt x="175496" y="180192"/>
                    <a:pt x="175593" y="179931"/>
                    <a:pt x="175593" y="179703"/>
                  </a:cubicBezTo>
                  <a:cubicBezTo>
                    <a:pt x="175593" y="179507"/>
                    <a:pt x="175496" y="179246"/>
                    <a:pt x="175332" y="179083"/>
                  </a:cubicBezTo>
                  <a:cubicBezTo>
                    <a:pt x="175166" y="178899"/>
                    <a:pt x="174939" y="178810"/>
                    <a:pt x="174709" y="178810"/>
                  </a:cubicBezTo>
                  <a:close/>
                  <a:moveTo>
                    <a:pt x="33766" y="178879"/>
                  </a:moveTo>
                  <a:cubicBezTo>
                    <a:pt x="33522" y="178879"/>
                    <a:pt x="33280" y="178976"/>
                    <a:pt x="33110" y="179181"/>
                  </a:cubicBezTo>
                  <a:cubicBezTo>
                    <a:pt x="32784" y="179540"/>
                    <a:pt x="32784" y="180094"/>
                    <a:pt x="33175" y="180421"/>
                  </a:cubicBezTo>
                  <a:cubicBezTo>
                    <a:pt x="33350" y="180580"/>
                    <a:pt x="33572" y="180661"/>
                    <a:pt x="33791" y="180661"/>
                  </a:cubicBezTo>
                  <a:cubicBezTo>
                    <a:pt x="34021" y="180661"/>
                    <a:pt x="34248" y="180572"/>
                    <a:pt x="34415" y="180388"/>
                  </a:cubicBezTo>
                  <a:cubicBezTo>
                    <a:pt x="34578" y="180192"/>
                    <a:pt x="34676" y="179997"/>
                    <a:pt x="34676" y="179768"/>
                  </a:cubicBezTo>
                  <a:cubicBezTo>
                    <a:pt x="34676" y="179540"/>
                    <a:pt x="34545" y="179279"/>
                    <a:pt x="34382" y="179116"/>
                  </a:cubicBezTo>
                  <a:cubicBezTo>
                    <a:pt x="34211" y="178960"/>
                    <a:pt x="33988" y="178879"/>
                    <a:pt x="33766" y="178879"/>
                  </a:cubicBezTo>
                  <a:close/>
                  <a:moveTo>
                    <a:pt x="169354" y="183484"/>
                  </a:moveTo>
                  <a:cubicBezTo>
                    <a:pt x="169164" y="183484"/>
                    <a:pt x="168972" y="183546"/>
                    <a:pt x="168809" y="183683"/>
                  </a:cubicBezTo>
                  <a:cubicBezTo>
                    <a:pt x="168450" y="183976"/>
                    <a:pt x="168417" y="184563"/>
                    <a:pt x="168711" y="184922"/>
                  </a:cubicBezTo>
                  <a:cubicBezTo>
                    <a:pt x="168900" y="185131"/>
                    <a:pt x="169167" y="185251"/>
                    <a:pt x="169428" y="185251"/>
                  </a:cubicBezTo>
                  <a:cubicBezTo>
                    <a:pt x="169616" y="185251"/>
                    <a:pt x="169800" y="185189"/>
                    <a:pt x="169950" y="185053"/>
                  </a:cubicBezTo>
                  <a:cubicBezTo>
                    <a:pt x="170179" y="184889"/>
                    <a:pt x="170276" y="184629"/>
                    <a:pt x="170244" y="184400"/>
                  </a:cubicBezTo>
                  <a:cubicBezTo>
                    <a:pt x="170244" y="184172"/>
                    <a:pt x="170179" y="183976"/>
                    <a:pt x="170048" y="183813"/>
                  </a:cubicBezTo>
                  <a:cubicBezTo>
                    <a:pt x="169877" y="183604"/>
                    <a:pt x="169618" y="183484"/>
                    <a:pt x="169354" y="183484"/>
                  </a:cubicBezTo>
                  <a:close/>
                  <a:moveTo>
                    <a:pt x="39095" y="183536"/>
                  </a:moveTo>
                  <a:cubicBezTo>
                    <a:pt x="38853" y="183536"/>
                    <a:pt x="38609" y="183645"/>
                    <a:pt x="38427" y="183846"/>
                  </a:cubicBezTo>
                  <a:cubicBezTo>
                    <a:pt x="38101" y="184237"/>
                    <a:pt x="38166" y="184792"/>
                    <a:pt x="38557" y="185085"/>
                  </a:cubicBezTo>
                  <a:cubicBezTo>
                    <a:pt x="38707" y="185222"/>
                    <a:pt x="38886" y="185284"/>
                    <a:pt x="39067" y="185284"/>
                  </a:cubicBezTo>
                  <a:cubicBezTo>
                    <a:pt x="39319" y="185284"/>
                    <a:pt x="39575" y="185163"/>
                    <a:pt x="39764" y="184955"/>
                  </a:cubicBezTo>
                  <a:cubicBezTo>
                    <a:pt x="39927" y="184792"/>
                    <a:pt x="39960" y="184596"/>
                    <a:pt x="39960" y="184433"/>
                  </a:cubicBezTo>
                  <a:cubicBezTo>
                    <a:pt x="39960" y="184172"/>
                    <a:pt x="39862" y="183911"/>
                    <a:pt x="39634" y="183748"/>
                  </a:cubicBezTo>
                  <a:cubicBezTo>
                    <a:pt x="39476" y="183604"/>
                    <a:pt x="39286" y="183536"/>
                    <a:pt x="39095" y="183536"/>
                  </a:cubicBezTo>
                  <a:close/>
                  <a:moveTo>
                    <a:pt x="163788" y="187769"/>
                  </a:moveTo>
                  <a:cubicBezTo>
                    <a:pt x="163611" y="187769"/>
                    <a:pt x="163430" y="187821"/>
                    <a:pt x="163263" y="187923"/>
                  </a:cubicBezTo>
                  <a:cubicBezTo>
                    <a:pt x="162872" y="188217"/>
                    <a:pt x="162774" y="188739"/>
                    <a:pt x="163067" y="189163"/>
                  </a:cubicBezTo>
                  <a:cubicBezTo>
                    <a:pt x="163245" y="189400"/>
                    <a:pt x="163507" y="189529"/>
                    <a:pt x="163780" y="189529"/>
                  </a:cubicBezTo>
                  <a:cubicBezTo>
                    <a:pt x="163957" y="189529"/>
                    <a:pt x="164140" y="189474"/>
                    <a:pt x="164307" y="189358"/>
                  </a:cubicBezTo>
                  <a:cubicBezTo>
                    <a:pt x="164535" y="189195"/>
                    <a:pt x="164666" y="188902"/>
                    <a:pt x="164666" y="188641"/>
                  </a:cubicBezTo>
                  <a:cubicBezTo>
                    <a:pt x="164666" y="188478"/>
                    <a:pt x="164633" y="188315"/>
                    <a:pt x="164503" y="188151"/>
                  </a:cubicBezTo>
                  <a:cubicBezTo>
                    <a:pt x="164324" y="187894"/>
                    <a:pt x="164062" y="187769"/>
                    <a:pt x="163788" y="187769"/>
                  </a:cubicBezTo>
                  <a:close/>
                  <a:moveTo>
                    <a:pt x="44697" y="187808"/>
                  </a:moveTo>
                  <a:cubicBezTo>
                    <a:pt x="44432" y="187808"/>
                    <a:pt x="44178" y="187934"/>
                    <a:pt x="44005" y="188184"/>
                  </a:cubicBezTo>
                  <a:cubicBezTo>
                    <a:pt x="43711" y="188576"/>
                    <a:pt x="43809" y="189130"/>
                    <a:pt x="44201" y="189391"/>
                  </a:cubicBezTo>
                  <a:cubicBezTo>
                    <a:pt x="44374" y="189511"/>
                    <a:pt x="44564" y="189571"/>
                    <a:pt x="44748" y="189571"/>
                  </a:cubicBezTo>
                  <a:cubicBezTo>
                    <a:pt x="45014" y="189571"/>
                    <a:pt x="45267" y="189446"/>
                    <a:pt x="45440" y="189195"/>
                  </a:cubicBezTo>
                  <a:cubicBezTo>
                    <a:pt x="45571" y="189032"/>
                    <a:pt x="45603" y="188836"/>
                    <a:pt x="45603" y="188706"/>
                  </a:cubicBezTo>
                  <a:cubicBezTo>
                    <a:pt x="45603" y="188412"/>
                    <a:pt x="45473" y="188119"/>
                    <a:pt x="45244" y="187988"/>
                  </a:cubicBezTo>
                  <a:cubicBezTo>
                    <a:pt x="45071" y="187868"/>
                    <a:pt x="44881" y="187808"/>
                    <a:pt x="44697" y="187808"/>
                  </a:cubicBezTo>
                  <a:close/>
                  <a:moveTo>
                    <a:pt x="157873" y="191604"/>
                  </a:moveTo>
                  <a:cubicBezTo>
                    <a:pt x="157708" y="191604"/>
                    <a:pt x="157542" y="191647"/>
                    <a:pt x="157392" y="191740"/>
                  </a:cubicBezTo>
                  <a:cubicBezTo>
                    <a:pt x="157000" y="191968"/>
                    <a:pt x="156870" y="192555"/>
                    <a:pt x="157131" y="192947"/>
                  </a:cubicBezTo>
                  <a:cubicBezTo>
                    <a:pt x="157279" y="193222"/>
                    <a:pt x="157579" y="193360"/>
                    <a:pt x="157878" y="193360"/>
                  </a:cubicBezTo>
                  <a:cubicBezTo>
                    <a:pt x="158040" y="193360"/>
                    <a:pt x="158201" y="193320"/>
                    <a:pt x="158338" y="193240"/>
                  </a:cubicBezTo>
                  <a:cubicBezTo>
                    <a:pt x="158631" y="193077"/>
                    <a:pt x="158794" y="192783"/>
                    <a:pt x="158762" y="192457"/>
                  </a:cubicBezTo>
                  <a:cubicBezTo>
                    <a:pt x="158762" y="192327"/>
                    <a:pt x="158696" y="192164"/>
                    <a:pt x="158631" y="192001"/>
                  </a:cubicBezTo>
                  <a:cubicBezTo>
                    <a:pt x="158463" y="191748"/>
                    <a:pt x="158172" y="191604"/>
                    <a:pt x="157873" y="191604"/>
                  </a:cubicBezTo>
                  <a:close/>
                  <a:moveTo>
                    <a:pt x="50594" y="191638"/>
                  </a:moveTo>
                  <a:cubicBezTo>
                    <a:pt x="50294" y="191638"/>
                    <a:pt x="49993" y="191790"/>
                    <a:pt x="49844" y="192066"/>
                  </a:cubicBezTo>
                  <a:cubicBezTo>
                    <a:pt x="49583" y="192490"/>
                    <a:pt x="49713" y="193012"/>
                    <a:pt x="50137" y="193273"/>
                  </a:cubicBezTo>
                  <a:cubicBezTo>
                    <a:pt x="50285" y="193364"/>
                    <a:pt x="50449" y="193407"/>
                    <a:pt x="50609" y="193407"/>
                  </a:cubicBezTo>
                  <a:cubicBezTo>
                    <a:pt x="50908" y="193407"/>
                    <a:pt x="51196" y="193255"/>
                    <a:pt x="51344" y="192979"/>
                  </a:cubicBezTo>
                  <a:cubicBezTo>
                    <a:pt x="51475" y="192881"/>
                    <a:pt x="51507" y="192718"/>
                    <a:pt x="51475" y="192490"/>
                  </a:cubicBezTo>
                  <a:cubicBezTo>
                    <a:pt x="51475" y="192229"/>
                    <a:pt x="51344" y="191935"/>
                    <a:pt x="51051" y="191772"/>
                  </a:cubicBezTo>
                  <a:cubicBezTo>
                    <a:pt x="50914" y="191681"/>
                    <a:pt x="50754" y="191638"/>
                    <a:pt x="50594" y="191638"/>
                  </a:cubicBezTo>
                  <a:close/>
                  <a:moveTo>
                    <a:pt x="151770" y="195086"/>
                  </a:moveTo>
                  <a:cubicBezTo>
                    <a:pt x="151633" y="195086"/>
                    <a:pt x="151492" y="195120"/>
                    <a:pt x="151357" y="195197"/>
                  </a:cubicBezTo>
                  <a:cubicBezTo>
                    <a:pt x="150965" y="195393"/>
                    <a:pt x="150802" y="195915"/>
                    <a:pt x="150998" y="196372"/>
                  </a:cubicBezTo>
                  <a:cubicBezTo>
                    <a:pt x="151134" y="196665"/>
                    <a:pt x="151441" y="196834"/>
                    <a:pt x="151759" y="196834"/>
                  </a:cubicBezTo>
                  <a:cubicBezTo>
                    <a:pt x="151899" y="196834"/>
                    <a:pt x="152042" y="196801"/>
                    <a:pt x="152172" y="196731"/>
                  </a:cubicBezTo>
                  <a:cubicBezTo>
                    <a:pt x="152466" y="196567"/>
                    <a:pt x="152629" y="196306"/>
                    <a:pt x="152629" y="195980"/>
                  </a:cubicBezTo>
                  <a:cubicBezTo>
                    <a:pt x="152629" y="195850"/>
                    <a:pt x="152629" y="195687"/>
                    <a:pt x="152564" y="195556"/>
                  </a:cubicBezTo>
                  <a:cubicBezTo>
                    <a:pt x="152403" y="195281"/>
                    <a:pt x="152097" y="195086"/>
                    <a:pt x="151770" y="195086"/>
                  </a:cubicBezTo>
                  <a:close/>
                  <a:moveTo>
                    <a:pt x="56754" y="195127"/>
                  </a:moveTo>
                  <a:cubicBezTo>
                    <a:pt x="56434" y="195127"/>
                    <a:pt x="56135" y="195295"/>
                    <a:pt x="55976" y="195589"/>
                  </a:cubicBezTo>
                  <a:cubicBezTo>
                    <a:pt x="55748" y="196045"/>
                    <a:pt x="55911" y="196567"/>
                    <a:pt x="56368" y="196796"/>
                  </a:cubicBezTo>
                  <a:cubicBezTo>
                    <a:pt x="56487" y="196865"/>
                    <a:pt x="56623" y="196898"/>
                    <a:pt x="56761" y="196898"/>
                  </a:cubicBezTo>
                  <a:cubicBezTo>
                    <a:pt x="57079" y="196898"/>
                    <a:pt x="57406" y="196723"/>
                    <a:pt x="57542" y="196404"/>
                  </a:cubicBezTo>
                  <a:cubicBezTo>
                    <a:pt x="57640" y="196306"/>
                    <a:pt x="57640" y="196176"/>
                    <a:pt x="57673" y="196013"/>
                  </a:cubicBezTo>
                  <a:cubicBezTo>
                    <a:pt x="57673" y="195687"/>
                    <a:pt x="57444" y="195393"/>
                    <a:pt x="57183" y="195230"/>
                  </a:cubicBezTo>
                  <a:cubicBezTo>
                    <a:pt x="57043" y="195160"/>
                    <a:pt x="56896" y="195127"/>
                    <a:pt x="56754" y="195127"/>
                  </a:cubicBezTo>
                  <a:close/>
                  <a:moveTo>
                    <a:pt x="145412" y="198090"/>
                  </a:moveTo>
                  <a:cubicBezTo>
                    <a:pt x="145292" y="198090"/>
                    <a:pt x="145172" y="198115"/>
                    <a:pt x="145061" y="198166"/>
                  </a:cubicBezTo>
                  <a:cubicBezTo>
                    <a:pt x="144605" y="198361"/>
                    <a:pt x="144409" y="198883"/>
                    <a:pt x="144605" y="199340"/>
                  </a:cubicBezTo>
                  <a:cubicBezTo>
                    <a:pt x="144725" y="199677"/>
                    <a:pt x="145041" y="199872"/>
                    <a:pt x="145382" y="199872"/>
                  </a:cubicBezTo>
                  <a:cubicBezTo>
                    <a:pt x="145503" y="199872"/>
                    <a:pt x="145627" y="199848"/>
                    <a:pt x="145746" y="199797"/>
                  </a:cubicBezTo>
                  <a:cubicBezTo>
                    <a:pt x="146105" y="199666"/>
                    <a:pt x="146268" y="199340"/>
                    <a:pt x="146301" y="198981"/>
                  </a:cubicBezTo>
                  <a:cubicBezTo>
                    <a:pt x="146301" y="198851"/>
                    <a:pt x="146268" y="198753"/>
                    <a:pt x="146236" y="198622"/>
                  </a:cubicBezTo>
                  <a:cubicBezTo>
                    <a:pt x="146091" y="198285"/>
                    <a:pt x="145751" y="198090"/>
                    <a:pt x="145412" y="198090"/>
                  </a:cubicBezTo>
                  <a:close/>
                  <a:moveTo>
                    <a:pt x="63094" y="198173"/>
                  </a:moveTo>
                  <a:cubicBezTo>
                    <a:pt x="62776" y="198173"/>
                    <a:pt x="62471" y="198379"/>
                    <a:pt x="62305" y="198688"/>
                  </a:cubicBezTo>
                  <a:cubicBezTo>
                    <a:pt x="62109" y="199144"/>
                    <a:pt x="62305" y="199634"/>
                    <a:pt x="62761" y="199829"/>
                  </a:cubicBezTo>
                  <a:cubicBezTo>
                    <a:pt x="62885" y="199891"/>
                    <a:pt x="63014" y="199920"/>
                    <a:pt x="63139" y="199920"/>
                  </a:cubicBezTo>
                  <a:cubicBezTo>
                    <a:pt x="63477" y="199920"/>
                    <a:pt x="63793" y="199714"/>
                    <a:pt x="63936" y="199405"/>
                  </a:cubicBezTo>
                  <a:cubicBezTo>
                    <a:pt x="64001" y="199275"/>
                    <a:pt x="64034" y="199177"/>
                    <a:pt x="64001" y="199079"/>
                  </a:cubicBezTo>
                  <a:cubicBezTo>
                    <a:pt x="64001" y="198720"/>
                    <a:pt x="63773" y="198394"/>
                    <a:pt x="63446" y="198264"/>
                  </a:cubicBezTo>
                  <a:cubicBezTo>
                    <a:pt x="63331" y="198202"/>
                    <a:pt x="63212" y="198173"/>
                    <a:pt x="63094" y="198173"/>
                  </a:cubicBezTo>
                  <a:close/>
                  <a:moveTo>
                    <a:pt x="138828" y="200690"/>
                  </a:moveTo>
                  <a:cubicBezTo>
                    <a:pt x="138729" y="200690"/>
                    <a:pt x="138630" y="200707"/>
                    <a:pt x="138537" y="200743"/>
                  </a:cubicBezTo>
                  <a:cubicBezTo>
                    <a:pt x="138081" y="200906"/>
                    <a:pt x="137820" y="201428"/>
                    <a:pt x="137983" y="201884"/>
                  </a:cubicBezTo>
                  <a:cubicBezTo>
                    <a:pt x="138110" y="202241"/>
                    <a:pt x="138477" y="202459"/>
                    <a:pt x="138834" y="202459"/>
                  </a:cubicBezTo>
                  <a:cubicBezTo>
                    <a:pt x="138933" y="202459"/>
                    <a:pt x="139032" y="202442"/>
                    <a:pt x="139124" y="202406"/>
                  </a:cubicBezTo>
                  <a:cubicBezTo>
                    <a:pt x="139516" y="202276"/>
                    <a:pt x="139744" y="201950"/>
                    <a:pt x="139712" y="201558"/>
                  </a:cubicBezTo>
                  <a:cubicBezTo>
                    <a:pt x="139712" y="201460"/>
                    <a:pt x="139712" y="201363"/>
                    <a:pt x="139679" y="201265"/>
                  </a:cubicBezTo>
                  <a:cubicBezTo>
                    <a:pt x="139551" y="200908"/>
                    <a:pt x="139185" y="200690"/>
                    <a:pt x="138828" y="200690"/>
                  </a:cubicBezTo>
                  <a:close/>
                  <a:moveTo>
                    <a:pt x="69672" y="200726"/>
                  </a:moveTo>
                  <a:cubicBezTo>
                    <a:pt x="69294" y="200726"/>
                    <a:pt x="68958" y="200960"/>
                    <a:pt x="68829" y="201297"/>
                  </a:cubicBezTo>
                  <a:cubicBezTo>
                    <a:pt x="68666" y="201787"/>
                    <a:pt x="68926" y="202276"/>
                    <a:pt x="69383" y="202439"/>
                  </a:cubicBezTo>
                  <a:cubicBezTo>
                    <a:pt x="69490" y="202475"/>
                    <a:pt x="69597" y="202492"/>
                    <a:pt x="69700" y="202492"/>
                  </a:cubicBezTo>
                  <a:cubicBezTo>
                    <a:pt x="70071" y="202492"/>
                    <a:pt x="70397" y="202274"/>
                    <a:pt x="70525" y="201917"/>
                  </a:cubicBezTo>
                  <a:cubicBezTo>
                    <a:pt x="70557" y="201852"/>
                    <a:pt x="70590" y="201754"/>
                    <a:pt x="70557" y="201591"/>
                  </a:cubicBezTo>
                  <a:cubicBezTo>
                    <a:pt x="70557" y="201265"/>
                    <a:pt x="70362" y="200906"/>
                    <a:pt x="69970" y="200775"/>
                  </a:cubicBezTo>
                  <a:cubicBezTo>
                    <a:pt x="69870" y="200742"/>
                    <a:pt x="69769" y="200726"/>
                    <a:pt x="69672" y="200726"/>
                  </a:cubicBezTo>
                  <a:close/>
                  <a:moveTo>
                    <a:pt x="132119" y="202832"/>
                  </a:moveTo>
                  <a:cubicBezTo>
                    <a:pt x="132041" y="202832"/>
                    <a:pt x="131962" y="202842"/>
                    <a:pt x="131883" y="202863"/>
                  </a:cubicBezTo>
                  <a:cubicBezTo>
                    <a:pt x="131394" y="203026"/>
                    <a:pt x="131133" y="203515"/>
                    <a:pt x="131263" y="203972"/>
                  </a:cubicBezTo>
                  <a:cubicBezTo>
                    <a:pt x="131396" y="204370"/>
                    <a:pt x="131723" y="204595"/>
                    <a:pt x="132103" y="204595"/>
                  </a:cubicBezTo>
                  <a:cubicBezTo>
                    <a:pt x="132191" y="204595"/>
                    <a:pt x="132281" y="204584"/>
                    <a:pt x="132372" y="204559"/>
                  </a:cubicBezTo>
                  <a:cubicBezTo>
                    <a:pt x="132764" y="204494"/>
                    <a:pt x="133025" y="204135"/>
                    <a:pt x="133025" y="203711"/>
                  </a:cubicBezTo>
                  <a:cubicBezTo>
                    <a:pt x="133025" y="203646"/>
                    <a:pt x="133025" y="203548"/>
                    <a:pt x="132992" y="203483"/>
                  </a:cubicBezTo>
                  <a:cubicBezTo>
                    <a:pt x="132883" y="203100"/>
                    <a:pt x="132521" y="202832"/>
                    <a:pt x="132119" y="202832"/>
                  </a:cubicBezTo>
                  <a:close/>
                  <a:moveTo>
                    <a:pt x="76421" y="202865"/>
                  </a:moveTo>
                  <a:cubicBezTo>
                    <a:pt x="76020" y="202865"/>
                    <a:pt x="75663" y="203133"/>
                    <a:pt x="75581" y="203515"/>
                  </a:cubicBezTo>
                  <a:cubicBezTo>
                    <a:pt x="75450" y="204005"/>
                    <a:pt x="75744" y="204494"/>
                    <a:pt x="76168" y="204625"/>
                  </a:cubicBezTo>
                  <a:cubicBezTo>
                    <a:pt x="76243" y="204639"/>
                    <a:pt x="76317" y="204647"/>
                    <a:pt x="76390" y="204647"/>
                  </a:cubicBezTo>
                  <a:cubicBezTo>
                    <a:pt x="76798" y="204647"/>
                    <a:pt x="77167" y="204419"/>
                    <a:pt x="77277" y="204005"/>
                  </a:cubicBezTo>
                  <a:cubicBezTo>
                    <a:pt x="77277" y="203907"/>
                    <a:pt x="77310" y="203842"/>
                    <a:pt x="77310" y="203744"/>
                  </a:cubicBezTo>
                  <a:cubicBezTo>
                    <a:pt x="77310" y="203352"/>
                    <a:pt x="77081" y="203026"/>
                    <a:pt x="76657" y="202896"/>
                  </a:cubicBezTo>
                  <a:cubicBezTo>
                    <a:pt x="76578" y="202875"/>
                    <a:pt x="76499" y="202865"/>
                    <a:pt x="76421" y="202865"/>
                  </a:cubicBezTo>
                  <a:close/>
                  <a:moveTo>
                    <a:pt x="125246" y="204517"/>
                  </a:moveTo>
                  <a:cubicBezTo>
                    <a:pt x="125197" y="204517"/>
                    <a:pt x="125148" y="204520"/>
                    <a:pt x="125098" y="204527"/>
                  </a:cubicBezTo>
                  <a:cubicBezTo>
                    <a:pt x="124609" y="204657"/>
                    <a:pt x="124315" y="205114"/>
                    <a:pt x="124413" y="205603"/>
                  </a:cubicBezTo>
                  <a:cubicBezTo>
                    <a:pt x="124530" y="206043"/>
                    <a:pt x="124911" y="206298"/>
                    <a:pt x="125342" y="206298"/>
                  </a:cubicBezTo>
                  <a:cubicBezTo>
                    <a:pt x="125390" y="206298"/>
                    <a:pt x="125440" y="206295"/>
                    <a:pt x="125489" y="206288"/>
                  </a:cubicBezTo>
                  <a:cubicBezTo>
                    <a:pt x="125881" y="206190"/>
                    <a:pt x="126174" y="205831"/>
                    <a:pt x="126174" y="205375"/>
                  </a:cubicBezTo>
                  <a:lnTo>
                    <a:pt x="126174" y="205212"/>
                  </a:lnTo>
                  <a:cubicBezTo>
                    <a:pt x="126057" y="204772"/>
                    <a:pt x="125677" y="204517"/>
                    <a:pt x="125246" y="204517"/>
                  </a:cubicBezTo>
                  <a:close/>
                  <a:moveTo>
                    <a:pt x="83306" y="204550"/>
                  </a:moveTo>
                  <a:cubicBezTo>
                    <a:pt x="82865" y="204550"/>
                    <a:pt x="82455" y="204830"/>
                    <a:pt x="82366" y="205244"/>
                  </a:cubicBezTo>
                  <a:cubicBezTo>
                    <a:pt x="82301" y="205766"/>
                    <a:pt x="82594" y="206256"/>
                    <a:pt x="83084" y="206321"/>
                  </a:cubicBezTo>
                  <a:cubicBezTo>
                    <a:pt x="83147" y="206333"/>
                    <a:pt x="83210" y="206339"/>
                    <a:pt x="83272" y="206339"/>
                  </a:cubicBezTo>
                  <a:cubicBezTo>
                    <a:pt x="83692" y="206339"/>
                    <a:pt x="84071" y="206062"/>
                    <a:pt x="84127" y="205636"/>
                  </a:cubicBezTo>
                  <a:cubicBezTo>
                    <a:pt x="84127" y="205538"/>
                    <a:pt x="84160" y="205505"/>
                    <a:pt x="84127" y="205440"/>
                  </a:cubicBezTo>
                  <a:cubicBezTo>
                    <a:pt x="84127" y="205016"/>
                    <a:pt x="83834" y="204657"/>
                    <a:pt x="83442" y="204559"/>
                  </a:cubicBezTo>
                  <a:cubicBezTo>
                    <a:pt x="83397" y="204553"/>
                    <a:pt x="83351" y="204550"/>
                    <a:pt x="83306" y="204550"/>
                  </a:cubicBezTo>
                  <a:close/>
                  <a:moveTo>
                    <a:pt x="118330" y="205693"/>
                  </a:moveTo>
                  <a:cubicBezTo>
                    <a:pt x="118292" y="205693"/>
                    <a:pt x="118254" y="205696"/>
                    <a:pt x="118215" y="205701"/>
                  </a:cubicBezTo>
                  <a:cubicBezTo>
                    <a:pt x="117758" y="205799"/>
                    <a:pt x="117400" y="206256"/>
                    <a:pt x="117497" y="206745"/>
                  </a:cubicBezTo>
                  <a:cubicBezTo>
                    <a:pt x="117526" y="207175"/>
                    <a:pt x="117883" y="207480"/>
                    <a:pt x="118302" y="207480"/>
                  </a:cubicBezTo>
                  <a:cubicBezTo>
                    <a:pt x="118359" y="207480"/>
                    <a:pt x="118417" y="207474"/>
                    <a:pt x="118476" y="207462"/>
                  </a:cubicBezTo>
                  <a:cubicBezTo>
                    <a:pt x="118900" y="207430"/>
                    <a:pt x="119226" y="207071"/>
                    <a:pt x="119194" y="206614"/>
                  </a:cubicBezTo>
                  <a:lnTo>
                    <a:pt x="119194" y="206484"/>
                  </a:lnTo>
                  <a:cubicBezTo>
                    <a:pt x="119164" y="206033"/>
                    <a:pt x="118774" y="205693"/>
                    <a:pt x="118330" y="205693"/>
                  </a:cubicBezTo>
                  <a:close/>
                  <a:moveTo>
                    <a:pt x="90205" y="205781"/>
                  </a:moveTo>
                  <a:cubicBezTo>
                    <a:pt x="89829" y="205781"/>
                    <a:pt x="89465" y="206086"/>
                    <a:pt x="89379" y="206516"/>
                  </a:cubicBezTo>
                  <a:cubicBezTo>
                    <a:pt x="89314" y="206973"/>
                    <a:pt x="89640" y="207430"/>
                    <a:pt x="90129" y="207495"/>
                  </a:cubicBezTo>
                  <a:cubicBezTo>
                    <a:pt x="90171" y="207501"/>
                    <a:pt x="90212" y="207503"/>
                    <a:pt x="90253" y="207503"/>
                  </a:cubicBezTo>
                  <a:cubicBezTo>
                    <a:pt x="90683" y="207503"/>
                    <a:pt x="91019" y="207192"/>
                    <a:pt x="91108" y="206745"/>
                  </a:cubicBezTo>
                  <a:cubicBezTo>
                    <a:pt x="91108" y="206680"/>
                    <a:pt x="91108" y="206647"/>
                    <a:pt x="91141" y="206647"/>
                  </a:cubicBezTo>
                  <a:cubicBezTo>
                    <a:pt x="91141" y="206256"/>
                    <a:pt x="90814" y="205831"/>
                    <a:pt x="90358" y="205799"/>
                  </a:cubicBezTo>
                  <a:cubicBezTo>
                    <a:pt x="90307" y="205787"/>
                    <a:pt x="90256" y="205781"/>
                    <a:pt x="90205" y="205781"/>
                  </a:cubicBezTo>
                  <a:close/>
                  <a:moveTo>
                    <a:pt x="97244" y="206449"/>
                  </a:moveTo>
                  <a:cubicBezTo>
                    <a:pt x="96781" y="206449"/>
                    <a:pt x="96391" y="206798"/>
                    <a:pt x="96360" y="207267"/>
                  </a:cubicBezTo>
                  <a:cubicBezTo>
                    <a:pt x="96327" y="207756"/>
                    <a:pt x="96686" y="208147"/>
                    <a:pt x="97175" y="208213"/>
                  </a:cubicBezTo>
                  <a:cubicBezTo>
                    <a:pt x="97196" y="208214"/>
                    <a:pt x="97217" y="208215"/>
                    <a:pt x="97237" y="208215"/>
                  </a:cubicBezTo>
                  <a:cubicBezTo>
                    <a:pt x="97700" y="208215"/>
                    <a:pt x="98090" y="207866"/>
                    <a:pt x="98121" y="207397"/>
                  </a:cubicBezTo>
                  <a:lnTo>
                    <a:pt x="98121" y="207332"/>
                  </a:lnTo>
                  <a:cubicBezTo>
                    <a:pt x="98121" y="206843"/>
                    <a:pt x="97795" y="206484"/>
                    <a:pt x="97306" y="206451"/>
                  </a:cubicBezTo>
                  <a:cubicBezTo>
                    <a:pt x="97285" y="206450"/>
                    <a:pt x="97265" y="206449"/>
                    <a:pt x="97244" y="206449"/>
                  </a:cubicBezTo>
                  <a:close/>
                  <a:moveTo>
                    <a:pt x="111329" y="206449"/>
                  </a:moveTo>
                  <a:cubicBezTo>
                    <a:pt x="111308" y="206449"/>
                    <a:pt x="111288" y="206450"/>
                    <a:pt x="111267" y="206451"/>
                  </a:cubicBezTo>
                  <a:cubicBezTo>
                    <a:pt x="110810" y="206484"/>
                    <a:pt x="110419" y="206908"/>
                    <a:pt x="110452" y="207397"/>
                  </a:cubicBezTo>
                  <a:cubicBezTo>
                    <a:pt x="110514" y="207866"/>
                    <a:pt x="110876" y="208215"/>
                    <a:pt x="111336" y="208215"/>
                  </a:cubicBezTo>
                  <a:cubicBezTo>
                    <a:pt x="111356" y="208215"/>
                    <a:pt x="111377" y="208214"/>
                    <a:pt x="111398" y="208213"/>
                  </a:cubicBezTo>
                  <a:cubicBezTo>
                    <a:pt x="111854" y="208213"/>
                    <a:pt x="112213" y="207789"/>
                    <a:pt x="112213" y="207299"/>
                  </a:cubicBezTo>
                  <a:lnTo>
                    <a:pt x="112213" y="207267"/>
                  </a:lnTo>
                  <a:cubicBezTo>
                    <a:pt x="112182" y="206798"/>
                    <a:pt x="111792" y="206449"/>
                    <a:pt x="111329" y="206449"/>
                  </a:cubicBezTo>
                  <a:close/>
                  <a:moveTo>
                    <a:pt x="104221" y="206647"/>
                  </a:moveTo>
                  <a:cubicBezTo>
                    <a:pt x="103797" y="206647"/>
                    <a:pt x="103373" y="207071"/>
                    <a:pt x="103373" y="207560"/>
                  </a:cubicBezTo>
                  <a:cubicBezTo>
                    <a:pt x="103373" y="208050"/>
                    <a:pt x="103797" y="208441"/>
                    <a:pt x="104286" y="208441"/>
                  </a:cubicBezTo>
                  <a:cubicBezTo>
                    <a:pt x="104743" y="208441"/>
                    <a:pt x="105167" y="208082"/>
                    <a:pt x="105135" y="207560"/>
                  </a:cubicBezTo>
                  <a:cubicBezTo>
                    <a:pt x="105135" y="207071"/>
                    <a:pt x="104710" y="206647"/>
                    <a:pt x="104221" y="206647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8" name="Google Shape;17508;p31"/>
            <p:cNvSpPr/>
            <p:nvPr/>
          </p:nvSpPr>
          <p:spPr>
            <a:xfrm>
              <a:off x="6257300" y="2828075"/>
              <a:ext cx="40800" cy="40850"/>
            </a:xfrm>
            <a:custGeom>
              <a:avLst/>
              <a:gdLst/>
              <a:ahLst/>
              <a:cxnLst/>
              <a:rect l="l" t="t" r="r" b="b"/>
              <a:pathLst>
                <a:path w="1632" h="1634" extrusionOk="0">
                  <a:moveTo>
                    <a:pt x="869" y="1"/>
                  </a:moveTo>
                  <a:cubicBezTo>
                    <a:pt x="851" y="1"/>
                    <a:pt x="834" y="1"/>
                    <a:pt x="816" y="3"/>
                  </a:cubicBezTo>
                  <a:cubicBezTo>
                    <a:pt x="359" y="3"/>
                    <a:pt x="0" y="394"/>
                    <a:pt x="0" y="818"/>
                  </a:cubicBezTo>
                  <a:cubicBezTo>
                    <a:pt x="0" y="1275"/>
                    <a:pt x="359" y="1634"/>
                    <a:pt x="816" y="1634"/>
                  </a:cubicBezTo>
                  <a:cubicBezTo>
                    <a:pt x="1240" y="1634"/>
                    <a:pt x="1631" y="1275"/>
                    <a:pt x="1631" y="818"/>
                  </a:cubicBezTo>
                  <a:cubicBezTo>
                    <a:pt x="1631" y="350"/>
                    <a:pt x="1272" y="1"/>
                    <a:pt x="86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9" name="Google Shape;17509;p31"/>
            <p:cNvSpPr/>
            <p:nvPr/>
          </p:nvSpPr>
          <p:spPr>
            <a:xfrm>
              <a:off x="6249950" y="30042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1" y="392"/>
                    <a:pt x="1" y="816"/>
                  </a:cubicBezTo>
                  <a:cubicBezTo>
                    <a:pt x="1" y="1273"/>
                    <a:pt x="359" y="1632"/>
                    <a:pt x="816" y="1632"/>
                  </a:cubicBezTo>
                  <a:cubicBezTo>
                    <a:pt x="1273" y="1632"/>
                    <a:pt x="1632" y="1273"/>
                    <a:pt x="1632" y="816"/>
                  </a:cubicBezTo>
                  <a:cubicBezTo>
                    <a:pt x="1632" y="392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0" name="Google Shape;17510;p31"/>
            <p:cNvSpPr/>
            <p:nvPr/>
          </p:nvSpPr>
          <p:spPr>
            <a:xfrm>
              <a:off x="6232825" y="3181250"/>
              <a:ext cx="38350" cy="38350"/>
            </a:xfrm>
            <a:custGeom>
              <a:avLst/>
              <a:gdLst/>
              <a:ahLst/>
              <a:cxnLst/>
              <a:rect l="l" t="t" r="r" b="b"/>
              <a:pathLst>
                <a:path w="1534" h="1534" extrusionOk="0">
                  <a:moveTo>
                    <a:pt x="751" y="0"/>
                  </a:moveTo>
                  <a:cubicBezTo>
                    <a:pt x="359" y="0"/>
                    <a:pt x="1" y="326"/>
                    <a:pt x="1" y="783"/>
                  </a:cubicBezTo>
                  <a:cubicBezTo>
                    <a:pt x="1" y="1174"/>
                    <a:pt x="359" y="1533"/>
                    <a:pt x="751" y="1533"/>
                  </a:cubicBezTo>
                  <a:cubicBezTo>
                    <a:pt x="1175" y="1533"/>
                    <a:pt x="1534" y="1207"/>
                    <a:pt x="1534" y="783"/>
                  </a:cubicBezTo>
                  <a:cubicBezTo>
                    <a:pt x="1534" y="359"/>
                    <a:pt x="1175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1" name="Google Shape;17511;p31"/>
            <p:cNvSpPr/>
            <p:nvPr/>
          </p:nvSpPr>
          <p:spPr>
            <a:xfrm>
              <a:off x="6201850" y="3356575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50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2" name="Google Shape;17512;p31"/>
            <p:cNvSpPr/>
            <p:nvPr/>
          </p:nvSpPr>
          <p:spPr>
            <a:xfrm>
              <a:off x="6160250" y="35294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61" y="1"/>
                    <a:pt x="0" y="294"/>
                    <a:pt x="0" y="653"/>
                  </a:cubicBezTo>
                  <a:cubicBezTo>
                    <a:pt x="0" y="1045"/>
                    <a:pt x="294" y="1306"/>
                    <a:pt x="653" y="1306"/>
                  </a:cubicBezTo>
                  <a:cubicBezTo>
                    <a:pt x="1012" y="1306"/>
                    <a:pt x="1305" y="1012"/>
                    <a:pt x="1305" y="653"/>
                  </a:cubicBezTo>
                  <a:cubicBezTo>
                    <a:pt x="1305" y="294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3" name="Google Shape;17513;p31"/>
            <p:cNvSpPr/>
            <p:nvPr/>
          </p:nvSpPr>
          <p:spPr>
            <a:xfrm>
              <a:off x="6106425" y="36990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29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94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4" name="Google Shape;17514;p31"/>
            <p:cNvSpPr/>
            <p:nvPr/>
          </p:nvSpPr>
          <p:spPr>
            <a:xfrm>
              <a:off x="6041175" y="3863800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197" y="1"/>
                    <a:pt x="1" y="229"/>
                    <a:pt x="1" y="490"/>
                  </a:cubicBezTo>
                  <a:cubicBezTo>
                    <a:pt x="1" y="784"/>
                    <a:pt x="197" y="980"/>
                    <a:pt x="490" y="980"/>
                  </a:cubicBezTo>
                  <a:cubicBezTo>
                    <a:pt x="751" y="980"/>
                    <a:pt x="980" y="784"/>
                    <a:pt x="980" y="490"/>
                  </a:cubicBezTo>
                  <a:cubicBezTo>
                    <a:pt x="980" y="262"/>
                    <a:pt x="719" y="66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5" name="Google Shape;17515;p31"/>
            <p:cNvSpPr/>
            <p:nvPr/>
          </p:nvSpPr>
          <p:spPr>
            <a:xfrm>
              <a:off x="5963725" y="4024475"/>
              <a:ext cx="20400" cy="20400"/>
            </a:xfrm>
            <a:custGeom>
              <a:avLst/>
              <a:gdLst/>
              <a:ahLst/>
              <a:cxnLst/>
              <a:rect l="l" t="t" r="r" b="b"/>
              <a:pathLst>
                <a:path w="816" h="816" extrusionOk="0">
                  <a:moveTo>
                    <a:pt x="392" y="0"/>
                  </a:moveTo>
                  <a:cubicBezTo>
                    <a:pt x="163" y="0"/>
                    <a:pt x="0" y="196"/>
                    <a:pt x="0" y="391"/>
                  </a:cubicBezTo>
                  <a:cubicBezTo>
                    <a:pt x="0" y="652"/>
                    <a:pt x="196" y="816"/>
                    <a:pt x="392" y="816"/>
                  </a:cubicBezTo>
                  <a:cubicBezTo>
                    <a:pt x="652" y="816"/>
                    <a:pt x="816" y="587"/>
                    <a:pt x="816" y="391"/>
                  </a:cubicBezTo>
                  <a:cubicBezTo>
                    <a:pt x="816" y="196"/>
                    <a:pt x="587" y="33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6" name="Google Shape;17516;p31"/>
            <p:cNvSpPr/>
            <p:nvPr/>
          </p:nvSpPr>
          <p:spPr>
            <a:xfrm>
              <a:off x="5874825" y="4177775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7" y="1"/>
                  </a:moveTo>
                  <a:cubicBezTo>
                    <a:pt x="131" y="1"/>
                    <a:pt x="1" y="164"/>
                    <a:pt x="1" y="327"/>
                  </a:cubicBezTo>
                  <a:cubicBezTo>
                    <a:pt x="1" y="522"/>
                    <a:pt x="131" y="653"/>
                    <a:pt x="327" y="653"/>
                  </a:cubicBezTo>
                  <a:cubicBezTo>
                    <a:pt x="490" y="653"/>
                    <a:pt x="653" y="522"/>
                    <a:pt x="653" y="327"/>
                  </a:cubicBezTo>
                  <a:cubicBezTo>
                    <a:pt x="653" y="164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7" name="Google Shape;17517;p31"/>
            <p:cNvSpPr/>
            <p:nvPr/>
          </p:nvSpPr>
          <p:spPr>
            <a:xfrm>
              <a:off x="5775325" y="4326200"/>
              <a:ext cx="13075" cy="12250"/>
            </a:xfrm>
            <a:custGeom>
              <a:avLst/>
              <a:gdLst/>
              <a:ahLst/>
              <a:cxnLst/>
              <a:rect l="l" t="t" r="r" b="b"/>
              <a:pathLst>
                <a:path w="523" h="490" extrusionOk="0">
                  <a:moveTo>
                    <a:pt x="262" y="0"/>
                  </a:moveTo>
                  <a:cubicBezTo>
                    <a:pt x="131" y="0"/>
                    <a:pt x="1" y="98"/>
                    <a:pt x="1" y="229"/>
                  </a:cubicBezTo>
                  <a:cubicBezTo>
                    <a:pt x="1" y="359"/>
                    <a:pt x="131" y="490"/>
                    <a:pt x="262" y="490"/>
                  </a:cubicBezTo>
                  <a:cubicBezTo>
                    <a:pt x="392" y="490"/>
                    <a:pt x="523" y="359"/>
                    <a:pt x="523" y="229"/>
                  </a:cubicBezTo>
                  <a:cubicBezTo>
                    <a:pt x="523" y="66"/>
                    <a:pt x="392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8" name="Google Shape;17518;p31"/>
            <p:cNvSpPr/>
            <p:nvPr/>
          </p:nvSpPr>
          <p:spPr>
            <a:xfrm>
              <a:off x="5667700" y="446482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1"/>
                  </a:moveTo>
                  <a:cubicBezTo>
                    <a:pt x="98" y="1"/>
                    <a:pt x="0" y="66"/>
                    <a:pt x="0" y="164"/>
                  </a:cubicBezTo>
                  <a:cubicBezTo>
                    <a:pt x="0" y="229"/>
                    <a:pt x="98" y="327"/>
                    <a:pt x="163" y="327"/>
                  </a:cubicBezTo>
                  <a:cubicBezTo>
                    <a:pt x="261" y="327"/>
                    <a:pt x="326" y="229"/>
                    <a:pt x="326" y="164"/>
                  </a:cubicBezTo>
                  <a:cubicBezTo>
                    <a:pt x="326" y="66"/>
                    <a:pt x="261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9" name="Google Shape;17519;p31"/>
            <p:cNvSpPr/>
            <p:nvPr/>
          </p:nvSpPr>
          <p:spPr>
            <a:xfrm>
              <a:off x="5548625" y="4595300"/>
              <a:ext cx="5725" cy="5750"/>
            </a:xfrm>
            <a:custGeom>
              <a:avLst/>
              <a:gdLst/>
              <a:ahLst/>
              <a:cxnLst/>
              <a:rect l="l" t="t" r="r" b="b"/>
              <a:pathLst>
                <a:path w="229" h="230" extrusionOk="0">
                  <a:moveTo>
                    <a:pt x="131" y="1"/>
                  </a:moveTo>
                  <a:cubicBezTo>
                    <a:pt x="33" y="1"/>
                    <a:pt x="1" y="34"/>
                    <a:pt x="1" y="99"/>
                  </a:cubicBezTo>
                  <a:cubicBezTo>
                    <a:pt x="1" y="197"/>
                    <a:pt x="33" y="229"/>
                    <a:pt x="131" y="229"/>
                  </a:cubicBezTo>
                  <a:cubicBezTo>
                    <a:pt x="196" y="229"/>
                    <a:pt x="229" y="197"/>
                    <a:pt x="229" y="99"/>
                  </a:cubicBezTo>
                  <a:cubicBezTo>
                    <a:pt x="229" y="34"/>
                    <a:pt x="164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0" name="Google Shape;17520;p31"/>
            <p:cNvSpPr/>
            <p:nvPr/>
          </p:nvSpPr>
          <p:spPr>
            <a:xfrm>
              <a:off x="5419775" y="471600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98" y="1"/>
                  </a:moveTo>
                  <a:cubicBezTo>
                    <a:pt x="66" y="1"/>
                    <a:pt x="1" y="66"/>
                    <a:pt x="1" y="99"/>
                  </a:cubicBezTo>
                  <a:cubicBezTo>
                    <a:pt x="1" y="131"/>
                    <a:pt x="66" y="164"/>
                    <a:pt x="98" y="164"/>
                  </a:cubicBezTo>
                  <a:cubicBezTo>
                    <a:pt x="131" y="164"/>
                    <a:pt x="164" y="131"/>
                    <a:pt x="164" y="99"/>
                  </a:cubicBezTo>
                  <a:cubicBezTo>
                    <a:pt x="164" y="66"/>
                    <a:pt x="131" y="1"/>
                    <a:pt x="9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1" name="Google Shape;17521;p31"/>
            <p:cNvSpPr/>
            <p:nvPr/>
          </p:nvSpPr>
          <p:spPr>
            <a:xfrm>
              <a:off x="5282775" y="482772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1"/>
                  </a:moveTo>
                  <a:cubicBezTo>
                    <a:pt x="33" y="1"/>
                    <a:pt x="0" y="33"/>
                    <a:pt x="0" y="66"/>
                  </a:cubicBezTo>
                  <a:cubicBezTo>
                    <a:pt x="0" y="98"/>
                    <a:pt x="33" y="164"/>
                    <a:pt x="66" y="164"/>
                  </a:cubicBezTo>
                  <a:cubicBezTo>
                    <a:pt x="98" y="164"/>
                    <a:pt x="164" y="98"/>
                    <a:pt x="164" y="66"/>
                  </a:cubicBezTo>
                  <a:cubicBezTo>
                    <a:pt x="164" y="33"/>
                    <a:pt x="98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2" name="Google Shape;17522;p31"/>
            <p:cNvSpPr/>
            <p:nvPr/>
          </p:nvSpPr>
          <p:spPr>
            <a:xfrm>
              <a:off x="5136800" y="492802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1"/>
                  </a:moveTo>
                  <a:cubicBezTo>
                    <a:pt x="33" y="1"/>
                    <a:pt x="1" y="33"/>
                    <a:pt x="1" y="99"/>
                  </a:cubicBezTo>
                  <a:cubicBezTo>
                    <a:pt x="1" y="131"/>
                    <a:pt x="33" y="164"/>
                    <a:pt x="66" y="164"/>
                  </a:cubicBezTo>
                  <a:cubicBezTo>
                    <a:pt x="131" y="164"/>
                    <a:pt x="164" y="131"/>
                    <a:pt x="164" y="99"/>
                  </a:cubicBezTo>
                  <a:cubicBezTo>
                    <a:pt x="164" y="33"/>
                    <a:pt x="131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3" name="Google Shape;17523;p31"/>
            <p:cNvSpPr/>
            <p:nvPr/>
          </p:nvSpPr>
          <p:spPr>
            <a:xfrm>
              <a:off x="4985925" y="501937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66"/>
                  </a:cubicBezTo>
                  <a:cubicBezTo>
                    <a:pt x="1" y="98"/>
                    <a:pt x="33" y="163"/>
                    <a:pt x="66" y="163"/>
                  </a:cubicBezTo>
                  <a:cubicBezTo>
                    <a:pt x="131" y="163"/>
                    <a:pt x="164" y="98"/>
                    <a:pt x="164" y="66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4" name="Google Shape;17524;p31"/>
            <p:cNvSpPr/>
            <p:nvPr/>
          </p:nvSpPr>
          <p:spPr>
            <a:xfrm>
              <a:off x="4826900" y="5097650"/>
              <a:ext cx="5750" cy="5750"/>
            </a:xfrm>
            <a:custGeom>
              <a:avLst/>
              <a:gdLst/>
              <a:ahLst/>
              <a:cxnLst/>
              <a:rect l="l" t="t" r="r" b="b"/>
              <a:pathLst>
                <a:path w="230" h="230" extrusionOk="0">
                  <a:moveTo>
                    <a:pt x="131" y="1"/>
                  </a:moveTo>
                  <a:cubicBezTo>
                    <a:pt x="34" y="1"/>
                    <a:pt x="1" y="33"/>
                    <a:pt x="1" y="131"/>
                  </a:cubicBezTo>
                  <a:cubicBezTo>
                    <a:pt x="1" y="196"/>
                    <a:pt x="34" y="229"/>
                    <a:pt x="131" y="229"/>
                  </a:cubicBezTo>
                  <a:cubicBezTo>
                    <a:pt x="197" y="229"/>
                    <a:pt x="229" y="196"/>
                    <a:pt x="229" y="131"/>
                  </a:cubicBezTo>
                  <a:cubicBezTo>
                    <a:pt x="229" y="33"/>
                    <a:pt x="164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5" name="Google Shape;17525;p31"/>
            <p:cNvSpPr/>
            <p:nvPr/>
          </p:nvSpPr>
          <p:spPr>
            <a:xfrm>
              <a:off x="4663000" y="5163700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3" y="1"/>
                  </a:moveTo>
                  <a:cubicBezTo>
                    <a:pt x="66" y="1"/>
                    <a:pt x="0" y="99"/>
                    <a:pt x="0" y="164"/>
                  </a:cubicBezTo>
                  <a:cubicBezTo>
                    <a:pt x="0" y="262"/>
                    <a:pt x="66" y="327"/>
                    <a:pt x="163" y="327"/>
                  </a:cubicBezTo>
                  <a:cubicBezTo>
                    <a:pt x="229" y="327"/>
                    <a:pt x="327" y="262"/>
                    <a:pt x="327" y="164"/>
                  </a:cubicBezTo>
                  <a:cubicBezTo>
                    <a:pt x="327" y="99"/>
                    <a:pt x="229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6" name="Google Shape;17526;p31"/>
            <p:cNvSpPr/>
            <p:nvPr/>
          </p:nvSpPr>
          <p:spPr>
            <a:xfrm>
              <a:off x="4493375" y="5219175"/>
              <a:ext cx="10625" cy="9800"/>
            </a:xfrm>
            <a:custGeom>
              <a:avLst/>
              <a:gdLst/>
              <a:ahLst/>
              <a:cxnLst/>
              <a:rect l="l" t="t" r="r" b="b"/>
              <a:pathLst>
                <a:path w="425" h="392" extrusionOk="0">
                  <a:moveTo>
                    <a:pt x="196" y="0"/>
                  </a:moveTo>
                  <a:cubicBezTo>
                    <a:pt x="98" y="0"/>
                    <a:pt x="0" y="65"/>
                    <a:pt x="0" y="196"/>
                  </a:cubicBezTo>
                  <a:cubicBezTo>
                    <a:pt x="0" y="294"/>
                    <a:pt x="98" y="392"/>
                    <a:pt x="196" y="392"/>
                  </a:cubicBezTo>
                  <a:cubicBezTo>
                    <a:pt x="327" y="392"/>
                    <a:pt x="425" y="294"/>
                    <a:pt x="425" y="196"/>
                  </a:cubicBezTo>
                  <a:cubicBezTo>
                    <a:pt x="425" y="65"/>
                    <a:pt x="327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7" name="Google Shape;17527;p31"/>
            <p:cNvSpPr/>
            <p:nvPr/>
          </p:nvSpPr>
          <p:spPr>
            <a:xfrm>
              <a:off x="4321300" y="526157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9" y="0"/>
                  </a:moveTo>
                  <a:cubicBezTo>
                    <a:pt x="99" y="0"/>
                    <a:pt x="1" y="131"/>
                    <a:pt x="1" y="261"/>
                  </a:cubicBezTo>
                  <a:cubicBezTo>
                    <a:pt x="1" y="359"/>
                    <a:pt x="99" y="490"/>
                    <a:pt x="229" y="490"/>
                  </a:cubicBezTo>
                  <a:cubicBezTo>
                    <a:pt x="359" y="490"/>
                    <a:pt x="490" y="359"/>
                    <a:pt x="490" y="261"/>
                  </a:cubicBezTo>
                  <a:cubicBezTo>
                    <a:pt x="490" y="131"/>
                    <a:pt x="392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8" name="Google Shape;17528;p31"/>
            <p:cNvSpPr/>
            <p:nvPr/>
          </p:nvSpPr>
          <p:spPr>
            <a:xfrm>
              <a:off x="4146800" y="5292550"/>
              <a:ext cx="13875" cy="13900"/>
            </a:xfrm>
            <a:custGeom>
              <a:avLst/>
              <a:gdLst/>
              <a:ahLst/>
              <a:cxnLst/>
              <a:rect l="l" t="t" r="r" b="b"/>
              <a:pathLst>
                <a:path w="555" h="556" extrusionOk="0">
                  <a:moveTo>
                    <a:pt x="294" y="1"/>
                  </a:moveTo>
                  <a:cubicBezTo>
                    <a:pt x="130" y="1"/>
                    <a:pt x="0" y="99"/>
                    <a:pt x="0" y="262"/>
                  </a:cubicBezTo>
                  <a:cubicBezTo>
                    <a:pt x="0" y="425"/>
                    <a:pt x="130" y="555"/>
                    <a:pt x="294" y="555"/>
                  </a:cubicBezTo>
                  <a:cubicBezTo>
                    <a:pt x="457" y="555"/>
                    <a:pt x="555" y="425"/>
                    <a:pt x="555" y="262"/>
                  </a:cubicBezTo>
                  <a:cubicBezTo>
                    <a:pt x="555" y="99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9" name="Google Shape;17529;p31"/>
            <p:cNvSpPr/>
            <p:nvPr/>
          </p:nvSpPr>
          <p:spPr>
            <a:xfrm>
              <a:off x="3969000" y="5309675"/>
              <a:ext cx="17150" cy="16350"/>
            </a:xfrm>
            <a:custGeom>
              <a:avLst/>
              <a:gdLst/>
              <a:ahLst/>
              <a:cxnLst/>
              <a:rect l="l" t="t" r="r" b="b"/>
              <a:pathLst>
                <a:path w="686" h="654" extrusionOk="0">
                  <a:moveTo>
                    <a:pt x="327" y="1"/>
                  </a:moveTo>
                  <a:cubicBezTo>
                    <a:pt x="164" y="1"/>
                    <a:pt x="1" y="164"/>
                    <a:pt x="1" y="327"/>
                  </a:cubicBezTo>
                  <a:cubicBezTo>
                    <a:pt x="1" y="490"/>
                    <a:pt x="197" y="653"/>
                    <a:pt x="327" y="653"/>
                  </a:cubicBezTo>
                  <a:cubicBezTo>
                    <a:pt x="523" y="653"/>
                    <a:pt x="686" y="490"/>
                    <a:pt x="686" y="327"/>
                  </a:cubicBezTo>
                  <a:cubicBezTo>
                    <a:pt x="686" y="164"/>
                    <a:pt x="555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0" name="Google Shape;17530;p31"/>
            <p:cNvSpPr/>
            <p:nvPr/>
          </p:nvSpPr>
          <p:spPr>
            <a:xfrm>
              <a:off x="3792050" y="5314575"/>
              <a:ext cx="18775" cy="17975"/>
            </a:xfrm>
            <a:custGeom>
              <a:avLst/>
              <a:gdLst/>
              <a:ahLst/>
              <a:cxnLst/>
              <a:rect l="l" t="t" r="r" b="b"/>
              <a:pathLst>
                <a:path w="751" h="719" extrusionOk="0">
                  <a:moveTo>
                    <a:pt x="359" y="1"/>
                  </a:moveTo>
                  <a:cubicBezTo>
                    <a:pt x="163" y="1"/>
                    <a:pt x="0" y="164"/>
                    <a:pt x="0" y="359"/>
                  </a:cubicBezTo>
                  <a:cubicBezTo>
                    <a:pt x="0" y="588"/>
                    <a:pt x="163" y="718"/>
                    <a:pt x="359" y="718"/>
                  </a:cubicBezTo>
                  <a:cubicBezTo>
                    <a:pt x="588" y="718"/>
                    <a:pt x="751" y="588"/>
                    <a:pt x="751" y="359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1" name="Google Shape;17531;p31"/>
            <p:cNvSpPr/>
            <p:nvPr/>
          </p:nvSpPr>
          <p:spPr>
            <a:xfrm>
              <a:off x="3615075" y="5307250"/>
              <a:ext cx="20425" cy="20400"/>
            </a:xfrm>
            <a:custGeom>
              <a:avLst/>
              <a:gdLst/>
              <a:ahLst/>
              <a:cxnLst/>
              <a:rect l="l" t="t" r="r" b="b"/>
              <a:pathLst>
                <a:path w="817" h="816" extrusionOk="0">
                  <a:moveTo>
                    <a:pt x="392" y="0"/>
                  </a:moveTo>
                  <a:cubicBezTo>
                    <a:pt x="164" y="0"/>
                    <a:pt x="1" y="228"/>
                    <a:pt x="1" y="424"/>
                  </a:cubicBezTo>
                  <a:cubicBezTo>
                    <a:pt x="1" y="652"/>
                    <a:pt x="197" y="816"/>
                    <a:pt x="392" y="816"/>
                  </a:cubicBezTo>
                  <a:cubicBezTo>
                    <a:pt x="653" y="816"/>
                    <a:pt x="816" y="620"/>
                    <a:pt x="816" y="424"/>
                  </a:cubicBezTo>
                  <a:cubicBezTo>
                    <a:pt x="816" y="228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2" name="Google Shape;17532;p31"/>
            <p:cNvSpPr/>
            <p:nvPr/>
          </p:nvSpPr>
          <p:spPr>
            <a:xfrm>
              <a:off x="3437300" y="5288475"/>
              <a:ext cx="22875" cy="22050"/>
            </a:xfrm>
            <a:custGeom>
              <a:avLst/>
              <a:gdLst/>
              <a:ahLst/>
              <a:cxnLst/>
              <a:rect l="l" t="t" r="r" b="b"/>
              <a:pathLst>
                <a:path w="915" h="882" extrusionOk="0">
                  <a:moveTo>
                    <a:pt x="457" y="1"/>
                  </a:moveTo>
                  <a:cubicBezTo>
                    <a:pt x="196" y="1"/>
                    <a:pt x="1" y="197"/>
                    <a:pt x="1" y="425"/>
                  </a:cubicBezTo>
                  <a:cubicBezTo>
                    <a:pt x="1" y="686"/>
                    <a:pt x="196" y="882"/>
                    <a:pt x="457" y="882"/>
                  </a:cubicBezTo>
                  <a:cubicBezTo>
                    <a:pt x="686" y="882"/>
                    <a:pt x="914" y="686"/>
                    <a:pt x="914" y="425"/>
                  </a:cubicBezTo>
                  <a:cubicBezTo>
                    <a:pt x="914" y="197"/>
                    <a:pt x="686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3" name="Google Shape;17533;p31"/>
            <p:cNvSpPr/>
            <p:nvPr/>
          </p:nvSpPr>
          <p:spPr>
            <a:xfrm>
              <a:off x="3264425" y="5256675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24" y="1"/>
                  </a:moveTo>
                  <a:cubicBezTo>
                    <a:pt x="196" y="1"/>
                    <a:pt x="0" y="196"/>
                    <a:pt x="0" y="457"/>
                  </a:cubicBezTo>
                  <a:cubicBezTo>
                    <a:pt x="0" y="686"/>
                    <a:pt x="196" y="881"/>
                    <a:pt x="424" y="881"/>
                  </a:cubicBezTo>
                  <a:cubicBezTo>
                    <a:pt x="685" y="881"/>
                    <a:pt x="881" y="686"/>
                    <a:pt x="881" y="457"/>
                  </a:cubicBezTo>
                  <a:cubicBezTo>
                    <a:pt x="881" y="196"/>
                    <a:pt x="685" y="1"/>
                    <a:pt x="42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4" name="Google Shape;17534;p31"/>
            <p:cNvSpPr/>
            <p:nvPr/>
          </p:nvSpPr>
          <p:spPr>
            <a:xfrm>
              <a:off x="3091525" y="5211825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229" y="1"/>
                    <a:pt x="1" y="196"/>
                    <a:pt x="1" y="490"/>
                  </a:cubicBezTo>
                  <a:cubicBezTo>
                    <a:pt x="1" y="783"/>
                    <a:pt x="229" y="979"/>
                    <a:pt x="490" y="979"/>
                  </a:cubicBezTo>
                  <a:cubicBezTo>
                    <a:pt x="784" y="979"/>
                    <a:pt x="980" y="783"/>
                    <a:pt x="980" y="490"/>
                  </a:cubicBezTo>
                  <a:cubicBezTo>
                    <a:pt x="980" y="229"/>
                    <a:pt x="751" y="33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5" name="Google Shape;17535;p31"/>
            <p:cNvSpPr/>
            <p:nvPr/>
          </p:nvSpPr>
          <p:spPr>
            <a:xfrm>
              <a:off x="2924350" y="5156300"/>
              <a:ext cx="24500" cy="24550"/>
            </a:xfrm>
            <a:custGeom>
              <a:avLst/>
              <a:gdLst/>
              <a:ahLst/>
              <a:cxnLst/>
              <a:rect l="l" t="t" r="r" b="b"/>
              <a:pathLst>
                <a:path w="980" h="982" extrusionOk="0">
                  <a:moveTo>
                    <a:pt x="535" y="1"/>
                  </a:moveTo>
                  <a:cubicBezTo>
                    <a:pt x="520" y="1"/>
                    <a:pt x="505" y="2"/>
                    <a:pt x="490" y="3"/>
                  </a:cubicBezTo>
                  <a:cubicBezTo>
                    <a:pt x="262" y="3"/>
                    <a:pt x="1" y="232"/>
                    <a:pt x="1" y="493"/>
                  </a:cubicBezTo>
                  <a:cubicBezTo>
                    <a:pt x="1" y="754"/>
                    <a:pt x="229" y="982"/>
                    <a:pt x="490" y="982"/>
                  </a:cubicBezTo>
                  <a:cubicBezTo>
                    <a:pt x="751" y="982"/>
                    <a:pt x="979" y="786"/>
                    <a:pt x="979" y="493"/>
                  </a:cubicBezTo>
                  <a:cubicBezTo>
                    <a:pt x="979" y="247"/>
                    <a:pt x="776" y="1"/>
                    <a:pt x="53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6" name="Google Shape;17536;p31"/>
            <p:cNvSpPr/>
            <p:nvPr/>
          </p:nvSpPr>
          <p:spPr>
            <a:xfrm>
              <a:off x="2759625" y="5087050"/>
              <a:ext cx="26125" cy="26950"/>
            </a:xfrm>
            <a:custGeom>
              <a:avLst/>
              <a:gdLst/>
              <a:ahLst/>
              <a:cxnLst/>
              <a:rect l="l" t="t" r="r" b="b"/>
              <a:pathLst>
                <a:path w="1045" h="1078" extrusionOk="0">
                  <a:moveTo>
                    <a:pt x="523" y="1"/>
                  </a:moveTo>
                  <a:cubicBezTo>
                    <a:pt x="229" y="1"/>
                    <a:pt x="1" y="262"/>
                    <a:pt x="1" y="555"/>
                  </a:cubicBezTo>
                  <a:cubicBezTo>
                    <a:pt x="1" y="816"/>
                    <a:pt x="229" y="1077"/>
                    <a:pt x="523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62"/>
                    <a:pt x="816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7" name="Google Shape;17537;p31"/>
            <p:cNvSpPr/>
            <p:nvPr/>
          </p:nvSpPr>
          <p:spPr>
            <a:xfrm>
              <a:off x="2600600" y="50071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29"/>
                    <a:pt x="1" y="556"/>
                  </a:cubicBezTo>
                  <a:cubicBezTo>
                    <a:pt x="1" y="882"/>
                    <a:pt x="229" y="1143"/>
                    <a:pt x="555" y="1143"/>
                  </a:cubicBezTo>
                  <a:cubicBezTo>
                    <a:pt x="881" y="1143"/>
                    <a:pt x="1142" y="882"/>
                    <a:pt x="1142" y="556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8" name="Google Shape;17538;p31"/>
            <p:cNvSpPr/>
            <p:nvPr/>
          </p:nvSpPr>
          <p:spPr>
            <a:xfrm>
              <a:off x="2448925" y="4916625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55" y="0"/>
                  </a:moveTo>
                  <a:cubicBezTo>
                    <a:pt x="229" y="0"/>
                    <a:pt x="0" y="261"/>
                    <a:pt x="0" y="587"/>
                  </a:cubicBezTo>
                  <a:cubicBezTo>
                    <a:pt x="0" y="914"/>
                    <a:pt x="229" y="1142"/>
                    <a:pt x="555" y="1142"/>
                  </a:cubicBezTo>
                  <a:cubicBezTo>
                    <a:pt x="881" y="1142"/>
                    <a:pt x="1142" y="914"/>
                    <a:pt x="1142" y="587"/>
                  </a:cubicBezTo>
                  <a:cubicBezTo>
                    <a:pt x="1142" y="261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9" name="Google Shape;17539;p31"/>
            <p:cNvSpPr/>
            <p:nvPr/>
          </p:nvSpPr>
          <p:spPr>
            <a:xfrm>
              <a:off x="2302950" y="481550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620" y="0"/>
                  </a:moveTo>
                  <a:cubicBezTo>
                    <a:pt x="294" y="0"/>
                    <a:pt x="0" y="261"/>
                    <a:pt x="0" y="587"/>
                  </a:cubicBezTo>
                  <a:cubicBezTo>
                    <a:pt x="0" y="914"/>
                    <a:pt x="294" y="1207"/>
                    <a:pt x="620" y="1207"/>
                  </a:cubicBezTo>
                  <a:cubicBezTo>
                    <a:pt x="946" y="1207"/>
                    <a:pt x="1207" y="914"/>
                    <a:pt x="1207" y="587"/>
                  </a:cubicBezTo>
                  <a:cubicBezTo>
                    <a:pt x="1207" y="229"/>
                    <a:pt x="946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0" name="Google Shape;17540;p31"/>
            <p:cNvSpPr/>
            <p:nvPr/>
          </p:nvSpPr>
          <p:spPr>
            <a:xfrm>
              <a:off x="2165950" y="4703775"/>
              <a:ext cx="31000" cy="31000"/>
            </a:xfrm>
            <a:custGeom>
              <a:avLst/>
              <a:gdLst/>
              <a:ahLst/>
              <a:cxnLst/>
              <a:rect l="l" t="t" r="r" b="b"/>
              <a:pathLst>
                <a:path w="1240" h="1240" extrusionOk="0">
                  <a:moveTo>
                    <a:pt x="620" y="0"/>
                  </a:moveTo>
                  <a:cubicBezTo>
                    <a:pt x="294" y="0"/>
                    <a:pt x="0" y="261"/>
                    <a:pt x="0" y="620"/>
                  </a:cubicBezTo>
                  <a:cubicBezTo>
                    <a:pt x="0" y="946"/>
                    <a:pt x="294" y="1240"/>
                    <a:pt x="620" y="1240"/>
                  </a:cubicBezTo>
                  <a:cubicBezTo>
                    <a:pt x="946" y="1240"/>
                    <a:pt x="1240" y="979"/>
                    <a:pt x="1240" y="620"/>
                  </a:cubicBezTo>
                  <a:cubicBezTo>
                    <a:pt x="1240" y="261"/>
                    <a:pt x="946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1" name="Google Shape;17541;p31"/>
            <p:cNvSpPr/>
            <p:nvPr/>
          </p:nvSpPr>
          <p:spPr>
            <a:xfrm>
              <a:off x="2034650" y="4583075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94" y="1"/>
                    <a:pt x="1" y="262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262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2" name="Google Shape;17542;p31"/>
            <p:cNvSpPr/>
            <p:nvPr/>
          </p:nvSpPr>
          <p:spPr>
            <a:xfrm>
              <a:off x="1913150" y="4452600"/>
              <a:ext cx="35075" cy="34275"/>
            </a:xfrm>
            <a:custGeom>
              <a:avLst/>
              <a:gdLst/>
              <a:ahLst/>
              <a:cxnLst/>
              <a:rect l="l" t="t" r="r" b="b"/>
              <a:pathLst>
                <a:path w="1403" h="1371" extrusionOk="0">
                  <a:moveTo>
                    <a:pt x="685" y="0"/>
                  </a:moveTo>
                  <a:cubicBezTo>
                    <a:pt x="294" y="0"/>
                    <a:pt x="0" y="327"/>
                    <a:pt x="0" y="685"/>
                  </a:cubicBezTo>
                  <a:cubicBezTo>
                    <a:pt x="0" y="1077"/>
                    <a:pt x="326" y="1370"/>
                    <a:pt x="685" y="1370"/>
                  </a:cubicBezTo>
                  <a:cubicBezTo>
                    <a:pt x="1109" y="1370"/>
                    <a:pt x="1403" y="1044"/>
                    <a:pt x="1403" y="685"/>
                  </a:cubicBezTo>
                  <a:cubicBezTo>
                    <a:pt x="1403" y="327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3" name="Google Shape;17543;p31"/>
            <p:cNvSpPr/>
            <p:nvPr/>
          </p:nvSpPr>
          <p:spPr>
            <a:xfrm>
              <a:off x="1803050" y="4314775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718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294" y="1371"/>
                    <a:pt x="718" y="1371"/>
                  </a:cubicBezTo>
                  <a:cubicBezTo>
                    <a:pt x="1077" y="1371"/>
                    <a:pt x="1403" y="1110"/>
                    <a:pt x="1403" y="686"/>
                  </a:cubicBezTo>
                  <a:cubicBezTo>
                    <a:pt x="1403" y="294"/>
                    <a:pt x="1077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4" name="Google Shape;17544;p31"/>
            <p:cNvSpPr/>
            <p:nvPr/>
          </p:nvSpPr>
          <p:spPr>
            <a:xfrm>
              <a:off x="1700300" y="41688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2"/>
                    <a:pt x="327" y="1469"/>
                    <a:pt x="751" y="1469"/>
                  </a:cubicBezTo>
                  <a:cubicBezTo>
                    <a:pt x="1142" y="1469"/>
                    <a:pt x="1468" y="1142"/>
                    <a:pt x="1468" y="751"/>
                  </a:cubicBezTo>
                  <a:cubicBezTo>
                    <a:pt x="1468" y="327"/>
                    <a:pt x="1142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5" name="Google Shape;17545;p31"/>
            <p:cNvSpPr/>
            <p:nvPr/>
          </p:nvSpPr>
          <p:spPr>
            <a:xfrm>
              <a:off x="1610600" y="40171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0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6" name="Google Shape;17546;p31"/>
            <p:cNvSpPr/>
            <p:nvPr/>
          </p:nvSpPr>
          <p:spPr>
            <a:xfrm>
              <a:off x="1529850" y="3858100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4" y="1"/>
                  </a:moveTo>
                  <a:cubicBezTo>
                    <a:pt x="392" y="1"/>
                    <a:pt x="1" y="327"/>
                    <a:pt x="1" y="783"/>
                  </a:cubicBezTo>
                  <a:cubicBezTo>
                    <a:pt x="1" y="1175"/>
                    <a:pt x="327" y="1534"/>
                    <a:pt x="784" y="1534"/>
                  </a:cubicBezTo>
                  <a:cubicBezTo>
                    <a:pt x="1208" y="1534"/>
                    <a:pt x="1567" y="1208"/>
                    <a:pt x="1567" y="783"/>
                  </a:cubicBezTo>
                  <a:cubicBezTo>
                    <a:pt x="1567" y="327"/>
                    <a:pt x="1208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7" name="Google Shape;17547;p31"/>
            <p:cNvSpPr/>
            <p:nvPr/>
          </p:nvSpPr>
          <p:spPr>
            <a:xfrm>
              <a:off x="1460550" y="36941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92" y="1"/>
                    <a:pt x="0" y="360"/>
                    <a:pt x="0" y="816"/>
                  </a:cubicBezTo>
                  <a:cubicBezTo>
                    <a:pt x="0" y="1241"/>
                    <a:pt x="392" y="1632"/>
                    <a:pt x="816" y="1632"/>
                  </a:cubicBezTo>
                  <a:cubicBezTo>
                    <a:pt x="1272" y="1632"/>
                    <a:pt x="1631" y="1241"/>
                    <a:pt x="1631" y="816"/>
                  </a:cubicBezTo>
                  <a:cubicBezTo>
                    <a:pt x="1631" y="360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8" name="Google Shape;17548;p31"/>
            <p:cNvSpPr/>
            <p:nvPr/>
          </p:nvSpPr>
          <p:spPr>
            <a:xfrm>
              <a:off x="1405100" y="3526825"/>
              <a:ext cx="40800" cy="40975"/>
            </a:xfrm>
            <a:custGeom>
              <a:avLst/>
              <a:gdLst/>
              <a:ahLst/>
              <a:cxnLst/>
              <a:rect l="l" t="t" r="r" b="b"/>
              <a:pathLst>
                <a:path w="1632" h="1639" extrusionOk="0">
                  <a:moveTo>
                    <a:pt x="915" y="0"/>
                  </a:moveTo>
                  <a:cubicBezTo>
                    <a:pt x="882" y="0"/>
                    <a:pt x="849" y="3"/>
                    <a:pt x="816" y="8"/>
                  </a:cubicBezTo>
                  <a:cubicBezTo>
                    <a:pt x="359" y="8"/>
                    <a:pt x="0" y="367"/>
                    <a:pt x="0" y="823"/>
                  </a:cubicBezTo>
                  <a:cubicBezTo>
                    <a:pt x="0" y="1247"/>
                    <a:pt x="359" y="1639"/>
                    <a:pt x="816" y="1639"/>
                  </a:cubicBezTo>
                  <a:cubicBezTo>
                    <a:pt x="1240" y="1639"/>
                    <a:pt x="1631" y="1247"/>
                    <a:pt x="1631" y="823"/>
                  </a:cubicBezTo>
                  <a:cubicBezTo>
                    <a:pt x="1631" y="343"/>
                    <a:pt x="1299" y="0"/>
                    <a:pt x="91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9" name="Google Shape;17549;p31"/>
            <p:cNvSpPr/>
            <p:nvPr/>
          </p:nvSpPr>
          <p:spPr>
            <a:xfrm>
              <a:off x="1360225" y="3354125"/>
              <a:ext cx="42450" cy="43250"/>
            </a:xfrm>
            <a:custGeom>
              <a:avLst/>
              <a:gdLst/>
              <a:ahLst/>
              <a:cxnLst/>
              <a:rect l="l" t="t" r="r" b="b"/>
              <a:pathLst>
                <a:path w="1698" h="1730" extrusionOk="0">
                  <a:moveTo>
                    <a:pt x="849" y="1"/>
                  </a:moveTo>
                  <a:cubicBezTo>
                    <a:pt x="360" y="1"/>
                    <a:pt x="1" y="392"/>
                    <a:pt x="1" y="849"/>
                  </a:cubicBezTo>
                  <a:cubicBezTo>
                    <a:pt x="1" y="1338"/>
                    <a:pt x="360" y="1729"/>
                    <a:pt x="849" y="1729"/>
                  </a:cubicBezTo>
                  <a:cubicBezTo>
                    <a:pt x="1306" y="1729"/>
                    <a:pt x="1697" y="1338"/>
                    <a:pt x="1697" y="849"/>
                  </a:cubicBezTo>
                  <a:cubicBezTo>
                    <a:pt x="1697" y="392"/>
                    <a:pt x="1306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0" name="Google Shape;17550;p31"/>
            <p:cNvSpPr/>
            <p:nvPr/>
          </p:nvSpPr>
          <p:spPr>
            <a:xfrm>
              <a:off x="1329250" y="3179600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48" y="1"/>
                  </a:moveTo>
                  <a:cubicBezTo>
                    <a:pt x="359" y="1"/>
                    <a:pt x="0" y="392"/>
                    <a:pt x="0" y="882"/>
                  </a:cubicBezTo>
                  <a:cubicBezTo>
                    <a:pt x="0" y="1371"/>
                    <a:pt x="359" y="1730"/>
                    <a:pt x="848" y="1730"/>
                  </a:cubicBezTo>
                  <a:cubicBezTo>
                    <a:pt x="1338" y="1730"/>
                    <a:pt x="1729" y="1371"/>
                    <a:pt x="1729" y="882"/>
                  </a:cubicBezTo>
                  <a:cubicBezTo>
                    <a:pt x="1729" y="392"/>
                    <a:pt x="1338" y="1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1" name="Google Shape;17551;p31"/>
            <p:cNvSpPr/>
            <p:nvPr/>
          </p:nvSpPr>
          <p:spPr>
            <a:xfrm>
              <a:off x="1311300" y="3004225"/>
              <a:ext cx="42425" cy="43300"/>
            </a:xfrm>
            <a:custGeom>
              <a:avLst/>
              <a:gdLst/>
              <a:ahLst/>
              <a:cxnLst/>
              <a:rect l="l" t="t" r="r" b="b"/>
              <a:pathLst>
                <a:path w="1697" h="1732" extrusionOk="0">
                  <a:moveTo>
                    <a:pt x="898" y="1"/>
                  </a:moveTo>
                  <a:cubicBezTo>
                    <a:pt x="882" y="1"/>
                    <a:pt x="865" y="1"/>
                    <a:pt x="849" y="3"/>
                  </a:cubicBezTo>
                  <a:cubicBezTo>
                    <a:pt x="392" y="3"/>
                    <a:pt x="1" y="394"/>
                    <a:pt x="1" y="883"/>
                  </a:cubicBezTo>
                  <a:cubicBezTo>
                    <a:pt x="1" y="1340"/>
                    <a:pt x="360" y="1731"/>
                    <a:pt x="849" y="1731"/>
                  </a:cubicBezTo>
                  <a:cubicBezTo>
                    <a:pt x="1306" y="1731"/>
                    <a:pt x="1697" y="1373"/>
                    <a:pt x="1697" y="883"/>
                  </a:cubicBezTo>
                  <a:cubicBezTo>
                    <a:pt x="1697" y="412"/>
                    <a:pt x="1333" y="1"/>
                    <a:pt x="89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2" name="Google Shape;17552;p31"/>
            <p:cNvSpPr/>
            <p:nvPr/>
          </p:nvSpPr>
          <p:spPr>
            <a:xfrm>
              <a:off x="1303150" y="282650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1" y="0"/>
                  </a:moveTo>
                  <a:cubicBezTo>
                    <a:pt x="392" y="0"/>
                    <a:pt x="1" y="392"/>
                    <a:pt x="1" y="881"/>
                  </a:cubicBezTo>
                  <a:cubicBezTo>
                    <a:pt x="1" y="1370"/>
                    <a:pt x="392" y="1795"/>
                    <a:pt x="881" y="1795"/>
                  </a:cubicBezTo>
                  <a:cubicBezTo>
                    <a:pt x="1371" y="1795"/>
                    <a:pt x="1795" y="1370"/>
                    <a:pt x="1795" y="881"/>
                  </a:cubicBezTo>
                  <a:cubicBezTo>
                    <a:pt x="1795" y="392"/>
                    <a:pt x="1371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3" name="Google Shape;17553;p31"/>
            <p:cNvSpPr/>
            <p:nvPr/>
          </p:nvSpPr>
          <p:spPr>
            <a:xfrm>
              <a:off x="1308850" y="26503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1"/>
                  </a:moveTo>
                  <a:cubicBezTo>
                    <a:pt x="425" y="1"/>
                    <a:pt x="1" y="392"/>
                    <a:pt x="1" y="881"/>
                  </a:cubicBezTo>
                  <a:cubicBezTo>
                    <a:pt x="1" y="1371"/>
                    <a:pt x="425" y="1795"/>
                    <a:pt x="914" y="1795"/>
                  </a:cubicBezTo>
                  <a:cubicBezTo>
                    <a:pt x="1404" y="1795"/>
                    <a:pt x="1795" y="1371"/>
                    <a:pt x="1795" y="881"/>
                  </a:cubicBezTo>
                  <a:cubicBezTo>
                    <a:pt x="1795" y="392"/>
                    <a:pt x="1404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4" name="Google Shape;17554;p31"/>
            <p:cNvSpPr/>
            <p:nvPr/>
          </p:nvSpPr>
          <p:spPr>
            <a:xfrm>
              <a:off x="1325975" y="2473400"/>
              <a:ext cx="47325" cy="47300"/>
            </a:xfrm>
            <a:custGeom>
              <a:avLst/>
              <a:gdLst/>
              <a:ahLst/>
              <a:cxnLst/>
              <a:rect l="l" t="t" r="r" b="b"/>
              <a:pathLst>
                <a:path w="1893" h="1892" extrusionOk="0">
                  <a:moveTo>
                    <a:pt x="947" y="0"/>
                  </a:moveTo>
                  <a:cubicBezTo>
                    <a:pt x="425" y="0"/>
                    <a:pt x="1" y="424"/>
                    <a:pt x="1" y="946"/>
                  </a:cubicBezTo>
                  <a:cubicBezTo>
                    <a:pt x="1" y="1468"/>
                    <a:pt x="425" y="1892"/>
                    <a:pt x="947" y="1892"/>
                  </a:cubicBezTo>
                  <a:cubicBezTo>
                    <a:pt x="1469" y="1892"/>
                    <a:pt x="1893" y="1468"/>
                    <a:pt x="1893" y="946"/>
                  </a:cubicBezTo>
                  <a:cubicBezTo>
                    <a:pt x="1893" y="424"/>
                    <a:pt x="1469" y="0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5" name="Google Shape;17555;p31"/>
            <p:cNvSpPr/>
            <p:nvPr/>
          </p:nvSpPr>
          <p:spPr>
            <a:xfrm>
              <a:off x="1357800" y="2299700"/>
              <a:ext cx="47325" cy="46500"/>
            </a:xfrm>
            <a:custGeom>
              <a:avLst/>
              <a:gdLst/>
              <a:ahLst/>
              <a:cxnLst/>
              <a:rect l="l" t="t" r="r" b="b"/>
              <a:pathLst>
                <a:path w="1893" h="1860" extrusionOk="0">
                  <a:moveTo>
                    <a:pt x="946" y="0"/>
                  </a:moveTo>
                  <a:cubicBezTo>
                    <a:pt x="424" y="0"/>
                    <a:pt x="0" y="391"/>
                    <a:pt x="0" y="913"/>
                  </a:cubicBezTo>
                  <a:cubicBezTo>
                    <a:pt x="0" y="1435"/>
                    <a:pt x="424" y="1859"/>
                    <a:pt x="946" y="1859"/>
                  </a:cubicBezTo>
                  <a:cubicBezTo>
                    <a:pt x="1468" y="1859"/>
                    <a:pt x="1892" y="1435"/>
                    <a:pt x="1892" y="913"/>
                  </a:cubicBezTo>
                  <a:cubicBezTo>
                    <a:pt x="1892" y="391"/>
                    <a:pt x="1468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6" name="Google Shape;17556;p31"/>
            <p:cNvSpPr/>
            <p:nvPr/>
          </p:nvSpPr>
          <p:spPr>
            <a:xfrm>
              <a:off x="1401825" y="2127625"/>
              <a:ext cx="46500" cy="47325"/>
            </a:xfrm>
            <a:custGeom>
              <a:avLst/>
              <a:gdLst/>
              <a:ahLst/>
              <a:cxnLst/>
              <a:rect l="l" t="t" r="r" b="b"/>
              <a:pathLst>
                <a:path w="1860" h="1893" extrusionOk="0">
                  <a:moveTo>
                    <a:pt x="947" y="0"/>
                  </a:moveTo>
                  <a:cubicBezTo>
                    <a:pt x="392" y="0"/>
                    <a:pt x="1" y="424"/>
                    <a:pt x="1" y="946"/>
                  </a:cubicBezTo>
                  <a:cubicBezTo>
                    <a:pt x="1" y="1501"/>
                    <a:pt x="392" y="1892"/>
                    <a:pt x="947" y="1892"/>
                  </a:cubicBezTo>
                  <a:cubicBezTo>
                    <a:pt x="1468" y="1892"/>
                    <a:pt x="1860" y="1501"/>
                    <a:pt x="1860" y="946"/>
                  </a:cubicBezTo>
                  <a:cubicBezTo>
                    <a:pt x="1860" y="424"/>
                    <a:pt x="1468" y="33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7" name="Google Shape;17557;p31"/>
            <p:cNvSpPr/>
            <p:nvPr/>
          </p:nvSpPr>
          <p:spPr>
            <a:xfrm>
              <a:off x="1458100" y="1961250"/>
              <a:ext cx="46500" cy="46525"/>
            </a:xfrm>
            <a:custGeom>
              <a:avLst/>
              <a:gdLst/>
              <a:ahLst/>
              <a:cxnLst/>
              <a:rect l="l" t="t" r="r" b="b"/>
              <a:pathLst>
                <a:path w="1860" h="1861" extrusionOk="0">
                  <a:moveTo>
                    <a:pt x="914" y="1"/>
                  </a:moveTo>
                  <a:cubicBezTo>
                    <a:pt x="392" y="1"/>
                    <a:pt x="0" y="392"/>
                    <a:pt x="0" y="914"/>
                  </a:cubicBezTo>
                  <a:cubicBezTo>
                    <a:pt x="0" y="1469"/>
                    <a:pt x="392" y="1860"/>
                    <a:pt x="914" y="1860"/>
                  </a:cubicBezTo>
                  <a:cubicBezTo>
                    <a:pt x="1468" y="1860"/>
                    <a:pt x="1860" y="1469"/>
                    <a:pt x="1860" y="914"/>
                  </a:cubicBezTo>
                  <a:cubicBezTo>
                    <a:pt x="1860" y="392"/>
                    <a:pt x="1468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8" name="Google Shape;17558;p31"/>
            <p:cNvSpPr/>
            <p:nvPr/>
          </p:nvSpPr>
          <p:spPr>
            <a:xfrm>
              <a:off x="1524150" y="1795700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57" y="1"/>
                    <a:pt x="1" y="458"/>
                    <a:pt x="1" y="980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01" y="1958"/>
                    <a:pt x="1958" y="1501"/>
                    <a:pt x="1958" y="980"/>
                  </a:cubicBezTo>
                  <a:cubicBezTo>
                    <a:pt x="1958" y="490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9" name="Google Shape;17559;p31"/>
            <p:cNvSpPr/>
            <p:nvPr/>
          </p:nvSpPr>
          <p:spPr>
            <a:xfrm>
              <a:off x="1602450" y="1639125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57" y="1"/>
                    <a:pt x="0" y="425"/>
                    <a:pt x="0" y="980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01" y="1958"/>
                    <a:pt x="1957" y="1501"/>
                    <a:pt x="1957" y="980"/>
                  </a:cubicBezTo>
                  <a:cubicBezTo>
                    <a:pt x="1957" y="425"/>
                    <a:pt x="1566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0" name="Google Shape;17560;p31"/>
            <p:cNvSpPr/>
            <p:nvPr/>
          </p:nvSpPr>
          <p:spPr>
            <a:xfrm>
              <a:off x="1692950" y="1486650"/>
              <a:ext cx="48975" cy="48950"/>
            </a:xfrm>
            <a:custGeom>
              <a:avLst/>
              <a:gdLst/>
              <a:ahLst/>
              <a:cxnLst/>
              <a:rect l="l" t="t" r="r" b="b"/>
              <a:pathLst>
                <a:path w="1959" h="1958" extrusionOk="0">
                  <a:moveTo>
                    <a:pt x="979" y="0"/>
                  </a:moveTo>
                  <a:cubicBezTo>
                    <a:pt x="458" y="0"/>
                    <a:pt x="1" y="457"/>
                    <a:pt x="1" y="979"/>
                  </a:cubicBezTo>
                  <a:cubicBezTo>
                    <a:pt x="1" y="1533"/>
                    <a:pt x="458" y="1957"/>
                    <a:pt x="979" y="1957"/>
                  </a:cubicBezTo>
                  <a:cubicBezTo>
                    <a:pt x="1534" y="1957"/>
                    <a:pt x="1958" y="1533"/>
                    <a:pt x="1958" y="979"/>
                  </a:cubicBezTo>
                  <a:cubicBezTo>
                    <a:pt x="1958" y="457"/>
                    <a:pt x="1567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1" name="Google Shape;17561;p31"/>
            <p:cNvSpPr/>
            <p:nvPr/>
          </p:nvSpPr>
          <p:spPr>
            <a:xfrm>
              <a:off x="1794075" y="1340675"/>
              <a:ext cx="48950" cy="49750"/>
            </a:xfrm>
            <a:custGeom>
              <a:avLst/>
              <a:gdLst/>
              <a:ahLst/>
              <a:cxnLst/>
              <a:rect l="l" t="t" r="r" b="b"/>
              <a:pathLst>
                <a:path w="1958" h="1990" extrusionOk="0">
                  <a:moveTo>
                    <a:pt x="979" y="0"/>
                  </a:moveTo>
                  <a:cubicBezTo>
                    <a:pt x="457" y="0"/>
                    <a:pt x="1" y="457"/>
                    <a:pt x="1" y="1011"/>
                  </a:cubicBezTo>
                  <a:cubicBezTo>
                    <a:pt x="1" y="1533"/>
                    <a:pt x="457" y="1990"/>
                    <a:pt x="979" y="1990"/>
                  </a:cubicBezTo>
                  <a:cubicBezTo>
                    <a:pt x="1501" y="1990"/>
                    <a:pt x="1958" y="1533"/>
                    <a:pt x="1958" y="1011"/>
                  </a:cubicBezTo>
                  <a:cubicBezTo>
                    <a:pt x="1958" y="457"/>
                    <a:pt x="1566" y="65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2" name="Google Shape;17562;p31"/>
            <p:cNvSpPr/>
            <p:nvPr/>
          </p:nvSpPr>
          <p:spPr>
            <a:xfrm>
              <a:off x="1905000" y="1203650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57" y="1"/>
                    <a:pt x="0" y="458"/>
                    <a:pt x="0" y="980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33" y="1958"/>
                    <a:pt x="1957" y="1501"/>
                    <a:pt x="1957" y="980"/>
                  </a:cubicBezTo>
                  <a:cubicBezTo>
                    <a:pt x="1957" y="458"/>
                    <a:pt x="1566" y="34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3" name="Google Shape;17563;p31"/>
            <p:cNvSpPr/>
            <p:nvPr/>
          </p:nvSpPr>
          <p:spPr>
            <a:xfrm>
              <a:off x="2025675" y="1074800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25" y="1"/>
                    <a:pt x="1" y="458"/>
                    <a:pt x="1" y="980"/>
                  </a:cubicBezTo>
                  <a:cubicBezTo>
                    <a:pt x="1" y="1534"/>
                    <a:pt x="457" y="1958"/>
                    <a:pt x="979" y="1958"/>
                  </a:cubicBezTo>
                  <a:cubicBezTo>
                    <a:pt x="1501" y="1958"/>
                    <a:pt x="1958" y="1534"/>
                    <a:pt x="1958" y="980"/>
                  </a:cubicBezTo>
                  <a:cubicBezTo>
                    <a:pt x="1958" y="425"/>
                    <a:pt x="1534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4" name="Google Shape;17564;p31"/>
            <p:cNvSpPr/>
            <p:nvPr/>
          </p:nvSpPr>
          <p:spPr>
            <a:xfrm>
              <a:off x="2155350" y="953300"/>
              <a:ext cx="48950" cy="49775"/>
            </a:xfrm>
            <a:custGeom>
              <a:avLst/>
              <a:gdLst/>
              <a:ahLst/>
              <a:cxnLst/>
              <a:rect l="l" t="t" r="r" b="b"/>
              <a:pathLst>
                <a:path w="1958" h="1991" extrusionOk="0">
                  <a:moveTo>
                    <a:pt x="979" y="1"/>
                  </a:moveTo>
                  <a:cubicBezTo>
                    <a:pt x="424" y="1"/>
                    <a:pt x="0" y="457"/>
                    <a:pt x="0" y="979"/>
                  </a:cubicBezTo>
                  <a:cubicBezTo>
                    <a:pt x="0" y="1534"/>
                    <a:pt x="424" y="1990"/>
                    <a:pt x="979" y="1990"/>
                  </a:cubicBezTo>
                  <a:cubicBezTo>
                    <a:pt x="1501" y="1990"/>
                    <a:pt x="1957" y="1534"/>
                    <a:pt x="1957" y="979"/>
                  </a:cubicBezTo>
                  <a:cubicBezTo>
                    <a:pt x="1957" y="457"/>
                    <a:pt x="1501" y="33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5" name="Google Shape;17565;p31"/>
            <p:cNvSpPr/>
            <p:nvPr/>
          </p:nvSpPr>
          <p:spPr>
            <a:xfrm>
              <a:off x="2293975" y="844025"/>
              <a:ext cx="46525" cy="46500"/>
            </a:xfrm>
            <a:custGeom>
              <a:avLst/>
              <a:gdLst/>
              <a:ahLst/>
              <a:cxnLst/>
              <a:rect l="l" t="t" r="r" b="b"/>
              <a:pathLst>
                <a:path w="1861" h="1860" extrusionOk="0">
                  <a:moveTo>
                    <a:pt x="914" y="1"/>
                  </a:moveTo>
                  <a:cubicBezTo>
                    <a:pt x="392" y="1"/>
                    <a:pt x="1" y="392"/>
                    <a:pt x="1" y="914"/>
                  </a:cubicBezTo>
                  <a:cubicBezTo>
                    <a:pt x="1" y="1468"/>
                    <a:pt x="392" y="1860"/>
                    <a:pt x="914" y="1860"/>
                  </a:cubicBezTo>
                  <a:cubicBezTo>
                    <a:pt x="1469" y="1860"/>
                    <a:pt x="1860" y="1468"/>
                    <a:pt x="1860" y="914"/>
                  </a:cubicBezTo>
                  <a:cubicBezTo>
                    <a:pt x="1860" y="425"/>
                    <a:pt x="1469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6" name="Google Shape;17566;p31"/>
            <p:cNvSpPr/>
            <p:nvPr/>
          </p:nvSpPr>
          <p:spPr>
            <a:xfrm>
              <a:off x="2440775" y="74372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1" y="0"/>
                  </a:moveTo>
                  <a:cubicBezTo>
                    <a:pt x="392" y="0"/>
                    <a:pt x="0" y="392"/>
                    <a:pt x="0" y="914"/>
                  </a:cubicBezTo>
                  <a:cubicBezTo>
                    <a:pt x="0" y="1403"/>
                    <a:pt x="392" y="1794"/>
                    <a:pt x="881" y="1794"/>
                  </a:cubicBezTo>
                  <a:cubicBezTo>
                    <a:pt x="1370" y="1794"/>
                    <a:pt x="1794" y="1403"/>
                    <a:pt x="1794" y="914"/>
                  </a:cubicBezTo>
                  <a:cubicBezTo>
                    <a:pt x="1794" y="424"/>
                    <a:pt x="1370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7" name="Google Shape;17567;p31"/>
            <p:cNvSpPr/>
            <p:nvPr/>
          </p:nvSpPr>
          <p:spPr>
            <a:xfrm>
              <a:off x="2592450" y="654825"/>
              <a:ext cx="42425" cy="43250"/>
            </a:xfrm>
            <a:custGeom>
              <a:avLst/>
              <a:gdLst/>
              <a:ahLst/>
              <a:cxnLst/>
              <a:rect l="l" t="t" r="r" b="b"/>
              <a:pathLst>
                <a:path w="1697" h="1730" extrusionOk="0">
                  <a:moveTo>
                    <a:pt x="849" y="1"/>
                  </a:moveTo>
                  <a:cubicBezTo>
                    <a:pt x="359" y="1"/>
                    <a:pt x="1" y="392"/>
                    <a:pt x="1" y="881"/>
                  </a:cubicBezTo>
                  <a:cubicBezTo>
                    <a:pt x="1" y="1371"/>
                    <a:pt x="359" y="1730"/>
                    <a:pt x="849" y="1730"/>
                  </a:cubicBezTo>
                  <a:cubicBezTo>
                    <a:pt x="1338" y="1730"/>
                    <a:pt x="1697" y="1371"/>
                    <a:pt x="1697" y="881"/>
                  </a:cubicBezTo>
                  <a:cubicBezTo>
                    <a:pt x="1697" y="392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8" name="Google Shape;17568;p31"/>
            <p:cNvSpPr/>
            <p:nvPr/>
          </p:nvSpPr>
          <p:spPr>
            <a:xfrm>
              <a:off x="2752300" y="577350"/>
              <a:ext cx="39150" cy="39175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1"/>
                  </a:moveTo>
                  <a:cubicBezTo>
                    <a:pt x="326" y="1"/>
                    <a:pt x="0" y="392"/>
                    <a:pt x="0" y="784"/>
                  </a:cubicBezTo>
                  <a:cubicBezTo>
                    <a:pt x="0" y="1240"/>
                    <a:pt x="359" y="1567"/>
                    <a:pt x="783" y="1567"/>
                  </a:cubicBezTo>
                  <a:cubicBezTo>
                    <a:pt x="1207" y="1567"/>
                    <a:pt x="1566" y="1208"/>
                    <a:pt x="1566" y="784"/>
                  </a:cubicBezTo>
                  <a:cubicBezTo>
                    <a:pt x="1566" y="327"/>
                    <a:pt x="1174" y="1"/>
                    <a:pt x="78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9" name="Google Shape;17569;p31"/>
            <p:cNvSpPr/>
            <p:nvPr/>
          </p:nvSpPr>
          <p:spPr>
            <a:xfrm>
              <a:off x="2918650" y="512125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44"/>
                    <a:pt x="294" y="1305"/>
                    <a:pt x="653" y="1305"/>
                  </a:cubicBezTo>
                  <a:cubicBezTo>
                    <a:pt x="1012" y="1305"/>
                    <a:pt x="1305" y="1044"/>
                    <a:pt x="1305" y="653"/>
                  </a:cubicBezTo>
                  <a:cubicBezTo>
                    <a:pt x="1305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0" name="Google Shape;17570;p31"/>
            <p:cNvSpPr/>
            <p:nvPr/>
          </p:nvSpPr>
          <p:spPr>
            <a:xfrm>
              <a:off x="3087450" y="45830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88" y="0"/>
                  </a:moveTo>
                  <a:cubicBezTo>
                    <a:pt x="262" y="0"/>
                    <a:pt x="1" y="261"/>
                    <a:pt x="1" y="588"/>
                  </a:cubicBezTo>
                  <a:cubicBezTo>
                    <a:pt x="1" y="881"/>
                    <a:pt x="262" y="1142"/>
                    <a:pt x="588" y="1142"/>
                  </a:cubicBezTo>
                  <a:cubicBezTo>
                    <a:pt x="914" y="1142"/>
                    <a:pt x="1143" y="914"/>
                    <a:pt x="1143" y="588"/>
                  </a:cubicBezTo>
                  <a:cubicBezTo>
                    <a:pt x="1143" y="294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1" name="Google Shape;17571;p31"/>
            <p:cNvSpPr/>
            <p:nvPr/>
          </p:nvSpPr>
          <p:spPr>
            <a:xfrm>
              <a:off x="3261150" y="416700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197" y="1"/>
                    <a:pt x="1" y="196"/>
                    <a:pt x="1" y="490"/>
                  </a:cubicBezTo>
                  <a:cubicBezTo>
                    <a:pt x="1" y="751"/>
                    <a:pt x="229" y="979"/>
                    <a:pt x="490" y="979"/>
                  </a:cubicBezTo>
                  <a:cubicBezTo>
                    <a:pt x="784" y="979"/>
                    <a:pt x="979" y="718"/>
                    <a:pt x="979" y="490"/>
                  </a:cubicBezTo>
                  <a:cubicBezTo>
                    <a:pt x="979" y="229"/>
                    <a:pt x="784" y="33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2" name="Google Shape;17572;p31"/>
            <p:cNvSpPr/>
            <p:nvPr/>
          </p:nvSpPr>
          <p:spPr>
            <a:xfrm>
              <a:off x="3438125" y="388175"/>
              <a:ext cx="18775" cy="17950"/>
            </a:xfrm>
            <a:custGeom>
              <a:avLst/>
              <a:gdLst/>
              <a:ahLst/>
              <a:cxnLst/>
              <a:rect l="l" t="t" r="r" b="b"/>
              <a:pathLst>
                <a:path w="751" h="718" extrusionOk="0">
                  <a:moveTo>
                    <a:pt x="392" y="0"/>
                  </a:moveTo>
                  <a:cubicBezTo>
                    <a:pt x="163" y="0"/>
                    <a:pt x="0" y="163"/>
                    <a:pt x="0" y="359"/>
                  </a:cubicBezTo>
                  <a:cubicBezTo>
                    <a:pt x="0" y="555"/>
                    <a:pt x="163" y="718"/>
                    <a:pt x="392" y="718"/>
                  </a:cubicBezTo>
                  <a:cubicBezTo>
                    <a:pt x="588" y="718"/>
                    <a:pt x="751" y="555"/>
                    <a:pt x="751" y="359"/>
                  </a:cubicBezTo>
                  <a:cubicBezTo>
                    <a:pt x="751" y="163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3" name="Google Shape;17573;p31"/>
            <p:cNvSpPr/>
            <p:nvPr/>
          </p:nvSpPr>
          <p:spPr>
            <a:xfrm>
              <a:off x="3615075" y="371050"/>
              <a:ext cx="16350" cy="16325"/>
            </a:xfrm>
            <a:custGeom>
              <a:avLst/>
              <a:gdLst/>
              <a:ahLst/>
              <a:cxnLst/>
              <a:rect l="l" t="t" r="r" b="b"/>
              <a:pathLst>
                <a:path w="654" h="653" extrusionOk="0">
                  <a:moveTo>
                    <a:pt x="327" y="0"/>
                  </a:moveTo>
                  <a:cubicBezTo>
                    <a:pt x="99" y="0"/>
                    <a:pt x="1" y="163"/>
                    <a:pt x="1" y="326"/>
                  </a:cubicBezTo>
                  <a:cubicBezTo>
                    <a:pt x="1" y="522"/>
                    <a:pt x="99" y="652"/>
                    <a:pt x="327" y="652"/>
                  </a:cubicBezTo>
                  <a:cubicBezTo>
                    <a:pt x="523" y="652"/>
                    <a:pt x="653" y="489"/>
                    <a:pt x="653" y="326"/>
                  </a:cubicBezTo>
                  <a:cubicBezTo>
                    <a:pt x="653" y="163"/>
                    <a:pt x="523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4" name="Google Shape;17574;p31"/>
            <p:cNvSpPr/>
            <p:nvPr/>
          </p:nvSpPr>
          <p:spPr>
            <a:xfrm>
              <a:off x="3794500" y="366525"/>
              <a:ext cx="12250" cy="12700"/>
            </a:xfrm>
            <a:custGeom>
              <a:avLst/>
              <a:gdLst/>
              <a:ahLst/>
              <a:cxnLst/>
              <a:rect l="l" t="t" r="r" b="b"/>
              <a:pathLst>
                <a:path w="490" h="508" extrusionOk="0">
                  <a:moveTo>
                    <a:pt x="298" y="1"/>
                  </a:moveTo>
                  <a:cubicBezTo>
                    <a:pt x="276" y="1"/>
                    <a:pt x="252" y="6"/>
                    <a:pt x="229" y="18"/>
                  </a:cubicBezTo>
                  <a:cubicBezTo>
                    <a:pt x="98" y="18"/>
                    <a:pt x="0" y="83"/>
                    <a:pt x="0" y="246"/>
                  </a:cubicBezTo>
                  <a:cubicBezTo>
                    <a:pt x="0" y="377"/>
                    <a:pt x="65" y="507"/>
                    <a:pt x="229" y="507"/>
                  </a:cubicBezTo>
                  <a:cubicBezTo>
                    <a:pt x="359" y="507"/>
                    <a:pt x="490" y="409"/>
                    <a:pt x="490" y="246"/>
                  </a:cubicBezTo>
                  <a:cubicBezTo>
                    <a:pt x="490" y="113"/>
                    <a:pt x="402" y="1"/>
                    <a:pt x="29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5" name="Google Shape;17575;p31"/>
            <p:cNvSpPr/>
            <p:nvPr/>
          </p:nvSpPr>
          <p:spPr>
            <a:xfrm>
              <a:off x="3970650" y="37267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8" y="0"/>
                  </a:moveTo>
                  <a:cubicBezTo>
                    <a:pt x="98" y="0"/>
                    <a:pt x="0" y="131"/>
                    <a:pt x="0" y="261"/>
                  </a:cubicBezTo>
                  <a:cubicBezTo>
                    <a:pt x="0" y="359"/>
                    <a:pt x="98" y="490"/>
                    <a:pt x="228" y="490"/>
                  </a:cubicBezTo>
                  <a:cubicBezTo>
                    <a:pt x="359" y="490"/>
                    <a:pt x="489" y="359"/>
                    <a:pt x="489" y="261"/>
                  </a:cubicBezTo>
                  <a:cubicBezTo>
                    <a:pt x="489" y="131"/>
                    <a:pt x="359" y="0"/>
                    <a:pt x="22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6" name="Google Shape;17576;p31"/>
            <p:cNvSpPr/>
            <p:nvPr/>
          </p:nvSpPr>
          <p:spPr>
            <a:xfrm>
              <a:off x="4145975" y="3914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9" y="1"/>
                  </a:moveTo>
                  <a:cubicBezTo>
                    <a:pt x="131" y="1"/>
                    <a:pt x="0" y="98"/>
                    <a:pt x="0" y="229"/>
                  </a:cubicBezTo>
                  <a:cubicBezTo>
                    <a:pt x="0" y="359"/>
                    <a:pt x="131" y="490"/>
                    <a:pt x="229" y="490"/>
                  </a:cubicBezTo>
                  <a:cubicBezTo>
                    <a:pt x="359" y="490"/>
                    <a:pt x="490" y="359"/>
                    <a:pt x="490" y="229"/>
                  </a:cubicBezTo>
                  <a:cubicBezTo>
                    <a:pt x="490" y="98"/>
                    <a:pt x="359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7" name="Google Shape;17577;p31"/>
            <p:cNvSpPr/>
            <p:nvPr/>
          </p:nvSpPr>
          <p:spPr>
            <a:xfrm>
              <a:off x="4320500" y="4224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8" y="0"/>
                  </a:moveTo>
                  <a:cubicBezTo>
                    <a:pt x="98" y="0"/>
                    <a:pt x="0" y="131"/>
                    <a:pt x="0" y="261"/>
                  </a:cubicBezTo>
                  <a:cubicBezTo>
                    <a:pt x="0" y="392"/>
                    <a:pt x="98" y="489"/>
                    <a:pt x="228" y="489"/>
                  </a:cubicBezTo>
                  <a:cubicBezTo>
                    <a:pt x="359" y="489"/>
                    <a:pt x="489" y="392"/>
                    <a:pt x="489" y="261"/>
                  </a:cubicBezTo>
                  <a:cubicBezTo>
                    <a:pt x="489" y="131"/>
                    <a:pt x="359" y="0"/>
                    <a:pt x="22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8" name="Google Shape;17578;p31"/>
            <p:cNvSpPr/>
            <p:nvPr/>
          </p:nvSpPr>
          <p:spPr>
            <a:xfrm>
              <a:off x="4489300" y="465625"/>
              <a:ext cx="14700" cy="13900"/>
            </a:xfrm>
            <a:custGeom>
              <a:avLst/>
              <a:gdLst/>
              <a:ahLst/>
              <a:cxnLst/>
              <a:rect l="l" t="t" r="r" b="b"/>
              <a:pathLst>
                <a:path w="588" h="556" extrusionOk="0">
                  <a:moveTo>
                    <a:pt x="294" y="1"/>
                  </a:moveTo>
                  <a:cubicBezTo>
                    <a:pt x="131" y="1"/>
                    <a:pt x="0" y="131"/>
                    <a:pt x="0" y="295"/>
                  </a:cubicBezTo>
                  <a:cubicBezTo>
                    <a:pt x="0" y="458"/>
                    <a:pt x="131" y="555"/>
                    <a:pt x="294" y="555"/>
                  </a:cubicBezTo>
                  <a:cubicBezTo>
                    <a:pt x="457" y="555"/>
                    <a:pt x="588" y="458"/>
                    <a:pt x="588" y="295"/>
                  </a:cubicBezTo>
                  <a:cubicBezTo>
                    <a:pt x="588" y="131"/>
                    <a:pt x="490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9" name="Google Shape;17579;p31"/>
            <p:cNvSpPr/>
            <p:nvPr/>
          </p:nvSpPr>
          <p:spPr>
            <a:xfrm>
              <a:off x="4657300" y="52027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0"/>
                  </a:moveTo>
                  <a:cubicBezTo>
                    <a:pt x="131" y="0"/>
                    <a:pt x="0" y="131"/>
                    <a:pt x="0" y="294"/>
                  </a:cubicBezTo>
                  <a:cubicBezTo>
                    <a:pt x="0" y="457"/>
                    <a:pt x="131" y="588"/>
                    <a:pt x="294" y="588"/>
                  </a:cubicBezTo>
                  <a:cubicBezTo>
                    <a:pt x="457" y="588"/>
                    <a:pt x="587" y="457"/>
                    <a:pt x="587" y="294"/>
                  </a:cubicBezTo>
                  <a:cubicBezTo>
                    <a:pt x="587" y="164"/>
                    <a:pt x="457" y="0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0" name="Google Shape;17580;p31"/>
            <p:cNvSpPr/>
            <p:nvPr/>
          </p:nvSpPr>
          <p:spPr>
            <a:xfrm>
              <a:off x="4822025" y="588775"/>
              <a:ext cx="13875" cy="14700"/>
            </a:xfrm>
            <a:custGeom>
              <a:avLst/>
              <a:gdLst/>
              <a:ahLst/>
              <a:cxnLst/>
              <a:rect l="l" t="t" r="r" b="b"/>
              <a:pathLst>
                <a:path w="555" h="588" extrusionOk="0">
                  <a:moveTo>
                    <a:pt x="261" y="1"/>
                  </a:moveTo>
                  <a:cubicBezTo>
                    <a:pt x="98" y="1"/>
                    <a:pt x="0" y="131"/>
                    <a:pt x="0" y="294"/>
                  </a:cubicBezTo>
                  <a:cubicBezTo>
                    <a:pt x="0" y="457"/>
                    <a:pt x="98" y="588"/>
                    <a:pt x="261" y="588"/>
                  </a:cubicBezTo>
                  <a:cubicBezTo>
                    <a:pt x="424" y="588"/>
                    <a:pt x="555" y="457"/>
                    <a:pt x="555" y="294"/>
                  </a:cubicBezTo>
                  <a:cubicBezTo>
                    <a:pt x="555" y="131"/>
                    <a:pt x="392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1" name="Google Shape;17581;p31"/>
            <p:cNvSpPr/>
            <p:nvPr/>
          </p:nvSpPr>
          <p:spPr>
            <a:xfrm>
              <a:off x="4977775" y="667075"/>
              <a:ext cx="16350" cy="16325"/>
            </a:xfrm>
            <a:custGeom>
              <a:avLst/>
              <a:gdLst/>
              <a:ahLst/>
              <a:cxnLst/>
              <a:rect l="l" t="t" r="r" b="b"/>
              <a:pathLst>
                <a:path w="654" h="653" extrusionOk="0">
                  <a:moveTo>
                    <a:pt x="327" y="0"/>
                  </a:moveTo>
                  <a:cubicBezTo>
                    <a:pt x="131" y="0"/>
                    <a:pt x="1" y="163"/>
                    <a:pt x="1" y="326"/>
                  </a:cubicBezTo>
                  <a:cubicBezTo>
                    <a:pt x="1" y="555"/>
                    <a:pt x="164" y="652"/>
                    <a:pt x="327" y="652"/>
                  </a:cubicBezTo>
                  <a:cubicBezTo>
                    <a:pt x="523" y="652"/>
                    <a:pt x="653" y="489"/>
                    <a:pt x="653" y="326"/>
                  </a:cubicBezTo>
                  <a:cubicBezTo>
                    <a:pt x="653" y="131"/>
                    <a:pt x="523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2" name="Google Shape;17582;p31"/>
            <p:cNvSpPr/>
            <p:nvPr/>
          </p:nvSpPr>
          <p:spPr>
            <a:xfrm>
              <a:off x="5128650" y="755950"/>
              <a:ext cx="17950" cy="18775"/>
            </a:xfrm>
            <a:custGeom>
              <a:avLst/>
              <a:gdLst/>
              <a:ahLst/>
              <a:cxnLst/>
              <a:rect l="l" t="t" r="r" b="b"/>
              <a:pathLst>
                <a:path w="718" h="751" extrusionOk="0">
                  <a:moveTo>
                    <a:pt x="359" y="1"/>
                  </a:moveTo>
                  <a:cubicBezTo>
                    <a:pt x="163" y="1"/>
                    <a:pt x="0" y="164"/>
                    <a:pt x="0" y="359"/>
                  </a:cubicBezTo>
                  <a:cubicBezTo>
                    <a:pt x="0" y="588"/>
                    <a:pt x="163" y="751"/>
                    <a:pt x="359" y="751"/>
                  </a:cubicBezTo>
                  <a:cubicBezTo>
                    <a:pt x="555" y="751"/>
                    <a:pt x="718" y="588"/>
                    <a:pt x="718" y="359"/>
                  </a:cubicBezTo>
                  <a:cubicBezTo>
                    <a:pt x="718" y="164"/>
                    <a:pt x="555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3" name="Google Shape;17583;p31"/>
            <p:cNvSpPr/>
            <p:nvPr/>
          </p:nvSpPr>
          <p:spPr>
            <a:xfrm>
              <a:off x="5273000" y="856250"/>
              <a:ext cx="20400" cy="20425"/>
            </a:xfrm>
            <a:custGeom>
              <a:avLst/>
              <a:gdLst/>
              <a:ahLst/>
              <a:cxnLst/>
              <a:rect l="l" t="t" r="r" b="b"/>
              <a:pathLst>
                <a:path w="816" h="817" extrusionOk="0">
                  <a:moveTo>
                    <a:pt x="424" y="1"/>
                  </a:moveTo>
                  <a:cubicBezTo>
                    <a:pt x="163" y="1"/>
                    <a:pt x="0" y="164"/>
                    <a:pt x="0" y="392"/>
                  </a:cubicBezTo>
                  <a:cubicBezTo>
                    <a:pt x="0" y="653"/>
                    <a:pt x="163" y="816"/>
                    <a:pt x="424" y="816"/>
                  </a:cubicBezTo>
                  <a:cubicBezTo>
                    <a:pt x="652" y="816"/>
                    <a:pt x="816" y="653"/>
                    <a:pt x="816" y="392"/>
                  </a:cubicBezTo>
                  <a:cubicBezTo>
                    <a:pt x="816" y="197"/>
                    <a:pt x="620" y="1"/>
                    <a:pt x="42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4" name="Google Shape;17584;p31"/>
            <p:cNvSpPr/>
            <p:nvPr/>
          </p:nvSpPr>
          <p:spPr>
            <a:xfrm>
              <a:off x="5410000" y="966350"/>
              <a:ext cx="22025" cy="22050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457" y="1"/>
                  </a:moveTo>
                  <a:cubicBezTo>
                    <a:pt x="196" y="1"/>
                    <a:pt x="0" y="196"/>
                    <a:pt x="0" y="425"/>
                  </a:cubicBezTo>
                  <a:cubicBezTo>
                    <a:pt x="0" y="686"/>
                    <a:pt x="196" y="881"/>
                    <a:pt x="457" y="881"/>
                  </a:cubicBezTo>
                  <a:cubicBezTo>
                    <a:pt x="685" y="881"/>
                    <a:pt x="881" y="686"/>
                    <a:pt x="881" y="425"/>
                  </a:cubicBezTo>
                  <a:cubicBezTo>
                    <a:pt x="881" y="196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5" name="Google Shape;17585;p31"/>
            <p:cNvSpPr/>
            <p:nvPr/>
          </p:nvSpPr>
          <p:spPr>
            <a:xfrm>
              <a:off x="5538025" y="1085425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229" y="0"/>
                    <a:pt x="0" y="196"/>
                    <a:pt x="0" y="489"/>
                  </a:cubicBezTo>
                  <a:cubicBezTo>
                    <a:pt x="0" y="783"/>
                    <a:pt x="229" y="979"/>
                    <a:pt x="490" y="979"/>
                  </a:cubicBezTo>
                  <a:cubicBezTo>
                    <a:pt x="783" y="979"/>
                    <a:pt x="979" y="783"/>
                    <a:pt x="979" y="489"/>
                  </a:cubicBezTo>
                  <a:cubicBezTo>
                    <a:pt x="979" y="196"/>
                    <a:pt x="751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6" name="Google Shape;17586;p31"/>
            <p:cNvSpPr/>
            <p:nvPr/>
          </p:nvSpPr>
          <p:spPr>
            <a:xfrm>
              <a:off x="5657900" y="1213450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3" y="0"/>
                  </a:moveTo>
                  <a:cubicBezTo>
                    <a:pt x="229" y="0"/>
                    <a:pt x="1" y="261"/>
                    <a:pt x="1" y="555"/>
                  </a:cubicBezTo>
                  <a:cubicBezTo>
                    <a:pt x="1" y="816"/>
                    <a:pt x="229" y="1077"/>
                    <a:pt x="523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29"/>
                    <a:pt x="816" y="0"/>
                    <a:pt x="52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7" name="Google Shape;17587;p31"/>
            <p:cNvSpPr/>
            <p:nvPr/>
          </p:nvSpPr>
          <p:spPr>
            <a:xfrm>
              <a:off x="5768000" y="1350375"/>
              <a:ext cx="28550" cy="28650"/>
            </a:xfrm>
            <a:custGeom>
              <a:avLst/>
              <a:gdLst/>
              <a:ahLst/>
              <a:cxnLst/>
              <a:rect l="l" t="t" r="r" b="b"/>
              <a:pathLst>
                <a:path w="1142" h="1146" extrusionOk="0">
                  <a:moveTo>
                    <a:pt x="610" y="1"/>
                  </a:moveTo>
                  <a:cubicBezTo>
                    <a:pt x="592" y="1"/>
                    <a:pt x="573" y="2"/>
                    <a:pt x="555" y="3"/>
                  </a:cubicBezTo>
                  <a:cubicBezTo>
                    <a:pt x="229" y="3"/>
                    <a:pt x="0" y="232"/>
                    <a:pt x="0" y="558"/>
                  </a:cubicBezTo>
                  <a:cubicBezTo>
                    <a:pt x="0" y="884"/>
                    <a:pt x="229" y="1145"/>
                    <a:pt x="555" y="1145"/>
                  </a:cubicBezTo>
                  <a:cubicBezTo>
                    <a:pt x="881" y="1145"/>
                    <a:pt x="1142" y="884"/>
                    <a:pt x="1142" y="558"/>
                  </a:cubicBezTo>
                  <a:cubicBezTo>
                    <a:pt x="1142" y="250"/>
                    <a:pt x="910" y="1"/>
                    <a:pt x="61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8" name="Google Shape;17588;p31"/>
            <p:cNvSpPr/>
            <p:nvPr/>
          </p:nvSpPr>
          <p:spPr>
            <a:xfrm>
              <a:off x="5865850" y="14931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62" y="1"/>
                    <a:pt x="1" y="295"/>
                    <a:pt x="1" y="653"/>
                  </a:cubicBezTo>
                  <a:cubicBezTo>
                    <a:pt x="1" y="1012"/>
                    <a:pt x="262" y="1306"/>
                    <a:pt x="653" y="1306"/>
                  </a:cubicBezTo>
                  <a:cubicBezTo>
                    <a:pt x="1012" y="1306"/>
                    <a:pt x="1305" y="1012"/>
                    <a:pt x="1305" y="653"/>
                  </a:cubicBezTo>
                  <a:cubicBezTo>
                    <a:pt x="1305" y="295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9" name="Google Shape;17589;p31"/>
            <p:cNvSpPr/>
            <p:nvPr/>
          </p:nvSpPr>
          <p:spPr>
            <a:xfrm>
              <a:off x="5955550" y="16440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6" y="1"/>
                  </a:moveTo>
                  <a:cubicBezTo>
                    <a:pt x="262" y="1"/>
                    <a:pt x="1" y="327"/>
                    <a:pt x="1" y="686"/>
                  </a:cubicBezTo>
                  <a:cubicBezTo>
                    <a:pt x="1" y="1110"/>
                    <a:pt x="327" y="1371"/>
                    <a:pt x="686" y="1371"/>
                  </a:cubicBezTo>
                  <a:cubicBezTo>
                    <a:pt x="1077" y="1371"/>
                    <a:pt x="1371" y="1044"/>
                    <a:pt x="1371" y="686"/>
                  </a:cubicBezTo>
                  <a:cubicBezTo>
                    <a:pt x="1371" y="327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0" name="Google Shape;17590;p31"/>
            <p:cNvSpPr/>
            <p:nvPr/>
          </p:nvSpPr>
          <p:spPr>
            <a:xfrm>
              <a:off x="6033850" y="18006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2"/>
                    <a:pt x="327" y="1469"/>
                    <a:pt x="718" y="1469"/>
                  </a:cubicBezTo>
                  <a:cubicBezTo>
                    <a:pt x="1142" y="1469"/>
                    <a:pt x="1468" y="1142"/>
                    <a:pt x="1468" y="751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1" name="Google Shape;17591;p31"/>
            <p:cNvSpPr/>
            <p:nvPr/>
          </p:nvSpPr>
          <p:spPr>
            <a:xfrm>
              <a:off x="6100725" y="1962900"/>
              <a:ext cx="39150" cy="39150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83" y="0"/>
                  </a:moveTo>
                  <a:cubicBezTo>
                    <a:pt x="326" y="0"/>
                    <a:pt x="0" y="359"/>
                    <a:pt x="0" y="783"/>
                  </a:cubicBezTo>
                  <a:cubicBezTo>
                    <a:pt x="0" y="1240"/>
                    <a:pt x="326" y="1566"/>
                    <a:pt x="783" y="1566"/>
                  </a:cubicBezTo>
                  <a:cubicBezTo>
                    <a:pt x="1240" y="1566"/>
                    <a:pt x="1566" y="1174"/>
                    <a:pt x="1566" y="783"/>
                  </a:cubicBezTo>
                  <a:cubicBezTo>
                    <a:pt x="1566" y="326"/>
                    <a:pt x="1240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2" name="Google Shape;17592;p31"/>
            <p:cNvSpPr/>
            <p:nvPr/>
          </p:nvSpPr>
          <p:spPr>
            <a:xfrm>
              <a:off x="6156975" y="2130075"/>
              <a:ext cx="39175" cy="39150"/>
            </a:xfrm>
            <a:custGeom>
              <a:avLst/>
              <a:gdLst/>
              <a:ahLst/>
              <a:cxnLst/>
              <a:rect l="l" t="t" r="r" b="b"/>
              <a:pathLst>
                <a:path w="1567" h="1566" extrusionOk="0">
                  <a:moveTo>
                    <a:pt x="784" y="0"/>
                  </a:moveTo>
                  <a:cubicBezTo>
                    <a:pt x="327" y="0"/>
                    <a:pt x="1" y="359"/>
                    <a:pt x="1" y="783"/>
                  </a:cubicBezTo>
                  <a:cubicBezTo>
                    <a:pt x="1" y="1240"/>
                    <a:pt x="360" y="1566"/>
                    <a:pt x="784" y="1566"/>
                  </a:cubicBezTo>
                  <a:cubicBezTo>
                    <a:pt x="1241" y="1566"/>
                    <a:pt x="1567" y="1174"/>
                    <a:pt x="1567" y="783"/>
                  </a:cubicBezTo>
                  <a:cubicBezTo>
                    <a:pt x="1567" y="359"/>
                    <a:pt x="1175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3" name="Google Shape;17593;p31"/>
            <p:cNvSpPr/>
            <p:nvPr/>
          </p:nvSpPr>
          <p:spPr>
            <a:xfrm>
              <a:off x="6201025" y="2301325"/>
              <a:ext cx="38350" cy="39175"/>
            </a:xfrm>
            <a:custGeom>
              <a:avLst/>
              <a:gdLst/>
              <a:ahLst/>
              <a:cxnLst/>
              <a:rect l="l" t="t" r="r" b="b"/>
              <a:pathLst>
                <a:path w="1534" h="1567" extrusionOk="0">
                  <a:moveTo>
                    <a:pt x="783" y="0"/>
                  </a:moveTo>
                  <a:cubicBezTo>
                    <a:pt x="359" y="0"/>
                    <a:pt x="0" y="326"/>
                    <a:pt x="0" y="783"/>
                  </a:cubicBezTo>
                  <a:cubicBezTo>
                    <a:pt x="0" y="1175"/>
                    <a:pt x="327" y="1566"/>
                    <a:pt x="783" y="1566"/>
                  </a:cubicBezTo>
                  <a:cubicBezTo>
                    <a:pt x="1175" y="1566"/>
                    <a:pt x="1534" y="1240"/>
                    <a:pt x="1534" y="783"/>
                  </a:cubicBezTo>
                  <a:cubicBezTo>
                    <a:pt x="1534" y="326"/>
                    <a:pt x="1207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4" name="Google Shape;17594;p31"/>
            <p:cNvSpPr/>
            <p:nvPr/>
          </p:nvSpPr>
          <p:spPr>
            <a:xfrm>
              <a:off x="6230375" y="24734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60" y="0"/>
                    <a:pt x="1" y="391"/>
                    <a:pt x="1" y="816"/>
                  </a:cubicBezTo>
                  <a:cubicBezTo>
                    <a:pt x="1" y="1272"/>
                    <a:pt x="360" y="1631"/>
                    <a:pt x="816" y="1631"/>
                  </a:cubicBezTo>
                  <a:cubicBezTo>
                    <a:pt x="1273" y="1631"/>
                    <a:pt x="1632" y="1272"/>
                    <a:pt x="1632" y="816"/>
                  </a:cubicBezTo>
                  <a:cubicBezTo>
                    <a:pt x="1632" y="424"/>
                    <a:pt x="1306" y="65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5" name="Google Shape;17595;p31"/>
            <p:cNvSpPr/>
            <p:nvPr/>
          </p:nvSpPr>
          <p:spPr>
            <a:xfrm>
              <a:off x="6249950" y="265035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1" y="359"/>
                    <a:pt x="1" y="816"/>
                  </a:cubicBezTo>
                  <a:cubicBezTo>
                    <a:pt x="1" y="1240"/>
                    <a:pt x="359" y="1632"/>
                    <a:pt x="816" y="1632"/>
                  </a:cubicBezTo>
                  <a:cubicBezTo>
                    <a:pt x="1273" y="1632"/>
                    <a:pt x="1632" y="1240"/>
                    <a:pt x="1632" y="816"/>
                  </a:cubicBezTo>
                  <a:cubicBezTo>
                    <a:pt x="1632" y="359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6" name="Google Shape;17596;p31"/>
            <p:cNvSpPr/>
            <p:nvPr/>
          </p:nvSpPr>
          <p:spPr>
            <a:xfrm>
              <a:off x="6127625" y="2811800"/>
              <a:ext cx="73425" cy="73450"/>
            </a:xfrm>
            <a:custGeom>
              <a:avLst/>
              <a:gdLst/>
              <a:ahLst/>
              <a:cxnLst/>
              <a:rect l="l" t="t" r="r" b="b"/>
              <a:pathLst>
                <a:path w="2937" h="2938" extrusionOk="0">
                  <a:moveTo>
                    <a:pt x="1524" y="0"/>
                  </a:moveTo>
                  <a:cubicBezTo>
                    <a:pt x="1506" y="0"/>
                    <a:pt x="1487" y="1"/>
                    <a:pt x="1469" y="1"/>
                  </a:cubicBezTo>
                  <a:cubicBezTo>
                    <a:pt x="653" y="1"/>
                    <a:pt x="1" y="654"/>
                    <a:pt x="1" y="1469"/>
                  </a:cubicBezTo>
                  <a:cubicBezTo>
                    <a:pt x="1" y="2285"/>
                    <a:pt x="653" y="2937"/>
                    <a:pt x="1469" y="2937"/>
                  </a:cubicBezTo>
                  <a:cubicBezTo>
                    <a:pt x="2284" y="2937"/>
                    <a:pt x="2936" y="2285"/>
                    <a:pt x="2936" y="1469"/>
                  </a:cubicBezTo>
                  <a:cubicBezTo>
                    <a:pt x="2936" y="672"/>
                    <a:pt x="2314" y="0"/>
                    <a:pt x="152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7" name="Google Shape;17597;p31"/>
            <p:cNvSpPr/>
            <p:nvPr/>
          </p:nvSpPr>
          <p:spPr>
            <a:xfrm>
              <a:off x="6122725" y="2989575"/>
              <a:ext cx="70975" cy="71000"/>
            </a:xfrm>
            <a:custGeom>
              <a:avLst/>
              <a:gdLst/>
              <a:ahLst/>
              <a:cxnLst/>
              <a:rect l="l" t="t" r="r" b="b"/>
              <a:pathLst>
                <a:path w="2839" h="2840" extrusionOk="0">
                  <a:moveTo>
                    <a:pt x="1463" y="0"/>
                  </a:moveTo>
                  <a:cubicBezTo>
                    <a:pt x="1443" y="0"/>
                    <a:pt x="1423" y="1"/>
                    <a:pt x="1404" y="1"/>
                  </a:cubicBezTo>
                  <a:cubicBezTo>
                    <a:pt x="653" y="1"/>
                    <a:pt x="1" y="589"/>
                    <a:pt x="1" y="1404"/>
                  </a:cubicBezTo>
                  <a:cubicBezTo>
                    <a:pt x="1" y="2187"/>
                    <a:pt x="588" y="2839"/>
                    <a:pt x="1404" y="2839"/>
                  </a:cubicBezTo>
                  <a:cubicBezTo>
                    <a:pt x="2186" y="2839"/>
                    <a:pt x="2839" y="2220"/>
                    <a:pt x="2839" y="1404"/>
                  </a:cubicBezTo>
                  <a:cubicBezTo>
                    <a:pt x="2839" y="609"/>
                    <a:pt x="2219" y="0"/>
                    <a:pt x="146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8" name="Google Shape;17598;p31"/>
            <p:cNvSpPr/>
            <p:nvPr/>
          </p:nvSpPr>
          <p:spPr>
            <a:xfrm>
              <a:off x="6104800" y="3166550"/>
              <a:ext cx="67700" cy="67725"/>
            </a:xfrm>
            <a:custGeom>
              <a:avLst/>
              <a:gdLst/>
              <a:ahLst/>
              <a:cxnLst/>
              <a:rect l="l" t="t" r="r" b="b"/>
              <a:pathLst>
                <a:path w="2708" h="2709" extrusionOk="0">
                  <a:moveTo>
                    <a:pt x="1370" y="1"/>
                  </a:moveTo>
                  <a:cubicBezTo>
                    <a:pt x="620" y="1"/>
                    <a:pt x="0" y="621"/>
                    <a:pt x="0" y="1371"/>
                  </a:cubicBezTo>
                  <a:cubicBezTo>
                    <a:pt x="0" y="2089"/>
                    <a:pt x="620" y="2708"/>
                    <a:pt x="1370" y="2708"/>
                  </a:cubicBezTo>
                  <a:cubicBezTo>
                    <a:pt x="2088" y="2708"/>
                    <a:pt x="2708" y="2089"/>
                    <a:pt x="2708" y="1371"/>
                  </a:cubicBezTo>
                  <a:cubicBezTo>
                    <a:pt x="2708" y="621"/>
                    <a:pt x="2088" y="1"/>
                    <a:pt x="137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9" name="Google Shape;17599;p31"/>
            <p:cNvSpPr/>
            <p:nvPr/>
          </p:nvSpPr>
          <p:spPr>
            <a:xfrm>
              <a:off x="6073000" y="3342700"/>
              <a:ext cx="63625" cy="63650"/>
            </a:xfrm>
            <a:custGeom>
              <a:avLst/>
              <a:gdLst/>
              <a:ahLst/>
              <a:cxnLst/>
              <a:rect l="l" t="t" r="r" b="b"/>
              <a:pathLst>
                <a:path w="2545" h="2546" extrusionOk="0">
                  <a:moveTo>
                    <a:pt x="1272" y="1"/>
                  </a:moveTo>
                  <a:cubicBezTo>
                    <a:pt x="587" y="1"/>
                    <a:pt x="0" y="588"/>
                    <a:pt x="0" y="1273"/>
                  </a:cubicBezTo>
                  <a:cubicBezTo>
                    <a:pt x="0" y="1991"/>
                    <a:pt x="587" y="2545"/>
                    <a:pt x="1272" y="2545"/>
                  </a:cubicBezTo>
                  <a:cubicBezTo>
                    <a:pt x="1990" y="2545"/>
                    <a:pt x="2544" y="1958"/>
                    <a:pt x="2544" y="1273"/>
                  </a:cubicBezTo>
                  <a:cubicBezTo>
                    <a:pt x="2544" y="555"/>
                    <a:pt x="1990" y="1"/>
                    <a:pt x="127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0" name="Google Shape;17600;p31"/>
            <p:cNvSpPr/>
            <p:nvPr/>
          </p:nvSpPr>
          <p:spPr>
            <a:xfrm>
              <a:off x="6029775" y="3515600"/>
              <a:ext cx="58725" cy="58725"/>
            </a:xfrm>
            <a:custGeom>
              <a:avLst/>
              <a:gdLst/>
              <a:ahLst/>
              <a:cxnLst/>
              <a:rect l="l" t="t" r="r" b="b"/>
              <a:pathLst>
                <a:path w="2349" h="2349" extrusionOk="0">
                  <a:moveTo>
                    <a:pt x="1175" y="0"/>
                  </a:moveTo>
                  <a:cubicBezTo>
                    <a:pt x="522" y="0"/>
                    <a:pt x="0" y="522"/>
                    <a:pt x="0" y="1175"/>
                  </a:cubicBezTo>
                  <a:cubicBezTo>
                    <a:pt x="0" y="1827"/>
                    <a:pt x="522" y="2349"/>
                    <a:pt x="1175" y="2349"/>
                  </a:cubicBezTo>
                  <a:cubicBezTo>
                    <a:pt x="1827" y="2349"/>
                    <a:pt x="2349" y="1827"/>
                    <a:pt x="2349" y="1175"/>
                  </a:cubicBezTo>
                  <a:cubicBezTo>
                    <a:pt x="2349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1" name="Google Shape;17601;p31"/>
            <p:cNvSpPr/>
            <p:nvPr/>
          </p:nvSpPr>
          <p:spPr>
            <a:xfrm>
              <a:off x="5972675" y="3683550"/>
              <a:ext cx="57125" cy="57150"/>
            </a:xfrm>
            <a:custGeom>
              <a:avLst/>
              <a:gdLst/>
              <a:ahLst/>
              <a:cxnLst/>
              <a:rect l="l" t="t" r="r" b="b"/>
              <a:pathLst>
                <a:path w="2285" h="2286" extrusionOk="0">
                  <a:moveTo>
                    <a:pt x="1198" y="0"/>
                  </a:moveTo>
                  <a:cubicBezTo>
                    <a:pt x="1179" y="0"/>
                    <a:pt x="1161" y="1"/>
                    <a:pt x="1143" y="2"/>
                  </a:cubicBezTo>
                  <a:cubicBezTo>
                    <a:pt x="523" y="2"/>
                    <a:pt x="1" y="491"/>
                    <a:pt x="1" y="1144"/>
                  </a:cubicBezTo>
                  <a:cubicBezTo>
                    <a:pt x="1" y="1763"/>
                    <a:pt x="490" y="2285"/>
                    <a:pt x="1143" y="2285"/>
                  </a:cubicBezTo>
                  <a:cubicBezTo>
                    <a:pt x="1762" y="2285"/>
                    <a:pt x="2284" y="1796"/>
                    <a:pt x="2284" y="1144"/>
                  </a:cubicBezTo>
                  <a:cubicBezTo>
                    <a:pt x="2284" y="511"/>
                    <a:pt x="1793" y="0"/>
                    <a:pt x="11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2" name="Google Shape;17602;p31"/>
            <p:cNvSpPr/>
            <p:nvPr/>
          </p:nvSpPr>
          <p:spPr>
            <a:xfrm>
              <a:off x="5902550" y="3845875"/>
              <a:ext cx="54675" cy="54650"/>
            </a:xfrm>
            <a:custGeom>
              <a:avLst/>
              <a:gdLst/>
              <a:ahLst/>
              <a:cxnLst/>
              <a:rect l="l" t="t" r="r" b="b"/>
              <a:pathLst>
                <a:path w="2187" h="2186" extrusionOk="0">
                  <a:moveTo>
                    <a:pt x="1077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109"/>
                  </a:cubicBezTo>
                  <a:cubicBezTo>
                    <a:pt x="2186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3" name="Google Shape;17603;p31"/>
            <p:cNvSpPr/>
            <p:nvPr/>
          </p:nvSpPr>
          <p:spPr>
            <a:xfrm>
              <a:off x="5820175" y="4002450"/>
              <a:ext cx="53850" cy="53025"/>
            </a:xfrm>
            <a:custGeom>
              <a:avLst/>
              <a:gdLst/>
              <a:ahLst/>
              <a:cxnLst/>
              <a:rect l="l" t="t" r="r" b="b"/>
              <a:pathLst>
                <a:path w="2154" h="2121" extrusionOk="0">
                  <a:moveTo>
                    <a:pt x="1077" y="0"/>
                  </a:moveTo>
                  <a:cubicBezTo>
                    <a:pt x="490" y="0"/>
                    <a:pt x="1" y="457"/>
                    <a:pt x="1" y="1077"/>
                  </a:cubicBezTo>
                  <a:cubicBezTo>
                    <a:pt x="1" y="1631"/>
                    <a:pt x="458" y="2121"/>
                    <a:pt x="1077" y="2121"/>
                  </a:cubicBezTo>
                  <a:cubicBezTo>
                    <a:pt x="1665" y="2121"/>
                    <a:pt x="2154" y="1697"/>
                    <a:pt x="2154" y="1077"/>
                  </a:cubicBezTo>
                  <a:cubicBezTo>
                    <a:pt x="2154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4" name="Google Shape;17604;p31"/>
            <p:cNvSpPr/>
            <p:nvPr/>
          </p:nvSpPr>
          <p:spPr>
            <a:xfrm>
              <a:off x="5728025" y="4153300"/>
              <a:ext cx="50600" cy="51425"/>
            </a:xfrm>
            <a:custGeom>
              <a:avLst/>
              <a:gdLst/>
              <a:ahLst/>
              <a:cxnLst/>
              <a:rect l="l" t="t" r="r" b="b"/>
              <a:pathLst>
                <a:path w="2024" h="2057" extrusionOk="0">
                  <a:moveTo>
                    <a:pt x="1012" y="1"/>
                  </a:moveTo>
                  <a:cubicBezTo>
                    <a:pt x="458" y="1"/>
                    <a:pt x="1" y="458"/>
                    <a:pt x="1" y="1045"/>
                  </a:cubicBezTo>
                  <a:cubicBezTo>
                    <a:pt x="1" y="1599"/>
                    <a:pt x="458" y="2056"/>
                    <a:pt x="1012" y="2056"/>
                  </a:cubicBezTo>
                  <a:cubicBezTo>
                    <a:pt x="1599" y="2056"/>
                    <a:pt x="2023" y="1599"/>
                    <a:pt x="2023" y="1045"/>
                  </a:cubicBezTo>
                  <a:cubicBezTo>
                    <a:pt x="2023" y="458"/>
                    <a:pt x="1599" y="1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5" name="Google Shape;17605;p31"/>
            <p:cNvSpPr/>
            <p:nvPr/>
          </p:nvSpPr>
          <p:spPr>
            <a:xfrm>
              <a:off x="5623650" y="4296025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0"/>
                  </a:moveTo>
                  <a:cubicBezTo>
                    <a:pt x="457" y="0"/>
                    <a:pt x="1" y="425"/>
                    <a:pt x="1" y="979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34" y="1958"/>
                    <a:pt x="1958" y="1566"/>
                    <a:pt x="1958" y="979"/>
                  </a:cubicBezTo>
                  <a:cubicBezTo>
                    <a:pt x="1958" y="457"/>
                    <a:pt x="1534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6" name="Google Shape;17606;p31"/>
            <p:cNvSpPr/>
            <p:nvPr/>
          </p:nvSpPr>
          <p:spPr>
            <a:xfrm>
              <a:off x="5507850" y="4430575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1"/>
                  </a:moveTo>
                  <a:cubicBezTo>
                    <a:pt x="457" y="1"/>
                    <a:pt x="1" y="457"/>
                    <a:pt x="1" y="979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01" y="1958"/>
                    <a:pt x="1958" y="1534"/>
                    <a:pt x="1958" y="979"/>
                  </a:cubicBezTo>
                  <a:cubicBezTo>
                    <a:pt x="1958" y="457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7" name="Google Shape;17607;p31"/>
            <p:cNvSpPr/>
            <p:nvPr/>
          </p:nvSpPr>
          <p:spPr>
            <a:xfrm>
              <a:off x="5383075" y="4556175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7" y="0"/>
                  </a:moveTo>
                  <a:cubicBezTo>
                    <a:pt x="425" y="0"/>
                    <a:pt x="1" y="457"/>
                    <a:pt x="1" y="946"/>
                  </a:cubicBezTo>
                  <a:cubicBezTo>
                    <a:pt x="1" y="1468"/>
                    <a:pt x="457" y="1892"/>
                    <a:pt x="947" y="1892"/>
                  </a:cubicBezTo>
                  <a:cubicBezTo>
                    <a:pt x="1469" y="1892"/>
                    <a:pt x="1893" y="1435"/>
                    <a:pt x="1893" y="946"/>
                  </a:cubicBezTo>
                  <a:cubicBezTo>
                    <a:pt x="1893" y="457"/>
                    <a:pt x="1469" y="33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8" name="Google Shape;17608;p31"/>
            <p:cNvSpPr/>
            <p:nvPr/>
          </p:nvSpPr>
          <p:spPr>
            <a:xfrm>
              <a:off x="5250975" y="467277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1" y="1"/>
                  </a:moveTo>
                  <a:cubicBezTo>
                    <a:pt x="392" y="1"/>
                    <a:pt x="0" y="392"/>
                    <a:pt x="0" y="882"/>
                  </a:cubicBezTo>
                  <a:cubicBezTo>
                    <a:pt x="0" y="1371"/>
                    <a:pt x="392" y="1795"/>
                    <a:pt x="881" y="1795"/>
                  </a:cubicBezTo>
                  <a:cubicBezTo>
                    <a:pt x="1370" y="1795"/>
                    <a:pt x="1794" y="1371"/>
                    <a:pt x="1794" y="882"/>
                  </a:cubicBezTo>
                  <a:cubicBezTo>
                    <a:pt x="1794" y="392"/>
                    <a:pt x="1436" y="33"/>
                    <a:pt x="88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9" name="Google Shape;17609;p31"/>
            <p:cNvSpPr/>
            <p:nvPr/>
          </p:nvSpPr>
          <p:spPr>
            <a:xfrm>
              <a:off x="5109900" y="4778800"/>
              <a:ext cx="43225" cy="42425"/>
            </a:xfrm>
            <a:custGeom>
              <a:avLst/>
              <a:gdLst/>
              <a:ahLst/>
              <a:cxnLst/>
              <a:rect l="l" t="t" r="r" b="b"/>
              <a:pathLst>
                <a:path w="1729" h="1697" extrusionOk="0">
                  <a:moveTo>
                    <a:pt x="881" y="0"/>
                  </a:moveTo>
                  <a:cubicBezTo>
                    <a:pt x="359" y="0"/>
                    <a:pt x="0" y="359"/>
                    <a:pt x="0" y="849"/>
                  </a:cubicBezTo>
                  <a:cubicBezTo>
                    <a:pt x="0" y="1338"/>
                    <a:pt x="392" y="1697"/>
                    <a:pt x="881" y="1697"/>
                  </a:cubicBezTo>
                  <a:cubicBezTo>
                    <a:pt x="1370" y="1697"/>
                    <a:pt x="1729" y="1338"/>
                    <a:pt x="1729" y="849"/>
                  </a:cubicBezTo>
                  <a:cubicBezTo>
                    <a:pt x="1729" y="392"/>
                    <a:pt x="1370" y="33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0" name="Google Shape;17610;p31"/>
            <p:cNvSpPr/>
            <p:nvPr/>
          </p:nvSpPr>
          <p:spPr>
            <a:xfrm>
              <a:off x="4962275" y="48742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60" y="1"/>
                    <a:pt x="1" y="360"/>
                    <a:pt x="1" y="816"/>
                  </a:cubicBezTo>
                  <a:cubicBezTo>
                    <a:pt x="1" y="1273"/>
                    <a:pt x="360" y="1632"/>
                    <a:pt x="816" y="1632"/>
                  </a:cubicBezTo>
                  <a:cubicBezTo>
                    <a:pt x="1273" y="1632"/>
                    <a:pt x="1632" y="1273"/>
                    <a:pt x="1632" y="816"/>
                  </a:cubicBezTo>
                  <a:cubicBezTo>
                    <a:pt x="1632" y="360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1" name="Google Shape;17611;p31"/>
            <p:cNvSpPr/>
            <p:nvPr/>
          </p:nvSpPr>
          <p:spPr>
            <a:xfrm>
              <a:off x="4805700" y="49565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60" y="1"/>
                    <a:pt x="1" y="359"/>
                    <a:pt x="1" y="816"/>
                  </a:cubicBezTo>
                  <a:cubicBezTo>
                    <a:pt x="1" y="1273"/>
                    <a:pt x="360" y="1632"/>
                    <a:pt x="816" y="1632"/>
                  </a:cubicBezTo>
                  <a:cubicBezTo>
                    <a:pt x="1240" y="1632"/>
                    <a:pt x="1632" y="1273"/>
                    <a:pt x="1632" y="816"/>
                  </a:cubicBezTo>
                  <a:cubicBezTo>
                    <a:pt x="1632" y="392"/>
                    <a:pt x="1240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2" name="Google Shape;17612;p31"/>
            <p:cNvSpPr/>
            <p:nvPr/>
          </p:nvSpPr>
          <p:spPr>
            <a:xfrm>
              <a:off x="4645050" y="5029150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4" y="1"/>
                  </a:moveTo>
                  <a:cubicBezTo>
                    <a:pt x="392" y="1"/>
                    <a:pt x="1" y="327"/>
                    <a:pt x="1" y="784"/>
                  </a:cubicBezTo>
                  <a:cubicBezTo>
                    <a:pt x="1" y="1175"/>
                    <a:pt x="327" y="1534"/>
                    <a:pt x="784" y="1534"/>
                  </a:cubicBezTo>
                  <a:cubicBezTo>
                    <a:pt x="1208" y="1534"/>
                    <a:pt x="1567" y="1240"/>
                    <a:pt x="1567" y="784"/>
                  </a:cubicBezTo>
                  <a:cubicBezTo>
                    <a:pt x="1567" y="327"/>
                    <a:pt x="1208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3" name="Google Shape;17613;p31"/>
            <p:cNvSpPr/>
            <p:nvPr/>
          </p:nvSpPr>
          <p:spPr>
            <a:xfrm>
              <a:off x="4477875" y="5087050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1"/>
                  </a:moveTo>
                  <a:cubicBezTo>
                    <a:pt x="327" y="1"/>
                    <a:pt x="1" y="392"/>
                    <a:pt x="1" y="784"/>
                  </a:cubicBezTo>
                  <a:cubicBezTo>
                    <a:pt x="1" y="1240"/>
                    <a:pt x="327" y="1566"/>
                    <a:pt x="784" y="1566"/>
                  </a:cubicBezTo>
                  <a:cubicBezTo>
                    <a:pt x="1240" y="1566"/>
                    <a:pt x="1566" y="1208"/>
                    <a:pt x="1566" y="784"/>
                  </a:cubicBezTo>
                  <a:cubicBezTo>
                    <a:pt x="1566" y="392"/>
                    <a:pt x="1240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4" name="Google Shape;17614;p31"/>
            <p:cNvSpPr/>
            <p:nvPr/>
          </p:nvSpPr>
          <p:spPr>
            <a:xfrm>
              <a:off x="4306625" y="5133550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3" y="0"/>
                  </a:moveTo>
                  <a:cubicBezTo>
                    <a:pt x="327" y="0"/>
                    <a:pt x="1" y="359"/>
                    <a:pt x="1" y="750"/>
                  </a:cubicBezTo>
                  <a:cubicBezTo>
                    <a:pt x="1" y="1207"/>
                    <a:pt x="392" y="1533"/>
                    <a:pt x="783" y="1533"/>
                  </a:cubicBezTo>
                  <a:cubicBezTo>
                    <a:pt x="1240" y="1533"/>
                    <a:pt x="1566" y="1174"/>
                    <a:pt x="1566" y="750"/>
                  </a:cubicBezTo>
                  <a:cubicBezTo>
                    <a:pt x="1566" y="359"/>
                    <a:pt x="1240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5" name="Google Shape;17615;p31"/>
            <p:cNvSpPr/>
            <p:nvPr/>
          </p:nvSpPr>
          <p:spPr>
            <a:xfrm>
              <a:off x="4133750" y="5166150"/>
              <a:ext cx="38350" cy="38350"/>
            </a:xfrm>
            <a:custGeom>
              <a:avLst/>
              <a:gdLst/>
              <a:ahLst/>
              <a:cxnLst/>
              <a:rect l="l" t="t" r="r" b="b"/>
              <a:pathLst>
                <a:path w="1534" h="1534" extrusionOk="0">
                  <a:moveTo>
                    <a:pt x="783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208"/>
                    <a:pt x="359" y="1534"/>
                    <a:pt x="783" y="1534"/>
                  </a:cubicBezTo>
                  <a:cubicBezTo>
                    <a:pt x="1207" y="1534"/>
                    <a:pt x="1533" y="1175"/>
                    <a:pt x="1533" y="751"/>
                  </a:cubicBezTo>
                  <a:cubicBezTo>
                    <a:pt x="1533" y="360"/>
                    <a:pt x="1207" y="33"/>
                    <a:pt x="78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6" name="Google Shape;17616;p31"/>
            <p:cNvSpPr/>
            <p:nvPr/>
          </p:nvSpPr>
          <p:spPr>
            <a:xfrm>
              <a:off x="3960050" y="5186550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50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7" name="Google Shape;17617;p31"/>
            <p:cNvSpPr/>
            <p:nvPr/>
          </p:nvSpPr>
          <p:spPr>
            <a:xfrm>
              <a:off x="3783075" y="5193025"/>
              <a:ext cx="36725" cy="36775"/>
            </a:xfrm>
            <a:custGeom>
              <a:avLst/>
              <a:gdLst/>
              <a:ahLst/>
              <a:cxnLst/>
              <a:rect l="l" t="t" r="r" b="b"/>
              <a:pathLst>
                <a:path w="1469" h="1471" extrusionOk="0">
                  <a:moveTo>
                    <a:pt x="772" y="0"/>
                  </a:moveTo>
                  <a:cubicBezTo>
                    <a:pt x="754" y="0"/>
                    <a:pt x="736" y="1"/>
                    <a:pt x="718" y="2"/>
                  </a:cubicBezTo>
                  <a:cubicBezTo>
                    <a:pt x="327" y="2"/>
                    <a:pt x="1" y="328"/>
                    <a:pt x="1" y="753"/>
                  </a:cubicBezTo>
                  <a:cubicBezTo>
                    <a:pt x="1" y="1144"/>
                    <a:pt x="327" y="1470"/>
                    <a:pt x="718" y="1470"/>
                  </a:cubicBezTo>
                  <a:cubicBezTo>
                    <a:pt x="1142" y="1470"/>
                    <a:pt x="1468" y="1144"/>
                    <a:pt x="1468" y="753"/>
                  </a:cubicBezTo>
                  <a:cubicBezTo>
                    <a:pt x="1468" y="346"/>
                    <a:pt x="1169" y="0"/>
                    <a:pt x="77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8" name="Google Shape;17618;p31"/>
            <p:cNvSpPr/>
            <p:nvPr/>
          </p:nvSpPr>
          <p:spPr>
            <a:xfrm>
              <a:off x="3609375" y="5189000"/>
              <a:ext cx="31025" cy="31000"/>
            </a:xfrm>
            <a:custGeom>
              <a:avLst/>
              <a:gdLst/>
              <a:ahLst/>
              <a:cxnLst/>
              <a:rect l="l" t="t" r="r" b="b"/>
              <a:pathLst>
                <a:path w="1241" h="1240" extrusionOk="0">
                  <a:moveTo>
                    <a:pt x="620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40"/>
                    <a:pt x="620" y="1240"/>
                  </a:cubicBezTo>
                  <a:cubicBezTo>
                    <a:pt x="946" y="1240"/>
                    <a:pt x="1240" y="946"/>
                    <a:pt x="1240" y="620"/>
                  </a:cubicBezTo>
                  <a:cubicBezTo>
                    <a:pt x="1240" y="294"/>
                    <a:pt x="946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9" name="Google Shape;17619;p31"/>
            <p:cNvSpPr/>
            <p:nvPr/>
          </p:nvSpPr>
          <p:spPr>
            <a:xfrm>
              <a:off x="3432425" y="516860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4" y="1"/>
                    <a:pt x="0" y="294"/>
                    <a:pt x="0" y="653"/>
                  </a:cubicBezTo>
                  <a:cubicBezTo>
                    <a:pt x="0" y="1045"/>
                    <a:pt x="294" y="1305"/>
                    <a:pt x="652" y="1305"/>
                  </a:cubicBezTo>
                  <a:cubicBezTo>
                    <a:pt x="1011" y="1305"/>
                    <a:pt x="1305" y="1045"/>
                    <a:pt x="1305" y="653"/>
                  </a:cubicBezTo>
                  <a:cubicBezTo>
                    <a:pt x="1305" y="294"/>
                    <a:pt x="1011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0" name="Google Shape;17620;p31"/>
            <p:cNvSpPr/>
            <p:nvPr/>
          </p:nvSpPr>
          <p:spPr>
            <a:xfrm>
              <a:off x="3257900" y="5135175"/>
              <a:ext cx="35075" cy="35075"/>
            </a:xfrm>
            <a:custGeom>
              <a:avLst/>
              <a:gdLst/>
              <a:ahLst/>
              <a:cxnLst/>
              <a:rect l="l" t="t" r="r" b="b"/>
              <a:pathLst>
                <a:path w="1403" h="1403" extrusionOk="0">
                  <a:moveTo>
                    <a:pt x="685" y="0"/>
                  </a:moveTo>
                  <a:cubicBezTo>
                    <a:pt x="327" y="0"/>
                    <a:pt x="0" y="326"/>
                    <a:pt x="0" y="685"/>
                  </a:cubicBezTo>
                  <a:cubicBezTo>
                    <a:pt x="0" y="1077"/>
                    <a:pt x="327" y="1403"/>
                    <a:pt x="685" y="1403"/>
                  </a:cubicBezTo>
                  <a:cubicBezTo>
                    <a:pt x="1044" y="1403"/>
                    <a:pt x="1403" y="1109"/>
                    <a:pt x="1403" y="685"/>
                  </a:cubicBezTo>
                  <a:cubicBezTo>
                    <a:pt x="1403" y="294"/>
                    <a:pt x="1044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1" name="Google Shape;17621;p31"/>
            <p:cNvSpPr/>
            <p:nvPr/>
          </p:nvSpPr>
          <p:spPr>
            <a:xfrm>
              <a:off x="3083375" y="508625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92" y="0"/>
                    <a:pt x="1" y="359"/>
                    <a:pt x="1" y="816"/>
                  </a:cubicBezTo>
                  <a:cubicBezTo>
                    <a:pt x="1" y="1272"/>
                    <a:pt x="392" y="1631"/>
                    <a:pt x="816" y="1631"/>
                  </a:cubicBezTo>
                  <a:cubicBezTo>
                    <a:pt x="1273" y="1631"/>
                    <a:pt x="1632" y="1272"/>
                    <a:pt x="1632" y="816"/>
                  </a:cubicBezTo>
                  <a:cubicBezTo>
                    <a:pt x="1632" y="359"/>
                    <a:pt x="1273" y="33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2" name="Google Shape;17622;p31"/>
            <p:cNvSpPr/>
            <p:nvPr/>
          </p:nvSpPr>
          <p:spPr>
            <a:xfrm>
              <a:off x="2915400" y="502590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3" y="0"/>
                  </a:moveTo>
                  <a:cubicBezTo>
                    <a:pt x="424" y="0"/>
                    <a:pt x="0" y="424"/>
                    <a:pt x="0" y="914"/>
                  </a:cubicBezTo>
                  <a:cubicBezTo>
                    <a:pt x="0" y="1403"/>
                    <a:pt x="424" y="1794"/>
                    <a:pt x="913" y="1794"/>
                  </a:cubicBezTo>
                  <a:cubicBezTo>
                    <a:pt x="1403" y="1794"/>
                    <a:pt x="1794" y="1403"/>
                    <a:pt x="1794" y="914"/>
                  </a:cubicBezTo>
                  <a:cubicBezTo>
                    <a:pt x="1794" y="424"/>
                    <a:pt x="1403" y="0"/>
                    <a:pt x="91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3" name="Google Shape;17623;p31"/>
            <p:cNvSpPr/>
            <p:nvPr/>
          </p:nvSpPr>
          <p:spPr>
            <a:xfrm>
              <a:off x="2752300" y="495250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0"/>
                  </a:moveTo>
                  <a:cubicBezTo>
                    <a:pt x="457" y="0"/>
                    <a:pt x="0" y="457"/>
                    <a:pt x="0" y="979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01" y="1958"/>
                    <a:pt x="1957" y="1534"/>
                    <a:pt x="1957" y="979"/>
                  </a:cubicBezTo>
                  <a:cubicBezTo>
                    <a:pt x="1957" y="457"/>
                    <a:pt x="1501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4" name="Google Shape;17624;p31"/>
            <p:cNvSpPr/>
            <p:nvPr/>
          </p:nvSpPr>
          <p:spPr>
            <a:xfrm>
              <a:off x="2594075" y="4868500"/>
              <a:ext cx="53050" cy="53025"/>
            </a:xfrm>
            <a:custGeom>
              <a:avLst/>
              <a:gdLst/>
              <a:ahLst/>
              <a:cxnLst/>
              <a:rect l="l" t="t" r="r" b="b"/>
              <a:pathLst>
                <a:path w="2122" h="2121" extrusionOk="0">
                  <a:moveTo>
                    <a:pt x="1077" y="1"/>
                  </a:moveTo>
                  <a:cubicBezTo>
                    <a:pt x="490" y="1"/>
                    <a:pt x="1" y="425"/>
                    <a:pt x="1" y="1044"/>
                  </a:cubicBezTo>
                  <a:cubicBezTo>
                    <a:pt x="1" y="1632"/>
                    <a:pt x="457" y="2121"/>
                    <a:pt x="1077" y="2121"/>
                  </a:cubicBezTo>
                  <a:cubicBezTo>
                    <a:pt x="1632" y="2121"/>
                    <a:pt x="2121" y="1664"/>
                    <a:pt x="2121" y="1044"/>
                  </a:cubicBezTo>
                  <a:cubicBezTo>
                    <a:pt x="2121" y="425"/>
                    <a:pt x="1632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5" name="Google Shape;17625;p31"/>
            <p:cNvSpPr/>
            <p:nvPr/>
          </p:nvSpPr>
          <p:spPr>
            <a:xfrm>
              <a:off x="2441575" y="4772275"/>
              <a:ext cx="57125" cy="57100"/>
            </a:xfrm>
            <a:custGeom>
              <a:avLst/>
              <a:gdLst/>
              <a:ahLst/>
              <a:cxnLst/>
              <a:rect l="l" t="t" r="r" b="b"/>
              <a:pathLst>
                <a:path w="2285" h="2284" extrusionOk="0">
                  <a:moveTo>
                    <a:pt x="1143" y="0"/>
                  </a:moveTo>
                  <a:cubicBezTo>
                    <a:pt x="490" y="0"/>
                    <a:pt x="1" y="522"/>
                    <a:pt x="1" y="1142"/>
                  </a:cubicBezTo>
                  <a:cubicBezTo>
                    <a:pt x="1" y="1795"/>
                    <a:pt x="523" y="2284"/>
                    <a:pt x="1143" y="2284"/>
                  </a:cubicBezTo>
                  <a:cubicBezTo>
                    <a:pt x="1795" y="2284"/>
                    <a:pt x="2284" y="1762"/>
                    <a:pt x="2284" y="1142"/>
                  </a:cubicBezTo>
                  <a:cubicBezTo>
                    <a:pt x="2284" y="490"/>
                    <a:pt x="1795" y="0"/>
                    <a:pt x="114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6" name="Google Shape;17626;p31"/>
            <p:cNvSpPr/>
            <p:nvPr/>
          </p:nvSpPr>
          <p:spPr>
            <a:xfrm>
              <a:off x="2300500" y="4667050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197" y="0"/>
                  </a:moveTo>
                  <a:cubicBezTo>
                    <a:pt x="1179" y="0"/>
                    <a:pt x="1161" y="1"/>
                    <a:pt x="1142" y="1"/>
                  </a:cubicBezTo>
                  <a:cubicBezTo>
                    <a:pt x="555" y="1"/>
                    <a:pt x="1" y="491"/>
                    <a:pt x="1" y="1143"/>
                  </a:cubicBezTo>
                  <a:cubicBezTo>
                    <a:pt x="1" y="1763"/>
                    <a:pt x="490" y="2285"/>
                    <a:pt x="1142" y="2285"/>
                  </a:cubicBezTo>
                  <a:cubicBezTo>
                    <a:pt x="1762" y="2285"/>
                    <a:pt x="2284" y="1796"/>
                    <a:pt x="2284" y="1143"/>
                  </a:cubicBezTo>
                  <a:cubicBezTo>
                    <a:pt x="2284" y="510"/>
                    <a:pt x="1793" y="0"/>
                    <a:pt x="119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7" name="Google Shape;17627;p31"/>
            <p:cNvSpPr/>
            <p:nvPr/>
          </p:nvSpPr>
          <p:spPr>
            <a:xfrm>
              <a:off x="2165950" y="4552050"/>
              <a:ext cx="57100" cy="57150"/>
            </a:xfrm>
            <a:custGeom>
              <a:avLst/>
              <a:gdLst/>
              <a:ahLst/>
              <a:cxnLst/>
              <a:rect l="l" t="t" r="r" b="b"/>
              <a:pathLst>
                <a:path w="2284" h="2286" extrusionOk="0">
                  <a:moveTo>
                    <a:pt x="1200" y="1"/>
                  </a:moveTo>
                  <a:cubicBezTo>
                    <a:pt x="1181" y="1"/>
                    <a:pt x="1161" y="1"/>
                    <a:pt x="1142" y="2"/>
                  </a:cubicBezTo>
                  <a:cubicBezTo>
                    <a:pt x="555" y="2"/>
                    <a:pt x="0" y="491"/>
                    <a:pt x="0" y="1144"/>
                  </a:cubicBezTo>
                  <a:cubicBezTo>
                    <a:pt x="0" y="1764"/>
                    <a:pt x="490" y="2285"/>
                    <a:pt x="1142" y="2285"/>
                  </a:cubicBezTo>
                  <a:cubicBezTo>
                    <a:pt x="1762" y="2285"/>
                    <a:pt x="2284" y="1796"/>
                    <a:pt x="2284" y="1144"/>
                  </a:cubicBezTo>
                  <a:cubicBezTo>
                    <a:pt x="2284" y="511"/>
                    <a:pt x="1823" y="1"/>
                    <a:pt x="120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8" name="Google Shape;17628;p31"/>
            <p:cNvSpPr/>
            <p:nvPr/>
          </p:nvSpPr>
          <p:spPr>
            <a:xfrm>
              <a:off x="2042000" y="442650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1"/>
                  </a:moveTo>
                  <a:cubicBezTo>
                    <a:pt x="522" y="1"/>
                    <a:pt x="0" y="490"/>
                    <a:pt x="0" y="1142"/>
                  </a:cubicBezTo>
                  <a:cubicBezTo>
                    <a:pt x="0" y="1762"/>
                    <a:pt x="489" y="2284"/>
                    <a:pt x="1142" y="2284"/>
                  </a:cubicBezTo>
                  <a:cubicBezTo>
                    <a:pt x="1762" y="2284"/>
                    <a:pt x="2284" y="1795"/>
                    <a:pt x="2284" y="1142"/>
                  </a:cubicBezTo>
                  <a:cubicBezTo>
                    <a:pt x="2284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9" name="Google Shape;17629;p31"/>
            <p:cNvSpPr/>
            <p:nvPr/>
          </p:nvSpPr>
          <p:spPr>
            <a:xfrm>
              <a:off x="1925375" y="4293575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1"/>
                  </a:moveTo>
                  <a:cubicBezTo>
                    <a:pt x="555" y="1"/>
                    <a:pt x="1" y="490"/>
                    <a:pt x="1" y="1142"/>
                  </a:cubicBezTo>
                  <a:cubicBezTo>
                    <a:pt x="1" y="1729"/>
                    <a:pt x="555" y="2284"/>
                    <a:pt x="1142" y="2284"/>
                  </a:cubicBezTo>
                  <a:cubicBezTo>
                    <a:pt x="1762" y="2284"/>
                    <a:pt x="2284" y="1795"/>
                    <a:pt x="2284" y="1142"/>
                  </a:cubicBezTo>
                  <a:cubicBezTo>
                    <a:pt x="2284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0" name="Google Shape;17630;p31"/>
            <p:cNvSpPr/>
            <p:nvPr/>
          </p:nvSpPr>
          <p:spPr>
            <a:xfrm>
              <a:off x="1821000" y="4150875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0"/>
                  </a:moveTo>
                  <a:cubicBezTo>
                    <a:pt x="522" y="0"/>
                    <a:pt x="0" y="522"/>
                    <a:pt x="0" y="1142"/>
                  </a:cubicBezTo>
                  <a:cubicBezTo>
                    <a:pt x="0" y="1729"/>
                    <a:pt x="522" y="2284"/>
                    <a:pt x="1142" y="2284"/>
                  </a:cubicBezTo>
                  <a:cubicBezTo>
                    <a:pt x="1729" y="2284"/>
                    <a:pt x="2284" y="1729"/>
                    <a:pt x="2284" y="1142"/>
                  </a:cubicBezTo>
                  <a:cubicBezTo>
                    <a:pt x="2284" y="522"/>
                    <a:pt x="1729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1" name="Google Shape;17631;p31"/>
            <p:cNvSpPr/>
            <p:nvPr/>
          </p:nvSpPr>
          <p:spPr>
            <a:xfrm>
              <a:off x="1725575" y="4001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142" y="1"/>
                  </a:moveTo>
                  <a:cubicBezTo>
                    <a:pt x="555" y="1"/>
                    <a:pt x="1" y="523"/>
                    <a:pt x="1" y="1142"/>
                  </a:cubicBezTo>
                  <a:cubicBezTo>
                    <a:pt x="1" y="1762"/>
                    <a:pt x="555" y="2284"/>
                    <a:pt x="1142" y="2284"/>
                  </a:cubicBezTo>
                  <a:cubicBezTo>
                    <a:pt x="1762" y="2284"/>
                    <a:pt x="2284" y="1762"/>
                    <a:pt x="2284" y="1142"/>
                  </a:cubicBezTo>
                  <a:cubicBezTo>
                    <a:pt x="2284" y="490"/>
                    <a:pt x="1795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2" name="Google Shape;17632;p31"/>
            <p:cNvSpPr/>
            <p:nvPr/>
          </p:nvSpPr>
          <p:spPr>
            <a:xfrm>
              <a:off x="1643225" y="3845875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0"/>
                  </a:moveTo>
                  <a:cubicBezTo>
                    <a:pt x="489" y="0"/>
                    <a:pt x="0" y="522"/>
                    <a:pt x="0" y="1142"/>
                  </a:cubicBezTo>
                  <a:cubicBezTo>
                    <a:pt x="0" y="1794"/>
                    <a:pt x="522" y="2284"/>
                    <a:pt x="1142" y="2284"/>
                  </a:cubicBezTo>
                  <a:cubicBezTo>
                    <a:pt x="1794" y="2284"/>
                    <a:pt x="2283" y="1762"/>
                    <a:pt x="2283" y="1142"/>
                  </a:cubicBezTo>
                  <a:cubicBezTo>
                    <a:pt x="2283" y="490"/>
                    <a:pt x="1794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3" name="Google Shape;17633;p31"/>
            <p:cNvSpPr/>
            <p:nvPr/>
          </p:nvSpPr>
          <p:spPr>
            <a:xfrm>
              <a:off x="1572275" y="3683575"/>
              <a:ext cx="57100" cy="57125"/>
            </a:xfrm>
            <a:custGeom>
              <a:avLst/>
              <a:gdLst/>
              <a:ahLst/>
              <a:cxnLst/>
              <a:rect l="l" t="t" r="r" b="b"/>
              <a:pathLst>
                <a:path w="2284" h="2285" extrusionOk="0">
                  <a:moveTo>
                    <a:pt x="1142" y="1"/>
                  </a:moveTo>
                  <a:cubicBezTo>
                    <a:pt x="489" y="1"/>
                    <a:pt x="0" y="523"/>
                    <a:pt x="0" y="1143"/>
                  </a:cubicBezTo>
                  <a:cubicBezTo>
                    <a:pt x="0" y="1795"/>
                    <a:pt x="522" y="2284"/>
                    <a:pt x="1142" y="2284"/>
                  </a:cubicBezTo>
                  <a:cubicBezTo>
                    <a:pt x="1794" y="2284"/>
                    <a:pt x="2283" y="1762"/>
                    <a:pt x="2283" y="1143"/>
                  </a:cubicBezTo>
                  <a:cubicBezTo>
                    <a:pt x="2283" y="523"/>
                    <a:pt x="1794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4" name="Google Shape;17634;p31"/>
            <p:cNvSpPr/>
            <p:nvPr/>
          </p:nvSpPr>
          <p:spPr>
            <a:xfrm>
              <a:off x="1513550" y="3516400"/>
              <a:ext cx="57100" cy="57125"/>
            </a:xfrm>
            <a:custGeom>
              <a:avLst/>
              <a:gdLst/>
              <a:ahLst/>
              <a:cxnLst/>
              <a:rect l="l" t="t" r="r" b="b"/>
              <a:pathLst>
                <a:path w="2284" h="2285" extrusionOk="0">
                  <a:moveTo>
                    <a:pt x="1142" y="1"/>
                  </a:moveTo>
                  <a:cubicBezTo>
                    <a:pt x="490" y="1"/>
                    <a:pt x="0" y="490"/>
                    <a:pt x="0" y="1143"/>
                  </a:cubicBezTo>
                  <a:cubicBezTo>
                    <a:pt x="0" y="1795"/>
                    <a:pt x="555" y="2284"/>
                    <a:pt x="1142" y="2284"/>
                  </a:cubicBezTo>
                  <a:cubicBezTo>
                    <a:pt x="1795" y="2284"/>
                    <a:pt x="2284" y="1762"/>
                    <a:pt x="2284" y="1143"/>
                  </a:cubicBezTo>
                  <a:cubicBezTo>
                    <a:pt x="2284" y="523"/>
                    <a:pt x="1795" y="33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5" name="Google Shape;17635;p31"/>
            <p:cNvSpPr/>
            <p:nvPr/>
          </p:nvSpPr>
          <p:spPr>
            <a:xfrm>
              <a:off x="1467875" y="3345975"/>
              <a:ext cx="57125" cy="57100"/>
            </a:xfrm>
            <a:custGeom>
              <a:avLst/>
              <a:gdLst/>
              <a:ahLst/>
              <a:cxnLst/>
              <a:rect l="l" t="t" r="r" b="b"/>
              <a:pathLst>
                <a:path w="2285" h="2284" extrusionOk="0">
                  <a:moveTo>
                    <a:pt x="1142" y="0"/>
                  </a:moveTo>
                  <a:cubicBezTo>
                    <a:pt x="523" y="0"/>
                    <a:pt x="1" y="522"/>
                    <a:pt x="1" y="1142"/>
                  </a:cubicBezTo>
                  <a:cubicBezTo>
                    <a:pt x="1" y="1794"/>
                    <a:pt x="523" y="2284"/>
                    <a:pt x="1142" y="2284"/>
                  </a:cubicBezTo>
                  <a:cubicBezTo>
                    <a:pt x="1762" y="2284"/>
                    <a:pt x="2284" y="1794"/>
                    <a:pt x="2284" y="1142"/>
                  </a:cubicBezTo>
                  <a:cubicBezTo>
                    <a:pt x="2284" y="522"/>
                    <a:pt x="1762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6" name="Google Shape;17636;p31"/>
            <p:cNvSpPr/>
            <p:nvPr/>
          </p:nvSpPr>
          <p:spPr>
            <a:xfrm>
              <a:off x="1437700" y="3173875"/>
              <a:ext cx="54675" cy="54700"/>
            </a:xfrm>
            <a:custGeom>
              <a:avLst/>
              <a:gdLst/>
              <a:ahLst/>
              <a:cxnLst/>
              <a:rect l="l" t="t" r="r" b="b"/>
              <a:pathLst>
                <a:path w="2187" h="2188" extrusionOk="0">
                  <a:moveTo>
                    <a:pt x="1130" y="0"/>
                  </a:moveTo>
                  <a:cubicBezTo>
                    <a:pt x="1112" y="0"/>
                    <a:pt x="1095" y="1"/>
                    <a:pt x="1077" y="2"/>
                  </a:cubicBezTo>
                  <a:cubicBezTo>
                    <a:pt x="490" y="2"/>
                    <a:pt x="1" y="491"/>
                    <a:pt x="1" y="1111"/>
                  </a:cubicBezTo>
                  <a:cubicBezTo>
                    <a:pt x="1" y="1730"/>
                    <a:pt x="490" y="2187"/>
                    <a:pt x="1077" y="2187"/>
                  </a:cubicBezTo>
                  <a:cubicBezTo>
                    <a:pt x="1697" y="2187"/>
                    <a:pt x="2186" y="1730"/>
                    <a:pt x="2186" y="1111"/>
                  </a:cubicBezTo>
                  <a:cubicBezTo>
                    <a:pt x="2186" y="509"/>
                    <a:pt x="1695" y="0"/>
                    <a:pt x="113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7" name="Google Shape;17637;p31"/>
            <p:cNvSpPr/>
            <p:nvPr/>
          </p:nvSpPr>
          <p:spPr>
            <a:xfrm>
              <a:off x="1417325" y="2997750"/>
              <a:ext cx="54650" cy="54675"/>
            </a:xfrm>
            <a:custGeom>
              <a:avLst/>
              <a:gdLst/>
              <a:ahLst/>
              <a:cxnLst/>
              <a:rect l="l" t="t" r="r" b="b"/>
              <a:pathLst>
                <a:path w="2186" h="2187" extrusionOk="0">
                  <a:moveTo>
                    <a:pt x="1077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077"/>
                  </a:cubicBezTo>
                  <a:cubicBezTo>
                    <a:pt x="2186" y="490"/>
                    <a:pt x="1697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8" name="Google Shape;17638;p31"/>
            <p:cNvSpPr/>
            <p:nvPr/>
          </p:nvSpPr>
          <p:spPr>
            <a:xfrm>
              <a:off x="1410800" y="2821600"/>
              <a:ext cx="55475" cy="54675"/>
            </a:xfrm>
            <a:custGeom>
              <a:avLst/>
              <a:gdLst/>
              <a:ahLst/>
              <a:cxnLst/>
              <a:rect l="l" t="t" r="r" b="b"/>
              <a:pathLst>
                <a:path w="2219" h="2187" extrusionOk="0">
                  <a:moveTo>
                    <a:pt x="1109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109" y="2186"/>
                  </a:cubicBezTo>
                  <a:cubicBezTo>
                    <a:pt x="1729" y="2186"/>
                    <a:pt x="2219" y="1697"/>
                    <a:pt x="2219" y="1077"/>
                  </a:cubicBezTo>
                  <a:cubicBezTo>
                    <a:pt x="2219" y="490"/>
                    <a:pt x="1664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9" name="Google Shape;17639;p31"/>
            <p:cNvSpPr/>
            <p:nvPr/>
          </p:nvSpPr>
          <p:spPr>
            <a:xfrm>
              <a:off x="1417325" y="2644650"/>
              <a:ext cx="54650" cy="55475"/>
            </a:xfrm>
            <a:custGeom>
              <a:avLst/>
              <a:gdLst/>
              <a:ahLst/>
              <a:cxnLst/>
              <a:rect l="l" t="t" r="r" b="b"/>
              <a:pathLst>
                <a:path w="2186" h="2219" extrusionOk="0">
                  <a:moveTo>
                    <a:pt x="1077" y="0"/>
                  </a:moveTo>
                  <a:cubicBezTo>
                    <a:pt x="490" y="0"/>
                    <a:pt x="0" y="490"/>
                    <a:pt x="0" y="1109"/>
                  </a:cubicBezTo>
                  <a:cubicBezTo>
                    <a:pt x="0" y="1729"/>
                    <a:pt x="490" y="2218"/>
                    <a:pt x="1077" y="2218"/>
                  </a:cubicBezTo>
                  <a:cubicBezTo>
                    <a:pt x="1697" y="2218"/>
                    <a:pt x="2186" y="1729"/>
                    <a:pt x="2186" y="1109"/>
                  </a:cubicBezTo>
                  <a:cubicBezTo>
                    <a:pt x="2186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0" name="Google Shape;17640;p31"/>
            <p:cNvSpPr/>
            <p:nvPr/>
          </p:nvSpPr>
          <p:spPr>
            <a:xfrm>
              <a:off x="1436075" y="2469300"/>
              <a:ext cx="55475" cy="55500"/>
            </a:xfrm>
            <a:custGeom>
              <a:avLst/>
              <a:gdLst/>
              <a:ahLst/>
              <a:cxnLst/>
              <a:rect l="l" t="t" r="r" b="b"/>
              <a:pathLst>
                <a:path w="2219" h="2220" extrusionOk="0">
                  <a:moveTo>
                    <a:pt x="1110" y="1"/>
                  </a:moveTo>
                  <a:cubicBezTo>
                    <a:pt x="490" y="1"/>
                    <a:pt x="1" y="490"/>
                    <a:pt x="1" y="1110"/>
                  </a:cubicBezTo>
                  <a:cubicBezTo>
                    <a:pt x="1" y="1730"/>
                    <a:pt x="490" y="2219"/>
                    <a:pt x="1110" y="2219"/>
                  </a:cubicBezTo>
                  <a:cubicBezTo>
                    <a:pt x="1729" y="2219"/>
                    <a:pt x="2219" y="1730"/>
                    <a:pt x="2219" y="1110"/>
                  </a:cubicBezTo>
                  <a:cubicBezTo>
                    <a:pt x="2219" y="490"/>
                    <a:pt x="1729" y="1"/>
                    <a:pt x="111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1" name="Google Shape;17641;p31"/>
            <p:cNvSpPr/>
            <p:nvPr/>
          </p:nvSpPr>
          <p:spPr>
            <a:xfrm>
              <a:off x="1468700" y="2295600"/>
              <a:ext cx="55475" cy="54675"/>
            </a:xfrm>
            <a:custGeom>
              <a:avLst/>
              <a:gdLst/>
              <a:ahLst/>
              <a:cxnLst/>
              <a:rect l="l" t="t" r="r" b="b"/>
              <a:pathLst>
                <a:path w="2219" h="2187" extrusionOk="0">
                  <a:moveTo>
                    <a:pt x="1109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109" y="2186"/>
                  </a:cubicBezTo>
                  <a:cubicBezTo>
                    <a:pt x="1729" y="2186"/>
                    <a:pt x="2219" y="1697"/>
                    <a:pt x="2219" y="1077"/>
                  </a:cubicBezTo>
                  <a:cubicBezTo>
                    <a:pt x="2219" y="490"/>
                    <a:pt x="1729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2" name="Google Shape;17642;p31"/>
            <p:cNvSpPr/>
            <p:nvPr/>
          </p:nvSpPr>
          <p:spPr>
            <a:xfrm>
              <a:off x="1515175" y="2125175"/>
              <a:ext cx="54675" cy="54650"/>
            </a:xfrm>
            <a:custGeom>
              <a:avLst/>
              <a:gdLst/>
              <a:ahLst/>
              <a:cxnLst/>
              <a:rect l="l" t="t" r="r" b="b"/>
              <a:pathLst>
                <a:path w="2187" h="2186" extrusionOk="0">
                  <a:moveTo>
                    <a:pt x="1077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109"/>
                  </a:cubicBezTo>
                  <a:cubicBezTo>
                    <a:pt x="2186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3" name="Google Shape;17643;p31"/>
            <p:cNvSpPr/>
            <p:nvPr/>
          </p:nvSpPr>
          <p:spPr>
            <a:xfrm>
              <a:off x="1573075" y="1958000"/>
              <a:ext cx="54675" cy="54650"/>
            </a:xfrm>
            <a:custGeom>
              <a:avLst/>
              <a:gdLst/>
              <a:ahLst/>
              <a:cxnLst/>
              <a:rect l="l" t="t" r="r" b="b"/>
              <a:pathLst>
                <a:path w="2187" h="2186" extrusionOk="0">
                  <a:moveTo>
                    <a:pt x="1077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109"/>
                  </a:cubicBezTo>
                  <a:cubicBezTo>
                    <a:pt x="2186" y="522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4" name="Google Shape;17644;p31"/>
            <p:cNvSpPr/>
            <p:nvPr/>
          </p:nvSpPr>
          <p:spPr>
            <a:xfrm>
              <a:off x="1644850" y="1796525"/>
              <a:ext cx="53850" cy="53025"/>
            </a:xfrm>
            <a:custGeom>
              <a:avLst/>
              <a:gdLst/>
              <a:ahLst/>
              <a:cxnLst/>
              <a:rect l="l" t="t" r="r" b="b"/>
              <a:pathLst>
                <a:path w="2154" h="2121" extrusionOk="0">
                  <a:moveTo>
                    <a:pt x="1077" y="1"/>
                  </a:moveTo>
                  <a:cubicBezTo>
                    <a:pt x="522" y="1"/>
                    <a:pt x="0" y="457"/>
                    <a:pt x="0" y="1077"/>
                  </a:cubicBezTo>
                  <a:cubicBezTo>
                    <a:pt x="0" y="1632"/>
                    <a:pt x="457" y="2121"/>
                    <a:pt x="1077" y="2121"/>
                  </a:cubicBezTo>
                  <a:cubicBezTo>
                    <a:pt x="1631" y="2121"/>
                    <a:pt x="2153" y="1697"/>
                    <a:pt x="2153" y="1077"/>
                  </a:cubicBezTo>
                  <a:cubicBezTo>
                    <a:pt x="2153" y="490"/>
                    <a:pt x="1664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5" name="Google Shape;17645;p31"/>
            <p:cNvSpPr/>
            <p:nvPr/>
          </p:nvSpPr>
          <p:spPr>
            <a:xfrm>
              <a:off x="1728025" y="1640775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44" y="0"/>
                  </a:moveTo>
                  <a:cubicBezTo>
                    <a:pt x="490" y="0"/>
                    <a:pt x="0" y="489"/>
                    <a:pt x="0" y="1044"/>
                  </a:cubicBezTo>
                  <a:cubicBezTo>
                    <a:pt x="0" y="1631"/>
                    <a:pt x="490" y="2120"/>
                    <a:pt x="1044" y="2120"/>
                  </a:cubicBezTo>
                  <a:cubicBezTo>
                    <a:pt x="1631" y="2120"/>
                    <a:pt x="2121" y="1631"/>
                    <a:pt x="2121" y="1044"/>
                  </a:cubicBezTo>
                  <a:cubicBezTo>
                    <a:pt x="2121" y="489"/>
                    <a:pt x="1631" y="0"/>
                    <a:pt x="104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6" name="Google Shape;17646;p31"/>
            <p:cNvSpPr/>
            <p:nvPr/>
          </p:nvSpPr>
          <p:spPr>
            <a:xfrm>
              <a:off x="1821800" y="1491525"/>
              <a:ext cx="53050" cy="53050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45" y="1"/>
                  </a:moveTo>
                  <a:cubicBezTo>
                    <a:pt x="457" y="1"/>
                    <a:pt x="1" y="490"/>
                    <a:pt x="1" y="1077"/>
                  </a:cubicBezTo>
                  <a:cubicBezTo>
                    <a:pt x="1" y="1664"/>
                    <a:pt x="457" y="2121"/>
                    <a:pt x="1045" y="2121"/>
                  </a:cubicBezTo>
                  <a:cubicBezTo>
                    <a:pt x="1632" y="2121"/>
                    <a:pt x="2121" y="1664"/>
                    <a:pt x="2121" y="1077"/>
                  </a:cubicBezTo>
                  <a:cubicBezTo>
                    <a:pt x="2121" y="490"/>
                    <a:pt x="1632" y="1"/>
                    <a:pt x="104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7" name="Google Shape;17647;p31"/>
            <p:cNvSpPr/>
            <p:nvPr/>
          </p:nvSpPr>
          <p:spPr>
            <a:xfrm>
              <a:off x="1928625" y="1350450"/>
              <a:ext cx="51425" cy="50575"/>
            </a:xfrm>
            <a:custGeom>
              <a:avLst/>
              <a:gdLst/>
              <a:ahLst/>
              <a:cxnLst/>
              <a:rect l="l" t="t" r="r" b="b"/>
              <a:pathLst>
                <a:path w="2057" h="2023" extrusionOk="0">
                  <a:moveTo>
                    <a:pt x="1012" y="0"/>
                  </a:moveTo>
                  <a:cubicBezTo>
                    <a:pt x="458" y="0"/>
                    <a:pt x="1" y="425"/>
                    <a:pt x="1" y="1012"/>
                  </a:cubicBezTo>
                  <a:cubicBezTo>
                    <a:pt x="1" y="1599"/>
                    <a:pt x="458" y="2023"/>
                    <a:pt x="1012" y="2023"/>
                  </a:cubicBezTo>
                  <a:cubicBezTo>
                    <a:pt x="1599" y="2023"/>
                    <a:pt x="2056" y="1599"/>
                    <a:pt x="2056" y="1012"/>
                  </a:cubicBezTo>
                  <a:cubicBezTo>
                    <a:pt x="2056" y="457"/>
                    <a:pt x="1599" y="0"/>
                    <a:pt x="101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8" name="Google Shape;17648;p31"/>
            <p:cNvSpPr/>
            <p:nvPr/>
          </p:nvSpPr>
          <p:spPr>
            <a:xfrm>
              <a:off x="2043625" y="1216700"/>
              <a:ext cx="51400" cy="51400"/>
            </a:xfrm>
            <a:custGeom>
              <a:avLst/>
              <a:gdLst/>
              <a:ahLst/>
              <a:cxnLst/>
              <a:rect l="l" t="t" r="r" b="b"/>
              <a:pathLst>
                <a:path w="2056" h="2056" extrusionOk="0">
                  <a:moveTo>
                    <a:pt x="1044" y="1"/>
                  </a:moveTo>
                  <a:cubicBezTo>
                    <a:pt x="457" y="1"/>
                    <a:pt x="0" y="458"/>
                    <a:pt x="0" y="1012"/>
                  </a:cubicBezTo>
                  <a:cubicBezTo>
                    <a:pt x="0" y="1599"/>
                    <a:pt x="457" y="2056"/>
                    <a:pt x="1044" y="2056"/>
                  </a:cubicBezTo>
                  <a:cubicBezTo>
                    <a:pt x="1599" y="2056"/>
                    <a:pt x="2055" y="1599"/>
                    <a:pt x="2055" y="1012"/>
                  </a:cubicBezTo>
                  <a:cubicBezTo>
                    <a:pt x="2055" y="458"/>
                    <a:pt x="1566" y="1"/>
                    <a:pt x="104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9" name="Google Shape;17649;p31"/>
            <p:cNvSpPr/>
            <p:nvPr/>
          </p:nvSpPr>
          <p:spPr>
            <a:xfrm>
              <a:off x="2168400" y="1091125"/>
              <a:ext cx="50575" cy="51400"/>
            </a:xfrm>
            <a:custGeom>
              <a:avLst/>
              <a:gdLst/>
              <a:ahLst/>
              <a:cxnLst/>
              <a:rect l="l" t="t" r="r" b="b"/>
              <a:pathLst>
                <a:path w="2023" h="2056" extrusionOk="0">
                  <a:moveTo>
                    <a:pt x="1011" y="0"/>
                  </a:moveTo>
                  <a:cubicBezTo>
                    <a:pt x="457" y="0"/>
                    <a:pt x="0" y="457"/>
                    <a:pt x="0" y="1044"/>
                  </a:cubicBezTo>
                  <a:cubicBezTo>
                    <a:pt x="0" y="1599"/>
                    <a:pt x="457" y="2055"/>
                    <a:pt x="1011" y="2055"/>
                  </a:cubicBezTo>
                  <a:cubicBezTo>
                    <a:pt x="1599" y="2055"/>
                    <a:pt x="2023" y="1599"/>
                    <a:pt x="2023" y="1044"/>
                  </a:cubicBezTo>
                  <a:cubicBezTo>
                    <a:pt x="2023" y="490"/>
                    <a:pt x="1599" y="66"/>
                    <a:pt x="101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0" name="Google Shape;17650;p31"/>
            <p:cNvSpPr/>
            <p:nvPr/>
          </p:nvSpPr>
          <p:spPr>
            <a:xfrm>
              <a:off x="2303775" y="97695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1"/>
                  </a:moveTo>
                  <a:cubicBezTo>
                    <a:pt x="457" y="1"/>
                    <a:pt x="0" y="425"/>
                    <a:pt x="0" y="979"/>
                  </a:cubicBezTo>
                  <a:cubicBezTo>
                    <a:pt x="0" y="1534"/>
                    <a:pt x="392" y="1958"/>
                    <a:pt x="979" y="1958"/>
                  </a:cubicBezTo>
                  <a:cubicBezTo>
                    <a:pt x="1501" y="1958"/>
                    <a:pt x="1957" y="1566"/>
                    <a:pt x="1957" y="979"/>
                  </a:cubicBezTo>
                  <a:cubicBezTo>
                    <a:pt x="1957" y="457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1" name="Google Shape;17651;p31"/>
            <p:cNvSpPr/>
            <p:nvPr/>
          </p:nvSpPr>
          <p:spPr>
            <a:xfrm>
              <a:off x="2445650" y="872575"/>
              <a:ext cx="48975" cy="48950"/>
            </a:xfrm>
            <a:custGeom>
              <a:avLst/>
              <a:gdLst/>
              <a:ahLst/>
              <a:cxnLst/>
              <a:rect l="l" t="t" r="r" b="b"/>
              <a:pathLst>
                <a:path w="1959" h="1958" extrusionOk="0">
                  <a:moveTo>
                    <a:pt x="980" y="0"/>
                  </a:moveTo>
                  <a:cubicBezTo>
                    <a:pt x="425" y="0"/>
                    <a:pt x="1" y="424"/>
                    <a:pt x="1" y="946"/>
                  </a:cubicBezTo>
                  <a:cubicBezTo>
                    <a:pt x="1" y="1501"/>
                    <a:pt x="458" y="1957"/>
                    <a:pt x="980" y="1957"/>
                  </a:cubicBezTo>
                  <a:cubicBezTo>
                    <a:pt x="1501" y="1957"/>
                    <a:pt x="1958" y="1501"/>
                    <a:pt x="1958" y="946"/>
                  </a:cubicBezTo>
                  <a:cubicBezTo>
                    <a:pt x="1958" y="424"/>
                    <a:pt x="1501" y="0"/>
                    <a:pt x="98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2" name="Google Shape;17652;p31"/>
            <p:cNvSpPr/>
            <p:nvPr/>
          </p:nvSpPr>
          <p:spPr>
            <a:xfrm>
              <a:off x="2594075" y="778775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57" y="1"/>
                    <a:pt x="1" y="425"/>
                    <a:pt x="1" y="980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34" y="1958"/>
                    <a:pt x="1958" y="1501"/>
                    <a:pt x="1958" y="980"/>
                  </a:cubicBezTo>
                  <a:cubicBezTo>
                    <a:pt x="1958" y="392"/>
                    <a:pt x="1534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3" name="Google Shape;17653;p31"/>
            <p:cNvSpPr/>
            <p:nvPr/>
          </p:nvSpPr>
          <p:spPr>
            <a:xfrm>
              <a:off x="2750650" y="69480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0"/>
                  </a:moveTo>
                  <a:cubicBezTo>
                    <a:pt x="425" y="0"/>
                    <a:pt x="1" y="457"/>
                    <a:pt x="1" y="979"/>
                  </a:cubicBezTo>
                  <a:cubicBezTo>
                    <a:pt x="1" y="1501"/>
                    <a:pt x="425" y="1957"/>
                    <a:pt x="979" y="1957"/>
                  </a:cubicBezTo>
                  <a:cubicBezTo>
                    <a:pt x="1501" y="1957"/>
                    <a:pt x="1958" y="1501"/>
                    <a:pt x="1958" y="979"/>
                  </a:cubicBezTo>
                  <a:cubicBezTo>
                    <a:pt x="1958" y="457"/>
                    <a:pt x="1501" y="33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4" name="Google Shape;17654;p31"/>
            <p:cNvSpPr/>
            <p:nvPr/>
          </p:nvSpPr>
          <p:spPr>
            <a:xfrm>
              <a:off x="2912950" y="625475"/>
              <a:ext cx="47325" cy="46500"/>
            </a:xfrm>
            <a:custGeom>
              <a:avLst/>
              <a:gdLst/>
              <a:ahLst/>
              <a:cxnLst/>
              <a:rect l="l" t="t" r="r" b="b"/>
              <a:pathLst>
                <a:path w="1893" h="1860" extrusionOk="0">
                  <a:moveTo>
                    <a:pt x="946" y="0"/>
                  </a:moveTo>
                  <a:cubicBezTo>
                    <a:pt x="424" y="0"/>
                    <a:pt x="0" y="424"/>
                    <a:pt x="0" y="946"/>
                  </a:cubicBezTo>
                  <a:cubicBezTo>
                    <a:pt x="0" y="1468"/>
                    <a:pt x="424" y="1860"/>
                    <a:pt x="946" y="1860"/>
                  </a:cubicBezTo>
                  <a:cubicBezTo>
                    <a:pt x="1501" y="1860"/>
                    <a:pt x="1892" y="1468"/>
                    <a:pt x="1892" y="946"/>
                  </a:cubicBezTo>
                  <a:cubicBezTo>
                    <a:pt x="1892" y="424"/>
                    <a:pt x="1501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5" name="Google Shape;17655;p31"/>
            <p:cNvSpPr/>
            <p:nvPr/>
          </p:nvSpPr>
          <p:spPr>
            <a:xfrm>
              <a:off x="3080125" y="566750"/>
              <a:ext cx="47325" cy="46525"/>
            </a:xfrm>
            <a:custGeom>
              <a:avLst/>
              <a:gdLst/>
              <a:ahLst/>
              <a:cxnLst/>
              <a:rect l="l" t="t" r="r" b="b"/>
              <a:pathLst>
                <a:path w="1893" h="1861" extrusionOk="0">
                  <a:moveTo>
                    <a:pt x="946" y="1"/>
                  </a:moveTo>
                  <a:cubicBezTo>
                    <a:pt x="424" y="1"/>
                    <a:pt x="0" y="392"/>
                    <a:pt x="0" y="914"/>
                  </a:cubicBezTo>
                  <a:cubicBezTo>
                    <a:pt x="0" y="1436"/>
                    <a:pt x="424" y="1860"/>
                    <a:pt x="946" y="1860"/>
                  </a:cubicBezTo>
                  <a:cubicBezTo>
                    <a:pt x="1501" y="1860"/>
                    <a:pt x="1892" y="1436"/>
                    <a:pt x="1892" y="914"/>
                  </a:cubicBezTo>
                  <a:cubicBezTo>
                    <a:pt x="1892" y="425"/>
                    <a:pt x="1501" y="1"/>
                    <a:pt x="94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6" name="Google Shape;17656;p31"/>
            <p:cNvSpPr/>
            <p:nvPr/>
          </p:nvSpPr>
          <p:spPr>
            <a:xfrm>
              <a:off x="3250550" y="520275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7" y="0"/>
                  </a:moveTo>
                  <a:cubicBezTo>
                    <a:pt x="425" y="0"/>
                    <a:pt x="1" y="425"/>
                    <a:pt x="1" y="946"/>
                  </a:cubicBezTo>
                  <a:cubicBezTo>
                    <a:pt x="1" y="1468"/>
                    <a:pt x="425" y="1892"/>
                    <a:pt x="947" y="1892"/>
                  </a:cubicBezTo>
                  <a:cubicBezTo>
                    <a:pt x="1469" y="1892"/>
                    <a:pt x="1893" y="1468"/>
                    <a:pt x="1893" y="946"/>
                  </a:cubicBezTo>
                  <a:cubicBezTo>
                    <a:pt x="1893" y="425"/>
                    <a:pt x="1469" y="0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7" name="Google Shape;17657;p31"/>
            <p:cNvSpPr/>
            <p:nvPr/>
          </p:nvSpPr>
          <p:spPr>
            <a:xfrm>
              <a:off x="3425900" y="489275"/>
              <a:ext cx="44875" cy="44900"/>
            </a:xfrm>
            <a:custGeom>
              <a:avLst/>
              <a:gdLst/>
              <a:ahLst/>
              <a:cxnLst/>
              <a:rect l="l" t="t" r="r" b="b"/>
              <a:pathLst>
                <a:path w="1795" h="1796" extrusionOk="0">
                  <a:moveTo>
                    <a:pt x="913" y="1"/>
                  </a:moveTo>
                  <a:cubicBezTo>
                    <a:pt x="424" y="1"/>
                    <a:pt x="0" y="392"/>
                    <a:pt x="0" y="882"/>
                  </a:cubicBezTo>
                  <a:cubicBezTo>
                    <a:pt x="0" y="1371"/>
                    <a:pt x="424" y="1795"/>
                    <a:pt x="913" y="1795"/>
                  </a:cubicBezTo>
                  <a:cubicBezTo>
                    <a:pt x="1403" y="1795"/>
                    <a:pt x="1794" y="1371"/>
                    <a:pt x="1794" y="882"/>
                  </a:cubicBezTo>
                  <a:cubicBezTo>
                    <a:pt x="1794" y="392"/>
                    <a:pt x="1403" y="1"/>
                    <a:pt x="91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8" name="Google Shape;17658;p31"/>
            <p:cNvSpPr/>
            <p:nvPr/>
          </p:nvSpPr>
          <p:spPr>
            <a:xfrm>
              <a:off x="3601225" y="46972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0"/>
                  </a:moveTo>
                  <a:cubicBezTo>
                    <a:pt x="424" y="0"/>
                    <a:pt x="0" y="391"/>
                    <a:pt x="0" y="881"/>
                  </a:cubicBezTo>
                  <a:cubicBezTo>
                    <a:pt x="0" y="1370"/>
                    <a:pt x="424" y="1794"/>
                    <a:pt x="914" y="1794"/>
                  </a:cubicBezTo>
                  <a:cubicBezTo>
                    <a:pt x="1403" y="1794"/>
                    <a:pt x="1794" y="1370"/>
                    <a:pt x="1794" y="881"/>
                  </a:cubicBezTo>
                  <a:cubicBezTo>
                    <a:pt x="1794" y="391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9" name="Google Shape;17659;p31"/>
            <p:cNvSpPr/>
            <p:nvPr/>
          </p:nvSpPr>
          <p:spPr>
            <a:xfrm>
              <a:off x="3776550" y="46237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0"/>
                  </a:moveTo>
                  <a:cubicBezTo>
                    <a:pt x="425" y="0"/>
                    <a:pt x="1" y="425"/>
                    <a:pt x="1" y="914"/>
                  </a:cubicBezTo>
                  <a:cubicBezTo>
                    <a:pt x="1" y="1403"/>
                    <a:pt x="425" y="1795"/>
                    <a:pt x="914" y="1795"/>
                  </a:cubicBezTo>
                  <a:cubicBezTo>
                    <a:pt x="1403" y="1795"/>
                    <a:pt x="1795" y="1403"/>
                    <a:pt x="1795" y="914"/>
                  </a:cubicBezTo>
                  <a:cubicBezTo>
                    <a:pt x="1795" y="425"/>
                    <a:pt x="1436" y="33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0" name="Google Shape;17660;p31"/>
            <p:cNvSpPr/>
            <p:nvPr/>
          </p:nvSpPr>
          <p:spPr>
            <a:xfrm>
              <a:off x="3954325" y="469675"/>
              <a:ext cx="44875" cy="44925"/>
            </a:xfrm>
            <a:custGeom>
              <a:avLst/>
              <a:gdLst/>
              <a:ahLst/>
              <a:cxnLst/>
              <a:rect l="l" t="t" r="r" b="b"/>
              <a:pathLst>
                <a:path w="1795" h="1797" extrusionOk="0">
                  <a:moveTo>
                    <a:pt x="938" y="0"/>
                  </a:moveTo>
                  <a:cubicBezTo>
                    <a:pt x="920" y="0"/>
                    <a:pt x="901" y="1"/>
                    <a:pt x="881" y="2"/>
                  </a:cubicBezTo>
                  <a:cubicBezTo>
                    <a:pt x="392" y="2"/>
                    <a:pt x="1" y="393"/>
                    <a:pt x="1" y="883"/>
                  </a:cubicBezTo>
                  <a:cubicBezTo>
                    <a:pt x="1" y="1372"/>
                    <a:pt x="392" y="1796"/>
                    <a:pt x="881" y="1796"/>
                  </a:cubicBezTo>
                  <a:cubicBezTo>
                    <a:pt x="1371" y="1796"/>
                    <a:pt x="1795" y="1372"/>
                    <a:pt x="1795" y="883"/>
                  </a:cubicBezTo>
                  <a:cubicBezTo>
                    <a:pt x="1795" y="381"/>
                    <a:pt x="1403" y="0"/>
                    <a:pt x="93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1" name="Google Shape;17661;p31"/>
            <p:cNvSpPr/>
            <p:nvPr/>
          </p:nvSpPr>
          <p:spPr>
            <a:xfrm>
              <a:off x="4129650" y="487650"/>
              <a:ext cx="46525" cy="47325"/>
            </a:xfrm>
            <a:custGeom>
              <a:avLst/>
              <a:gdLst/>
              <a:ahLst/>
              <a:cxnLst/>
              <a:rect l="l" t="t" r="r" b="b"/>
              <a:pathLst>
                <a:path w="1861" h="1893" extrusionOk="0">
                  <a:moveTo>
                    <a:pt x="914" y="1"/>
                  </a:moveTo>
                  <a:cubicBezTo>
                    <a:pt x="392" y="1"/>
                    <a:pt x="1" y="425"/>
                    <a:pt x="1" y="947"/>
                  </a:cubicBezTo>
                  <a:cubicBezTo>
                    <a:pt x="1" y="1469"/>
                    <a:pt x="392" y="1893"/>
                    <a:pt x="914" y="1893"/>
                  </a:cubicBezTo>
                  <a:cubicBezTo>
                    <a:pt x="1469" y="1893"/>
                    <a:pt x="1860" y="1469"/>
                    <a:pt x="1860" y="947"/>
                  </a:cubicBezTo>
                  <a:cubicBezTo>
                    <a:pt x="1860" y="425"/>
                    <a:pt x="1436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2" name="Google Shape;17662;p31"/>
            <p:cNvSpPr/>
            <p:nvPr/>
          </p:nvSpPr>
          <p:spPr>
            <a:xfrm>
              <a:off x="4301725" y="519450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57" y="1"/>
                    <a:pt x="1" y="458"/>
                    <a:pt x="1" y="979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01" y="1958"/>
                    <a:pt x="1958" y="1501"/>
                    <a:pt x="1958" y="979"/>
                  </a:cubicBezTo>
                  <a:cubicBezTo>
                    <a:pt x="1958" y="458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3" name="Google Shape;17663;p31"/>
            <p:cNvSpPr/>
            <p:nvPr/>
          </p:nvSpPr>
          <p:spPr>
            <a:xfrm>
              <a:off x="4471350" y="564300"/>
              <a:ext cx="50600" cy="51400"/>
            </a:xfrm>
            <a:custGeom>
              <a:avLst/>
              <a:gdLst/>
              <a:ahLst/>
              <a:cxnLst/>
              <a:rect l="l" t="t" r="r" b="b"/>
              <a:pathLst>
                <a:path w="2024" h="2056" extrusionOk="0">
                  <a:moveTo>
                    <a:pt x="1012" y="1"/>
                  </a:moveTo>
                  <a:cubicBezTo>
                    <a:pt x="425" y="1"/>
                    <a:pt x="1" y="458"/>
                    <a:pt x="1" y="1012"/>
                  </a:cubicBezTo>
                  <a:cubicBezTo>
                    <a:pt x="1" y="1599"/>
                    <a:pt x="425" y="2056"/>
                    <a:pt x="1012" y="2056"/>
                  </a:cubicBezTo>
                  <a:cubicBezTo>
                    <a:pt x="1566" y="2056"/>
                    <a:pt x="2023" y="1599"/>
                    <a:pt x="2023" y="1012"/>
                  </a:cubicBezTo>
                  <a:cubicBezTo>
                    <a:pt x="2023" y="458"/>
                    <a:pt x="1566" y="1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4" name="Google Shape;17664;p31"/>
            <p:cNvSpPr/>
            <p:nvPr/>
          </p:nvSpPr>
          <p:spPr>
            <a:xfrm>
              <a:off x="4636900" y="621400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77" y="0"/>
                  </a:moveTo>
                  <a:cubicBezTo>
                    <a:pt x="490" y="0"/>
                    <a:pt x="1" y="490"/>
                    <a:pt x="1" y="1077"/>
                  </a:cubicBezTo>
                  <a:cubicBezTo>
                    <a:pt x="1" y="1631"/>
                    <a:pt x="490" y="2121"/>
                    <a:pt x="1077" y="2121"/>
                  </a:cubicBezTo>
                  <a:cubicBezTo>
                    <a:pt x="1632" y="2121"/>
                    <a:pt x="2121" y="1631"/>
                    <a:pt x="2121" y="1077"/>
                  </a:cubicBezTo>
                  <a:cubicBezTo>
                    <a:pt x="2121" y="490"/>
                    <a:pt x="1632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5" name="Google Shape;17665;p31"/>
            <p:cNvSpPr/>
            <p:nvPr/>
          </p:nvSpPr>
          <p:spPr>
            <a:xfrm>
              <a:off x="4798375" y="691525"/>
              <a:ext cx="54650" cy="55475"/>
            </a:xfrm>
            <a:custGeom>
              <a:avLst/>
              <a:gdLst/>
              <a:ahLst/>
              <a:cxnLst/>
              <a:rect l="l" t="t" r="r" b="b"/>
              <a:pathLst>
                <a:path w="2186" h="2219" extrusionOk="0">
                  <a:moveTo>
                    <a:pt x="1109" y="1"/>
                  </a:moveTo>
                  <a:cubicBezTo>
                    <a:pt x="490" y="1"/>
                    <a:pt x="0" y="490"/>
                    <a:pt x="0" y="1110"/>
                  </a:cubicBezTo>
                  <a:cubicBezTo>
                    <a:pt x="0" y="1729"/>
                    <a:pt x="490" y="2219"/>
                    <a:pt x="1109" y="2219"/>
                  </a:cubicBezTo>
                  <a:cubicBezTo>
                    <a:pt x="1697" y="2219"/>
                    <a:pt x="2186" y="1729"/>
                    <a:pt x="2186" y="1110"/>
                  </a:cubicBezTo>
                  <a:cubicBezTo>
                    <a:pt x="2186" y="490"/>
                    <a:pt x="1664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6" name="Google Shape;17666;p31"/>
            <p:cNvSpPr/>
            <p:nvPr/>
          </p:nvSpPr>
          <p:spPr>
            <a:xfrm>
              <a:off x="4953325" y="773075"/>
              <a:ext cx="57100" cy="57125"/>
            </a:xfrm>
            <a:custGeom>
              <a:avLst/>
              <a:gdLst/>
              <a:ahLst/>
              <a:cxnLst/>
              <a:rect l="l" t="t" r="r" b="b"/>
              <a:pathLst>
                <a:path w="2284" h="2285" extrusionOk="0">
                  <a:moveTo>
                    <a:pt x="1142" y="1"/>
                  </a:moveTo>
                  <a:cubicBezTo>
                    <a:pt x="522" y="1"/>
                    <a:pt x="0" y="555"/>
                    <a:pt x="0" y="1142"/>
                  </a:cubicBezTo>
                  <a:cubicBezTo>
                    <a:pt x="0" y="1762"/>
                    <a:pt x="522" y="2284"/>
                    <a:pt x="1142" y="2284"/>
                  </a:cubicBezTo>
                  <a:cubicBezTo>
                    <a:pt x="1762" y="2284"/>
                    <a:pt x="2283" y="1762"/>
                    <a:pt x="2283" y="1142"/>
                  </a:cubicBezTo>
                  <a:cubicBezTo>
                    <a:pt x="2283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7" name="Google Shape;17667;p31"/>
            <p:cNvSpPr/>
            <p:nvPr/>
          </p:nvSpPr>
          <p:spPr>
            <a:xfrm>
              <a:off x="5100925" y="866050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1175" y="0"/>
                  </a:moveTo>
                  <a:cubicBezTo>
                    <a:pt x="522" y="0"/>
                    <a:pt x="0" y="522"/>
                    <a:pt x="0" y="1175"/>
                  </a:cubicBezTo>
                  <a:cubicBezTo>
                    <a:pt x="0" y="1827"/>
                    <a:pt x="522" y="2382"/>
                    <a:pt x="1175" y="2382"/>
                  </a:cubicBezTo>
                  <a:cubicBezTo>
                    <a:pt x="1827" y="2382"/>
                    <a:pt x="2382" y="1827"/>
                    <a:pt x="2382" y="1175"/>
                  </a:cubicBezTo>
                  <a:cubicBezTo>
                    <a:pt x="2382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8" name="Google Shape;17668;p31"/>
            <p:cNvSpPr/>
            <p:nvPr/>
          </p:nvSpPr>
          <p:spPr>
            <a:xfrm>
              <a:off x="5242825" y="970425"/>
              <a:ext cx="61175" cy="61200"/>
            </a:xfrm>
            <a:custGeom>
              <a:avLst/>
              <a:gdLst/>
              <a:ahLst/>
              <a:cxnLst/>
              <a:rect l="l" t="t" r="r" b="b"/>
              <a:pathLst>
                <a:path w="2447" h="2448" extrusionOk="0">
                  <a:moveTo>
                    <a:pt x="1207" y="1"/>
                  </a:moveTo>
                  <a:cubicBezTo>
                    <a:pt x="522" y="1"/>
                    <a:pt x="0" y="523"/>
                    <a:pt x="0" y="1208"/>
                  </a:cubicBezTo>
                  <a:cubicBezTo>
                    <a:pt x="0" y="1893"/>
                    <a:pt x="522" y="2447"/>
                    <a:pt x="1207" y="2447"/>
                  </a:cubicBezTo>
                  <a:cubicBezTo>
                    <a:pt x="1925" y="2447"/>
                    <a:pt x="2447" y="1893"/>
                    <a:pt x="2447" y="1208"/>
                  </a:cubicBezTo>
                  <a:cubicBezTo>
                    <a:pt x="2447" y="555"/>
                    <a:pt x="1859" y="1"/>
                    <a:pt x="120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9" name="Google Shape;17669;p31"/>
            <p:cNvSpPr/>
            <p:nvPr/>
          </p:nvSpPr>
          <p:spPr>
            <a:xfrm>
              <a:off x="5374925" y="1084600"/>
              <a:ext cx="63625" cy="62825"/>
            </a:xfrm>
            <a:custGeom>
              <a:avLst/>
              <a:gdLst/>
              <a:ahLst/>
              <a:cxnLst/>
              <a:rect l="l" t="t" r="r" b="b"/>
              <a:pathLst>
                <a:path w="2545" h="2513" extrusionOk="0">
                  <a:moveTo>
                    <a:pt x="1273" y="0"/>
                  </a:moveTo>
                  <a:cubicBezTo>
                    <a:pt x="588" y="0"/>
                    <a:pt x="1" y="555"/>
                    <a:pt x="1" y="1240"/>
                  </a:cubicBezTo>
                  <a:cubicBezTo>
                    <a:pt x="1" y="1925"/>
                    <a:pt x="588" y="2512"/>
                    <a:pt x="1273" y="2512"/>
                  </a:cubicBezTo>
                  <a:cubicBezTo>
                    <a:pt x="1958" y="2512"/>
                    <a:pt x="2545" y="1958"/>
                    <a:pt x="2545" y="1240"/>
                  </a:cubicBezTo>
                  <a:cubicBezTo>
                    <a:pt x="2545" y="555"/>
                    <a:pt x="1958" y="33"/>
                    <a:pt x="127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0" name="Google Shape;17670;p31"/>
            <p:cNvSpPr/>
            <p:nvPr/>
          </p:nvSpPr>
          <p:spPr>
            <a:xfrm>
              <a:off x="5500500" y="1209325"/>
              <a:ext cx="63650" cy="63675"/>
            </a:xfrm>
            <a:custGeom>
              <a:avLst/>
              <a:gdLst/>
              <a:ahLst/>
              <a:cxnLst/>
              <a:rect l="l" t="t" r="r" b="b"/>
              <a:pathLst>
                <a:path w="2546" h="2547" extrusionOk="0">
                  <a:moveTo>
                    <a:pt x="1328" y="1"/>
                  </a:moveTo>
                  <a:cubicBezTo>
                    <a:pt x="1310" y="1"/>
                    <a:pt x="1291" y="1"/>
                    <a:pt x="1273" y="2"/>
                  </a:cubicBezTo>
                  <a:cubicBezTo>
                    <a:pt x="556" y="2"/>
                    <a:pt x="1" y="589"/>
                    <a:pt x="1" y="1274"/>
                  </a:cubicBezTo>
                  <a:cubicBezTo>
                    <a:pt x="1" y="1959"/>
                    <a:pt x="588" y="2547"/>
                    <a:pt x="1273" y="2547"/>
                  </a:cubicBezTo>
                  <a:cubicBezTo>
                    <a:pt x="1958" y="2547"/>
                    <a:pt x="2545" y="1959"/>
                    <a:pt x="2545" y="1274"/>
                  </a:cubicBezTo>
                  <a:cubicBezTo>
                    <a:pt x="2545" y="576"/>
                    <a:pt x="1989" y="1"/>
                    <a:pt x="132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1" name="Google Shape;17671;p31"/>
            <p:cNvSpPr/>
            <p:nvPr/>
          </p:nvSpPr>
          <p:spPr>
            <a:xfrm>
              <a:off x="5614675" y="1342300"/>
              <a:ext cx="65275" cy="65250"/>
            </a:xfrm>
            <a:custGeom>
              <a:avLst/>
              <a:gdLst/>
              <a:ahLst/>
              <a:cxnLst/>
              <a:rect l="l" t="t" r="r" b="b"/>
              <a:pathLst>
                <a:path w="2611" h="2610" extrusionOk="0">
                  <a:moveTo>
                    <a:pt x="1306" y="0"/>
                  </a:moveTo>
                  <a:cubicBezTo>
                    <a:pt x="588" y="0"/>
                    <a:pt x="1" y="555"/>
                    <a:pt x="1" y="1305"/>
                  </a:cubicBezTo>
                  <a:cubicBezTo>
                    <a:pt x="1" y="2023"/>
                    <a:pt x="588" y="2610"/>
                    <a:pt x="1306" y="2610"/>
                  </a:cubicBezTo>
                  <a:cubicBezTo>
                    <a:pt x="2056" y="2610"/>
                    <a:pt x="2610" y="2023"/>
                    <a:pt x="2610" y="1305"/>
                  </a:cubicBezTo>
                  <a:cubicBezTo>
                    <a:pt x="2610" y="555"/>
                    <a:pt x="2056" y="0"/>
                    <a:pt x="130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2" name="Google Shape;17672;p31"/>
            <p:cNvSpPr/>
            <p:nvPr/>
          </p:nvSpPr>
          <p:spPr>
            <a:xfrm>
              <a:off x="5719075" y="1482550"/>
              <a:ext cx="66875" cy="67725"/>
            </a:xfrm>
            <a:custGeom>
              <a:avLst/>
              <a:gdLst/>
              <a:ahLst/>
              <a:cxnLst/>
              <a:rect l="l" t="t" r="r" b="b"/>
              <a:pathLst>
                <a:path w="2675" h="2709" extrusionOk="0">
                  <a:moveTo>
                    <a:pt x="1338" y="1"/>
                  </a:moveTo>
                  <a:cubicBezTo>
                    <a:pt x="587" y="1"/>
                    <a:pt x="0" y="621"/>
                    <a:pt x="0" y="1371"/>
                  </a:cubicBezTo>
                  <a:cubicBezTo>
                    <a:pt x="0" y="2089"/>
                    <a:pt x="587" y="2708"/>
                    <a:pt x="1338" y="2708"/>
                  </a:cubicBezTo>
                  <a:cubicBezTo>
                    <a:pt x="2055" y="2708"/>
                    <a:pt x="2675" y="2089"/>
                    <a:pt x="2675" y="1371"/>
                  </a:cubicBezTo>
                  <a:cubicBezTo>
                    <a:pt x="2675" y="621"/>
                    <a:pt x="2055" y="1"/>
                    <a:pt x="133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3" name="Google Shape;17673;p31"/>
            <p:cNvSpPr/>
            <p:nvPr/>
          </p:nvSpPr>
          <p:spPr>
            <a:xfrm>
              <a:off x="5811225" y="1631800"/>
              <a:ext cx="69325" cy="69350"/>
            </a:xfrm>
            <a:custGeom>
              <a:avLst/>
              <a:gdLst/>
              <a:ahLst/>
              <a:cxnLst/>
              <a:rect l="l" t="t" r="r" b="b"/>
              <a:pathLst>
                <a:path w="2773" h="2774" extrusionOk="0">
                  <a:moveTo>
                    <a:pt x="1403" y="0"/>
                  </a:moveTo>
                  <a:cubicBezTo>
                    <a:pt x="620" y="0"/>
                    <a:pt x="0" y="588"/>
                    <a:pt x="0" y="1370"/>
                  </a:cubicBezTo>
                  <a:cubicBezTo>
                    <a:pt x="0" y="2153"/>
                    <a:pt x="620" y="2773"/>
                    <a:pt x="1403" y="2773"/>
                  </a:cubicBezTo>
                  <a:cubicBezTo>
                    <a:pt x="2186" y="2773"/>
                    <a:pt x="2773" y="2153"/>
                    <a:pt x="2773" y="1370"/>
                  </a:cubicBezTo>
                  <a:cubicBezTo>
                    <a:pt x="2773" y="588"/>
                    <a:pt x="2186" y="0"/>
                    <a:pt x="140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4" name="Google Shape;17674;p31"/>
            <p:cNvSpPr/>
            <p:nvPr/>
          </p:nvSpPr>
          <p:spPr>
            <a:xfrm>
              <a:off x="5892775" y="1786750"/>
              <a:ext cx="71775" cy="70975"/>
            </a:xfrm>
            <a:custGeom>
              <a:avLst/>
              <a:gdLst/>
              <a:ahLst/>
              <a:cxnLst/>
              <a:rect l="l" t="t" r="r" b="b"/>
              <a:pathLst>
                <a:path w="2871" h="2839" extrusionOk="0">
                  <a:moveTo>
                    <a:pt x="1435" y="0"/>
                  </a:moveTo>
                  <a:cubicBezTo>
                    <a:pt x="620" y="0"/>
                    <a:pt x="0" y="620"/>
                    <a:pt x="0" y="1435"/>
                  </a:cubicBezTo>
                  <a:cubicBezTo>
                    <a:pt x="0" y="2251"/>
                    <a:pt x="653" y="2838"/>
                    <a:pt x="1435" y="2838"/>
                  </a:cubicBezTo>
                  <a:cubicBezTo>
                    <a:pt x="2251" y="2838"/>
                    <a:pt x="2871" y="2186"/>
                    <a:pt x="2871" y="1435"/>
                  </a:cubicBezTo>
                  <a:cubicBezTo>
                    <a:pt x="2871" y="653"/>
                    <a:pt x="2251" y="0"/>
                    <a:pt x="143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5" name="Google Shape;17675;p31"/>
            <p:cNvSpPr/>
            <p:nvPr/>
          </p:nvSpPr>
          <p:spPr>
            <a:xfrm>
              <a:off x="5964525" y="1949025"/>
              <a:ext cx="70975" cy="70975"/>
            </a:xfrm>
            <a:custGeom>
              <a:avLst/>
              <a:gdLst/>
              <a:ahLst/>
              <a:cxnLst/>
              <a:rect l="l" t="t" r="r" b="b"/>
              <a:pathLst>
                <a:path w="2839" h="2839" extrusionOk="0">
                  <a:moveTo>
                    <a:pt x="1436" y="0"/>
                  </a:moveTo>
                  <a:cubicBezTo>
                    <a:pt x="653" y="0"/>
                    <a:pt x="1" y="653"/>
                    <a:pt x="1" y="1403"/>
                  </a:cubicBezTo>
                  <a:cubicBezTo>
                    <a:pt x="1" y="2186"/>
                    <a:pt x="653" y="2838"/>
                    <a:pt x="1436" y="2838"/>
                  </a:cubicBezTo>
                  <a:cubicBezTo>
                    <a:pt x="2186" y="2838"/>
                    <a:pt x="2839" y="2186"/>
                    <a:pt x="2839" y="1403"/>
                  </a:cubicBezTo>
                  <a:cubicBezTo>
                    <a:pt x="2839" y="653"/>
                    <a:pt x="2186" y="0"/>
                    <a:pt x="143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6" name="Google Shape;17676;p31"/>
            <p:cNvSpPr/>
            <p:nvPr/>
          </p:nvSpPr>
          <p:spPr>
            <a:xfrm>
              <a:off x="6023250" y="2114575"/>
              <a:ext cx="71775" cy="71775"/>
            </a:xfrm>
            <a:custGeom>
              <a:avLst/>
              <a:gdLst/>
              <a:ahLst/>
              <a:cxnLst/>
              <a:rect l="l" t="t" r="r" b="b"/>
              <a:pathLst>
                <a:path w="2871" h="2871" extrusionOk="0">
                  <a:moveTo>
                    <a:pt x="1436" y="0"/>
                  </a:moveTo>
                  <a:cubicBezTo>
                    <a:pt x="653" y="0"/>
                    <a:pt x="0" y="653"/>
                    <a:pt x="0" y="1436"/>
                  </a:cubicBezTo>
                  <a:cubicBezTo>
                    <a:pt x="0" y="2218"/>
                    <a:pt x="653" y="2871"/>
                    <a:pt x="1436" y="2871"/>
                  </a:cubicBezTo>
                  <a:cubicBezTo>
                    <a:pt x="2218" y="2871"/>
                    <a:pt x="2871" y="2218"/>
                    <a:pt x="2871" y="1436"/>
                  </a:cubicBezTo>
                  <a:cubicBezTo>
                    <a:pt x="2871" y="653"/>
                    <a:pt x="2218" y="0"/>
                    <a:pt x="143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7" name="Google Shape;17677;p31"/>
            <p:cNvSpPr/>
            <p:nvPr/>
          </p:nvSpPr>
          <p:spPr>
            <a:xfrm>
              <a:off x="6069725" y="2285800"/>
              <a:ext cx="70975" cy="71825"/>
            </a:xfrm>
            <a:custGeom>
              <a:avLst/>
              <a:gdLst/>
              <a:ahLst/>
              <a:cxnLst/>
              <a:rect l="l" t="t" r="r" b="b"/>
              <a:pathLst>
                <a:path w="2839" h="2873" extrusionOk="0">
                  <a:moveTo>
                    <a:pt x="1460" y="0"/>
                  </a:moveTo>
                  <a:cubicBezTo>
                    <a:pt x="1441" y="0"/>
                    <a:pt x="1422" y="1"/>
                    <a:pt x="1403" y="1"/>
                  </a:cubicBezTo>
                  <a:cubicBezTo>
                    <a:pt x="653" y="1"/>
                    <a:pt x="1" y="621"/>
                    <a:pt x="1" y="1437"/>
                  </a:cubicBezTo>
                  <a:cubicBezTo>
                    <a:pt x="1" y="2220"/>
                    <a:pt x="588" y="2872"/>
                    <a:pt x="1403" y="2872"/>
                  </a:cubicBezTo>
                  <a:cubicBezTo>
                    <a:pt x="2186" y="2872"/>
                    <a:pt x="2839" y="2252"/>
                    <a:pt x="2839" y="1437"/>
                  </a:cubicBezTo>
                  <a:cubicBezTo>
                    <a:pt x="2839" y="641"/>
                    <a:pt x="2217" y="0"/>
                    <a:pt x="146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8" name="Google Shape;17678;p31"/>
            <p:cNvSpPr/>
            <p:nvPr/>
          </p:nvSpPr>
          <p:spPr>
            <a:xfrm>
              <a:off x="6100725" y="2458700"/>
              <a:ext cx="73400" cy="73425"/>
            </a:xfrm>
            <a:custGeom>
              <a:avLst/>
              <a:gdLst/>
              <a:ahLst/>
              <a:cxnLst/>
              <a:rect l="l" t="t" r="r" b="b"/>
              <a:pathLst>
                <a:path w="2936" h="2937" extrusionOk="0">
                  <a:moveTo>
                    <a:pt x="1468" y="1"/>
                  </a:moveTo>
                  <a:cubicBezTo>
                    <a:pt x="653" y="1"/>
                    <a:pt x="0" y="653"/>
                    <a:pt x="0" y="1469"/>
                  </a:cubicBezTo>
                  <a:cubicBezTo>
                    <a:pt x="0" y="2284"/>
                    <a:pt x="653" y="2937"/>
                    <a:pt x="1468" y="2937"/>
                  </a:cubicBezTo>
                  <a:cubicBezTo>
                    <a:pt x="2284" y="2937"/>
                    <a:pt x="2936" y="2284"/>
                    <a:pt x="2936" y="1469"/>
                  </a:cubicBezTo>
                  <a:cubicBezTo>
                    <a:pt x="2936" y="653"/>
                    <a:pt x="2284" y="1"/>
                    <a:pt x="146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9" name="Google Shape;17679;p31"/>
            <p:cNvSpPr/>
            <p:nvPr/>
          </p:nvSpPr>
          <p:spPr>
            <a:xfrm>
              <a:off x="6121100" y="2634050"/>
              <a:ext cx="73425" cy="73400"/>
            </a:xfrm>
            <a:custGeom>
              <a:avLst/>
              <a:gdLst/>
              <a:ahLst/>
              <a:cxnLst/>
              <a:rect l="l" t="t" r="r" b="b"/>
              <a:pathLst>
                <a:path w="2937" h="2936" extrusionOk="0">
                  <a:moveTo>
                    <a:pt x="1469" y="0"/>
                  </a:moveTo>
                  <a:cubicBezTo>
                    <a:pt x="653" y="0"/>
                    <a:pt x="1" y="653"/>
                    <a:pt x="1" y="1468"/>
                  </a:cubicBezTo>
                  <a:cubicBezTo>
                    <a:pt x="1" y="2284"/>
                    <a:pt x="653" y="2936"/>
                    <a:pt x="1469" y="2936"/>
                  </a:cubicBezTo>
                  <a:cubicBezTo>
                    <a:pt x="2284" y="2936"/>
                    <a:pt x="2936" y="2284"/>
                    <a:pt x="2936" y="1468"/>
                  </a:cubicBezTo>
                  <a:cubicBezTo>
                    <a:pt x="2936" y="653"/>
                    <a:pt x="2251" y="0"/>
                    <a:pt x="146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0" name="Google Shape;17680;p31"/>
            <p:cNvSpPr/>
            <p:nvPr/>
          </p:nvSpPr>
          <p:spPr>
            <a:xfrm>
              <a:off x="6042000" y="2843625"/>
              <a:ext cx="9800" cy="10625"/>
            </a:xfrm>
            <a:custGeom>
              <a:avLst/>
              <a:gdLst/>
              <a:ahLst/>
              <a:cxnLst/>
              <a:rect l="l" t="t" r="r" b="b"/>
              <a:pathLst>
                <a:path w="392" h="425" extrusionOk="0">
                  <a:moveTo>
                    <a:pt x="196" y="0"/>
                  </a:moveTo>
                  <a:cubicBezTo>
                    <a:pt x="66" y="0"/>
                    <a:pt x="1" y="98"/>
                    <a:pt x="1" y="196"/>
                  </a:cubicBezTo>
                  <a:cubicBezTo>
                    <a:pt x="1" y="327"/>
                    <a:pt x="66" y="425"/>
                    <a:pt x="196" y="425"/>
                  </a:cubicBezTo>
                  <a:cubicBezTo>
                    <a:pt x="327" y="425"/>
                    <a:pt x="392" y="327"/>
                    <a:pt x="392" y="196"/>
                  </a:cubicBezTo>
                  <a:cubicBezTo>
                    <a:pt x="392" y="98"/>
                    <a:pt x="294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1" name="Google Shape;17681;p31"/>
            <p:cNvSpPr/>
            <p:nvPr/>
          </p:nvSpPr>
          <p:spPr>
            <a:xfrm>
              <a:off x="6033850" y="3018950"/>
              <a:ext cx="12250" cy="12275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29" y="1"/>
                  </a:moveTo>
                  <a:cubicBezTo>
                    <a:pt x="66" y="1"/>
                    <a:pt x="0" y="131"/>
                    <a:pt x="0" y="229"/>
                  </a:cubicBezTo>
                  <a:cubicBezTo>
                    <a:pt x="0" y="425"/>
                    <a:pt x="131" y="490"/>
                    <a:pt x="229" y="490"/>
                  </a:cubicBezTo>
                  <a:cubicBezTo>
                    <a:pt x="392" y="490"/>
                    <a:pt x="490" y="360"/>
                    <a:pt x="490" y="229"/>
                  </a:cubicBezTo>
                  <a:cubicBezTo>
                    <a:pt x="490" y="99"/>
                    <a:pt x="359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2" name="Google Shape;17682;p31"/>
            <p:cNvSpPr/>
            <p:nvPr/>
          </p:nvSpPr>
          <p:spPr>
            <a:xfrm>
              <a:off x="6013450" y="3193475"/>
              <a:ext cx="12275" cy="12250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29" y="0"/>
                  </a:moveTo>
                  <a:cubicBezTo>
                    <a:pt x="131" y="0"/>
                    <a:pt x="1" y="131"/>
                    <a:pt x="1" y="229"/>
                  </a:cubicBezTo>
                  <a:cubicBezTo>
                    <a:pt x="1" y="359"/>
                    <a:pt x="131" y="490"/>
                    <a:pt x="229" y="490"/>
                  </a:cubicBezTo>
                  <a:cubicBezTo>
                    <a:pt x="360" y="490"/>
                    <a:pt x="490" y="359"/>
                    <a:pt x="490" y="229"/>
                  </a:cubicBezTo>
                  <a:cubicBezTo>
                    <a:pt x="490" y="131"/>
                    <a:pt x="360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3" name="Google Shape;17683;p31"/>
            <p:cNvSpPr/>
            <p:nvPr/>
          </p:nvSpPr>
          <p:spPr>
            <a:xfrm>
              <a:off x="5976750" y="3364725"/>
              <a:ext cx="16350" cy="16325"/>
            </a:xfrm>
            <a:custGeom>
              <a:avLst/>
              <a:gdLst/>
              <a:ahLst/>
              <a:cxnLst/>
              <a:rect l="l" t="t" r="r" b="b"/>
              <a:pathLst>
                <a:path w="654" h="653" extrusionOk="0">
                  <a:moveTo>
                    <a:pt x="327" y="1"/>
                  </a:moveTo>
                  <a:cubicBezTo>
                    <a:pt x="131" y="1"/>
                    <a:pt x="1" y="164"/>
                    <a:pt x="1" y="327"/>
                  </a:cubicBezTo>
                  <a:cubicBezTo>
                    <a:pt x="1" y="522"/>
                    <a:pt x="164" y="653"/>
                    <a:pt x="327" y="653"/>
                  </a:cubicBezTo>
                  <a:cubicBezTo>
                    <a:pt x="523" y="653"/>
                    <a:pt x="653" y="490"/>
                    <a:pt x="653" y="327"/>
                  </a:cubicBezTo>
                  <a:cubicBezTo>
                    <a:pt x="653" y="164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4" name="Google Shape;17684;p31"/>
            <p:cNvSpPr/>
            <p:nvPr/>
          </p:nvSpPr>
          <p:spPr>
            <a:xfrm>
              <a:off x="5927825" y="3532725"/>
              <a:ext cx="17975" cy="18775"/>
            </a:xfrm>
            <a:custGeom>
              <a:avLst/>
              <a:gdLst/>
              <a:ahLst/>
              <a:cxnLst/>
              <a:rect l="l" t="t" r="r" b="b"/>
              <a:pathLst>
                <a:path w="719" h="751" extrusionOk="0">
                  <a:moveTo>
                    <a:pt x="360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87"/>
                    <a:pt x="164" y="751"/>
                    <a:pt x="360" y="751"/>
                  </a:cubicBezTo>
                  <a:cubicBezTo>
                    <a:pt x="555" y="751"/>
                    <a:pt x="718" y="587"/>
                    <a:pt x="718" y="359"/>
                  </a:cubicBezTo>
                  <a:cubicBezTo>
                    <a:pt x="718" y="163"/>
                    <a:pt x="555" y="0"/>
                    <a:pt x="36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5" name="Google Shape;17685;p31"/>
            <p:cNvSpPr/>
            <p:nvPr/>
          </p:nvSpPr>
          <p:spPr>
            <a:xfrm>
              <a:off x="5864225" y="3696550"/>
              <a:ext cx="22850" cy="22950"/>
            </a:xfrm>
            <a:custGeom>
              <a:avLst/>
              <a:gdLst/>
              <a:ahLst/>
              <a:cxnLst/>
              <a:rect l="l" t="t" r="r" b="b"/>
              <a:pathLst>
                <a:path w="914" h="918" extrusionOk="0">
                  <a:moveTo>
                    <a:pt x="513" y="0"/>
                  </a:moveTo>
                  <a:cubicBezTo>
                    <a:pt x="495" y="0"/>
                    <a:pt x="476" y="1"/>
                    <a:pt x="457" y="4"/>
                  </a:cubicBezTo>
                  <a:cubicBezTo>
                    <a:pt x="196" y="4"/>
                    <a:pt x="0" y="200"/>
                    <a:pt x="0" y="461"/>
                  </a:cubicBezTo>
                  <a:cubicBezTo>
                    <a:pt x="0" y="721"/>
                    <a:pt x="196" y="917"/>
                    <a:pt x="457" y="917"/>
                  </a:cubicBezTo>
                  <a:cubicBezTo>
                    <a:pt x="718" y="917"/>
                    <a:pt x="914" y="721"/>
                    <a:pt x="914" y="461"/>
                  </a:cubicBezTo>
                  <a:cubicBezTo>
                    <a:pt x="914" y="188"/>
                    <a:pt x="746" y="0"/>
                    <a:pt x="51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6" name="Google Shape;17686;p31"/>
            <p:cNvSpPr/>
            <p:nvPr/>
          </p:nvSpPr>
          <p:spPr>
            <a:xfrm>
              <a:off x="5789200" y="3854775"/>
              <a:ext cx="26125" cy="27000"/>
            </a:xfrm>
            <a:custGeom>
              <a:avLst/>
              <a:gdLst/>
              <a:ahLst/>
              <a:cxnLst/>
              <a:rect l="l" t="t" r="r" b="b"/>
              <a:pathLst>
                <a:path w="1045" h="1080" extrusionOk="0">
                  <a:moveTo>
                    <a:pt x="578" y="0"/>
                  </a:moveTo>
                  <a:cubicBezTo>
                    <a:pt x="560" y="0"/>
                    <a:pt x="541" y="1"/>
                    <a:pt x="522" y="3"/>
                  </a:cubicBezTo>
                  <a:cubicBezTo>
                    <a:pt x="229" y="3"/>
                    <a:pt x="0" y="264"/>
                    <a:pt x="0" y="525"/>
                  </a:cubicBezTo>
                  <a:cubicBezTo>
                    <a:pt x="0" y="819"/>
                    <a:pt x="229" y="1080"/>
                    <a:pt x="522" y="1080"/>
                  </a:cubicBezTo>
                  <a:cubicBezTo>
                    <a:pt x="816" y="1080"/>
                    <a:pt x="1044" y="819"/>
                    <a:pt x="1044" y="525"/>
                  </a:cubicBezTo>
                  <a:cubicBezTo>
                    <a:pt x="1044" y="220"/>
                    <a:pt x="844" y="0"/>
                    <a:pt x="57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7" name="Google Shape;17687;p31"/>
            <p:cNvSpPr/>
            <p:nvPr/>
          </p:nvSpPr>
          <p:spPr>
            <a:xfrm>
              <a:off x="5697850" y="4004900"/>
              <a:ext cx="33475" cy="32625"/>
            </a:xfrm>
            <a:custGeom>
              <a:avLst/>
              <a:gdLst/>
              <a:ahLst/>
              <a:cxnLst/>
              <a:rect l="l" t="t" r="r" b="b"/>
              <a:pathLst>
                <a:path w="1339" h="1305" extrusionOk="0">
                  <a:moveTo>
                    <a:pt x="653" y="0"/>
                  </a:moveTo>
                  <a:cubicBezTo>
                    <a:pt x="295" y="0"/>
                    <a:pt x="1" y="294"/>
                    <a:pt x="1" y="653"/>
                  </a:cubicBezTo>
                  <a:cubicBezTo>
                    <a:pt x="1" y="1011"/>
                    <a:pt x="295" y="1305"/>
                    <a:pt x="653" y="1305"/>
                  </a:cubicBezTo>
                  <a:cubicBezTo>
                    <a:pt x="1045" y="1305"/>
                    <a:pt x="1338" y="1011"/>
                    <a:pt x="1338" y="653"/>
                  </a:cubicBezTo>
                  <a:cubicBezTo>
                    <a:pt x="1338" y="326"/>
                    <a:pt x="1045" y="33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8" name="Google Shape;17688;p31"/>
            <p:cNvSpPr/>
            <p:nvPr/>
          </p:nvSpPr>
          <p:spPr>
            <a:xfrm>
              <a:off x="5598375" y="41492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3"/>
                    <a:pt x="327" y="1469"/>
                    <a:pt x="751" y="1469"/>
                  </a:cubicBezTo>
                  <a:cubicBezTo>
                    <a:pt x="1142" y="1469"/>
                    <a:pt x="1468" y="1143"/>
                    <a:pt x="1468" y="751"/>
                  </a:cubicBezTo>
                  <a:cubicBezTo>
                    <a:pt x="1468" y="327"/>
                    <a:pt x="1142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9" name="Google Shape;17689;p31"/>
            <p:cNvSpPr/>
            <p:nvPr/>
          </p:nvSpPr>
          <p:spPr>
            <a:xfrm>
              <a:off x="5487475" y="4286250"/>
              <a:ext cx="40800" cy="40775"/>
            </a:xfrm>
            <a:custGeom>
              <a:avLst/>
              <a:gdLst/>
              <a:ahLst/>
              <a:cxnLst/>
              <a:rect l="l" t="t" r="r" b="b"/>
              <a:pathLst>
                <a:path w="1632" h="1631" extrusionOk="0">
                  <a:moveTo>
                    <a:pt x="816" y="0"/>
                  </a:moveTo>
                  <a:cubicBezTo>
                    <a:pt x="359" y="0"/>
                    <a:pt x="0" y="359"/>
                    <a:pt x="0" y="816"/>
                  </a:cubicBezTo>
                  <a:cubicBezTo>
                    <a:pt x="0" y="1272"/>
                    <a:pt x="359" y="1631"/>
                    <a:pt x="816" y="1631"/>
                  </a:cubicBezTo>
                  <a:cubicBezTo>
                    <a:pt x="1272" y="1631"/>
                    <a:pt x="1631" y="1272"/>
                    <a:pt x="1631" y="816"/>
                  </a:cubicBezTo>
                  <a:cubicBezTo>
                    <a:pt x="1631" y="359"/>
                    <a:pt x="1272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0" name="Google Shape;17690;p31"/>
            <p:cNvSpPr/>
            <p:nvPr/>
          </p:nvSpPr>
          <p:spPr>
            <a:xfrm>
              <a:off x="5365950" y="44134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1"/>
                  </a:moveTo>
                  <a:cubicBezTo>
                    <a:pt x="425" y="1"/>
                    <a:pt x="1" y="425"/>
                    <a:pt x="1" y="914"/>
                  </a:cubicBezTo>
                  <a:cubicBezTo>
                    <a:pt x="1" y="1403"/>
                    <a:pt x="425" y="1795"/>
                    <a:pt x="914" y="1795"/>
                  </a:cubicBezTo>
                  <a:cubicBezTo>
                    <a:pt x="1403" y="1795"/>
                    <a:pt x="1795" y="1403"/>
                    <a:pt x="1795" y="914"/>
                  </a:cubicBezTo>
                  <a:cubicBezTo>
                    <a:pt x="1795" y="425"/>
                    <a:pt x="1403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1" name="Google Shape;17691;p31"/>
            <p:cNvSpPr/>
            <p:nvPr/>
          </p:nvSpPr>
          <p:spPr>
            <a:xfrm>
              <a:off x="5234650" y="4530875"/>
              <a:ext cx="48975" cy="48975"/>
            </a:xfrm>
            <a:custGeom>
              <a:avLst/>
              <a:gdLst/>
              <a:ahLst/>
              <a:cxnLst/>
              <a:rect l="l" t="t" r="r" b="b"/>
              <a:pathLst>
                <a:path w="1959" h="1959" extrusionOk="0">
                  <a:moveTo>
                    <a:pt x="980" y="1"/>
                  </a:moveTo>
                  <a:cubicBezTo>
                    <a:pt x="458" y="1"/>
                    <a:pt x="1" y="458"/>
                    <a:pt x="1" y="980"/>
                  </a:cubicBezTo>
                  <a:cubicBezTo>
                    <a:pt x="1" y="1501"/>
                    <a:pt x="458" y="1958"/>
                    <a:pt x="980" y="1958"/>
                  </a:cubicBezTo>
                  <a:cubicBezTo>
                    <a:pt x="1501" y="1958"/>
                    <a:pt x="1958" y="1501"/>
                    <a:pt x="1958" y="980"/>
                  </a:cubicBezTo>
                  <a:cubicBezTo>
                    <a:pt x="1958" y="458"/>
                    <a:pt x="1501" y="1"/>
                    <a:pt x="98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2" name="Google Shape;17692;p31"/>
            <p:cNvSpPr/>
            <p:nvPr/>
          </p:nvSpPr>
          <p:spPr>
            <a:xfrm>
              <a:off x="5095200" y="4638525"/>
              <a:ext cx="50600" cy="51400"/>
            </a:xfrm>
            <a:custGeom>
              <a:avLst/>
              <a:gdLst/>
              <a:ahLst/>
              <a:cxnLst/>
              <a:rect l="l" t="t" r="r" b="b"/>
              <a:pathLst>
                <a:path w="2024" h="2056" extrusionOk="0">
                  <a:moveTo>
                    <a:pt x="1012" y="1"/>
                  </a:moveTo>
                  <a:cubicBezTo>
                    <a:pt x="425" y="1"/>
                    <a:pt x="1" y="457"/>
                    <a:pt x="1" y="1045"/>
                  </a:cubicBezTo>
                  <a:cubicBezTo>
                    <a:pt x="1" y="1599"/>
                    <a:pt x="425" y="2056"/>
                    <a:pt x="1012" y="2056"/>
                  </a:cubicBezTo>
                  <a:cubicBezTo>
                    <a:pt x="1567" y="2056"/>
                    <a:pt x="2023" y="1599"/>
                    <a:pt x="2023" y="1045"/>
                  </a:cubicBezTo>
                  <a:cubicBezTo>
                    <a:pt x="2023" y="490"/>
                    <a:pt x="1567" y="66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3" name="Google Shape;17693;p31"/>
            <p:cNvSpPr/>
            <p:nvPr/>
          </p:nvSpPr>
          <p:spPr>
            <a:xfrm>
              <a:off x="4946800" y="4736400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77" y="0"/>
                  </a:moveTo>
                  <a:cubicBezTo>
                    <a:pt x="489" y="0"/>
                    <a:pt x="0" y="489"/>
                    <a:pt x="0" y="1077"/>
                  </a:cubicBezTo>
                  <a:cubicBezTo>
                    <a:pt x="0" y="1631"/>
                    <a:pt x="489" y="2120"/>
                    <a:pt x="1077" y="2120"/>
                  </a:cubicBezTo>
                  <a:cubicBezTo>
                    <a:pt x="1631" y="2120"/>
                    <a:pt x="2120" y="1631"/>
                    <a:pt x="2120" y="1077"/>
                  </a:cubicBezTo>
                  <a:cubicBezTo>
                    <a:pt x="2120" y="457"/>
                    <a:pt x="1696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4" name="Google Shape;17694;p31"/>
            <p:cNvSpPr/>
            <p:nvPr/>
          </p:nvSpPr>
          <p:spPr>
            <a:xfrm>
              <a:off x="4794300" y="4822025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44" y="0"/>
                  </a:moveTo>
                  <a:cubicBezTo>
                    <a:pt x="489" y="0"/>
                    <a:pt x="0" y="490"/>
                    <a:pt x="0" y="1077"/>
                  </a:cubicBezTo>
                  <a:cubicBezTo>
                    <a:pt x="0" y="1631"/>
                    <a:pt x="489" y="2121"/>
                    <a:pt x="1044" y="2121"/>
                  </a:cubicBezTo>
                  <a:cubicBezTo>
                    <a:pt x="1631" y="2121"/>
                    <a:pt x="2120" y="1631"/>
                    <a:pt x="2120" y="1077"/>
                  </a:cubicBezTo>
                  <a:cubicBezTo>
                    <a:pt x="2120" y="490"/>
                    <a:pt x="1631" y="0"/>
                    <a:pt x="104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5" name="Google Shape;17695;p31"/>
            <p:cNvSpPr/>
            <p:nvPr/>
          </p:nvSpPr>
          <p:spPr>
            <a:xfrm>
              <a:off x="4633650" y="4897050"/>
              <a:ext cx="53825" cy="53025"/>
            </a:xfrm>
            <a:custGeom>
              <a:avLst/>
              <a:gdLst/>
              <a:ahLst/>
              <a:cxnLst/>
              <a:rect l="l" t="t" r="r" b="b"/>
              <a:pathLst>
                <a:path w="2153" h="2121" extrusionOk="0">
                  <a:moveTo>
                    <a:pt x="1077" y="0"/>
                  </a:moveTo>
                  <a:cubicBezTo>
                    <a:pt x="489" y="0"/>
                    <a:pt x="0" y="490"/>
                    <a:pt x="0" y="1044"/>
                  </a:cubicBezTo>
                  <a:cubicBezTo>
                    <a:pt x="0" y="1631"/>
                    <a:pt x="489" y="2121"/>
                    <a:pt x="1077" y="2121"/>
                  </a:cubicBezTo>
                  <a:cubicBezTo>
                    <a:pt x="1664" y="2121"/>
                    <a:pt x="2153" y="1631"/>
                    <a:pt x="2153" y="1044"/>
                  </a:cubicBezTo>
                  <a:cubicBezTo>
                    <a:pt x="2153" y="490"/>
                    <a:pt x="1664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6" name="Google Shape;17696;p31"/>
            <p:cNvSpPr/>
            <p:nvPr/>
          </p:nvSpPr>
          <p:spPr>
            <a:xfrm>
              <a:off x="4469725" y="495985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0"/>
                  </a:moveTo>
                  <a:cubicBezTo>
                    <a:pt x="457" y="0"/>
                    <a:pt x="0" y="457"/>
                    <a:pt x="0" y="979"/>
                  </a:cubicBezTo>
                  <a:cubicBezTo>
                    <a:pt x="0" y="1501"/>
                    <a:pt x="457" y="1957"/>
                    <a:pt x="979" y="1957"/>
                  </a:cubicBezTo>
                  <a:cubicBezTo>
                    <a:pt x="1501" y="1957"/>
                    <a:pt x="1958" y="1501"/>
                    <a:pt x="1958" y="979"/>
                  </a:cubicBezTo>
                  <a:cubicBezTo>
                    <a:pt x="1958" y="457"/>
                    <a:pt x="1566" y="33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7" name="Google Shape;17697;p31"/>
            <p:cNvSpPr/>
            <p:nvPr/>
          </p:nvSpPr>
          <p:spPr>
            <a:xfrm>
              <a:off x="4308250" y="501530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6" y="0"/>
                  </a:moveTo>
                  <a:cubicBezTo>
                    <a:pt x="327" y="0"/>
                    <a:pt x="1" y="261"/>
                    <a:pt x="1" y="685"/>
                  </a:cubicBezTo>
                  <a:cubicBezTo>
                    <a:pt x="1" y="1044"/>
                    <a:pt x="262" y="1370"/>
                    <a:pt x="686" y="1370"/>
                  </a:cubicBezTo>
                  <a:cubicBezTo>
                    <a:pt x="1045" y="1370"/>
                    <a:pt x="1371" y="1077"/>
                    <a:pt x="1371" y="685"/>
                  </a:cubicBezTo>
                  <a:cubicBezTo>
                    <a:pt x="1371" y="326"/>
                    <a:pt x="1077" y="0"/>
                    <a:pt x="68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8" name="Google Shape;17698;p31"/>
            <p:cNvSpPr/>
            <p:nvPr/>
          </p:nvSpPr>
          <p:spPr>
            <a:xfrm>
              <a:off x="4143525" y="5057600"/>
              <a:ext cx="18775" cy="18875"/>
            </a:xfrm>
            <a:custGeom>
              <a:avLst/>
              <a:gdLst/>
              <a:ahLst/>
              <a:cxnLst/>
              <a:rect l="l" t="t" r="r" b="b"/>
              <a:pathLst>
                <a:path w="751" h="755" extrusionOk="0">
                  <a:moveTo>
                    <a:pt x="435" y="1"/>
                  </a:moveTo>
                  <a:cubicBezTo>
                    <a:pt x="421" y="1"/>
                    <a:pt x="406" y="2"/>
                    <a:pt x="392" y="4"/>
                  </a:cubicBezTo>
                  <a:cubicBezTo>
                    <a:pt x="164" y="4"/>
                    <a:pt x="1" y="167"/>
                    <a:pt x="1" y="363"/>
                  </a:cubicBezTo>
                  <a:cubicBezTo>
                    <a:pt x="1" y="592"/>
                    <a:pt x="164" y="755"/>
                    <a:pt x="392" y="755"/>
                  </a:cubicBezTo>
                  <a:cubicBezTo>
                    <a:pt x="588" y="755"/>
                    <a:pt x="751" y="592"/>
                    <a:pt x="751" y="363"/>
                  </a:cubicBezTo>
                  <a:cubicBezTo>
                    <a:pt x="751" y="182"/>
                    <a:pt x="611" y="1"/>
                    <a:pt x="43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9" name="Google Shape;17699;p31"/>
            <p:cNvSpPr/>
            <p:nvPr/>
          </p:nvSpPr>
          <p:spPr>
            <a:xfrm>
              <a:off x="3972275" y="50829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1"/>
                  </a:moveTo>
                  <a:cubicBezTo>
                    <a:pt x="98" y="1"/>
                    <a:pt x="0" y="98"/>
                    <a:pt x="0" y="164"/>
                  </a:cubicBezTo>
                  <a:cubicBezTo>
                    <a:pt x="0" y="262"/>
                    <a:pt x="98" y="327"/>
                    <a:pt x="163" y="327"/>
                  </a:cubicBezTo>
                  <a:cubicBezTo>
                    <a:pt x="261" y="327"/>
                    <a:pt x="327" y="262"/>
                    <a:pt x="327" y="164"/>
                  </a:cubicBezTo>
                  <a:cubicBezTo>
                    <a:pt x="327" y="98"/>
                    <a:pt x="294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0" name="Google Shape;17700;p31"/>
            <p:cNvSpPr/>
            <p:nvPr/>
          </p:nvSpPr>
          <p:spPr>
            <a:xfrm>
              <a:off x="3799375" y="5092775"/>
              <a:ext cx="4125" cy="4100"/>
            </a:xfrm>
            <a:custGeom>
              <a:avLst/>
              <a:gdLst/>
              <a:ahLst/>
              <a:cxnLst/>
              <a:rect l="l" t="t" r="r" b="b"/>
              <a:pathLst>
                <a:path w="165" h="164" extrusionOk="0">
                  <a:moveTo>
                    <a:pt x="66" y="0"/>
                  </a:moveTo>
                  <a:cubicBezTo>
                    <a:pt x="34" y="0"/>
                    <a:pt x="1" y="33"/>
                    <a:pt x="1" y="65"/>
                  </a:cubicBezTo>
                  <a:cubicBezTo>
                    <a:pt x="1" y="98"/>
                    <a:pt x="34" y="163"/>
                    <a:pt x="66" y="163"/>
                  </a:cubicBezTo>
                  <a:cubicBezTo>
                    <a:pt x="131" y="163"/>
                    <a:pt x="164" y="98"/>
                    <a:pt x="164" y="65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1" name="Google Shape;17701;p31"/>
            <p:cNvSpPr/>
            <p:nvPr/>
          </p:nvSpPr>
          <p:spPr>
            <a:xfrm>
              <a:off x="3623250" y="508542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5" y="0"/>
                  </a:moveTo>
                  <a:cubicBezTo>
                    <a:pt x="33" y="0"/>
                    <a:pt x="0" y="33"/>
                    <a:pt x="0" y="66"/>
                  </a:cubicBezTo>
                  <a:cubicBezTo>
                    <a:pt x="0" y="98"/>
                    <a:pt x="33" y="164"/>
                    <a:pt x="65" y="164"/>
                  </a:cubicBezTo>
                  <a:cubicBezTo>
                    <a:pt x="98" y="164"/>
                    <a:pt x="163" y="131"/>
                    <a:pt x="163" y="66"/>
                  </a:cubicBezTo>
                  <a:cubicBezTo>
                    <a:pt x="163" y="33"/>
                    <a:pt x="98" y="0"/>
                    <a:pt x="6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2" name="Google Shape;17702;p31"/>
            <p:cNvSpPr/>
            <p:nvPr/>
          </p:nvSpPr>
          <p:spPr>
            <a:xfrm>
              <a:off x="3447900" y="5065025"/>
              <a:ext cx="4100" cy="4125"/>
            </a:xfrm>
            <a:custGeom>
              <a:avLst/>
              <a:gdLst/>
              <a:ahLst/>
              <a:cxnLst/>
              <a:rect l="l" t="t" r="r" b="b"/>
              <a:pathLst>
                <a:path w="164" h="165" extrusionOk="0">
                  <a:moveTo>
                    <a:pt x="66" y="1"/>
                  </a:moveTo>
                  <a:cubicBezTo>
                    <a:pt x="33" y="1"/>
                    <a:pt x="1" y="34"/>
                    <a:pt x="1" y="66"/>
                  </a:cubicBezTo>
                  <a:cubicBezTo>
                    <a:pt x="1" y="99"/>
                    <a:pt x="33" y="164"/>
                    <a:pt x="66" y="164"/>
                  </a:cubicBezTo>
                  <a:cubicBezTo>
                    <a:pt x="99" y="164"/>
                    <a:pt x="164" y="131"/>
                    <a:pt x="164" y="66"/>
                  </a:cubicBezTo>
                  <a:cubicBezTo>
                    <a:pt x="164" y="34"/>
                    <a:pt x="99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3" name="Google Shape;17703;p31"/>
            <p:cNvSpPr/>
            <p:nvPr/>
          </p:nvSpPr>
          <p:spPr>
            <a:xfrm>
              <a:off x="3275025" y="502997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98" y="0"/>
                  </a:moveTo>
                  <a:cubicBezTo>
                    <a:pt x="66" y="0"/>
                    <a:pt x="0" y="66"/>
                    <a:pt x="0" y="98"/>
                  </a:cubicBezTo>
                  <a:cubicBezTo>
                    <a:pt x="0" y="131"/>
                    <a:pt x="66" y="163"/>
                    <a:pt x="98" y="163"/>
                  </a:cubicBezTo>
                  <a:cubicBezTo>
                    <a:pt x="131" y="163"/>
                    <a:pt x="163" y="131"/>
                    <a:pt x="163" y="98"/>
                  </a:cubicBezTo>
                  <a:cubicBezTo>
                    <a:pt x="163" y="66"/>
                    <a:pt x="131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4" name="Google Shape;17704;p31"/>
            <p:cNvSpPr/>
            <p:nvPr/>
          </p:nvSpPr>
          <p:spPr>
            <a:xfrm>
              <a:off x="3103775" y="498105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0"/>
                  </a:moveTo>
                  <a:cubicBezTo>
                    <a:pt x="65" y="0"/>
                    <a:pt x="0" y="98"/>
                    <a:pt x="0" y="131"/>
                  </a:cubicBezTo>
                  <a:cubicBezTo>
                    <a:pt x="0" y="228"/>
                    <a:pt x="98" y="261"/>
                    <a:pt x="131" y="261"/>
                  </a:cubicBezTo>
                  <a:cubicBezTo>
                    <a:pt x="229" y="261"/>
                    <a:pt x="261" y="163"/>
                    <a:pt x="261" y="131"/>
                  </a:cubicBezTo>
                  <a:cubicBezTo>
                    <a:pt x="261" y="98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5" name="Google Shape;17705;p31"/>
            <p:cNvSpPr/>
            <p:nvPr/>
          </p:nvSpPr>
          <p:spPr>
            <a:xfrm>
              <a:off x="2939025" y="4919875"/>
              <a:ext cx="5750" cy="6550"/>
            </a:xfrm>
            <a:custGeom>
              <a:avLst/>
              <a:gdLst/>
              <a:ahLst/>
              <a:cxnLst/>
              <a:rect l="l" t="t" r="r" b="b"/>
              <a:pathLst>
                <a:path w="230" h="262" extrusionOk="0">
                  <a:moveTo>
                    <a:pt x="131" y="1"/>
                  </a:moveTo>
                  <a:cubicBezTo>
                    <a:pt x="34" y="1"/>
                    <a:pt x="1" y="66"/>
                    <a:pt x="1" y="131"/>
                  </a:cubicBezTo>
                  <a:cubicBezTo>
                    <a:pt x="1" y="229"/>
                    <a:pt x="34" y="262"/>
                    <a:pt x="131" y="262"/>
                  </a:cubicBezTo>
                  <a:cubicBezTo>
                    <a:pt x="197" y="262"/>
                    <a:pt x="229" y="229"/>
                    <a:pt x="229" y="131"/>
                  </a:cubicBezTo>
                  <a:cubicBezTo>
                    <a:pt x="229" y="99"/>
                    <a:pt x="164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6" name="Google Shape;17706;p31"/>
            <p:cNvSpPr/>
            <p:nvPr/>
          </p:nvSpPr>
          <p:spPr>
            <a:xfrm>
              <a:off x="2777575" y="48456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0"/>
                  </a:moveTo>
                  <a:cubicBezTo>
                    <a:pt x="98" y="0"/>
                    <a:pt x="0" y="98"/>
                    <a:pt x="0" y="163"/>
                  </a:cubicBezTo>
                  <a:cubicBezTo>
                    <a:pt x="0" y="261"/>
                    <a:pt x="98" y="326"/>
                    <a:pt x="163" y="326"/>
                  </a:cubicBezTo>
                  <a:cubicBezTo>
                    <a:pt x="261" y="326"/>
                    <a:pt x="326" y="261"/>
                    <a:pt x="326" y="163"/>
                  </a:cubicBezTo>
                  <a:cubicBezTo>
                    <a:pt x="326" y="33"/>
                    <a:pt x="261" y="0"/>
                    <a:pt x="16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7" name="Google Shape;17707;p31"/>
            <p:cNvSpPr/>
            <p:nvPr/>
          </p:nvSpPr>
          <p:spPr>
            <a:xfrm>
              <a:off x="2622625" y="4758400"/>
              <a:ext cx="10625" cy="9825"/>
            </a:xfrm>
            <a:custGeom>
              <a:avLst/>
              <a:gdLst/>
              <a:ahLst/>
              <a:cxnLst/>
              <a:rect l="l" t="t" r="r" b="b"/>
              <a:pathLst>
                <a:path w="425" h="393" extrusionOk="0">
                  <a:moveTo>
                    <a:pt x="229" y="1"/>
                  </a:moveTo>
                  <a:cubicBezTo>
                    <a:pt x="98" y="1"/>
                    <a:pt x="0" y="66"/>
                    <a:pt x="0" y="197"/>
                  </a:cubicBezTo>
                  <a:cubicBezTo>
                    <a:pt x="0" y="327"/>
                    <a:pt x="98" y="392"/>
                    <a:pt x="229" y="392"/>
                  </a:cubicBezTo>
                  <a:cubicBezTo>
                    <a:pt x="327" y="392"/>
                    <a:pt x="425" y="327"/>
                    <a:pt x="425" y="197"/>
                  </a:cubicBezTo>
                  <a:cubicBezTo>
                    <a:pt x="425" y="66"/>
                    <a:pt x="327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8" name="Google Shape;17708;p31"/>
            <p:cNvSpPr/>
            <p:nvPr/>
          </p:nvSpPr>
          <p:spPr>
            <a:xfrm>
              <a:off x="2475025" y="46589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61" y="0"/>
                  </a:moveTo>
                  <a:cubicBezTo>
                    <a:pt x="131" y="0"/>
                    <a:pt x="0" y="131"/>
                    <a:pt x="0" y="261"/>
                  </a:cubicBezTo>
                  <a:cubicBezTo>
                    <a:pt x="0" y="392"/>
                    <a:pt x="131" y="490"/>
                    <a:pt x="261" y="490"/>
                  </a:cubicBezTo>
                  <a:cubicBezTo>
                    <a:pt x="359" y="490"/>
                    <a:pt x="490" y="392"/>
                    <a:pt x="490" y="261"/>
                  </a:cubicBezTo>
                  <a:cubicBezTo>
                    <a:pt x="490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9" name="Google Shape;17709;p31"/>
            <p:cNvSpPr/>
            <p:nvPr/>
          </p:nvSpPr>
          <p:spPr>
            <a:xfrm>
              <a:off x="2336375" y="4548000"/>
              <a:ext cx="14725" cy="14725"/>
            </a:xfrm>
            <a:custGeom>
              <a:avLst/>
              <a:gdLst/>
              <a:ahLst/>
              <a:cxnLst/>
              <a:rect l="l" t="t" r="r" b="b"/>
              <a:pathLst>
                <a:path w="589" h="589" extrusionOk="0">
                  <a:moveTo>
                    <a:pt x="294" y="1"/>
                  </a:moveTo>
                  <a:cubicBezTo>
                    <a:pt x="131" y="1"/>
                    <a:pt x="1" y="131"/>
                    <a:pt x="1" y="295"/>
                  </a:cubicBezTo>
                  <a:cubicBezTo>
                    <a:pt x="1" y="458"/>
                    <a:pt x="131" y="588"/>
                    <a:pt x="294" y="588"/>
                  </a:cubicBezTo>
                  <a:cubicBezTo>
                    <a:pt x="458" y="588"/>
                    <a:pt x="588" y="458"/>
                    <a:pt x="588" y="295"/>
                  </a:cubicBezTo>
                  <a:cubicBezTo>
                    <a:pt x="588" y="164"/>
                    <a:pt x="458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0" name="Google Shape;17710;p31"/>
            <p:cNvSpPr/>
            <p:nvPr/>
          </p:nvSpPr>
          <p:spPr>
            <a:xfrm>
              <a:off x="2205900" y="4428125"/>
              <a:ext cx="16350" cy="16350"/>
            </a:xfrm>
            <a:custGeom>
              <a:avLst/>
              <a:gdLst/>
              <a:ahLst/>
              <a:cxnLst/>
              <a:rect l="l" t="t" r="r" b="b"/>
              <a:pathLst>
                <a:path w="654" h="654" extrusionOk="0">
                  <a:moveTo>
                    <a:pt x="327" y="1"/>
                  </a:moveTo>
                  <a:cubicBezTo>
                    <a:pt x="164" y="1"/>
                    <a:pt x="1" y="164"/>
                    <a:pt x="1" y="327"/>
                  </a:cubicBezTo>
                  <a:cubicBezTo>
                    <a:pt x="1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99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1" name="Google Shape;17711;p31"/>
            <p:cNvSpPr/>
            <p:nvPr/>
          </p:nvSpPr>
          <p:spPr>
            <a:xfrm>
              <a:off x="2084400" y="4297650"/>
              <a:ext cx="18775" cy="17975"/>
            </a:xfrm>
            <a:custGeom>
              <a:avLst/>
              <a:gdLst/>
              <a:ahLst/>
              <a:cxnLst/>
              <a:rect l="l" t="t" r="r" b="b"/>
              <a:pathLst>
                <a:path w="751" h="719" extrusionOk="0">
                  <a:moveTo>
                    <a:pt x="359" y="1"/>
                  </a:moveTo>
                  <a:cubicBezTo>
                    <a:pt x="163" y="1"/>
                    <a:pt x="0" y="164"/>
                    <a:pt x="0" y="360"/>
                  </a:cubicBezTo>
                  <a:cubicBezTo>
                    <a:pt x="0" y="555"/>
                    <a:pt x="163" y="718"/>
                    <a:pt x="359" y="718"/>
                  </a:cubicBezTo>
                  <a:cubicBezTo>
                    <a:pt x="588" y="718"/>
                    <a:pt x="751" y="555"/>
                    <a:pt x="751" y="360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2" name="Google Shape;17712;p31"/>
            <p:cNvSpPr/>
            <p:nvPr/>
          </p:nvSpPr>
          <p:spPr>
            <a:xfrm>
              <a:off x="1973500" y="4156575"/>
              <a:ext cx="22850" cy="22850"/>
            </a:xfrm>
            <a:custGeom>
              <a:avLst/>
              <a:gdLst/>
              <a:ahLst/>
              <a:cxnLst/>
              <a:rect l="l" t="t" r="r" b="b"/>
              <a:pathLst>
                <a:path w="914" h="914" extrusionOk="0">
                  <a:moveTo>
                    <a:pt x="457" y="0"/>
                  </a:moveTo>
                  <a:cubicBezTo>
                    <a:pt x="196" y="0"/>
                    <a:pt x="0" y="196"/>
                    <a:pt x="0" y="457"/>
                  </a:cubicBezTo>
                  <a:cubicBezTo>
                    <a:pt x="0" y="685"/>
                    <a:pt x="196" y="914"/>
                    <a:pt x="457" y="914"/>
                  </a:cubicBezTo>
                  <a:cubicBezTo>
                    <a:pt x="685" y="914"/>
                    <a:pt x="913" y="685"/>
                    <a:pt x="913" y="457"/>
                  </a:cubicBezTo>
                  <a:cubicBezTo>
                    <a:pt x="913" y="196"/>
                    <a:pt x="685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3" name="Google Shape;17713;p31"/>
            <p:cNvSpPr/>
            <p:nvPr/>
          </p:nvSpPr>
          <p:spPr>
            <a:xfrm>
              <a:off x="1874825" y="4009700"/>
              <a:ext cx="24475" cy="24575"/>
            </a:xfrm>
            <a:custGeom>
              <a:avLst/>
              <a:gdLst/>
              <a:ahLst/>
              <a:cxnLst/>
              <a:rect l="l" t="t" r="r" b="b"/>
              <a:pathLst>
                <a:path w="979" h="983" extrusionOk="0">
                  <a:moveTo>
                    <a:pt x="534" y="1"/>
                  </a:moveTo>
                  <a:cubicBezTo>
                    <a:pt x="519" y="1"/>
                    <a:pt x="504" y="2"/>
                    <a:pt x="489" y="4"/>
                  </a:cubicBezTo>
                  <a:cubicBezTo>
                    <a:pt x="196" y="4"/>
                    <a:pt x="0" y="200"/>
                    <a:pt x="0" y="493"/>
                  </a:cubicBezTo>
                  <a:cubicBezTo>
                    <a:pt x="0" y="787"/>
                    <a:pt x="196" y="982"/>
                    <a:pt x="489" y="982"/>
                  </a:cubicBezTo>
                  <a:cubicBezTo>
                    <a:pt x="783" y="982"/>
                    <a:pt x="979" y="787"/>
                    <a:pt x="979" y="493"/>
                  </a:cubicBezTo>
                  <a:cubicBezTo>
                    <a:pt x="979" y="218"/>
                    <a:pt x="750" y="1"/>
                    <a:pt x="53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4" name="Google Shape;17714;p31"/>
            <p:cNvSpPr/>
            <p:nvPr/>
          </p:nvSpPr>
          <p:spPr>
            <a:xfrm>
              <a:off x="1785100" y="3854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0"/>
                  </a:moveTo>
                  <a:cubicBezTo>
                    <a:pt x="229" y="0"/>
                    <a:pt x="1" y="294"/>
                    <a:pt x="1" y="555"/>
                  </a:cubicBezTo>
                  <a:cubicBezTo>
                    <a:pt x="1" y="881"/>
                    <a:pt x="294" y="1142"/>
                    <a:pt x="555" y="1142"/>
                  </a:cubicBezTo>
                  <a:cubicBezTo>
                    <a:pt x="882" y="1142"/>
                    <a:pt x="1143" y="849"/>
                    <a:pt x="1143" y="555"/>
                  </a:cubicBezTo>
                  <a:cubicBezTo>
                    <a:pt x="1143" y="229"/>
                    <a:pt x="882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5" name="Google Shape;17715;p31"/>
            <p:cNvSpPr/>
            <p:nvPr/>
          </p:nvSpPr>
          <p:spPr>
            <a:xfrm>
              <a:off x="1710900" y="3692550"/>
              <a:ext cx="30200" cy="31025"/>
            </a:xfrm>
            <a:custGeom>
              <a:avLst/>
              <a:gdLst/>
              <a:ahLst/>
              <a:cxnLst/>
              <a:rect l="l" t="t" r="r" b="b"/>
              <a:pathLst>
                <a:path w="1208" h="1241" extrusionOk="0">
                  <a:moveTo>
                    <a:pt x="588" y="1"/>
                  </a:moveTo>
                  <a:cubicBezTo>
                    <a:pt x="261" y="1"/>
                    <a:pt x="0" y="294"/>
                    <a:pt x="0" y="621"/>
                  </a:cubicBezTo>
                  <a:cubicBezTo>
                    <a:pt x="0" y="947"/>
                    <a:pt x="261" y="1240"/>
                    <a:pt x="588" y="1240"/>
                  </a:cubicBezTo>
                  <a:cubicBezTo>
                    <a:pt x="914" y="1240"/>
                    <a:pt x="1207" y="947"/>
                    <a:pt x="1207" y="621"/>
                  </a:cubicBezTo>
                  <a:cubicBezTo>
                    <a:pt x="1207" y="294"/>
                    <a:pt x="979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6" name="Google Shape;17716;p31"/>
            <p:cNvSpPr/>
            <p:nvPr/>
          </p:nvSpPr>
          <p:spPr>
            <a:xfrm>
              <a:off x="1648100" y="3526150"/>
              <a:ext cx="32650" cy="33500"/>
            </a:xfrm>
            <a:custGeom>
              <a:avLst/>
              <a:gdLst/>
              <a:ahLst/>
              <a:cxnLst/>
              <a:rect l="l" t="t" r="r" b="b"/>
              <a:pathLst>
                <a:path w="1306" h="1340" extrusionOk="0">
                  <a:moveTo>
                    <a:pt x="707" y="0"/>
                  </a:moveTo>
                  <a:cubicBezTo>
                    <a:pt x="689" y="0"/>
                    <a:pt x="671" y="1"/>
                    <a:pt x="653" y="2"/>
                  </a:cubicBezTo>
                  <a:cubicBezTo>
                    <a:pt x="294" y="2"/>
                    <a:pt x="1" y="296"/>
                    <a:pt x="1" y="687"/>
                  </a:cubicBezTo>
                  <a:cubicBezTo>
                    <a:pt x="1" y="1046"/>
                    <a:pt x="294" y="1340"/>
                    <a:pt x="653" y="1340"/>
                  </a:cubicBezTo>
                  <a:cubicBezTo>
                    <a:pt x="1045" y="1340"/>
                    <a:pt x="1306" y="1046"/>
                    <a:pt x="1306" y="687"/>
                  </a:cubicBezTo>
                  <a:cubicBezTo>
                    <a:pt x="1306" y="314"/>
                    <a:pt x="1068" y="0"/>
                    <a:pt x="70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7" name="Google Shape;17717;p31"/>
            <p:cNvSpPr/>
            <p:nvPr/>
          </p:nvSpPr>
          <p:spPr>
            <a:xfrm>
              <a:off x="1598350" y="33541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1" y="327"/>
                    <a:pt x="1" y="751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3" y="1468"/>
                    <a:pt x="1469" y="1142"/>
                    <a:pt x="1469" y="751"/>
                  </a:cubicBezTo>
                  <a:cubicBezTo>
                    <a:pt x="1469" y="392"/>
                    <a:pt x="1143" y="66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8" name="Google Shape;17718;p31"/>
            <p:cNvSpPr/>
            <p:nvPr/>
          </p:nvSpPr>
          <p:spPr>
            <a:xfrm>
              <a:off x="1562475" y="3181250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4" y="0"/>
                  </a:moveTo>
                  <a:cubicBezTo>
                    <a:pt x="327" y="0"/>
                    <a:pt x="1" y="326"/>
                    <a:pt x="1" y="783"/>
                  </a:cubicBezTo>
                  <a:cubicBezTo>
                    <a:pt x="1" y="1207"/>
                    <a:pt x="392" y="1533"/>
                    <a:pt x="784" y="1533"/>
                  </a:cubicBezTo>
                  <a:cubicBezTo>
                    <a:pt x="1240" y="1533"/>
                    <a:pt x="1566" y="1174"/>
                    <a:pt x="1566" y="783"/>
                  </a:cubicBezTo>
                  <a:cubicBezTo>
                    <a:pt x="1566" y="326"/>
                    <a:pt x="1240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9" name="Google Shape;17719;p31"/>
            <p:cNvSpPr/>
            <p:nvPr/>
          </p:nvSpPr>
          <p:spPr>
            <a:xfrm>
              <a:off x="1542100" y="30042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92" y="1"/>
                    <a:pt x="0" y="392"/>
                    <a:pt x="0" y="816"/>
                  </a:cubicBezTo>
                  <a:cubicBezTo>
                    <a:pt x="0" y="1273"/>
                    <a:pt x="392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92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0" name="Google Shape;17720;p31"/>
            <p:cNvSpPr/>
            <p:nvPr/>
          </p:nvSpPr>
          <p:spPr>
            <a:xfrm>
              <a:off x="1532300" y="282650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1" y="0"/>
                  </a:moveTo>
                  <a:cubicBezTo>
                    <a:pt x="392" y="0"/>
                    <a:pt x="1" y="392"/>
                    <a:pt x="1" y="881"/>
                  </a:cubicBezTo>
                  <a:cubicBezTo>
                    <a:pt x="1" y="1370"/>
                    <a:pt x="392" y="1795"/>
                    <a:pt x="881" y="1795"/>
                  </a:cubicBezTo>
                  <a:cubicBezTo>
                    <a:pt x="1371" y="1795"/>
                    <a:pt x="1795" y="1370"/>
                    <a:pt x="1795" y="881"/>
                  </a:cubicBezTo>
                  <a:cubicBezTo>
                    <a:pt x="1795" y="392"/>
                    <a:pt x="1436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1" name="Google Shape;17721;p31"/>
            <p:cNvSpPr/>
            <p:nvPr/>
          </p:nvSpPr>
          <p:spPr>
            <a:xfrm>
              <a:off x="1538025" y="2648725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6" y="0"/>
                  </a:moveTo>
                  <a:cubicBezTo>
                    <a:pt x="424" y="0"/>
                    <a:pt x="0" y="424"/>
                    <a:pt x="0" y="946"/>
                  </a:cubicBezTo>
                  <a:cubicBezTo>
                    <a:pt x="0" y="1468"/>
                    <a:pt x="424" y="1892"/>
                    <a:pt x="946" y="1892"/>
                  </a:cubicBezTo>
                  <a:cubicBezTo>
                    <a:pt x="1468" y="1892"/>
                    <a:pt x="1892" y="1468"/>
                    <a:pt x="1892" y="946"/>
                  </a:cubicBezTo>
                  <a:cubicBezTo>
                    <a:pt x="1892" y="457"/>
                    <a:pt x="1468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2" name="Google Shape;17722;p31"/>
            <p:cNvSpPr/>
            <p:nvPr/>
          </p:nvSpPr>
          <p:spPr>
            <a:xfrm>
              <a:off x="1557575" y="2472575"/>
              <a:ext cx="49775" cy="48950"/>
            </a:xfrm>
            <a:custGeom>
              <a:avLst/>
              <a:gdLst/>
              <a:ahLst/>
              <a:cxnLst/>
              <a:rect l="l" t="t" r="r" b="b"/>
              <a:pathLst>
                <a:path w="1991" h="1958" extrusionOk="0">
                  <a:moveTo>
                    <a:pt x="980" y="0"/>
                  </a:moveTo>
                  <a:cubicBezTo>
                    <a:pt x="458" y="0"/>
                    <a:pt x="1" y="457"/>
                    <a:pt x="1" y="979"/>
                  </a:cubicBezTo>
                  <a:cubicBezTo>
                    <a:pt x="1" y="1566"/>
                    <a:pt x="490" y="1958"/>
                    <a:pt x="1012" y="1958"/>
                  </a:cubicBezTo>
                  <a:cubicBezTo>
                    <a:pt x="1534" y="1958"/>
                    <a:pt x="1991" y="1501"/>
                    <a:pt x="1991" y="979"/>
                  </a:cubicBezTo>
                  <a:cubicBezTo>
                    <a:pt x="1991" y="457"/>
                    <a:pt x="1501" y="0"/>
                    <a:pt x="98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3" name="Google Shape;17723;p31"/>
            <p:cNvSpPr/>
            <p:nvPr/>
          </p:nvSpPr>
          <p:spPr>
            <a:xfrm>
              <a:off x="1590200" y="2298050"/>
              <a:ext cx="53050" cy="53050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77" y="1"/>
                  </a:moveTo>
                  <a:cubicBezTo>
                    <a:pt x="490" y="1"/>
                    <a:pt x="1" y="490"/>
                    <a:pt x="1" y="1077"/>
                  </a:cubicBezTo>
                  <a:cubicBezTo>
                    <a:pt x="1" y="1632"/>
                    <a:pt x="490" y="2121"/>
                    <a:pt x="1077" y="2121"/>
                  </a:cubicBezTo>
                  <a:cubicBezTo>
                    <a:pt x="1632" y="2121"/>
                    <a:pt x="2121" y="1632"/>
                    <a:pt x="2121" y="1077"/>
                  </a:cubicBezTo>
                  <a:cubicBezTo>
                    <a:pt x="2121" y="490"/>
                    <a:pt x="1632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4" name="Google Shape;17724;p31"/>
            <p:cNvSpPr/>
            <p:nvPr/>
          </p:nvSpPr>
          <p:spPr>
            <a:xfrm>
              <a:off x="1637500" y="2126800"/>
              <a:ext cx="54675" cy="55475"/>
            </a:xfrm>
            <a:custGeom>
              <a:avLst/>
              <a:gdLst/>
              <a:ahLst/>
              <a:cxnLst/>
              <a:rect l="l" t="t" r="r" b="b"/>
              <a:pathLst>
                <a:path w="2187" h="2219" extrusionOk="0">
                  <a:moveTo>
                    <a:pt x="1077" y="1"/>
                  </a:moveTo>
                  <a:cubicBezTo>
                    <a:pt x="490" y="1"/>
                    <a:pt x="1" y="490"/>
                    <a:pt x="1" y="1110"/>
                  </a:cubicBezTo>
                  <a:cubicBezTo>
                    <a:pt x="1" y="1729"/>
                    <a:pt x="490" y="2219"/>
                    <a:pt x="1077" y="2219"/>
                  </a:cubicBezTo>
                  <a:cubicBezTo>
                    <a:pt x="1697" y="2219"/>
                    <a:pt x="2186" y="1729"/>
                    <a:pt x="2186" y="1110"/>
                  </a:cubicBezTo>
                  <a:cubicBezTo>
                    <a:pt x="2186" y="490"/>
                    <a:pt x="1697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5" name="Google Shape;17725;p31"/>
            <p:cNvSpPr/>
            <p:nvPr/>
          </p:nvSpPr>
          <p:spPr>
            <a:xfrm>
              <a:off x="1696225" y="195962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1175" y="1"/>
                  </a:moveTo>
                  <a:cubicBezTo>
                    <a:pt x="522" y="1"/>
                    <a:pt x="0" y="522"/>
                    <a:pt x="0" y="1207"/>
                  </a:cubicBezTo>
                  <a:cubicBezTo>
                    <a:pt x="0" y="1860"/>
                    <a:pt x="522" y="2382"/>
                    <a:pt x="1175" y="2382"/>
                  </a:cubicBezTo>
                  <a:cubicBezTo>
                    <a:pt x="1827" y="2382"/>
                    <a:pt x="2382" y="1860"/>
                    <a:pt x="2382" y="1207"/>
                  </a:cubicBezTo>
                  <a:cubicBezTo>
                    <a:pt x="2382" y="522"/>
                    <a:pt x="1827" y="1"/>
                    <a:pt x="117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6" name="Google Shape;17726;p31"/>
            <p:cNvSpPr/>
            <p:nvPr/>
          </p:nvSpPr>
          <p:spPr>
            <a:xfrm>
              <a:off x="1769625" y="1798975"/>
              <a:ext cx="61175" cy="61175"/>
            </a:xfrm>
            <a:custGeom>
              <a:avLst/>
              <a:gdLst/>
              <a:ahLst/>
              <a:cxnLst/>
              <a:rect l="l" t="t" r="r" b="b"/>
              <a:pathLst>
                <a:path w="2447" h="2447" extrusionOk="0">
                  <a:moveTo>
                    <a:pt x="1240" y="0"/>
                  </a:moveTo>
                  <a:cubicBezTo>
                    <a:pt x="587" y="0"/>
                    <a:pt x="0" y="522"/>
                    <a:pt x="0" y="1207"/>
                  </a:cubicBezTo>
                  <a:cubicBezTo>
                    <a:pt x="0" y="1860"/>
                    <a:pt x="522" y="2447"/>
                    <a:pt x="1240" y="2447"/>
                  </a:cubicBezTo>
                  <a:cubicBezTo>
                    <a:pt x="1892" y="2447"/>
                    <a:pt x="2447" y="1892"/>
                    <a:pt x="2447" y="1207"/>
                  </a:cubicBezTo>
                  <a:cubicBezTo>
                    <a:pt x="2447" y="522"/>
                    <a:pt x="1892" y="0"/>
                    <a:pt x="124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7" name="Google Shape;17727;p31"/>
            <p:cNvSpPr/>
            <p:nvPr/>
          </p:nvSpPr>
          <p:spPr>
            <a:xfrm>
              <a:off x="1853600" y="1643225"/>
              <a:ext cx="65275" cy="64425"/>
            </a:xfrm>
            <a:custGeom>
              <a:avLst/>
              <a:gdLst/>
              <a:ahLst/>
              <a:cxnLst/>
              <a:rect l="l" t="t" r="r" b="b"/>
              <a:pathLst>
                <a:path w="2611" h="2577" extrusionOk="0">
                  <a:moveTo>
                    <a:pt x="1306" y="0"/>
                  </a:moveTo>
                  <a:cubicBezTo>
                    <a:pt x="555" y="0"/>
                    <a:pt x="1" y="555"/>
                    <a:pt x="1" y="1305"/>
                  </a:cubicBezTo>
                  <a:cubicBezTo>
                    <a:pt x="1" y="2022"/>
                    <a:pt x="555" y="2577"/>
                    <a:pt x="1306" y="2577"/>
                  </a:cubicBezTo>
                  <a:cubicBezTo>
                    <a:pt x="2023" y="2577"/>
                    <a:pt x="2611" y="2022"/>
                    <a:pt x="2611" y="1305"/>
                  </a:cubicBezTo>
                  <a:cubicBezTo>
                    <a:pt x="2611" y="587"/>
                    <a:pt x="2023" y="0"/>
                    <a:pt x="130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8" name="Google Shape;17728;p31"/>
            <p:cNvSpPr/>
            <p:nvPr/>
          </p:nvSpPr>
          <p:spPr>
            <a:xfrm>
              <a:off x="1949025" y="1494800"/>
              <a:ext cx="69350" cy="69325"/>
            </a:xfrm>
            <a:custGeom>
              <a:avLst/>
              <a:gdLst/>
              <a:ahLst/>
              <a:cxnLst/>
              <a:rect l="l" t="t" r="r" b="b"/>
              <a:pathLst>
                <a:path w="2774" h="2773" extrusionOk="0">
                  <a:moveTo>
                    <a:pt x="1403" y="0"/>
                  </a:moveTo>
                  <a:cubicBezTo>
                    <a:pt x="620" y="0"/>
                    <a:pt x="0" y="620"/>
                    <a:pt x="0" y="1403"/>
                  </a:cubicBezTo>
                  <a:cubicBezTo>
                    <a:pt x="0" y="2186"/>
                    <a:pt x="620" y="2773"/>
                    <a:pt x="1403" y="2773"/>
                  </a:cubicBezTo>
                  <a:cubicBezTo>
                    <a:pt x="2153" y="2773"/>
                    <a:pt x="2773" y="2186"/>
                    <a:pt x="2773" y="1403"/>
                  </a:cubicBezTo>
                  <a:cubicBezTo>
                    <a:pt x="2773" y="620"/>
                    <a:pt x="2153" y="0"/>
                    <a:pt x="140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9" name="Google Shape;17729;p31"/>
            <p:cNvSpPr/>
            <p:nvPr/>
          </p:nvSpPr>
          <p:spPr>
            <a:xfrm>
              <a:off x="2057475" y="1355350"/>
              <a:ext cx="70975" cy="71775"/>
            </a:xfrm>
            <a:custGeom>
              <a:avLst/>
              <a:gdLst/>
              <a:ahLst/>
              <a:cxnLst/>
              <a:rect l="l" t="t" r="r" b="b"/>
              <a:pathLst>
                <a:path w="2839" h="2871" extrusionOk="0">
                  <a:moveTo>
                    <a:pt x="1404" y="0"/>
                  </a:moveTo>
                  <a:cubicBezTo>
                    <a:pt x="653" y="0"/>
                    <a:pt x="1" y="653"/>
                    <a:pt x="1" y="1435"/>
                  </a:cubicBezTo>
                  <a:cubicBezTo>
                    <a:pt x="1" y="2218"/>
                    <a:pt x="653" y="2871"/>
                    <a:pt x="1404" y="2871"/>
                  </a:cubicBezTo>
                  <a:cubicBezTo>
                    <a:pt x="2186" y="2871"/>
                    <a:pt x="2839" y="2218"/>
                    <a:pt x="2839" y="1435"/>
                  </a:cubicBezTo>
                  <a:cubicBezTo>
                    <a:pt x="2839" y="653"/>
                    <a:pt x="2219" y="0"/>
                    <a:pt x="140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0" name="Google Shape;17730;p31"/>
            <p:cNvSpPr/>
            <p:nvPr/>
          </p:nvSpPr>
          <p:spPr>
            <a:xfrm>
              <a:off x="2176550" y="1224875"/>
              <a:ext cx="73425" cy="73400"/>
            </a:xfrm>
            <a:custGeom>
              <a:avLst/>
              <a:gdLst/>
              <a:ahLst/>
              <a:cxnLst/>
              <a:rect l="l" t="t" r="r" b="b"/>
              <a:pathLst>
                <a:path w="2937" h="2936" extrusionOk="0">
                  <a:moveTo>
                    <a:pt x="1468" y="0"/>
                  </a:moveTo>
                  <a:cubicBezTo>
                    <a:pt x="653" y="0"/>
                    <a:pt x="0" y="652"/>
                    <a:pt x="0" y="1468"/>
                  </a:cubicBezTo>
                  <a:cubicBezTo>
                    <a:pt x="0" y="2283"/>
                    <a:pt x="653" y="2936"/>
                    <a:pt x="1468" y="2936"/>
                  </a:cubicBezTo>
                  <a:cubicBezTo>
                    <a:pt x="2284" y="2936"/>
                    <a:pt x="2936" y="2283"/>
                    <a:pt x="2936" y="1468"/>
                  </a:cubicBezTo>
                  <a:cubicBezTo>
                    <a:pt x="2936" y="652"/>
                    <a:pt x="2284" y="0"/>
                    <a:pt x="146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1" name="Google Shape;17731;p31"/>
            <p:cNvSpPr/>
            <p:nvPr/>
          </p:nvSpPr>
          <p:spPr>
            <a:xfrm>
              <a:off x="2304575" y="1103350"/>
              <a:ext cx="75875" cy="75875"/>
            </a:xfrm>
            <a:custGeom>
              <a:avLst/>
              <a:gdLst/>
              <a:ahLst/>
              <a:cxnLst/>
              <a:rect l="l" t="t" r="r" b="b"/>
              <a:pathLst>
                <a:path w="3035" h="3035" extrusionOk="0">
                  <a:moveTo>
                    <a:pt x="1534" y="1"/>
                  </a:moveTo>
                  <a:cubicBezTo>
                    <a:pt x="718" y="1"/>
                    <a:pt x="1" y="718"/>
                    <a:pt x="1" y="1534"/>
                  </a:cubicBezTo>
                  <a:cubicBezTo>
                    <a:pt x="1" y="2349"/>
                    <a:pt x="718" y="3034"/>
                    <a:pt x="1534" y="3034"/>
                  </a:cubicBezTo>
                  <a:cubicBezTo>
                    <a:pt x="2349" y="3034"/>
                    <a:pt x="3034" y="2349"/>
                    <a:pt x="3034" y="1534"/>
                  </a:cubicBezTo>
                  <a:cubicBezTo>
                    <a:pt x="3034" y="718"/>
                    <a:pt x="2382" y="1"/>
                    <a:pt x="153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2" name="Google Shape;17732;p31"/>
            <p:cNvSpPr/>
            <p:nvPr/>
          </p:nvSpPr>
          <p:spPr>
            <a:xfrm>
              <a:off x="2443225" y="994900"/>
              <a:ext cx="75850" cy="75050"/>
            </a:xfrm>
            <a:custGeom>
              <a:avLst/>
              <a:gdLst/>
              <a:ahLst/>
              <a:cxnLst/>
              <a:rect l="l" t="t" r="r" b="b"/>
              <a:pathLst>
                <a:path w="3034" h="3002" extrusionOk="0">
                  <a:moveTo>
                    <a:pt x="1533" y="0"/>
                  </a:moveTo>
                  <a:cubicBezTo>
                    <a:pt x="718" y="0"/>
                    <a:pt x="0" y="685"/>
                    <a:pt x="0" y="1501"/>
                  </a:cubicBezTo>
                  <a:cubicBezTo>
                    <a:pt x="0" y="2316"/>
                    <a:pt x="653" y="3001"/>
                    <a:pt x="1533" y="3001"/>
                  </a:cubicBezTo>
                  <a:cubicBezTo>
                    <a:pt x="2349" y="3001"/>
                    <a:pt x="3034" y="2349"/>
                    <a:pt x="3034" y="1501"/>
                  </a:cubicBezTo>
                  <a:cubicBezTo>
                    <a:pt x="3034" y="685"/>
                    <a:pt x="2349" y="0"/>
                    <a:pt x="153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3" name="Google Shape;17733;p31"/>
            <p:cNvSpPr/>
            <p:nvPr/>
          </p:nvSpPr>
          <p:spPr>
            <a:xfrm>
              <a:off x="2589200" y="897025"/>
              <a:ext cx="75050" cy="75050"/>
            </a:xfrm>
            <a:custGeom>
              <a:avLst/>
              <a:gdLst/>
              <a:ahLst/>
              <a:cxnLst/>
              <a:rect l="l" t="t" r="r" b="b"/>
              <a:pathLst>
                <a:path w="3002" h="3002" extrusionOk="0">
                  <a:moveTo>
                    <a:pt x="1501" y="1"/>
                  </a:moveTo>
                  <a:cubicBezTo>
                    <a:pt x="685" y="1"/>
                    <a:pt x="0" y="653"/>
                    <a:pt x="0" y="1501"/>
                  </a:cubicBezTo>
                  <a:cubicBezTo>
                    <a:pt x="0" y="2317"/>
                    <a:pt x="685" y="3002"/>
                    <a:pt x="1501" y="3002"/>
                  </a:cubicBezTo>
                  <a:cubicBezTo>
                    <a:pt x="2349" y="3002"/>
                    <a:pt x="3001" y="2317"/>
                    <a:pt x="3001" y="1501"/>
                  </a:cubicBezTo>
                  <a:cubicBezTo>
                    <a:pt x="3001" y="653"/>
                    <a:pt x="2349" y="1"/>
                    <a:pt x="150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4" name="Google Shape;17734;p31"/>
            <p:cNvSpPr/>
            <p:nvPr/>
          </p:nvSpPr>
          <p:spPr>
            <a:xfrm>
              <a:off x="2744125" y="809775"/>
              <a:ext cx="75875" cy="75875"/>
            </a:xfrm>
            <a:custGeom>
              <a:avLst/>
              <a:gdLst/>
              <a:ahLst/>
              <a:cxnLst/>
              <a:rect l="l" t="t" r="r" b="b"/>
              <a:pathLst>
                <a:path w="3035" h="3035" extrusionOk="0">
                  <a:moveTo>
                    <a:pt x="1501" y="1"/>
                  </a:moveTo>
                  <a:cubicBezTo>
                    <a:pt x="686" y="1"/>
                    <a:pt x="1" y="653"/>
                    <a:pt x="1" y="1534"/>
                  </a:cubicBezTo>
                  <a:cubicBezTo>
                    <a:pt x="1" y="2349"/>
                    <a:pt x="653" y="3034"/>
                    <a:pt x="1501" y="3034"/>
                  </a:cubicBezTo>
                  <a:cubicBezTo>
                    <a:pt x="2317" y="3034"/>
                    <a:pt x="3034" y="2382"/>
                    <a:pt x="3034" y="1534"/>
                  </a:cubicBezTo>
                  <a:cubicBezTo>
                    <a:pt x="3034" y="653"/>
                    <a:pt x="2317" y="1"/>
                    <a:pt x="150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5" name="Google Shape;17735;p31"/>
            <p:cNvSpPr/>
            <p:nvPr/>
          </p:nvSpPr>
          <p:spPr>
            <a:xfrm>
              <a:off x="2902350" y="734750"/>
              <a:ext cx="77475" cy="77500"/>
            </a:xfrm>
            <a:custGeom>
              <a:avLst/>
              <a:gdLst/>
              <a:ahLst/>
              <a:cxnLst/>
              <a:rect l="l" t="t" r="r" b="b"/>
              <a:pathLst>
                <a:path w="3099" h="3100" extrusionOk="0">
                  <a:moveTo>
                    <a:pt x="1533" y="0"/>
                  </a:moveTo>
                  <a:cubicBezTo>
                    <a:pt x="685" y="0"/>
                    <a:pt x="0" y="686"/>
                    <a:pt x="0" y="1534"/>
                  </a:cubicBezTo>
                  <a:cubicBezTo>
                    <a:pt x="0" y="2382"/>
                    <a:pt x="685" y="3099"/>
                    <a:pt x="1533" y="3099"/>
                  </a:cubicBezTo>
                  <a:cubicBezTo>
                    <a:pt x="2414" y="3099"/>
                    <a:pt x="3099" y="2414"/>
                    <a:pt x="3099" y="1534"/>
                  </a:cubicBezTo>
                  <a:cubicBezTo>
                    <a:pt x="3099" y="718"/>
                    <a:pt x="2414" y="33"/>
                    <a:pt x="153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6" name="Google Shape;17736;p31"/>
            <p:cNvSpPr/>
            <p:nvPr/>
          </p:nvSpPr>
          <p:spPr>
            <a:xfrm>
              <a:off x="3070325" y="676850"/>
              <a:ext cx="71800" cy="70975"/>
            </a:xfrm>
            <a:custGeom>
              <a:avLst/>
              <a:gdLst/>
              <a:ahLst/>
              <a:cxnLst/>
              <a:rect l="l" t="t" r="r" b="b"/>
              <a:pathLst>
                <a:path w="2872" h="2839" extrusionOk="0">
                  <a:moveTo>
                    <a:pt x="1436" y="0"/>
                  </a:moveTo>
                  <a:cubicBezTo>
                    <a:pt x="653" y="0"/>
                    <a:pt x="1" y="653"/>
                    <a:pt x="1" y="1403"/>
                  </a:cubicBezTo>
                  <a:cubicBezTo>
                    <a:pt x="1" y="2186"/>
                    <a:pt x="653" y="2838"/>
                    <a:pt x="1436" y="2838"/>
                  </a:cubicBezTo>
                  <a:cubicBezTo>
                    <a:pt x="2219" y="2838"/>
                    <a:pt x="2871" y="2186"/>
                    <a:pt x="2871" y="1403"/>
                  </a:cubicBezTo>
                  <a:cubicBezTo>
                    <a:pt x="2871" y="653"/>
                    <a:pt x="2219" y="0"/>
                    <a:pt x="143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7" name="Google Shape;17737;p31"/>
            <p:cNvSpPr/>
            <p:nvPr/>
          </p:nvSpPr>
          <p:spPr>
            <a:xfrm>
              <a:off x="3246475" y="634450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1208" y="0"/>
                  </a:moveTo>
                  <a:cubicBezTo>
                    <a:pt x="555" y="0"/>
                    <a:pt x="1" y="522"/>
                    <a:pt x="1" y="1207"/>
                  </a:cubicBezTo>
                  <a:cubicBezTo>
                    <a:pt x="1" y="1860"/>
                    <a:pt x="555" y="2382"/>
                    <a:pt x="1208" y="2382"/>
                  </a:cubicBezTo>
                  <a:cubicBezTo>
                    <a:pt x="1860" y="2382"/>
                    <a:pt x="2382" y="1860"/>
                    <a:pt x="2382" y="1207"/>
                  </a:cubicBezTo>
                  <a:cubicBezTo>
                    <a:pt x="2382" y="555"/>
                    <a:pt x="1860" y="0"/>
                    <a:pt x="120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8" name="Google Shape;17738;p31"/>
            <p:cNvSpPr/>
            <p:nvPr/>
          </p:nvSpPr>
          <p:spPr>
            <a:xfrm>
              <a:off x="3425900" y="6083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3" y="0"/>
                  </a:moveTo>
                  <a:cubicBezTo>
                    <a:pt x="424" y="0"/>
                    <a:pt x="0" y="392"/>
                    <a:pt x="0" y="881"/>
                  </a:cubicBezTo>
                  <a:cubicBezTo>
                    <a:pt x="0" y="1370"/>
                    <a:pt x="424" y="1795"/>
                    <a:pt x="913" y="1795"/>
                  </a:cubicBezTo>
                  <a:cubicBezTo>
                    <a:pt x="1403" y="1795"/>
                    <a:pt x="1794" y="1370"/>
                    <a:pt x="1794" y="881"/>
                  </a:cubicBezTo>
                  <a:cubicBezTo>
                    <a:pt x="1794" y="359"/>
                    <a:pt x="1435" y="0"/>
                    <a:pt x="91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9" name="Google Shape;17739;p31"/>
            <p:cNvSpPr/>
            <p:nvPr/>
          </p:nvSpPr>
          <p:spPr>
            <a:xfrm>
              <a:off x="3607750" y="5928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94" y="1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1" y="1305"/>
                    <a:pt x="1305" y="1012"/>
                    <a:pt x="1305" y="653"/>
                  </a:cubicBezTo>
                  <a:cubicBezTo>
                    <a:pt x="1305" y="294"/>
                    <a:pt x="1011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0" name="Google Shape;17740;p31"/>
            <p:cNvSpPr/>
            <p:nvPr/>
          </p:nvSpPr>
          <p:spPr>
            <a:xfrm>
              <a:off x="3787150" y="588775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3" y="1"/>
                  </a:moveTo>
                  <a:cubicBezTo>
                    <a:pt x="229" y="1"/>
                    <a:pt x="1" y="262"/>
                    <a:pt x="1" y="522"/>
                  </a:cubicBezTo>
                  <a:cubicBezTo>
                    <a:pt x="1" y="816"/>
                    <a:pt x="229" y="1077"/>
                    <a:pt x="523" y="1077"/>
                  </a:cubicBezTo>
                  <a:cubicBezTo>
                    <a:pt x="816" y="1077"/>
                    <a:pt x="1044" y="816"/>
                    <a:pt x="1044" y="522"/>
                  </a:cubicBezTo>
                  <a:cubicBezTo>
                    <a:pt x="1044" y="262"/>
                    <a:pt x="816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1" name="Google Shape;17741;p31"/>
            <p:cNvSpPr/>
            <p:nvPr/>
          </p:nvSpPr>
          <p:spPr>
            <a:xfrm>
              <a:off x="3964125" y="596925"/>
              <a:ext cx="24475" cy="24500"/>
            </a:xfrm>
            <a:custGeom>
              <a:avLst/>
              <a:gdLst/>
              <a:ahLst/>
              <a:cxnLst/>
              <a:rect l="l" t="t" r="r" b="b"/>
              <a:pathLst>
                <a:path w="979" h="980" extrusionOk="0">
                  <a:moveTo>
                    <a:pt x="489" y="1"/>
                  </a:moveTo>
                  <a:cubicBezTo>
                    <a:pt x="229" y="1"/>
                    <a:pt x="0" y="196"/>
                    <a:pt x="0" y="490"/>
                  </a:cubicBezTo>
                  <a:cubicBezTo>
                    <a:pt x="0" y="784"/>
                    <a:pt x="229" y="979"/>
                    <a:pt x="489" y="979"/>
                  </a:cubicBezTo>
                  <a:cubicBezTo>
                    <a:pt x="783" y="979"/>
                    <a:pt x="979" y="784"/>
                    <a:pt x="979" y="490"/>
                  </a:cubicBezTo>
                  <a:cubicBezTo>
                    <a:pt x="979" y="229"/>
                    <a:pt x="750" y="1"/>
                    <a:pt x="48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2" name="Google Shape;17742;p31"/>
            <p:cNvSpPr/>
            <p:nvPr/>
          </p:nvSpPr>
          <p:spPr>
            <a:xfrm>
              <a:off x="4140275" y="618125"/>
              <a:ext cx="22850" cy="22875"/>
            </a:xfrm>
            <a:custGeom>
              <a:avLst/>
              <a:gdLst/>
              <a:ahLst/>
              <a:cxnLst/>
              <a:rect l="l" t="t" r="r" b="b"/>
              <a:pathLst>
                <a:path w="914" h="915" extrusionOk="0">
                  <a:moveTo>
                    <a:pt x="457" y="1"/>
                  </a:moveTo>
                  <a:cubicBezTo>
                    <a:pt x="228" y="1"/>
                    <a:pt x="0" y="197"/>
                    <a:pt x="0" y="458"/>
                  </a:cubicBezTo>
                  <a:cubicBezTo>
                    <a:pt x="0" y="718"/>
                    <a:pt x="228" y="914"/>
                    <a:pt x="457" y="914"/>
                  </a:cubicBezTo>
                  <a:cubicBezTo>
                    <a:pt x="718" y="914"/>
                    <a:pt x="913" y="718"/>
                    <a:pt x="913" y="458"/>
                  </a:cubicBezTo>
                  <a:cubicBezTo>
                    <a:pt x="913" y="197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3" name="Google Shape;17743;p31"/>
            <p:cNvSpPr/>
            <p:nvPr/>
          </p:nvSpPr>
          <p:spPr>
            <a:xfrm>
              <a:off x="4313975" y="654025"/>
              <a:ext cx="20400" cy="20400"/>
            </a:xfrm>
            <a:custGeom>
              <a:avLst/>
              <a:gdLst/>
              <a:ahLst/>
              <a:cxnLst/>
              <a:rect l="l" t="t" r="r" b="b"/>
              <a:pathLst>
                <a:path w="816" h="816" extrusionOk="0">
                  <a:moveTo>
                    <a:pt x="392" y="0"/>
                  </a:moveTo>
                  <a:cubicBezTo>
                    <a:pt x="163" y="0"/>
                    <a:pt x="0" y="196"/>
                    <a:pt x="0" y="424"/>
                  </a:cubicBezTo>
                  <a:cubicBezTo>
                    <a:pt x="0" y="653"/>
                    <a:pt x="196" y="816"/>
                    <a:pt x="392" y="816"/>
                  </a:cubicBezTo>
                  <a:cubicBezTo>
                    <a:pt x="652" y="816"/>
                    <a:pt x="816" y="620"/>
                    <a:pt x="816" y="424"/>
                  </a:cubicBezTo>
                  <a:cubicBezTo>
                    <a:pt x="816" y="196"/>
                    <a:pt x="652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4" name="Google Shape;17744;p31"/>
            <p:cNvSpPr/>
            <p:nvPr/>
          </p:nvSpPr>
          <p:spPr>
            <a:xfrm>
              <a:off x="4484400" y="702950"/>
              <a:ext cx="17975" cy="18775"/>
            </a:xfrm>
            <a:custGeom>
              <a:avLst/>
              <a:gdLst/>
              <a:ahLst/>
              <a:cxnLst/>
              <a:rect l="l" t="t" r="r" b="b"/>
              <a:pathLst>
                <a:path w="719" h="751" extrusionOk="0">
                  <a:moveTo>
                    <a:pt x="359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87"/>
                    <a:pt x="164" y="751"/>
                    <a:pt x="359" y="751"/>
                  </a:cubicBezTo>
                  <a:cubicBezTo>
                    <a:pt x="555" y="751"/>
                    <a:pt x="718" y="587"/>
                    <a:pt x="718" y="359"/>
                  </a:cubicBezTo>
                  <a:cubicBezTo>
                    <a:pt x="718" y="163"/>
                    <a:pt x="620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5" name="Google Shape;17745;p31"/>
            <p:cNvSpPr/>
            <p:nvPr/>
          </p:nvSpPr>
          <p:spPr>
            <a:xfrm>
              <a:off x="4652400" y="766175"/>
              <a:ext cx="14700" cy="14275"/>
            </a:xfrm>
            <a:custGeom>
              <a:avLst/>
              <a:gdLst/>
              <a:ahLst/>
              <a:cxnLst/>
              <a:rect l="l" t="t" r="r" b="b"/>
              <a:pathLst>
                <a:path w="588" h="571" extrusionOk="0">
                  <a:moveTo>
                    <a:pt x="367" y="1"/>
                  </a:moveTo>
                  <a:cubicBezTo>
                    <a:pt x="344" y="1"/>
                    <a:pt x="319" y="6"/>
                    <a:pt x="294" y="16"/>
                  </a:cubicBezTo>
                  <a:cubicBezTo>
                    <a:pt x="131" y="16"/>
                    <a:pt x="0" y="114"/>
                    <a:pt x="0" y="277"/>
                  </a:cubicBezTo>
                  <a:cubicBezTo>
                    <a:pt x="0" y="440"/>
                    <a:pt x="131" y="570"/>
                    <a:pt x="294" y="570"/>
                  </a:cubicBezTo>
                  <a:cubicBezTo>
                    <a:pt x="457" y="570"/>
                    <a:pt x="587" y="440"/>
                    <a:pt x="587" y="277"/>
                  </a:cubicBezTo>
                  <a:cubicBezTo>
                    <a:pt x="587" y="139"/>
                    <a:pt x="494" y="1"/>
                    <a:pt x="36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6" name="Google Shape;17746;p31"/>
            <p:cNvSpPr/>
            <p:nvPr/>
          </p:nvSpPr>
          <p:spPr>
            <a:xfrm>
              <a:off x="4812225" y="839950"/>
              <a:ext cx="14700" cy="13875"/>
            </a:xfrm>
            <a:custGeom>
              <a:avLst/>
              <a:gdLst/>
              <a:ahLst/>
              <a:cxnLst/>
              <a:rect l="l" t="t" r="r" b="b"/>
              <a:pathLst>
                <a:path w="588" h="555" extrusionOk="0">
                  <a:moveTo>
                    <a:pt x="294" y="0"/>
                  </a:moveTo>
                  <a:cubicBezTo>
                    <a:pt x="131" y="0"/>
                    <a:pt x="1" y="98"/>
                    <a:pt x="1" y="261"/>
                  </a:cubicBezTo>
                  <a:cubicBezTo>
                    <a:pt x="1" y="425"/>
                    <a:pt x="131" y="555"/>
                    <a:pt x="294" y="555"/>
                  </a:cubicBezTo>
                  <a:cubicBezTo>
                    <a:pt x="457" y="555"/>
                    <a:pt x="588" y="425"/>
                    <a:pt x="588" y="261"/>
                  </a:cubicBezTo>
                  <a:cubicBezTo>
                    <a:pt x="588" y="164"/>
                    <a:pt x="457" y="33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7" name="Google Shape;17747;p31"/>
            <p:cNvSpPr/>
            <p:nvPr/>
          </p:nvSpPr>
          <p:spPr>
            <a:xfrm>
              <a:off x="4967175" y="927200"/>
              <a:ext cx="12250" cy="12275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62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360"/>
                    <a:pt x="131" y="490"/>
                    <a:pt x="262" y="490"/>
                  </a:cubicBezTo>
                  <a:cubicBezTo>
                    <a:pt x="392" y="490"/>
                    <a:pt x="490" y="360"/>
                    <a:pt x="490" y="262"/>
                  </a:cubicBezTo>
                  <a:cubicBezTo>
                    <a:pt x="490" y="131"/>
                    <a:pt x="392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8" name="Google Shape;17748;p31"/>
            <p:cNvSpPr/>
            <p:nvPr/>
          </p:nvSpPr>
          <p:spPr>
            <a:xfrm>
              <a:off x="5115600" y="1025875"/>
              <a:ext cx="9800" cy="10625"/>
            </a:xfrm>
            <a:custGeom>
              <a:avLst/>
              <a:gdLst/>
              <a:ahLst/>
              <a:cxnLst/>
              <a:rect l="l" t="t" r="r" b="b"/>
              <a:pathLst>
                <a:path w="392" h="425" extrusionOk="0">
                  <a:moveTo>
                    <a:pt x="196" y="1"/>
                  </a:moveTo>
                  <a:cubicBezTo>
                    <a:pt x="66" y="1"/>
                    <a:pt x="0" y="99"/>
                    <a:pt x="0" y="229"/>
                  </a:cubicBezTo>
                  <a:cubicBezTo>
                    <a:pt x="0" y="327"/>
                    <a:pt x="66" y="425"/>
                    <a:pt x="196" y="425"/>
                  </a:cubicBezTo>
                  <a:cubicBezTo>
                    <a:pt x="327" y="425"/>
                    <a:pt x="392" y="327"/>
                    <a:pt x="392" y="229"/>
                  </a:cubicBezTo>
                  <a:cubicBezTo>
                    <a:pt x="392" y="131"/>
                    <a:pt x="261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9" name="Google Shape;17749;p31"/>
            <p:cNvSpPr/>
            <p:nvPr/>
          </p:nvSpPr>
          <p:spPr>
            <a:xfrm>
              <a:off x="5252600" y="1135975"/>
              <a:ext cx="10625" cy="10625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29" y="0"/>
                  </a:moveTo>
                  <a:cubicBezTo>
                    <a:pt x="98" y="0"/>
                    <a:pt x="1" y="98"/>
                    <a:pt x="1" y="229"/>
                  </a:cubicBezTo>
                  <a:cubicBezTo>
                    <a:pt x="1" y="327"/>
                    <a:pt x="98" y="425"/>
                    <a:pt x="229" y="425"/>
                  </a:cubicBezTo>
                  <a:cubicBezTo>
                    <a:pt x="327" y="425"/>
                    <a:pt x="425" y="327"/>
                    <a:pt x="425" y="229"/>
                  </a:cubicBezTo>
                  <a:cubicBezTo>
                    <a:pt x="425" y="98"/>
                    <a:pt x="327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0" name="Google Shape;17750;p31"/>
            <p:cNvSpPr/>
            <p:nvPr/>
          </p:nvSpPr>
          <p:spPr>
            <a:xfrm>
              <a:off x="5383075" y="12566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99" y="0"/>
                    <a:pt x="1" y="65"/>
                    <a:pt x="1" y="163"/>
                  </a:cubicBezTo>
                  <a:cubicBezTo>
                    <a:pt x="1" y="229"/>
                    <a:pt x="99" y="326"/>
                    <a:pt x="164" y="326"/>
                  </a:cubicBezTo>
                  <a:cubicBezTo>
                    <a:pt x="262" y="326"/>
                    <a:pt x="327" y="229"/>
                    <a:pt x="327" y="163"/>
                  </a:cubicBezTo>
                  <a:cubicBezTo>
                    <a:pt x="327" y="65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1" name="Google Shape;17751;p31"/>
            <p:cNvSpPr/>
            <p:nvPr/>
          </p:nvSpPr>
          <p:spPr>
            <a:xfrm>
              <a:off x="5503775" y="138632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1"/>
                  </a:moveTo>
                  <a:cubicBezTo>
                    <a:pt x="66" y="1"/>
                    <a:pt x="0" y="66"/>
                    <a:pt x="0" y="164"/>
                  </a:cubicBezTo>
                  <a:cubicBezTo>
                    <a:pt x="0" y="229"/>
                    <a:pt x="66" y="327"/>
                    <a:pt x="164" y="327"/>
                  </a:cubicBezTo>
                  <a:cubicBezTo>
                    <a:pt x="229" y="327"/>
                    <a:pt x="327" y="229"/>
                    <a:pt x="327" y="164"/>
                  </a:cubicBezTo>
                  <a:cubicBezTo>
                    <a:pt x="327" y="66"/>
                    <a:pt x="229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2" name="Google Shape;17752;p31"/>
            <p:cNvSpPr/>
            <p:nvPr/>
          </p:nvSpPr>
          <p:spPr>
            <a:xfrm>
              <a:off x="5613050" y="1524000"/>
              <a:ext cx="8175" cy="9150"/>
            </a:xfrm>
            <a:custGeom>
              <a:avLst/>
              <a:gdLst/>
              <a:ahLst/>
              <a:cxnLst/>
              <a:rect l="l" t="t" r="r" b="b"/>
              <a:pathLst>
                <a:path w="327" h="366" extrusionOk="0">
                  <a:moveTo>
                    <a:pt x="191" y="0"/>
                  </a:moveTo>
                  <a:cubicBezTo>
                    <a:pt x="181" y="0"/>
                    <a:pt x="172" y="2"/>
                    <a:pt x="164" y="7"/>
                  </a:cubicBezTo>
                  <a:cubicBezTo>
                    <a:pt x="66" y="7"/>
                    <a:pt x="1" y="104"/>
                    <a:pt x="1" y="202"/>
                  </a:cubicBezTo>
                  <a:cubicBezTo>
                    <a:pt x="1" y="267"/>
                    <a:pt x="66" y="365"/>
                    <a:pt x="164" y="365"/>
                  </a:cubicBezTo>
                  <a:cubicBezTo>
                    <a:pt x="229" y="365"/>
                    <a:pt x="327" y="267"/>
                    <a:pt x="327" y="202"/>
                  </a:cubicBezTo>
                  <a:cubicBezTo>
                    <a:pt x="327" y="89"/>
                    <a:pt x="253" y="0"/>
                    <a:pt x="19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3" name="Google Shape;17753;p31"/>
            <p:cNvSpPr/>
            <p:nvPr/>
          </p:nvSpPr>
          <p:spPr>
            <a:xfrm>
              <a:off x="5711725" y="167012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66" y="0"/>
                    <a:pt x="1" y="98"/>
                    <a:pt x="1" y="164"/>
                  </a:cubicBezTo>
                  <a:cubicBezTo>
                    <a:pt x="1" y="261"/>
                    <a:pt x="66" y="327"/>
                    <a:pt x="164" y="327"/>
                  </a:cubicBezTo>
                  <a:cubicBezTo>
                    <a:pt x="229" y="327"/>
                    <a:pt x="327" y="261"/>
                    <a:pt x="327" y="164"/>
                  </a:cubicBezTo>
                  <a:cubicBezTo>
                    <a:pt x="327" y="98"/>
                    <a:pt x="229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4" name="Google Shape;17754;p31"/>
            <p:cNvSpPr/>
            <p:nvPr/>
          </p:nvSpPr>
          <p:spPr>
            <a:xfrm>
              <a:off x="5797350" y="182425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1"/>
                  </a:moveTo>
                  <a:cubicBezTo>
                    <a:pt x="66" y="1"/>
                    <a:pt x="1" y="66"/>
                    <a:pt x="1" y="164"/>
                  </a:cubicBezTo>
                  <a:cubicBezTo>
                    <a:pt x="1" y="262"/>
                    <a:pt x="66" y="327"/>
                    <a:pt x="164" y="327"/>
                  </a:cubicBezTo>
                  <a:cubicBezTo>
                    <a:pt x="262" y="327"/>
                    <a:pt x="327" y="262"/>
                    <a:pt x="327" y="164"/>
                  </a:cubicBezTo>
                  <a:cubicBezTo>
                    <a:pt x="327" y="66"/>
                    <a:pt x="262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5" name="Google Shape;17755;p31"/>
            <p:cNvSpPr/>
            <p:nvPr/>
          </p:nvSpPr>
          <p:spPr>
            <a:xfrm>
              <a:off x="5871575" y="198410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0"/>
                  </a:moveTo>
                  <a:cubicBezTo>
                    <a:pt x="98" y="0"/>
                    <a:pt x="0" y="98"/>
                    <a:pt x="0" y="163"/>
                  </a:cubicBezTo>
                  <a:cubicBezTo>
                    <a:pt x="0" y="261"/>
                    <a:pt x="98" y="326"/>
                    <a:pt x="163" y="326"/>
                  </a:cubicBezTo>
                  <a:cubicBezTo>
                    <a:pt x="261" y="326"/>
                    <a:pt x="326" y="261"/>
                    <a:pt x="326" y="163"/>
                  </a:cubicBezTo>
                  <a:cubicBezTo>
                    <a:pt x="326" y="65"/>
                    <a:pt x="261" y="0"/>
                    <a:pt x="16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6" name="Google Shape;17756;p31"/>
            <p:cNvSpPr/>
            <p:nvPr/>
          </p:nvSpPr>
          <p:spPr>
            <a:xfrm>
              <a:off x="5932725" y="2149625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4" y="1"/>
                  </a:moveTo>
                  <a:cubicBezTo>
                    <a:pt x="98" y="1"/>
                    <a:pt x="1" y="66"/>
                    <a:pt x="1" y="164"/>
                  </a:cubicBezTo>
                  <a:cubicBezTo>
                    <a:pt x="1" y="229"/>
                    <a:pt x="98" y="327"/>
                    <a:pt x="164" y="327"/>
                  </a:cubicBezTo>
                  <a:cubicBezTo>
                    <a:pt x="261" y="327"/>
                    <a:pt x="327" y="229"/>
                    <a:pt x="327" y="164"/>
                  </a:cubicBezTo>
                  <a:cubicBezTo>
                    <a:pt x="327" y="66"/>
                    <a:pt x="261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7" name="Google Shape;17757;p31"/>
            <p:cNvSpPr/>
            <p:nvPr/>
          </p:nvSpPr>
          <p:spPr>
            <a:xfrm>
              <a:off x="5980025" y="2317625"/>
              <a:ext cx="9800" cy="10625"/>
            </a:xfrm>
            <a:custGeom>
              <a:avLst/>
              <a:gdLst/>
              <a:ahLst/>
              <a:cxnLst/>
              <a:rect l="l" t="t" r="r" b="b"/>
              <a:pathLst>
                <a:path w="392" h="425" extrusionOk="0">
                  <a:moveTo>
                    <a:pt x="196" y="1"/>
                  </a:moveTo>
                  <a:cubicBezTo>
                    <a:pt x="66" y="1"/>
                    <a:pt x="0" y="99"/>
                    <a:pt x="0" y="196"/>
                  </a:cubicBezTo>
                  <a:cubicBezTo>
                    <a:pt x="0" y="327"/>
                    <a:pt x="66" y="425"/>
                    <a:pt x="196" y="425"/>
                  </a:cubicBezTo>
                  <a:cubicBezTo>
                    <a:pt x="327" y="425"/>
                    <a:pt x="392" y="327"/>
                    <a:pt x="392" y="196"/>
                  </a:cubicBezTo>
                  <a:cubicBezTo>
                    <a:pt x="392" y="131"/>
                    <a:pt x="261" y="33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8" name="Google Shape;17758;p31"/>
            <p:cNvSpPr/>
            <p:nvPr/>
          </p:nvSpPr>
          <p:spPr>
            <a:xfrm>
              <a:off x="6013450" y="2491325"/>
              <a:ext cx="9825" cy="9825"/>
            </a:xfrm>
            <a:custGeom>
              <a:avLst/>
              <a:gdLst/>
              <a:ahLst/>
              <a:cxnLst/>
              <a:rect l="l" t="t" r="r" b="b"/>
              <a:pathLst>
                <a:path w="393" h="393" extrusionOk="0">
                  <a:moveTo>
                    <a:pt x="197" y="1"/>
                  </a:moveTo>
                  <a:cubicBezTo>
                    <a:pt x="66" y="1"/>
                    <a:pt x="1" y="66"/>
                    <a:pt x="1" y="196"/>
                  </a:cubicBezTo>
                  <a:cubicBezTo>
                    <a:pt x="1" y="327"/>
                    <a:pt x="66" y="392"/>
                    <a:pt x="197" y="392"/>
                  </a:cubicBezTo>
                  <a:cubicBezTo>
                    <a:pt x="327" y="392"/>
                    <a:pt x="392" y="327"/>
                    <a:pt x="392" y="196"/>
                  </a:cubicBezTo>
                  <a:cubicBezTo>
                    <a:pt x="392" y="99"/>
                    <a:pt x="327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9" name="Google Shape;17759;p31"/>
            <p:cNvSpPr/>
            <p:nvPr/>
          </p:nvSpPr>
          <p:spPr>
            <a:xfrm>
              <a:off x="6034650" y="2666650"/>
              <a:ext cx="10650" cy="9825"/>
            </a:xfrm>
            <a:custGeom>
              <a:avLst/>
              <a:gdLst/>
              <a:ahLst/>
              <a:cxnLst/>
              <a:rect l="l" t="t" r="r" b="b"/>
              <a:pathLst>
                <a:path w="426" h="393" extrusionOk="0">
                  <a:moveTo>
                    <a:pt x="197" y="1"/>
                  </a:moveTo>
                  <a:cubicBezTo>
                    <a:pt x="99" y="1"/>
                    <a:pt x="1" y="66"/>
                    <a:pt x="1" y="197"/>
                  </a:cubicBezTo>
                  <a:cubicBezTo>
                    <a:pt x="1" y="327"/>
                    <a:pt x="99" y="392"/>
                    <a:pt x="197" y="392"/>
                  </a:cubicBezTo>
                  <a:cubicBezTo>
                    <a:pt x="327" y="392"/>
                    <a:pt x="425" y="327"/>
                    <a:pt x="425" y="197"/>
                  </a:cubicBezTo>
                  <a:cubicBezTo>
                    <a:pt x="425" y="66"/>
                    <a:pt x="327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0" name="Google Shape;17760;p31"/>
            <p:cNvSpPr/>
            <p:nvPr/>
          </p:nvSpPr>
          <p:spPr>
            <a:xfrm>
              <a:off x="5916425" y="2830575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50" y="1"/>
                  </a:moveTo>
                  <a:cubicBezTo>
                    <a:pt x="326" y="1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09" y="1"/>
                    <a:pt x="75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1" name="Google Shape;17761;p31"/>
            <p:cNvSpPr/>
            <p:nvPr/>
          </p:nvSpPr>
          <p:spPr>
            <a:xfrm>
              <a:off x="5909075" y="3006725"/>
              <a:ext cx="35100" cy="35100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18" y="0"/>
                  </a:moveTo>
                  <a:cubicBezTo>
                    <a:pt x="327" y="0"/>
                    <a:pt x="1" y="327"/>
                    <a:pt x="1" y="685"/>
                  </a:cubicBezTo>
                  <a:cubicBezTo>
                    <a:pt x="1" y="1077"/>
                    <a:pt x="327" y="1403"/>
                    <a:pt x="718" y="1403"/>
                  </a:cubicBezTo>
                  <a:cubicBezTo>
                    <a:pt x="1077" y="1403"/>
                    <a:pt x="1403" y="1077"/>
                    <a:pt x="1403" y="685"/>
                  </a:cubicBezTo>
                  <a:cubicBezTo>
                    <a:pt x="1403" y="327"/>
                    <a:pt x="1110" y="33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2" name="Google Shape;17762;p31"/>
            <p:cNvSpPr/>
            <p:nvPr/>
          </p:nvSpPr>
          <p:spPr>
            <a:xfrm>
              <a:off x="5888700" y="3182875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44"/>
                    <a:pt x="294" y="1305"/>
                    <a:pt x="652" y="1305"/>
                  </a:cubicBezTo>
                  <a:cubicBezTo>
                    <a:pt x="1044" y="1305"/>
                    <a:pt x="1305" y="1012"/>
                    <a:pt x="1305" y="653"/>
                  </a:cubicBezTo>
                  <a:cubicBezTo>
                    <a:pt x="1305" y="327"/>
                    <a:pt x="1044" y="66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3" name="Google Shape;17763;p31"/>
            <p:cNvSpPr/>
            <p:nvPr/>
          </p:nvSpPr>
          <p:spPr>
            <a:xfrm>
              <a:off x="5855250" y="33573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88" y="1"/>
                  </a:moveTo>
                  <a:cubicBezTo>
                    <a:pt x="262" y="1"/>
                    <a:pt x="1" y="229"/>
                    <a:pt x="1" y="556"/>
                  </a:cubicBezTo>
                  <a:cubicBezTo>
                    <a:pt x="1" y="882"/>
                    <a:pt x="262" y="1143"/>
                    <a:pt x="588" y="1143"/>
                  </a:cubicBezTo>
                  <a:cubicBezTo>
                    <a:pt x="881" y="1143"/>
                    <a:pt x="1142" y="914"/>
                    <a:pt x="1142" y="556"/>
                  </a:cubicBezTo>
                  <a:cubicBezTo>
                    <a:pt x="1142" y="295"/>
                    <a:pt x="914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4" name="Google Shape;17764;p31"/>
            <p:cNvSpPr/>
            <p:nvPr/>
          </p:nvSpPr>
          <p:spPr>
            <a:xfrm>
              <a:off x="5807150" y="3528650"/>
              <a:ext cx="24475" cy="24475"/>
            </a:xfrm>
            <a:custGeom>
              <a:avLst/>
              <a:gdLst/>
              <a:ahLst/>
              <a:cxnLst/>
              <a:rect l="l" t="t" r="r" b="b"/>
              <a:pathLst>
                <a:path w="979" h="979" extrusionOk="0">
                  <a:moveTo>
                    <a:pt x="489" y="0"/>
                  </a:moveTo>
                  <a:cubicBezTo>
                    <a:pt x="228" y="0"/>
                    <a:pt x="0" y="196"/>
                    <a:pt x="0" y="489"/>
                  </a:cubicBezTo>
                  <a:cubicBezTo>
                    <a:pt x="0" y="783"/>
                    <a:pt x="228" y="979"/>
                    <a:pt x="489" y="979"/>
                  </a:cubicBezTo>
                  <a:cubicBezTo>
                    <a:pt x="783" y="979"/>
                    <a:pt x="979" y="783"/>
                    <a:pt x="979" y="489"/>
                  </a:cubicBezTo>
                  <a:cubicBezTo>
                    <a:pt x="979" y="196"/>
                    <a:pt x="750" y="0"/>
                    <a:pt x="48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5" name="Google Shape;17765;p31"/>
            <p:cNvSpPr/>
            <p:nvPr/>
          </p:nvSpPr>
          <p:spPr>
            <a:xfrm>
              <a:off x="5744350" y="3695000"/>
              <a:ext cx="20400" cy="20425"/>
            </a:xfrm>
            <a:custGeom>
              <a:avLst/>
              <a:gdLst/>
              <a:ahLst/>
              <a:cxnLst/>
              <a:rect l="l" t="t" r="r" b="b"/>
              <a:pathLst>
                <a:path w="816" h="817" extrusionOk="0">
                  <a:moveTo>
                    <a:pt x="392" y="1"/>
                  </a:moveTo>
                  <a:cubicBezTo>
                    <a:pt x="196" y="1"/>
                    <a:pt x="0" y="164"/>
                    <a:pt x="0" y="392"/>
                  </a:cubicBezTo>
                  <a:cubicBezTo>
                    <a:pt x="0" y="620"/>
                    <a:pt x="163" y="816"/>
                    <a:pt x="392" y="816"/>
                  </a:cubicBezTo>
                  <a:cubicBezTo>
                    <a:pt x="620" y="816"/>
                    <a:pt x="816" y="653"/>
                    <a:pt x="816" y="392"/>
                  </a:cubicBezTo>
                  <a:cubicBezTo>
                    <a:pt x="816" y="196"/>
                    <a:pt x="653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6" name="Google Shape;17766;p31"/>
            <p:cNvSpPr/>
            <p:nvPr/>
          </p:nvSpPr>
          <p:spPr>
            <a:xfrm>
              <a:off x="5668500" y="3854850"/>
              <a:ext cx="16350" cy="16325"/>
            </a:xfrm>
            <a:custGeom>
              <a:avLst/>
              <a:gdLst/>
              <a:ahLst/>
              <a:cxnLst/>
              <a:rect l="l" t="t" r="r" b="b"/>
              <a:pathLst>
                <a:path w="654" h="653" extrusionOk="0">
                  <a:moveTo>
                    <a:pt x="327" y="0"/>
                  </a:moveTo>
                  <a:cubicBezTo>
                    <a:pt x="164" y="0"/>
                    <a:pt x="1" y="131"/>
                    <a:pt x="1" y="326"/>
                  </a:cubicBezTo>
                  <a:cubicBezTo>
                    <a:pt x="1" y="489"/>
                    <a:pt x="131" y="652"/>
                    <a:pt x="327" y="652"/>
                  </a:cubicBezTo>
                  <a:cubicBezTo>
                    <a:pt x="490" y="652"/>
                    <a:pt x="653" y="522"/>
                    <a:pt x="653" y="326"/>
                  </a:cubicBezTo>
                  <a:cubicBezTo>
                    <a:pt x="653" y="163"/>
                    <a:pt x="555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7" name="Google Shape;17767;p31"/>
            <p:cNvSpPr/>
            <p:nvPr/>
          </p:nvSpPr>
          <p:spPr>
            <a:xfrm>
              <a:off x="5580425" y="4008975"/>
              <a:ext cx="12275" cy="12250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29" y="0"/>
                  </a:moveTo>
                  <a:cubicBezTo>
                    <a:pt x="99" y="0"/>
                    <a:pt x="1" y="131"/>
                    <a:pt x="1" y="229"/>
                  </a:cubicBezTo>
                  <a:cubicBezTo>
                    <a:pt x="1" y="359"/>
                    <a:pt x="99" y="490"/>
                    <a:pt x="229" y="490"/>
                  </a:cubicBezTo>
                  <a:cubicBezTo>
                    <a:pt x="360" y="490"/>
                    <a:pt x="490" y="359"/>
                    <a:pt x="490" y="229"/>
                  </a:cubicBezTo>
                  <a:cubicBezTo>
                    <a:pt x="490" y="65"/>
                    <a:pt x="392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8" name="Google Shape;17768;p31"/>
            <p:cNvSpPr/>
            <p:nvPr/>
          </p:nvSpPr>
          <p:spPr>
            <a:xfrm>
              <a:off x="5480125" y="4153300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4" y="1"/>
                  </a:moveTo>
                  <a:cubicBezTo>
                    <a:pt x="98" y="1"/>
                    <a:pt x="0" y="99"/>
                    <a:pt x="0" y="164"/>
                  </a:cubicBezTo>
                  <a:cubicBezTo>
                    <a:pt x="0" y="262"/>
                    <a:pt x="98" y="327"/>
                    <a:pt x="164" y="327"/>
                  </a:cubicBezTo>
                  <a:cubicBezTo>
                    <a:pt x="261" y="327"/>
                    <a:pt x="327" y="262"/>
                    <a:pt x="327" y="164"/>
                  </a:cubicBezTo>
                  <a:cubicBezTo>
                    <a:pt x="327" y="99"/>
                    <a:pt x="261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9" name="Google Shape;17769;p31"/>
            <p:cNvSpPr/>
            <p:nvPr/>
          </p:nvSpPr>
          <p:spPr>
            <a:xfrm>
              <a:off x="5366775" y="4289500"/>
              <a:ext cx="6550" cy="5725"/>
            </a:xfrm>
            <a:custGeom>
              <a:avLst/>
              <a:gdLst/>
              <a:ahLst/>
              <a:cxnLst/>
              <a:rect l="l" t="t" r="r" b="b"/>
              <a:pathLst>
                <a:path w="262" h="229" extrusionOk="0">
                  <a:moveTo>
                    <a:pt x="131" y="0"/>
                  </a:moveTo>
                  <a:cubicBezTo>
                    <a:pt x="66" y="0"/>
                    <a:pt x="0" y="33"/>
                    <a:pt x="0" y="98"/>
                  </a:cubicBezTo>
                  <a:cubicBezTo>
                    <a:pt x="0" y="196"/>
                    <a:pt x="66" y="229"/>
                    <a:pt x="131" y="229"/>
                  </a:cubicBezTo>
                  <a:cubicBezTo>
                    <a:pt x="229" y="229"/>
                    <a:pt x="261" y="196"/>
                    <a:pt x="261" y="98"/>
                  </a:cubicBezTo>
                  <a:cubicBezTo>
                    <a:pt x="261" y="66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0" name="Google Shape;17770;p31"/>
            <p:cNvSpPr/>
            <p:nvPr/>
          </p:nvSpPr>
          <p:spPr>
            <a:xfrm>
              <a:off x="5243625" y="4415225"/>
              <a:ext cx="4100" cy="4775"/>
            </a:xfrm>
            <a:custGeom>
              <a:avLst/>
              <a:gdLst/>
              <a:ahLst/>
              <a:cxnLst/>
              <a:rect l="l" t="t" r="r" b="b"/>
              <a:pathLst>
                <a:path w="164" h="191" extrusionOk="0">
                  <a:moveTo>
                    <a:pt x="126" y="1"/>
                  </a:moveTo>
                  <a:cubicBezTo>
                    <a:pt x="118" y="1"/>
                    <a:pt x="108" y="8"/>
                    <a:pt x="99" y="28"/>
                  </a:cubicBezTo>
                  <a:cubicBezTo>
                    <a:pt x="33" y="28"/>
                    <a:pt x="1" y="60"/>
                    <a:pt x="1" y="93"/>
                  </a:cubicBezTo>
                  <a:cubicBezTo>
                    <a:pt x="1" y="125"/>
                    <a:pt x="33" y="191"/>
                    <a:pt x="99" y="191"/>
                  </a:cubicBezTo>
                  <a:cubicBezTo>
                    <a:pt x="131" y="191"/>
                    <a:pt x="164" y="125"/>
                    <a:pt x="164" y="93"/>
                  </a:cubicBezTo>
                  <a:cubicBezTo>
                    <a:pt x="164" y="47"/>
                    <a:pt x="148" y="1"/>
                    <a:pt x="12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1" name="Google Shape;17771;p31"/>
            <p:cNvSpPr/>
            <p:nvPr/>
          </p:nvSpPr>
          <p:spPr>
            <a:xfrm>
              <a:off x="5109900" y="4530075"/>
              <a:ext cx="2450" cy="1650"/>
            </a:xfrm>
            <a:custGeom>
              <a:avLst/>
              <a:gdLst/>
              <a:ahLst/>
              <a:cxnLst/>
              <a:rect l="l" t="t" r="r" b="b"/>
              <a:pathLst>
                <a:path w="98" h="66" extrusionOk="0">
                  <a:moveTo>
                    <a:pt x="65" y="0"/>
                  </a:moveTo>
                  <a:cubicBezTo>
                    <a:pt x="65" y="0"/>
                    <a:pt x="0" y="0"/>
                    <a:pt x="0" y="33"/>
                  </a:cubicBezTo>
                  <a:cubicBezTo>
                    <a:pt x="0" y="33"/>
                    <a:pt x="0" y="66"/>
                    <a:pt x="65" y="66"/>
                  </a:cubicBezTo>
                  <a:cubicBezTo>
                    <a:pt x="65" y="66"/>
                    <a:pt x="98" y="66"/>
                    <a:pt x="98" y="33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2" name="Google Shape;17772;p31"/>
            <p:cNvSpPr/>
            <p:nvPr/>
          </p:nvSpPr>
          <p:spPr>
            <a:xfrm>
              <a:off x="4966350" y="4632825"/>
              <a:ext cx="2475" cy="1650"/>
            </a:xfrm>
            <a:custGeom>
              <a:avLst/>
              <a:gdLst/>
              <a:ahLst/>
              <a:cxnLst/>
              <a:rect l="l" t="t" r="r" b="b"/>
              <a:pathLst>
                <a:path w="99" h="66" extrusionOk="0">
                  <a:moveTo>
                    <a:pt x="34" y="0"/>
                  </a:moveTo>
                  <a:cubicBezTo>
                    <a:pt x="34" y="0"/>
                    <a:pt x="1" y="0"/>
                    <a:pt x="1" y="33"/>
                  </a:cubicBezTo>
                  <a:cubicBezTo>
                    <a:pt x="1" y="33"/>
                    <a:pt x="1" y="66"/>
                    <a:pt x="34" y="66"/>
                  </a:cubicBezTo>
                  <a:cubicBezTo>
                    <a:pt x="34" y="66"/>
                    <a:pt x="99" y="66"/>
                    <a:pt x="99" y="33"/>
                  </a:cubicBezTo>
                  <a:cubicBezTo>
                    <a:pt x="99" y="0"/>
                    <a:pt x="99" y="0"/>
                    <a:pt x="3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3" name="Google Shape;17773;p31"/>
            <p:cNvSpPr/>
            <p:nvPr/>
          </p:nvSpPr>
          <p:spPr>
            <a:xfrm>
              <a:off x="4815500" y="4723350"/>
              <a:ext cx="2475" cy="2475"/>
            </a:xfrm>
            <a:custGeom>
              <a:avLst/>
              <a:gdLst/>
              <a:ahLst/>
              <a:cxnLst/>
              <a:rect l="l" t="t" r="r" b="b"/>
              <a:pathLst>
                <a:path w="99" h="99" extrusionOk="0">
                  <a:moveTo>
                    <a:pt x="33" y="0"/>
                  </a:moveTo>
                  <a:cubicBezTo>
                    <a:pt x="33" y="0"/>
                    <a:pt x="0" y="33"/>
                    <a:pt x="0" y="33"/>
                  </a:cubicBezTo>
                  <a:cubicBezTo>
                    <a:pt x="0" y="65"/>
                    <a:pt x="33" y="98"/>
                    <a:pt x="33" y="98"/>
                  </a:cubicBezTo>
                  <a:cubicBezTo>
                    <a:pt x="66" y="98"/>
                    <a:pt x="98" y="65"/>
                    <a:pt x="98" y="33"/>
                  </a:cubicBezTo>
                  <a:cubicBezTo>
                    <a:pt x="98" y="33"/>
                    <a:pt x="66" y="0"/>
                    <a:pt x="3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4" name="Google Shape;17774;p31"/>
            <p:cNvSpPr/>
            <p:nvPr/>
          </p:nvSpPr>
          <p:spPr>
            <a:xfrm>
              <a:off x="4655650" y="480000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1"/>
                  </a:moveTo>
                  <a:cubicBezTo>
                    <a:pt x="33" y="1"/>
                    <a:pt x="1" y="33"/>
                    <a:pt x="1" y="66"/>
                  </a:cubicBezTo>
                  <a:cubicBezTo>
                    <a:pt x="1" y="98"/>
                    <a:pt x="33" y="164"/>
                    <a:pt x="66" y="164"/>
                  </a:cubicBezTo>
                  <a:cubicBezTo>
                    <a:pt x="131" y="164"/>
                    <a:pt x="164" y="131"/>
                    <a:pt x="164" y="66"/>
                  </a:cubicBezTo>
                  <a:cubicBezTo>
                    <a:pt x="164" y="33"/>
                    <a:pt x="164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5" name="Google Shape;17775;p31"/>
            <p:cNvSpPr/>
            <p:nvPr/>
          </p:nvSpPr>
          <p:spPr>
            <a:xfrm>
              <a:off x="4490100" y="486280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0"/>
                  </a:moveTo>
                  <a:cubicBezTo>
                    <a:pt x="66" y="0"/>
                    <a:pt x="1" y="65"/>
                    <a:pt x="1" y="131"/>
                  </a:cubicBezTo>
                  <a:cubicBezTo>
                    <a:pt x="1" y="229"/>
                    <a:pt x="66" y="261"/>
                    <a:pt x="131" y="261"/>
                  </a:cubicBezTo>
                  <a:cubicBezTo>
                    <a:pt x="229" y="261"/>
                    <a:pt x="262" y="229"/>
                    <a:pt x="262" y="131"/>
                  </a:cubicBezTo>
                  <a:cubicBezTo>
                    <a:pt x="262" y="65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6" name="Google Shape;17776;p31"/>
            <p:cNvSpPr/>
            <p:nvPr/>
          </p:nvSpPr>
          <p:spPr>
            <a:xfrm>
              <a:off x="4321300" y="4912825"/>
              <a:ext cx="8175" cy="8700"/>
            </a:xfrm>
            <a:custGeom>
              <a:avLst/>
              <a:gdLst/>
              <a:ahLst/>
              <a:cxnLst/>
              <a:rect l="l" t="t" r="r" b="b"/>
              <a:pathLst>
                <a:path w="327" h="348" extrusionOk="0">
                  <a:moveTo>
                    <a:pt x="210" y="1"/>
                  </a:moveTo>
                  <a:cubicBezTo>
                    <a:pt x="194" y="1"/>
                    <a:pt x="178" y="7"/>
                    <a:pt x="164" y="22"/>
                  </a:cubicBezTo>
                  <a:cubicBezTo>
                    <a:pt x="66" y="22"/>
                    <a:pt x="1" y="87"/>
                    <a:pt x="1" y="185"/>
                  </a:cubicBezTo>
                  <a:cubicBezTo>
                    <a:pt x="1" y="250"/>
                    <a:pt x="66" y="348"/>
                    <a:pt x="164" y="348"/>
                  </a:cubicBezTo>
                  <a:cubicBezTo>
                    <a:pt x="229" y="348"/>
                    <a:pt x="327" y="250"/>
                    <a:pt x="327" y="185"/>
                  </a:cubicBezTo>
                  <a:cubicBezTo>
                    <a:pt x="327" y="83"/>
                    <a:pt x="267" y="1"/>
                    <a:pt x="21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7" name="Google Shape;17777;p31"/>
            <p:cNvSpPr/>
            <p:nvPr/>
          </p:nvSpPr>
          <p:spPr>
            <a:xfrm>
              <a:off x="4147600" y="4947600"/>
              <a:ext cx="10625" cy="10625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29" y="1"/>
                  </a:moveTo>
                  <a:cubicBezTo>
                    <a:pt x="98" y="1"/>
                    <a:pt x="1" y="99"/>
                    <a:pt x="1" y="196"/>
                  </a:cubicBezTo>
                  <a:cubicBezTo>
                    <a:pt x="1" y="327"/>
                    <a:pt x="98" y="425"/>
                    <a:pt x="229" y="425"/>
                  </a:cubicBezTo>
                  <a:cubicBezTo>
                    <a:pt x="327" y="425"/>
                    <a:pt x="425" y="327"/>
                    <a:pt x="425" y="196"/>
                  </a:cubicBezTo>
                  <a:cubicBezTo>
                    <a:pt x="425" y="99"/>
                    <a:pt x="294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8" name="Google Shape;17778;p31"/>
            <p:cNvSpPr/>
            <p:nvPr/>
          </p:nvSpPr>
          <p:spPr>
            <a:xfrm>
              <a:off x="3971450" y="4968000"/>
              <a:ext cx="12275" cy="12250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29" y="0"/>
                  </a:moveTo>
                  <a:cubicBezTo>
                    <a:pt x="131" y="0"/>
                    <a:pt x="1" y="131"/>
                    <a:pt x="1" y="261"/>
                  </a:cubicBezTo>
                  <a:cubicBezTo>
                    <a:pt x="1" y="359"/>
                    <a:pt x="131" y="490"/>
                    <a:pt x="229" y="490"/>
                  </a:cubicBezTo>
                  <a:cubicBezTo>
                    <a:pt x="360" y="490"/>
                    <a:pt x="490" y="359"/>
                    <a:pt x="490" y="261"/>
                  </a:cubicBezTo>
                  <a:cubicBezTo>
                    <a:pt x="490" y="131"/>
                    <a:pt x="360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9" name="Google Shape;17779;p31"/>
            <p:cNvSpPr/>
            <p:nvPr/>
          </p:nvSpPr>
          <p:spPr>
            <a:xfrm>
              <a:off x="3794500" y="49745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1" y="0"/>
                  </a:moveTo>
                  <a:cubicBezTo>
                    <a:pt x="98" y="0"/>
                    <a:pt x="0" y="98"/>
                    <a:pt x="0" y="261"/>
                  </a:cubicBezTo>
                  <a:cubicBezTo>
                    <a:pt x="0" y="424"/>
                    <a:pt x="98" y="555"/>
                    <a:pt x="261" y="555"/>
                  </a:cubicBezTo>
                  <a:cubicBezTo>
                    <a:pt x="424" y="555"/>
                    <a:pt x="555" y="424"/>
                    <a:pt x="555" y="261"/>
                  </a:cubicBezTo>
                  <a:cubicBezTo>
                    <a:pt x="555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0" name="Google Shape;17780;p31"/>
            <p:cNvSpPr/>
            <p:nvPr/>
          </p:nvSpPr>
          <p:spPr>
            <a:xfrm>
              <a:off x="3616725" y="4966350"/>
              <a:ext cx="16325" cy="16350"/>
            </a:xfrm>
            <a:custGeom>
              <a:avLst/>
              <a:gdLst/>
              <a:ahLst/>
              <a:cxnLst/>
              <a:rect l="l" t="t" r="r" b="b"/>
              <a:pathLst>
                <a:path w="653" h="654" extrusionOk="0">
                  <a:moveTo>
                    <a:pt x="326" y="1"/>
                  </a:moveTo>
                  <a:cubicBezTo>
                    <a:pt x="131" y="1"/>
                    <a:pt x="0" y="164"/>
                    <a:pt x="0" y="327"/>
                  </a:cubicBezTo>
                  <a:cubicBezTo>
                    <a:pt x="0" y="523"/>
                    <a:pt x="163" y="653"/>
                    <a:pt x="326" y="653"/>
                  </a:cubicBezTo>
                  <a:cubicBezTo>
                    <a:pt x="522" y="653"/>
                    <a:pt x="652" y="490"/>
                    <a:pt x="652" y="327"/>
                  </a:cubicBezTo>
                  <a:cubicBezTo>
                    <a:pt x="652" y="164"/>
                    <a:pt x="489" y="34"/>
                    <a:pt x="32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1" name="Google Shape;17781;p31"/>
            <p:cNvSpPr/>
            <p:nvPr/>
          </p:nvSpPr>
          <p:spPr>
            <a:xfrm>
              <a:off x="3442200" y="49443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7" y="0"/>
                  </a:moveTo>
                  <a:cubicBezTo>
                    <a:pt x="164" y="0"/>
                    <a:pt x="0" y="131"/>
                    <a:pt x="0" y="326"/>
                  </a:cubicBezTo>
                  <a:cubicBezTo>
                    <a:pt x="0" y="490"/>
                    <a:pt x="131" y="653"/>
                    <a:pt x="327" y="653"/>
                  </a:cubicBezTo>
                  <a:cubicBezTo>
                    <a:pt x="490" y="653"/>
                    <a:pt x="653" y="555"/>
                    <a:pt x="653" y="326"/>
                  </a:cubicBezTo>
                  <a:cubicBezTo>
                    <a:pt x="653" y="163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2" name="Google Shape;17782;p31"/>
            <p:cNvSpPr/>
            <p:nvPr/>
          </p:nvSpPr>
          <p:spPr>
            <a:xfrm>
              <a:off x="3268500" y="4907650"/>
              <a:ext cx="17975" cy="18775"/>
            </a:xfrm>
            <a:custGeom>
              <a:avLst/>
              <a:gdLst/>
              <a:ahLst/>
              <a:cxnLst/>
              <a:rect l="l" t="t" r="r" b="b"/>
              <a:pathLst>
                <a:path w="719" h="751" extrusionOk="0">
                  <a:moveTo>
                    <a:pt x="359" y="0"/>
                  </a:moveTo>
                  <a:cubicBezTo>
                    <a:pt x="164" y="0"/>
                    <a:pt x="0" y="163"/>
                    <a:pt x="0" y="392"/>
                  </a:cubicBezTo>
                  <a:cubicBezTo>
                    <a:pt x="0" y="588"/>
                    <a:pt x="164" y="751"/>
                    <a:pt x="359" y="751"/>
                  </a:cubicBezTo>
                  <a:cubicBezTo>
                    <a:pt x="555" y="751"/>
                    <a:pt x="718" y="588"/>
                    <a:pt x="718" y="392"/>
                  </a:cubicBezTo>
                  <a:cubicBezTo>
                    <a:pt x="718" y="163"/>
                    <a:pt x="555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3" name="Google Shape;17783;p31"/>
            <p:cNvSpPr/>
            <p:nvPr/>
          </p:nvSpPr>
          <p:spPr>
            <a:xfrm>
              <a:off x="3098875" y="4857075"/>
              <a:ext cx="18775" cy="17975"/>
            </a:xfrm>
            <a:custGeom>
              <a:avLst/>
              <a:gdLst/>
              <a:ahLst/>
              <a:cxnLst/>
              <a:rect l="l" t="t" r="r" b="b"/>
              <a:pathLst>
                <a:path w="751" h="719" extrusionOk="0">
                  <a:moveTo>
                    <a:pt x="359" y="1"/>
                  </a:moveTo>
                  <a:cubicBezTo>
                    <a:pt x="164" y="1"/>
                    <a:pt x="0" y="164"/>
                    <a:pt x="0" y="360"/>
                  </a:cubicBezTo>
                  <a:cubicBezTo>
                    <a:pt x="0" y="555"/>
                    <a:pt x="164" y="719"/>
                    <a:pt x="359" y="719"/>
                  </a:cubicBezTo>
                  <a:cubicBezTo>
                    <a:pt x="588" y="719"/>
                    <a:pt x="751" y="555"/>
                    <a:pt x="751" y="360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4" name="Google Shape;17784;p31"/>
            <p:cNvSpPr/>
            <p:nvPr/>
          </p:nvSpPr>
          <p:spPr>
            <a:xfrm>
              <a:off x="2935775" y="4792650"/>
              <a:ext cx="18775" cy="18800"/>
            </a:xfrm>
            <a:custGeom>
              <a:avLst/>
              <a:gdLst/>
              <a:ahLst/>
              <a:cxnLst/>
              <a:rect l="l" t="t" r="r" b="b"/>
              <a:pathLst>
                <a:path w="751" h="752" extrusionOk="0">
                  <a:moveTo>
                    <a:pt x="359" y="1"/>
                  </a:moveTo>
                  <a:cubicBezTo>
                    <a:pt x="164" y="1"/>
                    <a:pt x="1" y="164"/>
                    <a:pt x="1" y="360"/>
                  </a:cubicBezTo>
                  <a:cubicBezTo>
                    <a:pt x="1" y="588"/>
                    <a:pt x="164" y="751"/>
                    <a:pt x="359" y="751"/>
                  </a:cubicBezTo>
                  <a:cubicBezTo>
                    <a:pt x="588" y="751"/>
                    <a:pt x="751" y="588"/>
                    <a:pt x="751" y="360"/>
                  </a:cubicBezTo>
                  <a:cubicBezTo>
                    <a:pt x="751" y="164"/>
                    <a:pt x="522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5" name="Google Shape;17785;p31"/>
            <p:cNvSpPr/>
            <p:nvPr/>
          </p:nvSpPr>
          <p:spPr>
            <a:xfrm>
              <a:off x="2775950" y="4714375"/>
              <a:ext cx="20400" cy="20400"/>
            </a:xfrm>
            <a:custGeom>
              <a:avLst/>
              <a:gdLst/>
              <a:ahLst/>
              <a:cxnLst/>
              <a:rect l="l" t="t" r="r" b="b"/>
              <a:pathLst>
                <a:path w="816" h="816" extrusionOk="0">
                  <a:moveTo>
                    <a:pt x="391" y="0"/>
                  </a:moveTo>
                  <a:cubicBezTo>
                    <a:pt x="163" y="0"/>
                    <a:pt x="0" y="196"/>
                    <a:pt x="0" y="392"/>
                  </a:cubicBezTo>
                  <a:cubicBezTo>
                    <a:pt x="0" y="653"/>
                    <a:pt x="196" y="816"/>
                    <a:pt x="391" y="816"/>
                  </a:cubicBezTo>
                  <a:cubicBezTo>
                    <a:pt x="652" y="816"/>
                    <a:pt x="816" y="620"/>
                    <a:pt x="816" y="392"/>
                  </a:cubicBezTo>
                  <a:cubicBezTo>
                    <a:pt x="816" y="196"/>
                    <a:pt x="620" y="0"/>
                    <a:pt x="39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6" name="Google Shape;17786;p31"/>
            <p:cNvSpPr/>
            <p:nvPr/>
          </p:nvSpPr>
          <p:spPr>
            <a:xfrm>
              <a:off x="2625075" y="4623850"/>
              <a:ext cx="20400" cy="20425"/>
            </a:xfrm>
            <a:custGeom>
              <a:avLst/>
              <a:gdLst/>
              <a:ahLst/>
              <a:cxnLst/>
              <a:rect l="l" t="t" r="r" b="b"/>
              <a:pathLst>
                <a:path w="816" h="817" extrusionOk="0">
                  <a:moveTo>
                    <a:pt x="392" y="1"/>
                  </a:moveTo>
                  <a:cubicBezTo>
                    <a:pt x="163" y="1"/>
                    <a:pt x="0" y="164"/>
                    <a:pt x="0" y="392"/>
                  </a:cubicBezTo>
                  <a:cubicBezTo>
                    <a:pt x="0" y="620"/>
                    <a:pt x="163" y="816"/>
                    <a:pt x="392" y="816"/>
                  </a:cubicBezTo>
                  <a:cubicBezTo>
                    <a:pt x="620" y="816"/>
                    <a:pt x="816" y="620"/>
                    <a:pt x="816" y="392"/>
                  </a:cubicBezTo>
                  <a:cubicBezTo>
                    <a:pt x="816" y="164"/>
                    <a:pt x="620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7" name="Google Shape;17787;p31"/>
            <p:cNvSpPr/>
            <p:nvPr/>
          </p:nvSpPr>
          <p:spPr>
            <a:xfrm>
              <a:off x="2479925" y="4520275"/>
              <a:ext cx="22850" cy="22875"/>
            </a:xfrm>
            <a:custGeom>
              <a:avLst/>
              <a:gdLst/>
              <a:ahLst/>
              <a:cxnLst/>
              <a:rect l="l" t="t" r="r" b="b"/>
              <a:pathLst>
                <a:path w="914" h="915" extrusionOk="0">
                  <a:moveTo>
                    <a:pt x="457" y="1"/>
                  </a:moveTo>
                  <a:cubicBezTo>
                    <a:pt x="228" y="1"/>
                    <a:pt x="0" y="229"/>
                    <a:pt x="0" y="458"/>
                  </a:cubicBezTo>
                  <a:cubicBezTo>
                    <a:pt x="0" y="719"/>
                    <a:pt x="228" y="914"/>
                    <a:pt x="457" y="914"/>
                  </a:cubicBezTo>
                  <a:cubicBezTo>
                    <a:pt x="685" y="914"/>
                    <a:pt x="913" y="719"/>
                    <a:pt x="913" y="458"/>
                  </a:cubicBezTo>
                  <a:cubicBezTo>
                    <a:pt x="913" y="229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8" name="Google Shape;17788;p31"/>
            <p:cNvSpPr/>
            <p:nvPr/>
          </p:nvSpPr>
          <p:spPr>
            <a:xfrm>
              <a:off x="2345350" y="4406125"/>
              <a:ext cx="22875" cy="22850"/>
            </a:xfrm>
            <a:custGeom>
              <a:avLst/>
              <a:gdLst/>
              <a:ahLst/>
              <a:cxnLst/>
              <a:rect l="l" t="t" r="r" b="b"/>
              <a:pathLst>
                <a:path w="915" h="914" extrusionOk="0">
                  <a:moveTo>
                    <a:pt x="457" y="0"/>
                  </a:moveTo>
                  <a:cubicBezTo>
                    <a:pt x="229" y="0"/>
                    <a:pt x="1" y="228"/>
                    <a:pt x="1" y="457"/>
                  </a:cubicBezTo>
                  <a:cubicBezTo>
                    <a:pt x="1" y="718"/>
                    <a:pt x="229" y="913"/>
                    <a:pt x="457" y="913"/>
                  </a:cubicBezTo>
                  <a:cubicBezTo>
                    <a:pt x="718" y="913"/>
                    <a:pt x="914" y="718"/>
                    <a:pt x="914" y="457"/>
                  </a:cubicBezTo>
                  <a:cubicBezTo>
                    <a:pt x="914" y="228"/>
                    <a:pt x="718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9" name="Google Shape;17789;p31"/>
            <p:cNvSpPr/>
            <p:nvPr/>
          </p:nvSpPr>
          <p:spPr>
            <a:xfrm>
              <a:off x="2220575" y="4281350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197" y="0"/>
                    <a:pt x="1" y="196"/>
                    <a:pt x="1" y="490"/>
                  </a:cubicBezTo>
                  <a:cubicBezTo>
                    <a:pt x="1" y="751"/>
                    <a:pt x="197" y="979"/>
                    <a:pt x="490" y="979"/>
                  </a:cubicBezTo>
                  <a:cubicBezTo>
                    <a:pt x="751" y="979"/>
                    <a:pt x="979" y="751"/>
                    <a:pt x="979" y="490"/>
                  </a:cubicBezTo>
                  <a:cubicBezTo>
                    <a:pt x="979" y="196"/>
                    <a:pt x="719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0" name="Google Shape;17790;p31"/>
            <p:cNvSpPr/>
            <p:nvPr/>
          </p:nvSpPr>
          <p:spPr>
            <a:xfrm>
              <a:off x="2104775" y="4145150"/>
              <a:ext cx="26950" cy="26950"/>
            </a:xfrm>
            <a:custGeom>
              <a:avLst/>
              <a:gdLst/>
              <a:ahLst/>
              <a:cxnLst/>
              <a:rect l="l" t="t" r="r" b="b"/>
              <a:pathLst>
                <a:path w="1078" h="1078" extrusionOk="0">
                  <a:moveTo>
                    <a:pt x="555" y="1"/>
                  </a:moveTo>
                  <a:cubicBezTo>
                    <a:pt x="262" y="1"/>
                    <a:pt x="1" y="262"/>
                    <a:pt x="1" y="555"/>
                  </a:cubicBezTo>
                  <a:cubicBezTo>
                    <a:pt x="1" y="816"/>
                    <a:pt x="262" y="1077"/>
                    <a:pt x="555" y="1077"/>
                  </a:cubicBezTo>
                  <a:cubicBezTo>
                    <a:pt x="816" y="1077"/>
                    <a:pt x="1077" y="816"/>
                    <a:pt x="1077" y="555"/>
                  </a:cubicBezTo>
                  <a:cubicBezTo>
                    <a:pt x="1077" y="262"/>
                    <a:pt x="816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1" name="Google Shape;17791;p31"/>
            <p:cNvSpPr/>
            <p:nvPr/>
          </p:nvSpPr>
          <p:spPr>
            <a:xfrm>
              <a:off x="2002025" y="4001625"/>
              <a:ext cx="26950" cy="26950"/>
            </a:xfrm>
            <a:custGeom>
              <a:avLst/>
              <a:gdLst/>
              <a:ahLst/>
              <a:cxnLst/>
              <a:rect l="l" t="t" r="r" b="b"/>
              <a:pathLst>
                <a:path w="1078" h="1078" extrusionOk="0">
                  <a:moveTo>
                    <a:pt x="523" y="1"/>
                  </a:moveTo>
                  <a:cubicBezTo>
                    <a:pt x="262" y="1"/>
                    <a:pt x="1" y="262"/>
                    <a:pt x="1" y="523"/>
                  </a:cubicBezTo>
                  <a:cubicBezTo>
                    <a:pt x="1" y="816"/>
                    <a:pt x="262" y="1077"/>
                    <a:pt x="523" y="1077"/>
                  </a:cubicBezTo>
                  <a:cubicBezTo>
                    <a:pt x="816" y="1077"/>
                    <a:pt x="1077" y="816"/>
                    <a:pt x="1077" y="523"/>
                  </a:cubicBezTo>
                  <a:cubicBezTo>
                    <a:pt x="1077" y="262"/>
                    <a:pt x="849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2" name="Google Shape;17792;p31"/>
            <p:cNvSpPr/>
            <p:nvPr/>
          </p:nvSpPr>
          <p:spPr>
            <a:xfrm>
              <a:off x="1909875" y="3849950"/>
              <a:ext cx="29400" cy="28575"/>
            </a:xfrm>
            <a:custGeom>
              <a:avLst/>
              <a:gdLst/>
              <a:ahLst/>
              <a:cxnLst/>
              <a:rect l="l" t="t" r="r" b="b"/>
              <a:pathLst>
                <a:path w="1176" h="1143" extrusionOk="0">
                  <a:moveTo>
                    <a:pt x="588" y="0"/>
                  </a:moveTo>
                  <a:cubicBezTo>
                    <a:pt x="262" y="0"/>
                    <a:pt x="1" y="229"/>
                    <a:pt x="1" y="555"/>
                  </a:cubicBezTo>
                  <a:cubicBezTo>
                    <a:pt x="1" y="881"/>
                    <a:pt x="262" y="1142"/>
                    <a:pt x="588" y="1142"/>
                  </a:cubicBezTo>
                  <a:cubicBezTo>
                    <a:pt x="914" y="1142"/>
                    <a:pt x="1175" y="881"/>
                    <a:pt x="1175" y="555"/>
                  </a:cubicBezTo>
                  <a:cubicBezTo>
                    <a:pt x="1175" y="229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3" name="Google Shape;17793;p31"/>
            <p:cNvSpPr/>
            <p:nvPr/>
          </p:nvSpPr>
          <p:spPr>
            <a:xfrm>
              <a:off x="1831600" y="3690100"/>
              <a:ext cx="31000" cy="30200"/>
            </a:xfrm>
            <a:custGeom>
              <a:avLst/>
              <a:gdLst/>
              <a:ahLst/>
              <a:cxnLst/>
              <a:rect l="l" t="t" r="r" b="b"/>
              <a:pathLst>
                <a:path w="1240" h="1208" extrusionOk="0">
                  <a:moveTo>
                    <a:pt x="620" y="1"/>
                  </a:moveTo>
                  <a:cubicBezTo>
                    <a:pt x="294" y="1"/>
                    <a:pt x="0" y="262"/>
                    <a:pt x="0" y="588"/>
                  </a:cubicBezTo>
                  <a:cubicBezTo>
                    <a:pt x="0" y="914"/>
                    <a:pt x="294" y="1208"/>
                    <a:pt x="620" y="1208"/>
                  </a:cubicBezTo>
                  <a:cubicBezTo>
                    <a:pt x="946" y="1208"/>
                    <a:pt x="1240" y="914"/>
                    <a:pt x="1240" y="588"/>
                  </a:cubicBezTo>
                  <a:cubicBezTo>
                    <a:pt x="1240" y="262"/>
                    <a:pt x="946" y="34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4" name="Google Shape;17794;p31"/>
            <p:cNvSpPr/>
            <p:nvPr/>
          </p:nvSpPr>
          <p:spPr>
            <a:xfrm>
              <a:off x="1767975" y="3525375"/>
              <a:ext cx="30200" cy="31025"/>
            </a:xfrm>
            <a:custGeom>
              <a:avLst/>
              <a:gdLst/>
              <a:ahLst/>
              <a:cxnLst/>
              <a:rect l="l" t="t" r="r" b="b"/>
              <a:pathLst>
                <a:path w="1208" h="1241" extrusionOk="0">
                  <a:moveTo>
                    <a:pt x="588" y="1"/>
                  </a:moveTo>
                  <a:cubicBezTo>
                    <a:pt x="262" y="1"/>
                    <a:pt x="1" y="294"/>
                    <a:pt x="1" y="620"/>
                  </a:cubicBezTo>
                  <a:cubicBezTo>
                    <a:pt x="1" y="947"/>
                    <a:pt x="262" y="1240"/>
                    <a:pt x="588" y="1240"/>
                  </a:cubicBezTo>
                  <a:cubicBezTo>
                    <a:pt x="914" y="1240"/>
                    <a:pt x="1208" y="947"/>
                    <a:pt x="1208" y="620"/>
                  </a:cubicBezTo>
                  <a:cubicBezTo>
                    <a:pt x="1208" y="294"/>
                    <a:pt x="979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5" name="Google Shape;17795;p31"/>
            <p:cNvSpPr/>
            <p:nvPr/>
          </p:nvSpPr>
          <p:spPr>
            <a:xfrm>
              <a:off x="1716600" y="3356575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1" y="294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6" y="1012"/>
                    <a:pt x="1306" y="653"/>
                  </a:cubicBezTo>
                  <a:cubicBezTo>
                    <a:pt x="1306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6" name="Google Shape;17796;p31"/>
            <p:cNvSpPr/>
            <p:nvPr/>
          </p:nvSpPr>
          <p:spPr>
            <a:xfrm>
              <a:off x="1680725" y="318450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94" y="1"/>
                    <a:pt x="1" y="262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229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7" name="Google Shape;17797;p31"/>
            <p:cNvSpPr/>
            <p:nvPr/>
          </p:nvSpPr>
          <p:spPr>
            <a:xfrm>
              <a:off x="1657900" y="3007550"/>
              <a:ext cx="34275" cy="35075"/>
            </a:xfrm>
            <a:custGeom>
              <a:avLst/>
              <a:gdLst/>
              <a:ahLst/>
              <a:cxnLst/>
              <a:rect l="l" t="t" r="r" b="b"/>
              <a:pathLst>
                <a:path w="1371" h="1403" extrusionOk="0">
                  <a:moveTo>
                    <a:pt x="685" y="0"/>
                  </a:moveTo>
                  <a:cubicBezTo>
                    <a:pt x="294" y="0"/>
                    <a:pt x="0" y="326"/>
                    <a:pt x="0" y="685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44" y="1403"/>
                    <a:pt x="1370" y="1077"/>
                    <a:pt x="1370" y="685"/>
                  </a:cubicBezTo>
                  <a:cubicBezTo>
                    <a:pt x="1370" y="294"/>
                    <a:pt x="1044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8" name="Google Shape;17798;p31"/>
            <p:cNvSpPr/>
            <p:nvPr/>
          </p:nvSpPr>
          <p:spPr>
            <a:xfrm>
              <a:off x="1649725" y="283057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9" y="1"/>
                  </a:moveTo>
                  <a:cubicBezTo>
                    <a:pt x="327" y="1"/>
                    <a:pt x="1" y="327"/>
                    <a:pt x="1" y="718"/>
                  </a:cubicBezTo>
                  <a:cubicBezTo>
                    <a:pt x="1" y="1142"/>
                    <a:pt x="327" y="1468"/>
                    <a:pt x="719" y="1468"/>
                  </a:cubicBezTo>
                  <a:cubicBezTo>
                    <a:pt x="1143" y="1468"/>
                    <a:pt x="1469" y="1142"/>
                    <a:pt x="1469" y="718"/>
                  </a:cubicBezTo>
                  <a:cubicBezTo>
                    <a:pt x="1469" y="327"/>
                    <a:pt x="1143" y="1"/>
                    <a:pt x="71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9" name="Google Shape;17799;p31"/>
            <p:cNvSpPr/>
            <p:nvPr/>
          </p:nvSpPr>
          <p:spPr>
            <a:xfrm>
              <a:off x="1656250" y="26544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1" y="327"/>
                    <a:pt x="1" y="718"/>
                  </a:cubicBezTo>
                  <a:cubicBezTo>
                    <a:pt x="1" y="1142"/>
                    <a:pt x="327" y="1469"/>
                    <a:pt x="751" y="1469"/>
                  </a:cubicBezTo>
                  <a:cubicBezTo>
                    <a:pt x="1143" y="1469"/>
                    <a:pt x="1469" y="1142"/>
                    <a:pt x="1469" y="718"/>
                  </a:cubicBezTo>
                  <a:cubicBezTo>
                    <a:pt x="1469" y="327"/>
                    <a:pt x="1143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0" name="Google Shape;17800;p31"/>
            <p:cNvSpPr/>
            <p:nvPr/>
          </p:nvSpPr>
          <p:spPr>
            <a:xfrm>
              <a:off x="1676650" y="2479100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3" y="0"/>
                  </a:moveTo>
                  <a:cubicBezTo>
                    <a:pt x="392" y="0"/>
                    <a:pt x="0" y="327"/>
                    <a:pt x="0" y="751"/>
                  </a:cubicBezTo>
                  <a:cubicBezTo>
                    <a:pt x="0" y="1175"/>
                    <a:pt x="392" y="1534"/>
                    <a:pt x="783" y="1534"/>
                  </a:cubicBezTo>
                  <a:cubicBezTo>
                    <a:pt x="1207" y="1534"/>
                    <a:pt x="1566" y="1207"/>
                    <a:pt x="1566" y="751"/>
                  </a:cubicBezTo>
                  <a:cubicBezTo>
                    <a:pt x="1566" y="327"/>
                    <a:pt x="1207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1" name="Google Shape;17801;p31"/>
            <p:cNvSpPr/>
            <p:nvPr/>
          </p:nvSpPr>
          <p:spPr>
            <a:xfrm>
              <a:off x="1711725" y="23045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0" y="360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60"/>
                    <a:pt x="1272" y="33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2" name="Google Shape;17802;p31"/>
            <p:cNvSpPr/>
            <p:nvPr/>
          </p:nvSpPr>
          <p:spPr>
            <a:xfrm>
              <a:off x="1762275" y="213495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92" y="1"/>
                    <a:pt x="1" y="392"/>
                    <a:pt x="1" y="816"/>
                  </a:cubicBezTo>
                  <a:cubicBezTo>
                    <a:pt x="1" y="1273"/>
                    <a:pt x="392" y="1632"/>
                    <a:pt x="816" y="1632"/>
                  </a:cubicBezTo>
                  <a:cubicBezTo>
                    <a:pt x="1273" y="1632"/>
                    <a:pt x="1632" y="1273"/>
                    <a:pt x="1632" y="816"/>
                  </a:cubicBezTo>
                  <a:cubicBezTo>
                    <a:pt x="1632" y="392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3" name="Google Shape;17803;p31"/>
            <p:cNvSpPr/>
            <p:nvPr/>
          </p:nvSpPr>
          <p:spPr>
            <a:xfrm>
              <a:off x="1825875" y="1970225"/>
              <a:ext cx="42450" cy="42425"/>
            </a:xfrm>
            <a:custGeom>
              <a:avLst/>
              <a:gdLst/>
              <a:ahLst/>
              <a:cxnLst/>
              <a:rect l="l" t="t" r="r" b="b"/>
              <a:pathLst>
                <a:path w="1698" h="1697" extrusionOk="0">
                  <a:moveTo>
                    <a:pt x="849" y="1"/>
                  </a:moveTo>
                  <a:cubicBezTo>
                    <a:pt x="360" y="1"/>
                    <a:pt x="1" y="359"/>
                    <a:pt x="1" y="849"/>
                  </a:cubicBezTo>
                  <a:cubicBezTo>
                    <a:pt x="1" y="1338"/>
                    <a:pt x="360" y="1697"/>
                    <a:pt x="849" y="1697"/>
                  </a:cubicBezTo>
                  <a:cubicBezTo>
                    <a:pt x="1338" y="1697"/>
                    <a:pt x="1697" y="1338"/>
                    <a:pt x="1697" y="849"/>
                  </a:cubicBezTo>
                  <a:cubicBezTo>
                    <a:pt x="1697" y="392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4" name="Google Shape;17804;p31"/>
            <p:cNvSpPr/>
            <p:nvPr/>
          </p:nvSpPr>
          <p:spPr>
            <a:xfrm>
              <a:off x="1902550" y="181120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1" y="1"/>
                  </a:moveTo>
                  <a:cubicBezTo>
                    <a:pt x="392" y="1"/>
                    <a:pt x="0" y="392"/>
                    <a:pt x="0" y="881"/>
                  </a:cubicBezTo>
                  <a:cubicBezTo>
                    <a:pt x="0" y="1371"/>
                    <a:pt x="392" y="1795"/>
                    <a:pt x="881" y="1795"/>
                  </a:cubicBezTo>
                  <a:cubicBezTo>
                    <a:pt x="1370" y="1795"/>
                    <a:pt x="1794" y="1371"/>
                    <a:pt x="1794" y="881"/>
                  </a:cubicBezTo>
                  <a:cubicBezTo>
                    <a:pt x="1794" y="392"/>
                    <a:pt x="1370" y="1"/>
                    <a:pt x="88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5" name="Google Shape;17805;p31"/>
            <p:cNvSpPr/>
            <p:nvPr/>
          </p:nvSpPr>
          <p:spPr>
            <a:xfrm>
              <a:off x="1993050" y="1660300"/>
              <a:ext cx="44900" cy="44925"/>
            </a:xfrm>
            <a:custGeom>
              <a:avLst/>
              <a:gdLst/>
              <a:ahLst/>
              <a:cxnLst/>
              <a:rect l="l" t="t" r="r" b="b"/>
              <a:pathLst>
                <a:path w="1796" h="1797" extrusionOk="0">
                  <a:moveTo>
                    <a:pt x="939" y="0"/>
                  </a:moveTo>
                  <a:cubicBezTo>
                    <a:pt x="920" y="0"/>
                    <a:pt x="901" y="1"/>
                    <a:pt x="882" y="2"/>
                  </a:cubicBezTo>
                  <a:cubicBezTo>
                    <a:pt x="392" y="2"/>
                    <a:pt x="1" y="393"/>
                    <a:pt x="1" y="883"/>
                  </a:cubicBezTo>
                  <a:cubicBezTo>
                    <a:pt x="1" y="1372"/>
                    <a:pt x="392" y="1796"/>
                    <a:pt x="882" y="1796"/>
                  </a:cubicBezTo>
                  <a:cubicBezTo>
                    <a:pt x="1371" y="1796"/>
                    <a:pt x="1795" y="1372"/>
                    <a:pt x="1795" y="883"/>
                  </a:cubicBezTo>
                  <a:cubicBezTo>
                    <a:pt x="1795" y="381"/>
                    <a:pt x="1403" y="0"/>
                    <a:pt x="93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6" name="Google Shape;17806;p31"/>
            <p:cNvSpPr/>
            <p:nvPr/>
          </p:nvSpPr>
          <p:spPr>
            <a:xfrm>
              <a:off x="2094175" y="1515175"/>
              <a:ext cx="46525" cy="47325"/>
            </a:xfrm>
            <a:custGeom>
              <a:avLst/>
              <a:gdLst/>
              <a:ahLst/>
              <a:cxnLst/>
              <a:rect l="l" t="t" r="r" b="b"/>
              <a:pathLst>
                <a:path w="1861" h="1893" extrusionOk="0">
                  <a:moveTo>
                    <a:pt x="914" y="1"/>
                  </a:moveTo>
                  <a:cubicBezTo>
                    <a:pt x="392" y="1"/>
                    <a:pt x="1" y="425"/>
                    <a:pt x="1" y="947"/>
                  </a:cubicBezTo>
                  <a:cubicBezTo>
                    <a:pt x="1" y="1469"/>
                    <a:pt x="392" y="1893"/>
                    <a:pt x="914" y="1893"/>
                  </a:cubicBezTo>
                  <a:cubicBezTo>
                    <a:pt x="1469" y="1893"/>
                    <a:pt x="1860" y="1469"/>
                    <a:pt x="1860" y="947"/>
                  </a:cubicBezTo>
                  <a:cubicBezTo>
                    <a:pt x="1860" y="425"/>
                    <a:pt x="1469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7" name="Google Shape;17807;p31"/>
            <p:cNvSpPr/>
            <p:nvPr/>
          </p:nvSpPr>
          <p:spPr>
            <a:xfrm>
              <a:off x="2206725" y="137980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1"/>
                  </a:moveTo>
                  <a:cubicBezTo>
                    <a:pt x="457" y="1"/>
                    <a:pt x="0" y="457"/>
                    <a:pt x="0" y="979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33" y="1958"/>
                    <a:pt x="1958" y="1501"/>
                    <a:pt x="1958" y="979"/>
                  </a:cubicBezTo>
                  <a:cubicBezTo>
                    <a:pt x="1958" y="457"/>
                    <a:pt x="1533" y="33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8" name="Google Shape;17808;p31"/>
            <p:cNvSpPr/>
            <p:nvPr/>
          </p:nvSpPr>
          <p:spPr>
            <a:xfrm>
              <a:off x="2332300" y="1255025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25" y="1"/>
                    <a:pt x="1" y="458"/>
                    <a:pt x="1" y="980"/>
                  </a:cubicBezTo>
                  <a:cubicBezTo>
                    <a:pt x="1" y="1534"/>
                    <a:pt x="425" y="1958"/>
                    <a:pt x="979" y="1958"/>
                  </a:cubicBezTo>
                  <a:cubicBezTo>
                    <a:pt x="1534" y="1958"/>
                    <a:pt x="1958" y="1534"/>
                    <a:pt x="1958" y="980"/>
                  </a:cubicBezTo>
                  <a:cubicBezTo>
                    <a:pt x="1958" y="458"/>
                    <a:pt x="1534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9" name="Google Shape;17809;p31"/>
            <p:cNvSpPr/>
            <p:nvPr/>
          </p:nvSpPr>
          <p:spPr>
            <a:xfrm>
              <a:off x="2465225" y="1140050"/>
              <a:ext cx="50600" cy="51400"/>
            </a:xfrm>
            <a:custGeom>
              <a:avLst/>
              <a:gdLst/>
              <a:ahLst/>
              <a:cxnLst/>
              <a:rect l="l" t="t" r="r" b="b"/>
              <a:pathLst>
                <a:path w="2024" h="2056" extrusionOk="0">
                  <a:moveTo>
                    <a:pt x="1012" y="1"/>
                  </a:moveTo>
                  <a:cubicBezTo>
                    <a:pt x="425" y="1"/>
                    <a:pt x="1" y="457"/>
                    <a:pt x="1" y="1044"/>
                  </a:cubicBezTo>
                  <a:cubicBezTo>
                    <a:pt x="1" y="1599"/>
                    <a:pt x="425" y="2056"/>
                    <a:pt x="1012" y="2056"/>
                  </a:cubicBezTo>
                  <a:cubicBezTo>
                    <a:pt x="1567" y="2056"/>
                    <a:pt x="2023" y="1599"/>
                    <a:pt x="2023" y="1044"/>
                  </a:cubicBezTo>
                  <a:cubicBezTo>
                    <a:pt x="2023" y="457"/>
                    <a:pt x="1567" y="1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0" name="Google Shape;17810;p31"/>
            <p:cNvSpPr/>
            <p:nvPr/>
          </p:nvSpPr>
          <p:spPr>
            <a:xfrm>
              <a:off x="2607950" y="1036475"/>
              <a:ext cx="52200" cy="53050"/>
            </a:xfrm>
            <a:custGeom>
              <a:avLst/>
              <a:gdLst/>
              <a:ahLst/>
              <a:cxnLst/>
              <a:rect l="l" t="t" r="r" b="b"/>
              <a:pathLst>
                <a:path w="2088" h="2122" extrusionOk="0">
                  <a:moveTo>
                    <a:pt x="1044" y="1"/>
                  </a:moveTo>
                  <a:cubicBezTo>
                    <a:pt x="457" y="1"/>
                    <a:pt x="0" y="490"/>
                    <a:pt x="0" y="1045"/>
                  </a:cubicBezTo>
                  <a:cubicBezTo>
                    <a:pt x="0" y="1632"/>
                    <a:pt x="457" y="2121"/>
                    <a:pt x="1044" y="2121"/>
                  </a:cubicBezTo>
                  <a:cubicBezTo>
                    <a:pt x="1631" y="2121"/>
                    <a:pt x="2088" y="1632"/>
                    <a:pt x="2088" y="1045"/>
                  </a:cubicBezTo>
                  <a:cubicBezTo>
                    <a:pt x="2088" y="490"/>
                    <a:pt x="1631" y="33"/>
                    <a:pt x="104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1" name="Google Shape;17811;p31"/>
            <p:cNvSpPr/>
            <p:nvPr/>
          </p:nvSpPr>
          <p:spPr>
            <a:xfrm>
              <a:off x="2757175" y="945150"/>
              <a:ext cx="55475" cy="55475"/>
            </a:xfrm>
            <a:custGeom>
              <a:avLst/>
              <a:gdLst/>
              <a:ahLst/>
              <a:cxnLst/>
              <a:rect l="l" t="t" r="r" b="b"/>
              <a:pathLst>
                <a:path w="2219" h="2219" extrusionOk="0">
                  <a:moveTo>
                    <a:pt x="1110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729"/>
                    <a:pt x="490" y="2219"/>
                    <a:pt x="1110" y="2219"/>
                  </a:cubicBezTo>
                  <a:cubicBezTo>
                    <a:pt x="1730" y="2219"/>
                    <a:pt x="2219" y="1729"/>
                    <a:pt x="2219" y="1109"/>
                  </a:cubicBezTo>
                  <a:cubicBezTo>
                    <a:pt x="2219" y="490"/>
                    <a:pt x="1730" y="33"/>
                    <a:pt x="111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2" name="Google Shape;17812;p31"/>
            <p:cNvSpPr/>
            <p:nvPr/>
          </p:nvSpPr>
          <p:spPr>
            <a:xfrm>
              <a:off x="2916200" y="866850"/>
              <a:ext cx="55475" cy="55500"/>
            </a:xfrm>
            <a:custGeom>
              <a:avLst/>
              <a:gdLst/>
              <a:ahLst/>
              <a:cxnLst/>
              <a:rect l="l" t="t" r="r" b="b"/>
              <a:pathLst>
                <a:path w="2219" h="2220" extrusionOk="0">
                  <a:moveTo>
                    <a:pt x="1110" y="1"/>
                  </a:moveTo>
                  <a:cubicBezTo>
                    <a:pt x="490" y="1"/>
                    <a:pt x="1" y="490"/>
                    <a:pt x="1" y="1110"/>
                  </a:cubicBezTo>
                  <a:cubicBezTo>
                    <a:pt x="1" y="1730"/>
                    <a:pt x="490" y="2219"/>
                    <a:pt x="1110" y="2219"/>
                  </a:cubicBezTo>
                  <a:cubicBezTo>
                    <a:pt x="1729" y="2219"/>
                    <a:pt x="2219" y="1730"/>
                    <a:pt x="2219" y="1110"/>
                  </a:cubicBezTo>
                  <a:cubicBezTo>
                    <a:pt x="2219" y="490"/>
                    <a:pt x="1729" y="1"/>
                    <a:pt x="111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3" name="Google Shape;17813;p31"/>
            <p:cNvSpPr/>
            <p:nvPr/>
          </p:nvSpPr>
          <p:spPr>
            <a:xfrm>
              <a:off x="3079300" y="801625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0"/>
                  </a:moveTo>
                  <a:cubicBezTo>
                    <a:pt x="555" y="0"/>
                    <a:pt x="1" y="490"/>
                    <a:pt x="1" y="1142"/>
                  </a:cubicBezTo>
                  <a:cubicBezTo>
                    <a:pt x="1" y="1762"/>
                    <a:pt x="490" y="2284"/>
                    <a:pt x="1142" y="2284"/>
                  </a:cubicBezTo>
                  <a:cubicBezTo>
                    <a:pt x="1762" y="2284"/>
                    <a:pt x="2284" y="1794"/>
                    <a:pt x="2284" y="1142"/>
                  </a:cubicBezTo>
                  <a:cubicBezTo>
                    <a:pt x="2284" y="555"/>
                    <a:pt x="1762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4" name="Google Shape;17814;p31"/>
            <p:cNvSpPr/>
            <p:nvPr/>
          </p:nvSpPr>
          <p:spPr>
            <a:xfrm>
              <a:off x="3246475" y="751050"/>
              <a:ext cx="59550" cy="58750"/>
            </a:xfrm>
            <a:custGeom>
              <a:avLst/>
              <a:gdLst/>
              <a:ahLst/>
              <a:cxnLst/>
              <a:rect l="l" t="t" r="r" b="b"/>
              <a:pathLst>
                <a:path w="2382" h="2350" extrusionOk="0">
                  <a:moveTo>
                    <a:pt x="1208" y="1"/>
                  </a:moveTo>
                  <a:cubicBezTo>
                    <a:pt x="555" y="1"/>
                    <a:pt x="1" y="523"/>
                    <a:pt x="1" y="1175"/>
                  </a:cubicBezTo>
                  <a:cubicBezTo>
                    <a:pt x="1" y="1828"/>
                    <a:pt x="555" y="2350"/>
                    <a:pt x="1208" y="2350"/>
                  </a:cubicBezTo>
                  <a:cubicBezTo>
                    <a:pt x="1860" y="2350"/>
                    <a:pt x="2382" y="1828"/>
                    <a:pt x="2382" y="1175"/>
                  </a:cubicBezTo>
                  <a:cubicBezTo>
                    <a:pt x="2382" y="523"/>
                    <a:pt x="1860" y="1"/>
                    <a:pt x="120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5" name="Google Shape;17815;p31"/>
            <p:cNvSpPr/>
            <p:nvPr/>
          </p:nvSpPr>
          <p:spPr>
            <a:xfrm>
              <a:off x="3420175" y="714375"/>
              <a:ext cx="58750" cy="58725"/>
            </a:xfrm>
            <a:custGeom>
              <a:avLst/>
              <a:gdLst/>
              <a:ahLst/>
              <a:cxnLst/>
              <a:rect l="l" t="t" r="r" b="b"/>
              <a:pathLst>
                <a:path w="2350" h="2349" extrusionOk="0">
                  <a:moveTo>
                    <a:pt x="1175" y="0"/>
                  </a:moveTo>
                  <a:cubicBezTo>
                    <a:pt x="523" y="0"/>
                    <a:pt x="1" y="522"/>
                    <a:pt x="1" y="1174"/>
                  </a:cubicBezTo>
                  <a:cubicBezTo>
                    <a:pt x="1" y="1827"/>
                    <a:pt x="523" y="2349"/>
                    <a:pt x="1175" y="2349"/>
                  </a:cubicBezTo>
                  <a:cubicBezTo>
                    <a:pt x="1827" y="2349"/>
                    <a:pt x="2349" y="1827"/>
                    <a:pt x="2349" y="1174"/>
                  </a:cubicBezTo>
                  <a:cubicBezTo>
                    <a:pt x="2349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6" name="Google Shape;17816;p31"/>
            <p:cNvSpPr/>
            <p:nvPr/>
          </p:nvSpPr>
          <p:spPr>
            <a:xfrm>
              <a:off x="3594700" y="693150"/>
              <a:ext cx="58725" cy="58750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1"/>
                  </a:moveTo>
                  <a:cubicBezTo>
                    <a:pt x="522" y="1"/>
                    <a:pt x="0" y="523"/>
                    <a:pt x="0" y="1175"/>
                  </a:cubicBezTo>
                  <a:cubicBezTo>
                    <a:pt x="0" y="1828"/>
                    <a:pt x="522" y="2350"/>
                    <a:pt x="1175" y="2350"/>
                  </a:cubicBezTo>
                  <a:cubicBezTo>
                    <a:pt x="1827" y="2350"/>
                    <a:pt x="2349" y="1828"/>
                    <a:pt x="2349" y="1175"/>
                  </a:cubicBezTo>
                  <a:cubicBezTo>
                    <a:pt x="2349" y="523"/>
                    <a:pt x="1827" y="1"/>
                    <a:pt x="117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7" name="Google Shape;17817;p31"/>
            <p:cNvSpPr/>
            <p:nvPr/>
          </p:nvSpPr>
          <p:spPr>
            <a:xfrm>
              <a:off x="3770850" y="685825"/>
              <a:ext cx="58725" cy="58725"/>
            </a:xfrm>
            <a:custGeom>
              <a:avLst/>
              <a:gdLst/>
              <a:ahLst/>
              <a:cxnLst/>
              <a:rect l="l" t="t" r="r" b="b"/>
              <a:pathLst>
                <a:path w="2349" h="2349" extrusionOk="0">
                  <a:moveTo>
                    <a:pt x="1175" y="0"/>
                  </a:moveTo>
                  <a:cubicBezTo>
                    <a:pt x="522" y="0"/>
                    <a:pt x="0" y="522"/>
                    <a:pt x="0" y="1175"/>
                  </a:cubicBezTo>
                  <a:cubicBezTo>
                    <a:pt x="0" y="1827"/>
                    <a:pt x="522" y="2349"/>
                    <a:pt x="1175" y="2349"/>
                  </a:cubicBezTo>
                  <a:cubicBezTo>
                    <a:pt x="1827" y="2349"/>
                    <a:pt x="2349" y="1827"/>
                    <a:pt x="2349" y="1175"/>
                  </a:cubicBezTo>
                  <a:cubicBezTo>
                    <a:pt x="2349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8" name="Google Shape;17818;p31"/>
            <p:cNvSpPr/>
            <p:nvPr/>
          </p:nvSpPr>
          <p:spPr>
            <a:xfrm>
              <a:off x="3947800" y="693975"/>
              <a:ext cx="57125" cy="57100"/>
            </a:xfrm>
            <a:custGeom>
              <a:avLst/>
              <a:gdLst/>
              <a:ahLst/>
              <a:cxnLst/>
              <a:rect l="l" t="t" r="r" b="b"/>
              <a:pathLst>
                <a:path w="2285" h="2284" extrusionOk="0">
                  <a:moveTo>
                    <a:pt x="1142" y="1"/>
                  </a:moveTo>
                  <a:cubicBezTo>
                    <a:pt x="490" y="1"/>
                    <a:pt x="1" y="522"/>
                    <a:pt x="1" y="1142"/>
                  </a:cubicBezTo>
                  <a:cubicBezTo>
                    <a:pt x="1" y="1795"/>
                    <a:pt x="555" y="2284"/>
                    <a:pt x="1142" y="2284"/>
                  </a:cubicBezTo>
                  <a:cubicBezTo>
                    <a:pt x="1795" y="2284"/>
                    <a:pt x="2284" y="1762"/>
                    <a:pt x="2284" y="1142"/>
                  </a:cubicBezTo>
                  <a:cubicBezTo>
                    <a:pt x="2284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9" name="Google Shape;17819;p31"/>
            <p:cNvSpPr/>
            <p:nvPr/>
          </p:nvSpPr>
          <p:spPr>
            <a:xfrm>
              <a:off x="4123150" y="716000"/>
              <a:ext cx="55475" cy="55475"/>
            </a:xfrm>
            <a:custGeom>
              <a:avLst/>
              <a:gdLst/>
              <a:ahLst/>
              <a:cxnLst/>
              <a:rect l="l" t="t" r="r" b="b"/>
              <a:pathLst>
                <a:path w="2219" h="2219" extrusionOk="0">
                  <a:moveTo>
                    <a:pt x="1109" y="0"/>
                  </a:moveTo>
                  <a:cubicBezTo>
                    <a:pt x="489" y="0"/>
                    <a:pt x="0" y="490"/>
                    <a:pt x="0" y="1109"/>
                  </a:cubicBezTo>
                  <a:cubicBezTo>
                    <a:pt x="0" y="1729"/>
                    <a:pt x="489" y="2218"/>
                    <a:pt x="1109" y="2218"/>
                  </a:cubicBezTo>
                  <a:cubicBezTo>
                    <a:pt x="1729" y="2218"/>
                    <a:pt x="2218" y="1729"/>
                    <a:pt x="2218" y="1109"/>
                  </a:cubicBezTo>
                  <a:cubicBezTo>
                    <a:pt x="2218" y="490"/>
                    <a:pt x="1729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0" name="Google Shape;17820;p31"/>
            <p:cNvSpPr/>
            <p:nvPr/>
          </p:nvSpPr>
          <p:spPr>
            <a:xfrm>
              <a:off x="4298475" y="754325"/>
              <a:ext cx="51400" cy="50575"/>
            </a:xfrm>
            <a:custGeom>
              <a:avLst/>
              <a:gdLst/>
              <a:ahLst/>
              <a:cxnLst/>
              <a:rect l="l" t="t" r="r" b="b"/>
              <a:pathLst>
                <a:path w="2056" h="2023" extrusionOk="0">
                  <a:moveTo>
                    <a:pt x="1012" y="0"/>
                  </a:moveTo>
                  <a:cubicBezTo>
                    <a:pt x="457" y="0"/>
                    <a:pt x="0" y="424"/>
                    <a:pt x="0" y="1012"/>
                  </a:cubicBezTo>
                  <a:cubicBezTo>
                    <a:pt x="0" y="1566"/>
                    <a:pt x="457" y="2023"/>
                    <a:pt x="1012" y="2023"/>
                  </a:cubicBezTo>
                  <a:cubicBezTo>
                    <a:pt x="1599" y="2023"/>
                    <a:pt x="2055" y="1566"/>
                    <a:pt x="2055" y="1012"/>
                  </a:cubicBezTo>
                  <a:cubicBezTo>
                    <a:pt x="2055" y="490"/>
                    <a:pt x="1599" y="33"/>
                    <a:pt x="101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1" name="Google Shape;17821;p31"/>
            <p:cNvSpPr/>
            <p:nvPr/>
          </p:nvSpPr>
          <p:spPr>
            <a:xfrm>
              <a:off x="4468900" y="807325"/>
              <a:ext cx="47325" cy="46500"/>
            </a:xfrm>
            <a:custGeom>
              <a:avLst/>
              <a:gdLst/>
              <a:ahLst/>
              <a:cxnLst/>
              <a:rect l="l" t="t" r="r" b="b"/>
              <a:pathLst>
                <a:path w="1893" h="1860" extrusionOk="0">
                  <a:moveTo>
                    <a:pt x="947" y="1"/>
                  </a:moveTo>
                  <a:cubicBezTo>
                    <a:pt x="392" y="1"/>
                    <a:pt x="1" y="392"/>
                    <a:pt x="1" y="914"/>
                  </a:cubicBezTo>
                  <a:cubicBezTo>
                    <a:pt x="1" y="1469"/>
                    <a:pt x="392" y="1860"/>
                    <a:pt x="947" y="1860"/>
                  </a:cubicBezTo>
                  <a:cubicBezTo>
                    <a:pt x="1469" y="1860"/>
                    <a:pt x="1893" y="1469"/>
                    <a:pt x="1893" y="914"/>
                  </a:cubicBezTo>
                  <a:cubicBezTo>
                    <a:pt x="1893" y="392"/>
                    <a:pt x="1469" y="1"/>
                    <a:pt x="94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2" name="Google Shape;17822;p31"/>
            <p:cNvSpPr/>
            <p:nvPr/>
          </p:nvSpPr>
          <p:spPr>
            <a:xfrm>
              <a:off x="4635275" y="873375"/>
              <a:ext cx="42425" cy="42450"/>
            </a:xfrm>
            <a:custGeom>
              <a:avLst/>
              <a:gdLst/>
              <a:ahLst/>
              <a:cxnLst/>
              <a:rect l="l" t="t" r="r" b="b"/>
              <a:pathLst>
                <a:path w="1697" h="1698" extrusionOk="0">
                  <a:moveTo>
                    <a:pt x="848" y="1"/>
                  </a:moveTo>
                  <a:cubicBezTo>
                    <a:pt x="359" y="1"/>
                    <a:pt x="0" y="360"/>
                    <a:pt x="0" y="849"/>
                  </a:cubicBezTo>
                  <a:cubicBezTo>
                    <a:pt x="0" y="1338"/>
                    <a:pt x="359" y="1697"/>
                    <a:pt x="848" y="1697"/>
                  </a:cubicBezTo>
                  <a:cubicBezTo>
                    <a:pt x="1338" y="1697"/>
                    <a:pt x="1697" y="1338"/>
                    <a:pt x="1697" y="849"/>
                  </a:cubicBezTo>
                  <a:cubicBezTo>
                    <a:pt x="1697" y="360"/>
                    <a:pt x="1338" y="1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3" name="Google Shape;17823;p31"/>
            <p:cNvSpPr/>
            <p:nvPr/>
          </p:nvSpPr>
          <p:spPr>
            <a:xfrm>
              <a:off x="4795925" y="952500"/>
              <a:ext cx="39175" cy="39150"/>
            </a:xfrm>
            <a:custGeom>
              <a:avLst/>
              <a:gdLst/>
              <a:ahLst/>
              <a:cxnLst/>
              <a:rect l="l" t="t" r="r" b="b"/>
              <a:pathLst>
                <a:path w="1567" h="1566" extrusionOk="0">
                  <a:moveTo>
                    <a:pt x="783" y="0"/>
                  </a:moveTo>
                  <a:cubicBezTo>
                    <a:pt x="392" y="0"/>
                    <a:pt x="0" y="391"/>
                    <a:pt x="0" y="783"/>
                  </a:cubicBezTo>
                  <a:cubicBezTo>
                    <a:pt x="0" y="1207"/>
                    <a:pt x="392" y="1566"/>
                    <a:pt x="783" y="1566"/>
                  </a:cubicBezTo>
                  <a:cubicBezTo>
                    <a:pt x="1207" y="1566"/>
                    <a:pt x="1566" y="1207"/>
                    <a:pt x="1566" y="783"/>
                  </a:cubicBezTo>
                  <a:cubicBezTo>
                    <a:pt x="1566" y="326"/>
                    <a:pt x="1207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4" name="Google Shape;17824;p31"/>
            <p:cNvSpPr/>
            <p:nvPr/>
          </p:nvSpPr>
          <p:spPr>
            <a:xfrm>
              <a:off x="4948425" y="1044650"/>
              <a:ext cx="36725" cy="36700"/>
            </a:xfrm>
            <a:custGeom>
              <a:avLst/>
              <a:gdLst/>
              <a:ahLst/>
              <a:cxnLst/>
              <a:rect l="l" t="t" r="r" b="b"/>
              <a:pathLst>
                <a:path w="1469" h="1468" extrusionOk="0">
                  <a:moveTo>
                    <a:pt x="718" y="0"/>
                  </a:moveTo>
                  <a:cubicBezTo>
                    <a:pt x="327" y="0"/>
                    <a:pt x="0" y="326"/>
                    <a:pt x="0" y="718"/>
                  </a:cubicBezTo>
                  <a:cubicBezTo>
                    <a:pt x="0" y="1142"/>
                    <a:pt x="327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5" name="Google Shape;17825;p31"/>
            <p:cNvSpPr/>
            <p:nvPr/>
          </p:nvSpPr>
          <p:spPr>
            <a:xfrm>
              <a:off x="5092775" y="1147400"/>
              <a:ext cx="35075" cy="35075"/>
            </a:xfrm>
            <a:custGeom>
              <a:avLst/>
              <a:gdLst/>
              <a:ahLst/>
              <a:cxnLst/>
              <a:rect l="l" t="t" r="r" b="b"/>
              <a:pathLst>
                <a:path w="1403" h="1403" extrusionOk="0">
                  <a:moveTo>
                    <a:pt x="685" y="0"/>
                  </a:moveTo>
                  <a:cubicBezTo>
                    <a:pt x="326" y="0"/>
                    <a:pt x="0" y="326"/>
                    <a:pt x="0" y="685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77" y="1403"/>
                    <a:pt x="1403" y="1077"/>
                    <a:pt x="1403" y="685"/>
                  </a:cubicBezTo>
                  <a:cubicBezTo>
                    <a:pt x="1403" y="326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6" name="Google Shape;17826;p31"/>
            <p:cNvSpPr/>
            <p:nvPr/>
          </p:nvSpPr>
          <p:spPr>
            <a:xfrm>
              <a:off x="5226500" y="1261550"/>
              <a:ext cx="34275" cy="35100"/>
            </a:xfrm>
            <a:custGeom>
              <a:avLst/>
              <a:gdLst/>
              <a:ahLst/>
              <a:cxnLst/>
              <a:rect l="l" t="t" r="r" b="b"/>
              <a:pathLst>
                <a:path w="1371" h="1404" extrusionOk="0">
                  <a:moveTo>
                    <a:pt x="686" y="1"/>
                  </a:moveTo>
                  <a:cubicBezTo>
                    <a:pt x="294" y="1"/>
                    <a:pt x="1" y="327"/>
                    <a:pt x="1" y="686"/>
                  </a:cubicBezTo>
                  <a:cubicBezTo>
                    <a:pt x="1" y="1110"/>
                    <a:pt x="327" y="1404"/>
                    <a:pt x="686" y="1404"/>
                  </a:cubicBezTo>
                  <a:cubicBezTo>
                    <a:pt x="1110" y="1404"/>
                    <a:pt x="1371" y="1077"/>
                    <a:pt x="1371" y="686"/>
                  </a:cubicBezTo>
                  <a:cubicBezTo>
                    <a:pt x="1371" y="327"/>
                    <a:pt x="1110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7" name="Google Shape;17827;p31"/>
            <p:cNvSpPr/>
            <p:nvPr/>
          </p:nvSpPr>
          <p:spPr>
            <a:xfrm>
              <a:off x="5352100" y="13863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5" y="1"/>
                  </a:moveTo>
                  <a:cubicBezTo>
                    <a:pt x="261" y="1"/>
                    <a:pt x="0" y="327"/>
                    <a:pt x="0" y="686"/>
                  </a:cubicBezTo>
                  <a:cubicBezTo>
                    <a:pt x="0" y="1077"/>
                    <a:pt x="326" y="1371"/>
                    <a:pt x="685" y="1371"/>
                  </a:cubicBezTo>
                  <a:cubicBezTo>
                    <a:pt x="1077" y="1371"/>
                    <a:pt x="1370" y="1045"/>
                    <a:pt x="1370" y="686"/>
                  </a:cubicBezTo>
                  <a:cubicBezTo>
                    <a:pt x="1370" y="327"/>
                    <a:pt x="1044" y="33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8" name="Google Shape;17828;p31"/>
            <p:cNvSpPr/>
            <p:nvPr/>
          </p:nvSpPr>
          <p:spPr>
            <a:xfrm>
              <a:off x="5467900" y="152170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4" y="1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1" y="1305"/>
                    <a:pt x="1305" y="1012"/>
                    <a:pt x="1305" y="653"/>
                  </a:cubicBezTo>
                  <a:cubicBezTo>
                    <a:pt x="1305" y="294"/>
                    <a:pt x="979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9" name="Google Shape;17829;p31"/>
            <p:cNvSpPr/>
            <p:nvPr/>
          </p:nvSpPr>
          <p:spPr>
            <a:xfrm>
              <a:off x="5569025" y="16644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5" y="0"/>
                  </a:moveTo>
                  <a:cubicBezTo>
                    <a:pt x="326" y="0"/>
                    <a:pt x="0" y="326"/>
                    <a:pt x="0" y="685"/>
                  </a:cubicBezTo>
                  <a:cubicBezTo>
                    <a:pt x="0" y="1044"/>
                    <a:pt x="326" y="1370"/>
                    <a:pt x="685" y="1370"/>
                  </a:cubicBezTo>
                  <a:cubicBezTo>
                    <a:pt x="1044" y="1370"/>
                    <a:pt x="1370" y="1044"/>
                    <a:pt x="1370" y="685"/>
                  </a:cubicBezTo>
                  <a:cubicBezTo>
                    <a:pt x="1370" y="294"/>
                    <a:pt x="1044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0" name="Google Shape;17830;p31"/>
            <p:cNvSpPr/>
            <p:nvPr/>
          </p:nvSpPr>
          <p:spPr>
            <a:xfrm>
              <a:off x="5659525" y="1815275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686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294" y="1371"/>
                    <a:pt x="686" y="1371"/>
                  </a:cubicBezTo>
                  <a:cubicBezTo>
                    <a:pt x="1077" y="1371"/>
                    <a:pt x="1404" y="1110"/>
                    <a:pt x="1404" y="686"/>
                  </a:cubicBezTo>
                  <a:cubicBezTo>
                    <a:pt x="1404" y="294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1" name="Google Shape;17831;p31"/>
            <p:cNvSpPr/>
            <p:nvPr/>
          </p:nvSpPr>
          <p:spPr>
            <a:xfrm>
              <a:off x="5736200" y="197185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143"/>
                    <a:pt x="326" y="1469"/>
                    <a:pt x="718" y="1469"/>
                  </a:cubicBezTo>
                  <a:cubicBezTo>
                    <a:pt x="1142" y="1469"/>
                    <a:pt x="1468" y="1143"/>
                    <a:pt x="1468" y="751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2" name="Google Shape;17832;p31"/>
            <p:cNvSpPr/>
            <p:nvPr/>
          </p:nvSpPr>
          <p:spPr>
            <a:xfrm>
              <a:off x="5800625" y="2136600"/>
              <a:ext cx="36700" cy="36700"/>
            </a:xfrm>
            <a:custGeom>
              <a:avLst/>
              <a:gdLst/>
              <a:ahLst/>
              <a:cxnLst/>
              <a:rect l="l" t="t" r="r" b="b"/>
              <a:pathLst>
                <a:path w="1468" h="1468" extrusionOk="0">
                  <a:moveTo>
                    <a:pt x="718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3" name="Google Shape;17833;p31"/>
            <p:cNvSpPr/>
            <p:nvPr/>
          </p:nvSpPr>
          <p:spPr>
            <a:xfrm>
              <a:off x="5849550" y="2304575"/>
              <a:ext cx="38350" cy="38350"/>
            </a:xfrm>
            <a:custGeom>
              <a:avLst/>
              <a:gdLst/>
              <a:ahLst/>
              <a:cxnLst/>
              <a:rect l="l" t="t" r="r" b="b"/>
              <a:pathLst>
                <a:path w="1534" h="1534" extrusionOk="0">
                  <a:moveTo>
                    <a:pt x="751" y="1"/>
                  </a:moveTo>
                  <a:cubicBezTo>
                    <a:pt x="326" y="1"/>
                    <a:pt x="0" y="360"/>
                    <a:pt x="0" y="784"/>
                  </a:cubicBezTo>
                  <a:cubicBezTo>
                    <a:pt x="0" y="1208"/>
                    <a:pt x="359" y="1534"/>
                    <a:pt x="751" y="1534"/>
                  </a:cubicBezTo>
                  <a:cubicBezTo>
                    <a:pt x="1207" y="1534"/>
                    <a:pt x="1533" y="1175"/>
                    <a:pt x="1533" y="784"/>
                  </a:cubicBezTo>
                  <a:cubicBezTo>
                    <a:pt x="1533" y="360"/>
                    <a:pt x="1207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4" name="Google Shape;17834;p31"/>
            <p:cNvSpPr/>
            <p:nvPr/>
          </p:nvSpPr>
          <p:spPr>
            <a:xfrm>
              <a:off x="5886250" y="2476650"/>
              <a:ext cx="38350" cy="39175"/>
            </a:xfrm>
            <a:custGeom>
              <a:avLst/>
              <a:gdLst/>
              <a:ahLst/>
              <a:cxnLst/>
              <a:rect l="l" t="t" r="r" b="b"/>
              <a:pathLst>
                <a:path w="1534" h="1567" extrusionOk="0">
                  <a:moveTo>
                    <a:pt x="750" y="1"/>
                  </a:moveTo>
                  <a:cubicBezTo>
                    <a:pt x="326" y="1"/>
                    <a:pt x="0" y="359"/>
                    <a:pt x="0" y="783"/>
                  </a:cubicBezTo>
                  <a:cubicBezTo>
                    <a:pt x="0" y="1240"/>
                    <a:pt x="359" y="1566"/>
                    <a:pt x="750" y="1566"/>
                  </a:cubicBezTo>
                  <a:cubicBezTo>
                    <a:pt x="1207" y="1566"/>
                    <a:pt x="1533" y="1175"/>
                    <a:pt x="1533" y="783"/>
                  </a:cubicBezTo>
                  <a:cubicBezTo>
                    <a:pt x="1533" y="359"/>
                    <a:pt x="1174" y="33"/>
                    <a:pt x="75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5" name="Google Shape;17835;p31"/>
            <p:cNvSpPr/>
            <p:nvPr/>
          </p:nvSpPr>
          <p:spPr>
            <a:xfrm>
              <a:off x="5909075" y="2652750"/>
              <a:ext cx="36725" cy="36775"/>
            </a:xfrm>
            <a:custGeom>
              <a:avLst/>
              <a:gdLst/>
              <a:ahLst/>
              <a:cxnLst/>
              <a:rect l="l" t="t" r="r" b="b"/>
              <a:pathLst>
                <a:path w="1469" h="1471" extrusionOk="0">
                  <a:moveTo>
                    <a:pt x="796" y="0"/>
                  </a:moveTo>
                  <a:cubicBezTo>
                    <a:pt x="781" y="0"/>
                    <a:pt x="766" y="1"/>
                    <a:pt x="751" y="2"/>
                  </a:cubicBezTo>
                  <a:cubicBezTo>
                    <a:pt x="327" y="2"/>
                    <a:pt x="1" y="329"/>
                    <a:pt x="1" y="753"/>
                  </a:cubicBezTo>
                  <a:cubicBezTo>
                    <a:pt x="1" y="1144"/>
                    <a:pt x="327" y="1470"/>
                    <a:pt x="751" y="1470"/>
                  </a:cubicBezTo>
                  <a:cubicBezTo>
                    <a:pt x="1142" y="1470"/>
                    <a:pt x="1468" y="1144"/>
                    <a:pt x="1468" y="753"/>
                  </a:cubicBezTo>
                  <a:cubicBezTo>
                    <a:pt x="1468" y="347"/>
                    <a:pt x="1139" y="0"/>
                    <a:pt x="7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6" name="Google Shape;17836;p31"/>
            <p:cNvSpPr/>
            <p:nvPr/>
          </p:nvSpPr>
          <p:spPr>
            <a:xfrm>
              <a:off x="1838925" y="886425"/>
              <a:ext cx="3925025" cy="3925025"/>
            </a:xfrm>
            <a:custGeom>
              <a:avLst/>
              <a:gdLst/>
              <a:ahLst/>
              <a:cxnLst/>
              <a:rect l="l" t="t" r="r" b="b"/>
              <a:pathLst>
                <a:path w="157001" h="157001" extrusionOk="0">
                  <a:moveTo>
                    <a:pt x="78321" y="1"/>
                  </a:moveTo>
                  <a:cubicBezTo>
                    <a:pt x="77962" y="1"/>
                    <a:pt x="77669" y="294"/>
                    <a:pt x="77669" y="653"/>
                  </a:cubicBezTo>
                  <a:cubicBezTo>
                    <a:pt x="77669" y="1012"/>
                    <a:pt x="77962" y="1306"/>
                    <a:pt x="78321" y="1306"/>
                  </a:cubicBezTo>
                  <a:cubicBezTo>
                    <a:pt x="78713" y="1306"/>
                    <a:pt x="78973" y="1012"/>
                    <a:pt x="78973" y="653"/>
                  </a:cubicBezTo>
                  <a:cubicBezTo>
                    <a:pt x="78973" y="294"/>
                    <a:pt x="78680" y="1"/>
                    <a:pt x="78321" y="1"/>
                  </a:cubicBezTo>
                  <a:close/>
                  <a:moveTo>
                    <a:pt x="73064" y="161"/>
                  </a:moveTo>
                  <a:cubicBezTo>
                    <a:pt x="73044" y="161"/>
                    <a:pt x="73024" y="162"/>
                    <a:pt x="73004" y="164"/>
                  </a:cubicBezTo>
                  <a:cubicBezTo>
                    <a:pt x="72613" y="164"/>
                    <a:pt x="72352" y="490"/>
                    <a:pt x="72384" y="849"/>
                  </a:cubicBezTo>
                  <a:cubicBezTo>
                    <a:pt x="72384" y="1218"/>
                    <a:pt x="72675" y="1471"/>
                    <a:pt x="73009" y="1471"/>
                  </a:cubicBezTo>
                  <a:cubicBezTo>
                    <a:pt x="73029" y="1471"/>
                    <a:pt x="73049" y="1471"/>
                    <a:pt x="73069" y="1469"/>
                  </a:cubicBezTo>
                  <a:cubicBezTo>
                    <a:pt x="73428" y="1469"/>
                    <a:pt x="73689" y="1175"/>
                    <a:pt x="73689" y="816"/>
                  </a:cubicBezTo>
                  <a:lnTo>
                    <a:pt x="73689" y="784"/>
                  </a:lnTo>
                  <a:cubicBezTo>
                    <a:pt x="73689" y="414"/>
                    <a:pt x="73399" y="161"/>
                    <a:pt x="73064" y="161"/>
                  </a:cubicBezTo>
                  <a:close/>
                  <a:moveTo>
                    <a:pt x="83643" y="161"/>
                  </a:moveTo>
                  <a:cubicBezTo>
                    <a:pt x="83312" y="161"/>
                    <a:pt x="83049" y="414"/>
                    <a:pt x="83018" y="784"/>
                  </a:cubicBezTo>
                  <a:cubicBezTo>
                    <a:pt x="82986" y="1142"/>
                    <a:pt x="83279" y="1436"/>
                    <a:pt x="83638" y="1469"/>
                  </a:cubicBezTo>
                  <a:cubicBezTo>
                    <a:pt x="83658" y="1471"/>
                    <a:pt x="83678" y="1471"/>
                    <a:pt x="83698" y="1471"/>
                  </a:cubicBezTo>
                  <a:cubicBezTo>
                    <a:pt x="84029" y="1471"/>
                    <a:pt x="84292" y="1218"/>
                    <a:pt x="84323" y="849"/>
                  </a:cubicBezTo>
                  <a:lnTo>
                    <a:pt x="84323" y="816"/>
                  </a:lnTo>
                  <a:cubicBezTo>
                    <a:pt x="84323" y="490"/>
                    <a:pt x="84062" y="197"/>
                    <a:pt x="83703" y="164"/>
                  </a:cubicBezTo>
                  <a:cubicBezTo>
                    <a:pt x="83683" y="162"/>
                    <a:pt x="83663" y="161"/>
                    <a:pt x="83643" y="161"/>
                  </a:cubicBezTo>
                  <a:close/>
                  <a:moveTo>
                    <a:pt x="88960" y="683"/>
                  </a:moveTo>
                  <a:cubicBezTo>
                    <a:pt x="88625" y="683"/>
                    <a:pt x="88332" y="934"/>
                    <a:pt x="88270" y="1273"/>
                  </a:cubicBezTo>
                  <a:cubicBezTo>
                    <a:pt x="88238" y="1632"/>
                    <a:pt x="88498" y="1958"/>
                    <a:pt x="88857" y="1991"/>
                  </a:cubicBezTo>
                  <a:cubicBezTo>
                    <a:pt x="88880" y="1993"/>
                    <a:pt x="88903" y="1994"/>
                    <a:pt x="88925" y="1994"/>
                  </a:cubicBezTo>
                  <a:cubicBezTo>
                    <a:pt x="89256" y="1994"/>
                    <a:pt x="89544" y="1772"/>
                    <a:pt x="89575" y="1436"/>
                  </a:cubicBezTo>
                  <a:lnTo>
                    <a:pt x="89575" y="1338"/>
                  </a:lnTo>
                  <a:cubicBezTo>
                    <a:pt x="89575" y="1012"/>
                    <a:pt x="89347" y="718"/>
                    <a:pt x="89020" y="686"/>
                  </a:cubicBezTo>
                  <a:cubicBezTo>
                    <a:pt x="89000" y="684"/>
                    <a:pt x="88980" y="683"/>
                    <a:pt x="88960" y="683"/>
                  </a:cubicBezTo>
                  <a:close/>
                  <a:moveTo>
                    <a:pt x="67748" y="716"/>
                  </a:moveTo>
                  <a:cubicBezTo>
                    <a:pt x="67728" y="716"/>
                    <a:pt x="67707" y="717"/>
                    <a:pt x="67687" y="718"/>
                  </a:cubicBezTo>
                  <a:cubicBezTo>
                    <a:pt x="67328" y="784"/>
                    <a:pt x="67067" y="1110"/>
                    <a:pt x="67132" y="1469"/>
                  </a:cubicBezTo>
                  <a:cubicBezTo>
                    <a:pt x="67162" y="1790"/>
                    <a:pt x="67427" y="2033"/>
                    <a:pt x="67740" y="2033"/>
                  </a:cubicBezTo>
                  <a:cubicBezTo>
                    <a:pt x="67776" y="2033"/>
                    <a:pt x="67813" y="2030"/>
                    <a:pt x="67850" y="2023"/>
                  </a:cubicBezTo>
                  <a:cubicBezTo>
                    <a:pt x="68176" y="1991"/>
                    <a:pt x="68437" y="1730"/>
                    <a:pt x="68437" y="1403"/>
                  </a:cubicBezTo>
                  <a:lnTo>
                    <a:pt x="68437" y="1306"/>
                  </a:lnTo>
                  <a:cubicBezTo>
                    <a:pt x="68376" y="967"/>
                    <a:pt x="68082" y="716"/>
                    <a:pt x="67748" y="716"/>
                  </a:cubicBezTo>
                  <a:close/>
                  <a:moveTo>
                    <a:pt x="94150" y="1588"/>
                  </a:moveTo>
                  <a:cubicBezTo>
                    <a:pt x="93842" y="1588"/>
                    <a:pt x="93576" y="1803"/>
                    <a:pt x="93489" y="2121"/>
                  </a:cubicBezTo>
                  <a:cubicBezTo>
                    <a:pt x="93424" y="2480"/>
                    <a:pt x="93652" y="2806"/>
                    <a:pt x="94044" y="2904"/>
                  </a:cubicBezTo>
                  <a:cubicBezTo>
                    <a:pt x="94070" y="2906"/>
                    <a:pt x="94095" y="2907"/>
                    <a:pt x="94121" y="2907"/>
                  </a:cubicBezTo>
                  <a:cubicBezTo>
                    <a:pt x="94448" y="2907"/>
                    <a:pt x="94734" y="2715"/>
                    <a:pt x="94794" y="2382"/>
                  </a:cubicBezTo>
                  <a:cubicBezTo>
                    <a:pt x="94859" y="2317"/>
                    <a:pt x="94859" y="2252"/>
                    <a:pt x="94794" y="2252"/>
                  </a:cubicBezTo>
                  <a:cubicBezTo>
                    <a:pt x="94794" y="1925"/>
                    <a:pt x="94598" y="1664"/>
                    <a:pt x="94272" y="1599"/>
                  </a:cubicBezTo>
                  <a:cubicBezTo>
                    <a:pt x="94231" y="1592"/>
                    <a:pt x="94190" y="1588"/>
                    <a:pt x="94150" y="1588"/>
                  </a:cubicBezTo>
                  <a:close/>
                  <a:moveTo>
                    <a:pt x="62555" y="1611"/>
                  </a:moveTo>
                  <a:cubicBezTo>
                    <a:pt x="62505" y="1611"/>
                    <a:pt x="62454" y="1618"/>
                    <a:pt x="62403" y="1632"/>
                  </a:cubicBezTo>
                  <a:cubicBezTo>
                    <a:pt x="62011" y="1664"/>
                    <a:pt x="61783" y="2023"/>
                    <a:pt x="61848" y="2415"/>
                  </a:cubicBezTo>
                  <a:cubicBezTo>
                    <a:pt x="61932" y="2722"/>
                    <a:pt x="62183" y="2957"/>
                    <a:pt x="62479" y="2957"/>
                  </a:cubicBezTo>
                  <a:cubicBezTo>
                    <a:pt x="62528" y="2957"/>
                    <a:pt x="62579" y="2951"/>
                    <a:pt x="62631" y="2937"/>
                  </a:cubicBezTo>
                  <a:cubicBezTo>
                    <a:pt x="62957" y="2839"/>
                    <a:pt x="63153" y="2610"/>
                    <a:pt x="63153" y="2284"/>
                  </a:cubicBezTo>
                  <a:lnTo>
                    <a:pt x="63153" y="2154"/>
                  </a:lnTo>
                  <a:cubicBezTo>
                    <a:pt x="63097" y="1847"/>
                    <a:pt x="62850" y="1611"/>
                    <a:pt x="62555" y="1611"/>
                  </a:cubicBezTo>
                  <a:close/>
                  <a:moveTo>
                    <a:pt x="99317" y="2769"/>
                  </a:moveTo>
                  <a:cubicBezTo>
                    <a:pt x="99036" y="2769"/>
                    <a:pt x="98787" y="2973"/>
                    <a:pt x="98709" y="3263"/>
                  </a:cubicBezTo>
                  <a:cubicBezTo>
                    <a:pt x="98611" y="3622"/>
                    <a:pt x="98806" y="3980"/>
                    <a:pt x="99165" y="4078"/>
                  </a:cubicBezTo>
                  <a:cubicBezTo>
                    <a:pt x="99240" y="4106"/>
                    <a:pt x="99316" y="4119"/>
                    <a:pt x="99391" y="4119"/>
                  </a:cubicBezTo>
                  <a:cubicBezTo>
                    <a:pt x="99673" y="4119"/>
                    <a:pt x="99929" y="3931"/>
                    <a:pt x="99981" y="3622"/>
                  </a:cubicBezTo>
                  <a:cubicBezTo>
                    <a:pt x="99981" y="3589"/>
                    <a:pt x="99981" y="3524"/>
                    <a:pt x="100013" y="3458"/>
                  </a:cubicBezTo>
                  <a:cubicBezTo>
                    <a:pt x="100013" y="3198"/>
                    <a:pt x="99818" y="2904"/>
                    <a:pt x="99524" y="2806"/>
                  </a:cubicBezTo>
                  <a:cubicBezTo>
                    <a:pt x="99454" y="2781"/>
                    <a:pt x="99385" y="2769"/>
                    <a:pt x="99317" y="2769"/>
                  </a:cubicBezTo>
                  <a:close/>
                  <a:moveTo>
                    <a:pt x="57322" y="2924"/>
                  </a:moveTo>
                  <a:cubicBezTo>
                    <a:pt x="57276" y="2924"/>
                    <a:pt x="57230" y="2928"/>
                    <a:pt x="57183" y="2937"/>
                  </a:cubicBezTo>
                  <a:cubicBezTo>
                    <a:pt x="56857" y="3034"/>
                    <a:pt x="56629" y="3393"/>
                    <a:pt x="56727" y="3752"/>
                  </a:cubicBezTo>
                  <a:cubicBezTo>
                    <a:pt x="56784" y="4036"/>
                    <a:pt x="57088" y="4221"/>
                    <a:pt x="57402" y="4221"/>
                  </a:cubicBezTo>
                  <a:cubicBezTo>
                    <a:pt x="57449" y="4221"/>
                    <a:pt x="57496" y="4217"/>
                    <a:pt x="57542" y="4209"/>
                  </a:cubicBezTo>
                  <a:cubicBezTo>
                    <a:pt x="57836" y="4111"/>
                    <a:pt x="58032" y="3850"/>
                    <a:pt x="58032" y="3556"/>
                  </a:cubicBezTo>
                  <a:cubicBezTo>
                    <a:pt x="58032" y="3524"/>
                    <a:pt x="57999" y="3426"/>
                    <a:pt x="57999" y="3393"/>
                  </a:cubicBezTo>
                  <a:cubicBezTo>
                    <a:pt x="57914" y="3109"/>
                    <a:pt x="57631" y="2924"/>
                    <a:pt x="57322" y="2924"/>
                  </a:cubicBezTo>
                  <a:close/>
                  <a:moveTo>
                    <a:pt x="104444" y="4412"/>
                  </a:moveTo>
                  <a:cubicBezTo>
                    <a:pt x="104135" y="4412"/>
                    <a:pt x="103872" y="4592"/>
                    <a:pt x="103765" y="4861"/>
                  </a:cubicBezTo>
                  <a:cubicBezTo>
                    <a:pt x="103634" y="5220"/>
                    <a:pt x="103862" y="5579"/>
                    <a:pt x="104189" y="5709"/>
                  </a:cubicBezTo>
                  <a:cubicBezTo>
                    <a:pt x="104259" y="5735"/>
                    <a:pt x="104329" y="5747"/>
                    <a:pt x="104398" y="5747"/>
                  </a:cubicBezTo>
                  <a:cubicBezTo>
                    <a:pt x="104679" y="5747"/>
                    <a:pt x="104932" y="5548"/>
                    <a:pt x="105037" y="5285"/>
                  </a:cubicBezTo>
                  <a:cubicBezTo>
                    <a:pt x="105037" y="5220"/>
                    <a:pt x="105069" y="5155"/>
                    <a:pt x="105069" y="5057"/>
                  </a:cubicBezTo>
                  <a:cubicBezTo>
                    <a:pt x="105069" y="4829"/>
                    <a:pt x="104906" y="4535"/>
                    <a:pt x="104645" y="4437"/>
                  </a:cubicBezTo>
                  <a:cubicBezTo>
                    <a:pt x="104577" y="4420"/>
                    <a:pt x="104509" y="4412"/>
                    <a:pt x="104444" y="4412"/>
                  </a:cubicBezTo>
                  <a:close/>
                  <a:moveTo>
                    <a:pt x="52299" y="4490"/>
                  </a:moveTo>
                  <a:cubicBezTo>
                    <a:pt x="52218" y="4490"/>
                    <a:pt x="52137" y="4505"/>
                    <a:pt x="52062" y="4535"/>
                  </a:cubicBezTo>
                  <a:cubicBezTo>
                    <a:pt x="51703" y="4665"/>
                    <a:pt x="51540" y="5057"/>
                    <a:pt x="51671" y="5383"/>
                  </a:cubicBezTo>
                  <a:cubicBezTo>
                    <a:pt x="51776" y="5673"/>
                    <a:pt x="52052" y="5835"/>
                    <a:pt x="52326" y="5835"/>
                  </a:cubicBezTo>
                  <a:cubicBezTo>
                    <a:pt x="52391" y="5835"/>
                    <a:pt x="52456" y="5826"/>
                    <a:pt x="52519" y="5807"/>
                  </a:cubicBezTo>
                  <a:cubicBezTo>
                    <a:pt x="52780" y="5709"/>
                    <a:pt x="52975" y="5416"/>
                    <a:pt x="52975" y="5155"/>
                  </a:cubicBezTo>
                  <a:cubicBezTo>
                    <a:pt x="52975" y="5089"/>
                    <a:pt x="52975" y="5024"/>
                    <a:pt x="52943" y="4926"/>
                  </a:cubicBezTo>
                  <a:cubicBezTo>
                    <a:pt x="52843" y="4651"/>
                    <a:pt x="52569" y="4490"/>
                    <a:pt x="52299" y="4490"/>
                  </a:cubicBezTo>
                  <a:close/>
                  <a:moveTo>
                    <a:pt x="109371" y="6396"/>
                  </a:moveTo>
                  <a:cubicBezTo>
                    <a:pt x="109132" y="6396"/>
                    <a:pt x="108907" y="6547"/>
                    <a:pt x="108788" y="6786"/>
                  </a:cubicBezTo>
                  <a:cubicBezTo>
                    <a:pt x="108625" y="7112"/>
                    <a:pt x="108788" y="7471"/>
                    <a:pt x="109114" y="7634"/>
                  </a:cubicBezTo>
                  <a:cubicBezTo>
                    <a:pt x="109202" y="7678"/>
                    <a:pt x="109291" y="7698"/>
                    <a:pt x="109379" y="7698"/>
                  </a:cubicBezTo>
                  <a:cubicBezTo>
                    <a:pt x="109619" y="7698"/>
                    <a:pt x="109843" y="7546"/>
                    <a:pt x="109962" y="7308"/>
                  </a:cubicBezTo>
                  <a:cubicBezTo>
                    <a:pt x="110028" y="7177"/>
                    <a:pt x="110028" y="7112"/>
                    <a:pt x="110060" y="7047"/>
                  </a:cubicBezTo>
                  <a:cubicBezTo>
                    <a:pt x="110060" y="6818"/>
                    <a:pt x="109897" y="6557"/>
                    <a:pt x="109636" y="6460"/>
                  </a:cubicBezTo>
                  <a:cubicBezTo>
                    <a:pt x="109549" y="6416"/>
                    <a:pt x="109459" y="6396"/>
                    <a:pt x="109371" y="6396"/>
                  </a:cubicBezTo>
                  <a:close/>
                  <a:moveTo>
                    <a:pt x="47341" y="6461"/>
                  </a:moveTo>
                  <a:cubicBezTo>
                    <a:pt x="47251" y="6461"/>
                    <a:pt x="47159" y="6481"/>
                    <a:pt x="47071" y="6525"/>
                  </a:cubicBezTo>
                  <a:cubicBezTo>
                    <a:pt x="46745" y="6688"/>
                    <a:pt x="46582" y="7112"/>
                    <a:pt x="46745" y="7438"/>
                  </a:cubicBezTo>
                  <a:cubicBezTo>
                    <a:pt x="46864" y="7677"/>
                    <a:pt x="47106" y="7828"/>
                    <a:pt x="47355" y="7828"/>
                  </a:cubicBezTo>
                  <a:cubicBezTo>
                    <a:pt x="47446" y="7828"/>
                    <a:pt x="47538" y="7808"/>
                    <a:pt x="47626" y="7764"/>
                  </a:cubicBezTo>
                  <a:cubicBezTo>
                    <a:pt x="47887" y="7634"/>
                    <a:pt x="48050" y="7373"/>
                    <a:pt x="47952" y="7145"/>
                  </a:cubicBezTo>
                  <a:cubicBezTo>
                    <a:pt x="47952" y="7014"/>
                    <a:pt x="47952" y="6916"/>
                    <a:pt x="47919" y="6851"/>
                  </a:cubicBezTo>
                  <a:cubicBezTo>
                    <a:pt x="47824" y="6612"/>
                    <a:pt x="47588" y="6461"/>
                    <a:pt x="47341" y="6461"/>
                  </a:cubicBezTo>
                  <a:close/>
                  <a:moveTo>
                    <a:pt x="114162" y="8607"/>
                  </a:moveTo>
                  <a:cubicBezTo>
                    <a:pt x="113912" y="8607"/>
                    <a:pt x="113666" y="8740"/>
                    <a:pt x="113551" y="8971"/>
                  </a:cubicBezTo>
                  <a:cubicBezTo>
                    <a:pt x="113387" y="9297"/>
                    <a:pt x="113518" y="9722"/>
                    <a:pt x="113844" y="9885"/>
                  </a:cubicBezTo>
                  <a:cubicBezTo>
                    <a:pt x="113937" y="9922"/>
                    <a:pt x="114039" y="9941"/>
                    <a:pt x="114139" y="9941"/>
                  </a:cubicBezTo>
                  <a:cubicBezTo>
                    <a:pt x="114391" y="9941"/>
                    <a:pt x="114641" y="9824"/>
                    <a:pt x="114757" y="9591"/>
                  </a:cubicBezTo>
                  <a:cubicBezTo>
                    <a:pt x="114790" y="9493"/>
                    <a:pt x="114823" y="9428"/>
                    <a:pt x="114823" y="9297"/>
                  </a:cubicBezTo>
                  <a:cubicBezTo>
                    <a:pt x="114823" y="9069"/>
                    <a:pt x="114692" y="8808"/>
                    <a:pt x="114464" y="8678"/>
                  </a:cubicBezTo>
                  <a:cubicBezTo>
                    <a:pt x="114369" y="8630"/>
                    <a:pt x="114265" y="8607"/>
                    <a:pt x="114162" y="8607"/>
                  </a:cubicBezTo>
                  <a:close/>
                  <a:moveTo>
                    <a:pt x="42578" y="8738"/>
                  </a:moveTo>
                  <a:cubicBezTo>
                    <a:pt x="42475" y="8738"/>
                    <a:pt x="42371" y="8761"/>
                    <a:pt x="42276" y="8808"/>
                  </a:cubicBezTo>
                  <a:cubicBezTo>
                    <a:pt x="41950" y="8971"/>
                    <a:pt x="41852" y="9395"/>
                    <a:pt x="42015" y="9722"/>
                  </a:cubicBezTo>
                  <a:cubicBezTo>
                    <a:pt x="42130" y="9928"/>
                    <a:pt x="42357" y="10054"/>
                    <a:pt x="42595" y="10054"/>
                  </a:cubicBezTo>
                  <a:cubicBezTo>
                    <a:pt x="42696" y="10054"/>
                    <a:pt x="42799" y="10031"/>
                    <a:pt x="42896" y="9982"/>
                  </a:cubicBezTo>
                  <a:cubicBezTo>
                    <a:pt x="43092" y="9917"/>
                    <a:pt x="43222" y="9656"/>
                    <a:pt x="43255" y="9428"/>
                  </a:cubicBezTo>
                  <a:cubicBezTo>
                    <a:pt x="43255" y="9297"/>
                    <a:pt x="43222" y="9167"/>
                    <a:pt x="43189" y="9102"/>
                  </a:cubicBezTo>
                  <a:cubicBezTo>
                    <a:pt x="43074" y="8871"/>
                    <a:pt x="42828" y="8738"/>
                    <a:pt x="42578" y="8738"/>
                  </a:cubicBezTo>
                  <a:close/>
                  <a:moveTo>
                    <a:pt x="118799" y="11228"/>
                  </a:moveTo>
                  <a:cubicBezTo>
                    <a:pt x="118585" y="11228"/>
                    <a:pt x="118371" y="11343"/>
                    <a:pt x="118248" y="11548"/>
                  </a:cubicBezTo>
                  <a:cubicBezTo>
                    <a:pt x="118052" y="11842"/>
                    <a:pt x="118117" y="12233"/>
                    <a:pt x="118444" y="12429"/>
                  </a:cubicBezTo>
                  <a:cubicBezTo>
                    <a:pt x="118552" y="12514"/>
                    <a:pt x="118679" y="12553"/>
                    <a:pt x="118805" y="12553"/>
                  </a:cubicBezTo>
                  <a:cubicBezTo>
                    <a:pt x="119020" y="12553"/>
                    <a:pt x="119234" y="12439"/>
                    <a:pt x="119357" y="12233"/>
                  </a:cubicBezTo>
                  <a:cubicBezTo>
                    <a:pt x="119422" y="12168"/>
                    <a:pt x="119422" y="12038"/>
                    <a:pt x="119487" y="11907"/>
                  </a:cubicBezTo>
                  <a:cubicBezTo>
                    <a:pt x="119487" y="11646"/>
                    <a:pt x="119357" y="11450"/>
                    <a:pt x="119161" y="11353"/>
                  </a:cubicBezTo>
                  <a:cubicBezTo>
                    <a:pt x="119052" y="11268"/>
                    <a:pt x="118926" y="11228"/>
                    <a:pt x="118799" y="11228"/>
                  </a:cubicBezTo>
                  <a:close/>
                  <a:moveTo>
                    <a:pt x="37967" y="11399"/>
                  </a:moveTo>
                  <a:cubicBezTo>
                    <a:pt x="37849" y="11399"/>
                    <a:pt x="37726" y="11435"/>
                    <a:pt x="37611" y="11516"/>
                  </a:cubicBezTo>
                  <a:cubicBezTo>
                    <a:pt x="37318" y="11679"/>
                    <a:pt x="37187" y="12070"/>
                    <a:pt x="37383" y="12396"/>
                  </a:cubicBezTo>
                  <a:cubicBezTo>
                    <a:pt x="37489" y="12587"/>
                    <a:pt x="37704" y="12708"/>
                    <a:pt x="37931" y="12708"/>
                  </a:cubicBezTo>
                  <a:cubicBezTo>
                    <a:pt x="38055" y="12708"/>
                    <a:pt x="38182" y="12672"/>
                    <a:pt x="38297" y="12592"/>
                  </a:cubicBezTo>
                  <a:cubicBezTo>
                    <a:pt x="38492" y="12494"/>
                    <a:pt x="38623" y="12266"/>
                    <a:pt x="38557" y="12038"/>
                  </a:cubicBezTo>
                  <a:cubicBezTo>
                    <a:pt x="38557" y="11940"/>
                    <a:pt x="38557" y="11842"/>
                    <a:pt x="38492" y="11711"/>
                  </a:cubicBezTo>
                  <a:cubicBezTo>
                    <a:pt x="38387" y="11521"/>
                    <a:pt x="38185" y="11399"/>
                    <a:pt x="37967" y="11399"/>
                  </a:cubicBezTo>
                  <a:close/>
                  <a:moveTo>
                    <a:pt x="123244" y="14162"/>
                  </a:moveTo>
                  <a:cubicBezTo>
                    <a:pt x="123031" y="14162"/>
                    <a:pt x="122826" y="14269"/>
                    <a:pt x="122684" y="14451"/>
                  </a:cubicBezTo>
                  <a:cubicBezTo>
                    <a:pt x="122488" y="14778"/>
                    <a:pt x="122586" y="15169"/>
                    <a:pt x="122847" y="15365"/>
                  </a:cubicBezTo>
                  <a:cubicBezTo>
                    <a:pt x="122971" y="15451"/>
                    <a:pt x="123108" y="15491"/>
                    <a:pt x="123242" y="15491"/>
                  </a:cubicBezTo>
                  <a:cubicBezTo>
                    <a:pt x="123462" y="15491"/>
                    <a:pt x="123672" y="15384"/>
                    <a:pt x="123793" y="15202"/>
                  </a:cubicBezTo>
                  <a:cubicBezTo>
                    <a:pt x="123891" y="15104"/>
                    <a:pt x="123924" y="14973"/>
                    <a:pt x="123924" y="14810"/>
                  </a:cubicBezTo>
                  <a:cubicBezTo>
                    <a:pt x="123924" y="14614"/>
                    <a:pt x="123793" y="14386"/>
                    <a:pt x="123630" y="14288"/>
                  </a:cubicBezTo>
                  <a:cubicBezTo>
                    <a:pt x="123507" y="14202"/>
                    <a:pt x="123374" y="14162"/>
                    <a:pt x="123244" y="14162"/>
                  </a:cubicBezTo>
                  <a:close/>
                  <a:moveTo>
                    <a:pt x="33498" y="14283"/>
                  </a:moveTo>
                  <a:cubicBezTo>
                    <a:pt x="33373" y="14283"/>
                    <a:pt x="33249" y="14315"/>
                    <a:pt x="33143" y="14386"/>
                  </a:cubicBezTo>
                  <a:cubicBezTo>
                    <a:pt x="32816" y="14614"/>
                    <a:pt x="32784" y="15039"/>
                    <a:pt x="32979" y="15332"/>
                  </a:cubicBezTo>
                  <a:cubicBezTo>
                    <a:pt x="33140" y="15513"/>
                    <a:pt x="33350" y="15607"/>
                    <a:pt x="33557" y="15607"/>
                  </a:cubicBezTo>
                  <a:cubicBezTo>
                    <a:pt x="33685" y="15607"/>
                    <a:pt x="33813" y="15570"/>
                    <a:pt x="33925" y="15495"/>
                  </a:cubicBezTo>
                  <a:cubicBezTo>
                    <a:pt x="34089" y="15365"/>
                    <a:pt x="34186" y="15169"/>
                    <a:pt x="34219" y="14941"/>
                  </a:cubicBezTo>
                  <a:cubicBezTo>
                    <a:pt x="34219" y="14810"/>
                    <a:pt x="34186" y="14680"/>
                    <a:pt x="34089" y="14549"/>
                  </a:cubicBezTo>
                  <a:cubicBezTo>
                    <a:pt x="33943" y="14383"/>
                    <a:pt x="33718" y="14283"/>
                    <a:pt x="33498" y="14283"/>
                  </a:cubicBezTo>
                  <a:close/>
                  <a:moveTo>
                    <a:pt x="127497" y="17335"/>
                  </a:moveTo>
                  <a:cubicBezTo>
                    <a:pt x="127309" y="17335"/>
                    <a:pt x="127118" y="17418"/>
                    <a:pt x="126990" y="17583"/>
                  </a:cubicBezTo>
                  <a:cubicBezTo>
                    <a:pt x="126729" y="17876"/>
                    <a:pt x="126762" y="18268"/>
                    <a:pt x="127055" y="18529"/>
                  </a:cubicBezTo>
                  <a:cubicBezTo>
                    <a:pt x="127184" y="18629"/>
                    <a:pt x="127331" y="18679"/>
                    <a:pt x="127478" y="18679"/>
                  </a:cubicBezTo>
                  <a:cubicBezTo>
                    <a:pt x="127666" y="18679"/>
                    <a:pt x="127854" y="18596"/>
                    <a:pt x="128001" y="18431"/>
                  </a:cubicBezTo>
                  <a:cubicBezTo>
                    <a:pt x="128066" y="18301"/>
                    <a:pt x="128132" y="18203"/>
                    <a:pt x="128164" y="18040"/>
                  </a:cubicBezTo>
                  <a:cubicBezTo>
                    <a:pt x="128164" y="17811"/>
                    <a:pt x="128066" y="17616"/>
                    <a:pt x="127903" y="17485"/>
                  </a:cubicBezTo>
                  <a:cubicBezTo>
                    <a:pt x="127789" y="17385"/>
                    <a:pt x="127644" y="17335"/>
                    <a:pt x="127497" y="17335"/>
                  </a:cubicBezTo>
                  <a:close/>
                  <a:moveTo>
                    <a:pt x="29310" y="17536"/>
                  </a:moveTo>
                  <a:cubicBezTo>
                    <a:pt x="29157" y="17536"/>
                    <a:pt x="29003" y="17594"/>
                    <a:pt x="28869" y="17713"/>
                  </a:cubicBezTo>
                  <a:cubicBezTo>
                    <a:pt x="28576" y="17942"/>
                    <a:pt x="28543" y="18366"/>
                    <a:pt x="28772" y="18627"/>
                  </a:cubicBezTo>
                  <a:cubicBezTo>
                    <a:pt x="28918" y="18792"/>
                    <a:pt x="29117" y="18874"/>
                    <a:pt x="29309" y="18874"/>
                  </a:cubicBezTo>
                  <a:cubicBezTo>
                    <a:pt x="29458" y="18874"/>
                    <a:pt x="29603" y="18824"/>
                    <a:pt x="29717" y="18725"/>
                  </a:cubicBezTo>
                  <a:cubicBezTo>
                    <a:pt x="29881" y="18561"/>
                    <a:pt x="29978" y="18398"/>
                    <a:pt x="29978" y="18203"/>
                  </a:cubicBezTo>
                  <a:cubicBezTo>
                    <a:pt x="29978" y="18072"/>
                    <a:pt x="29881" y="17909"/>
                    <a:pt x="29815" y="17779"/>
                  </a:cubicBezTo>
                  <a:cubicBezTo>
                    <a:pt x="29673" y="17619"/>
                    <a:pt x="29493" y="17536"/>
                    <a:pt x="29310" y="17536"/>
                  </a:cubicBezTo>
                  <a:close/>
                  <a:moveTo>
                    <a:pt x="131447" y="20873"/>
                  </a:moveTo>
                  <a:cubicBezTo>
                    <a:pt x="131274" y="20873"/>
                    <a:pt x="131104" y="20938"/>
                    <a:pt x="130970" y="21073"/>
                  </a:cubicBezTo>
                  <a:cubicBezTo>
                    <a:pt x="130741" y="21334"/>
                    <a:pt x="130741" y="21791"/>
                    <a:pt x="131002" y="22019"/>
                  </a:cubicBezTo>
                  <a:cubicBezTo>
                    <a:pt x="131129" y="22146"/>
                    <a:pt x="131302" y="22211"/>
                    <a:pt x="131472" y="22211"/>
                  </a:cubicBezTo>
                  <a:cubicBezTo>
                    <a:pt x="131653" y="22211"/>
                    <a:pt x="131831" y="22138"/>
                    <a:pt x="131948" y="21987"/>
                  </a:cubicBezTo>
                  <a:cubicBezTo>
                    <a:pt x="132079" y="21823"/>
                    <a:pt x="132144" y="21693"/>
                    <a:pt x="132111" y="21530"/>
                  </a:cubicBezTo>
                  <a:cubicBezTo>
                    <a:pt x="132111" y="21367"/>
                    <a:pt x="132046" y="21171"/>
                    <a:pt x="131916" y="21041"/>
                  </a:cubicBezTo>
                  <a:cubicBezTo>
                    <a:pt x="131774" y="20930"/>
                    <a:pt x="131609" y="20873"/>
                    <a:pt x="131447" y="20873"/>
                  </a:cubicBezTo>
                  <a:close/>
                  <a:moveTo>
                    <a:pt x="25342" y="21036"/>
                  </a:moveTo>
                  <a:cubicBezTo>
                    <a:pt x="25180" y="21036"/>
                    <a:pt x="25016" y="21093"/>
                    <a:pt x="24890" y="21204"/>
                  </a:cubicBezTo>
                  <a:cubicBezTo>
                    <a:pt x="24596" y="21465"/>
                    <a:pt x="24596" y="21856"/>
                    <a:pt x="24825" y="22150"/>
                  </a:cubicBezTo>
                  <a:cubicBezTo>
                    <a:pt x="24959" y="22301"/>
                    <a:pt x="25128" y="22374"/>
                    <a:pt x="25300" y="22374"/>
                  </a:cubicBezTo>
                  <a:cubicBezTo>
                    <a:pt x="25463" y="22374"/>
                    <a:pt x="25628" y="22309"/>
                    <a:pt x="25770" y="22182"/>
                  </a:cubicBezTo>
                  <a:cubicBezTo>
                    <a:pt x="25901" y="22019"/>
                    <a:pt x="25966" y="21856"/>
                    <a:pt x="25966" y="21693"/>
                  </a:cubicBezTo>
                  <a:cubicBezTo>
                    <a:pt x="25966" y="21530"/>
                    <a:pt x="25934" y="21367"/>
                    <a:pt x="25803" y="21236"/>
                  </a:cubicBezTo>
                  <a:cubicBezTo>
                    <a:pt x="25685" y="21101"/>
                    <a:pt x="25515" y="21036"/>
                    <a:pt x="25342" y="21036"/>
                  </a:cubicBezTo>
                  <a:close/>
                  <a:moveTo>
                    <a:pt x="135273" y="24567"/>
                  </a:moveTo>
                  <a:cubicBezTo>
                    <a:pt x="135110" y="24567"/>
                    <a:pt x="134945" y="24633"/>
                    <a:pt x="134819" y="24759"/>
                  </a:cubicBezTo>
                  <a:cubicBezTo>
                    <a:pt x="134525" y="24988"/>
                    <a:pt x="134525" y="25412"/>
                    <a:pt x="134753" y="25705"/>
                  </a:cubicBezTo>
                  <a:cubicBezTo>
                    <a:pt x="134888" y="25840"/>
                    <a:pt x="135058" y="25905"/>
                    <a:pt x="135231" y="25905"/>
                  </a:cubicBezTo>
                  <a:cubicBezTo>
                    <a:pt x="135393" y="25905"/>
                    <a:pt x="135558" y="25848"/>
                    <a:pt x="135699" y="25738"/>
                  </a:cubicBezTo>
                  <a:cubicBezTo>
                    <a:pt x="135830" y="25607"/>
                    <a:pt x="135895" y="25444"/>
                    <a:pt x="135895" y="25249"/>
                  </a:cubicBezTo>
                  <a:cubicBezTo>
                    <a:pt x="135895" y="25085"/>
                    <a:pt x="135863" y="24922"/>
                    <a:pt x="135732" y="24792"/>
                  </a:cubicBezTo>
                  <a:cubicBezTo>
                    <a:pt x="135615" y="24641"/>
                    <a:pt x="135445" y="24567"/>
                    <a:pt x="135273" y="24567"/>
                  </a:cubicBezTo>
                  <a:close/>
                  <a:moveTo>
                    <a:pt x="21516" y="24763"/>
                  </a:moveTo>
                  <a:cubicBezTo>
                    <a:pt x="21344" y="24763"/>
                    <a:pt x="21175" y="24836"/>
                    <a:pt x="21041" y="24988"/>
                  </a:cubicBezTo>
                  <a:cubicBezTo>
                    <a:pt x="20812" y="25281"/>
                    <a:pt x="20812" y="25705"/>
                    <a:pt x="21073" y="25934"/>
                  </a:cubicBezTo>
                  <a:cubicBezTo>
                    <a:pt x="21216" y="26060"/>
                    <a:pt x="21389" y="26125"/>
                    <a:pt x="21556" y="26125"/>
                  </a:cubicBezTo>
                  <a:cubicBezTo>
                    <a:pt x="21732" y="26125"/>
                    <a:pt x="21902" y="26052"/>
                    <a:pt x="22019" y="25901"/>
                  </a:cubicBezTo>
                  <a:cubicBezTo>
                    <a:pt x="22150" y="25770"/>
                    <a:pt x="22215" y="25607"/>
                    <a:pt x="22182" y="25444"/>
                  </a:cubicBezTo>
                  <a:cubicBezTo>
                    <a:pt x="22182" y="25249"/>
                    <a:pt x="22117" y="25085"/>
                    <a:pt x="21987" y="24955"/>
                  </a:cubicBezTo>
                  <a:cubicBezTo>
                    <a:pt x="21844" y="24828"/>
                    <a:pt x="21679" y="24763"/>
                    <a:pt x="21516" y="24763"/>
                  </a:cubicBezTo>
                  <a:close/>
                  <a:moveTo>
                    <a:pt x="138731" y="28589"/>
                  </a:moveTo>
                  <a:cubicBezTo>
                    <a:pt x="138585" y="28589"/>
                    <a:pt x="138437" y="28639"/>
                    <a:pt x="138309" y="28739"/>
                  </a:cubicBezTo>
                  <a:cubicBezTo>
                    <a:pt x="138015" y="29000"/>
                    <a:pt x="137983" y="29391"/>
                    <a:pt x="138244" y="29685"/>
                  </a:cubicBezTo>
                  <a:cubicBezTo>
                    <a:pt x="138372" y="29850"/>
                    <a:pt x="138563" y="29933"/>
                    <a:pt x="138751" y="29933"/>
                  </a:cubicBezTo>
                  <a:cubicBezTo>
                    <a:pt x="138898" y="29933"/>
                    <a:pt x="139043" y="29883"/>
                    <a:pt x="139157" y="29783"/>
                  </a:cubicBezTo>
                  <a:cubicBezTo>
                    <a:pt x="139320" y="29652"/>
                    <a:pt x="139418" y="29457"/>
                    <a:pt x="139418" y="29228"/>
                  </a:cubicBezTo>
                  <a:cubicBezTo>
                    <a:pt x="139418" y="29098"/>
                    <a:pt x="139320" y="28967"/>
                    <a:pt x="139255" y="28837"/>
                  </a:cubicBezTo>
                  <a:cubicBezTo>
                    <a:pt x="139108" y="28672"/>
                    <a:pt x="138920" y="28589"/>
                    <a:pt x="138731" y="28589"/>
                  </a:cubicBezTo>
                  <a:close/>
                  <a:moveTo>
                    <a:pt x="18026" y="28790"/>
                  </a:moveTo>
                  <a:cubicBezTo>
                    <a:pt x="17847" y="28790"/>
                    <a:pt x="17674" y="28873"/>
                    <a:pt x="17550" y="29032"/>
                  </a:cubicBezTo>
                  <a:cubicBezTo>
                    <a:pt x="17289" y="29326"/>
                    <a:pt x="17322" y="29717"/>
                    <a:pt x="17616" y="29978"/>
                  </a:cubicBezTo>
                  <a:cubicBezTo>
                    <a:pt x="17744" y="30078"/>
                    <a:pt x="17891" y="30128"/>
                    <a:pt x="18038" y="30128"/>
                  </a:cubicBezTo>
                  <a:cubicBezTo>
                    <a:pt x="18227" y="30128"/>
                    <a:pt x="18415" y="30046"/>
                    <a:pt x="18561" y="29881"/>
                  </a:cubicBezTo>
                  <a:cubicBezTo>
                    <a:pt x="18692" y="29717"/>
                    <a:pt x="18725" y="29587"/>
                    <a:pt x="18725" y="29489"/>
                  </a:cubicBezTo>
                  <a:cubicBezTo>
                    <a:pt x="18725" y="29293"/>
                    <a:pt x="18627" y="29065"/>
                    <a:pt x="18464" y="28967"/>
                  </a:cubicBezTo>
                  <a:cubicBezTo>
                    <a:pt x="18330" y="28848"/>
                    <a:pt x="18176" y="28790"/>
                    <a:pt x="18026" y="28790"/>
                  </a:cubicBezTo>
                  <a:close/>
                  <a:moveTo>
                    <a:pt x="141952" y="32788"/>
                  </a:moveTo>
                  <a:cubicBezTo>
                    <a:pt x="141817" y="32788"/>
                    <a:pt x="141682" y="32828"/>
                    <a:pt x="141571" y="32914"/>
                  </a:cubicBezTo>
                  <a:cubicBezTo>
                    <a:pt x="141277" y="33110"/>
                    <a:pt x="141212" y="33567"/>
                    <a:pt x="141408" y="33860"/>
                  </a:cubicBezTo>
                  <a:cubicBezTo>
                    <a:pt x="141533" y="34027"/>
                    <a:pt x="141763" y="34127"/>
                    <a:pt x="141990" y="34127"/>
                  </a:cubicBezTo>
                  <a:cubicBezTo>
                    <a:pt x="142120" y="34127"/>
                    <a:pt x="142247" y="34094"/>
                    <a:pt x="142354" y="34023"/>
                  </a:cubicBezTo>
                  <a:cubicBezTo>
                    <a:pt x="142550" y="33893"/>
                    <a:pt x="142647" y="33664"/>
                    <a:pt x="142647" y="33436"/>
                  </a:cubicBezTo>
                  <a:cubicBezTo>
                    <a:pt x="142647" y="33306"/>
                    <a:pt x="142582" y="33208"/>
                    <a:pt x="142517" y="33077"/>
                  </a:cubicBezTo>
                  <a:cubicBezTo>
                    <a:pt x="142395" y="32895"/>
                    <a:pt x="142173" y="32788"/>
                    <a:pt x="141952" y="32788"/>
                  </a:cubicBezTo>
                  <a:close/>
                  <a:moveTo>
                    <a:pt x="14834" y="33039"/>
                  </a:moveTo>
                  <a:cubicBezTo>
                    <a:pt x="14617" y="33039"/>
                    <a:pt x="14413" y="33139"/>
                    <a:pt x="14288" y="33306"/>
                  </a:cubicBezTo>
                  <a:cubicBezTo>
                    <a:pt x="14060" y="33632"/>
                    <a:pt x="14158" y="34056"/>
                    <a:pt x="14451" y="34252"/>
                  </a:cubicBezTo>
                  <a:cubicBezTo>
                    <a:pt x="14577" y="34327"/>
                    <a:pt x="14712" y="34364"/>
                    <a:pt x="14841" y="34364"/>
                  </a:cubicBezTo>
                  <a:cubicBezTo>
                    <a:pt x="15050" y="34364"/>
                    <a:pt x="15244" y="34269"/>
                    <a:pt x="15365" y="34089"/>
                  </a:cubicBezTo>
                  <a:cubicBezTo>
                    <a:pt x="15463" y="33958"/>
                    <a:pt x="15495" y="33795"/>
                    <a:pt x="15495" y="33664"/>
                  </a:cubicBezTo>
                  <a:cubicBezTo>
                    <a:pt x="15495" y="33469"/>
                    <a:pt x="15365" y="33273"/>
                    <a:pt x="15202" y="33143"/>
                  </a:cubicBezTo>
                  <a:cubicBezTo>
                    <a:pt x="15083" y="33072"/>
                    <a:pt x="14957" y="33039"/>
                    <a:pt x="14834" y="33039"/>
                  </a:cubicBezTo>
                  <a:close/>
                  <a:moveTo>
                    <a:pt x="144878" y="37290"/>
                  </a:moveTo>
                  <a:cubicBezTo>
                    <a:pt x="144763" y="37290"/>
                    <a:pt x="144646" y="37319"/>
                    <a:pt x="144539" y="37383"/>
                  </a:cubicBezTo>
                  <a:cubicBezTo>
                    <a:pt x="144278" y="37546"/>
                    <a:pt x="144148" y="37970"/>
                    <a:pt x="144344" y="38297"/>
                  </a:cubicBezTo>
                  <a:cubicBezTo>
                    <a:pt x="144452" y="38470"/>
                    <a:pt x="144677" y="38586"/>
                    <a:pt x="144912" y="38586"/>
                  </a:cubicBezTo>
                  <a:cubicBezTo>
                    <a:pt x="145029" y="38586"/>
                    <a:pt x="145148" y="38557"/>
                    <a:pt x="145257" y="38492"/>
                  </a:cubicBezTo>
                  <a:cubicBezTo>
                    <a:pt x="145453" y="38329"/>
                    <a:pt x="145583" y="38133"/>
                    <a:pt x="145518" y="37938"/>
                  </a:cubicBezTo>
                  <a:cubicBezTo>
                    <a:pt x="145518" y="37840"/>
                    <a:pt x="145518" y="37709"/>
                    <a:pt x="145453" y="37611"/>
                  </a:cubicBezTo>
                  <a:cubicBezTo>
                    <a:pt x="145343" y="37414"/>
                    <a:pt x="145115" y="37290"/>
                    <a:pt x="144878" y="37290"/>
                  </a:cubicBezTo>
                  <a:close/>
                  <a:moveTo>
                    <a:pt x="11924" y="37534"/>
                  </a:moveTo>
                  <a:cubicBezTo>
                    <a:pt x="11719" y="37534"/>
                    <a:pt x="11507" y="37636"/>
                    <a:pt x="11385" y="37840"/>
                  </a:cubicBezTo>
                  <a:cubicBezTo>
                    <a:pt x="11189" y="38133"/>
                    <a:pt x="11255" y="38525"/>
                    <a:pt x="11581" y="38753"/>
                  </a:cubicBezTo>
                  <a:cubicBezTo>
                    <a:pt x="11674" y="38805"/>
                    <a:pt x="11778" y="38831"/>
                    <a:pt x="11883" y="38831"/>
                  </a:cubicBezTo>
                  <a:cubicBezTo>
                    <a:pt x="12107" y="38831"/>
                    <a:pt x="12339" y="38714"/>
                    <a:pt x="12494" y="38492"/>
                  </a:cubicBezTo>
                  <a:cubicBezTo>
                    <a:pt x="12559" y="38362"/>
                    <a:pt x="12592" y="38264"/>
                    <a:pt x="12592" y="38199"/>
                  </a:cubicBezTo>
                  <a:cubicBezTo>
                    <a:pt x="12592" y="37970"/>
                    <a:pt x="12494" y="37775"/>
                    <a:pt x="12266" y="37644"/>
                  </a:cubicBezTo>
                  <a:cubicBezTo>
                    <a:pt x="12168" y="37571"/>
                    <a:pt x="12047" y="37534"/>
                    <a:pt x="11924" y="37534"/>
                  </a:cubicBezTo>
                  <a:close/>
                  <a:moveTo>
                    <a:pt x="147509" y="41847"/>
                  </a:moveTo>
                  <a:cubicBezTo>
                    <a:pt x="147410" y="41847"/>
                    <a:pt x="147309" y="41870"/>
                    <a:pt x="147214" y="41917"/>
                  </a:cubicBezTo>
                  <a:cubicBezTo>
                    <a:pt x="146888" y="42080"/>
                    <a:pt x="146758" y="42504"/>
                    <a:pt x="146921" y="42831"/>
                  </a:cubicBezTo>
                  <a:cubicBezTo>
                    <a:pt x="147032" y="43053"/>
                    <a:pt x="147249" y="43169"/>
                    <a:pt x="147479" y="43169"/>
                  </a:cubicBezTo>
                  <a:cubicBezTo>
                    <a:pt x="147587" y="43169"/>
                    <a:pt x="147697" y="43144"/>
                    <a:pt x="147801" y="43092"/>
                  </a:cubicBezTo>
                  <a:cubicBezTo>
                    <a:pt x="148062" y="42994"/>
                    <a:pt x="148193" y="42765"/>
                    <a:pt x="148193" y="42537"/>
                  </a:cubicBezTo>
                  <a:cubicBezTo>
                    <a:pt x="148193" y="42407"/>
                    <a:pt x="148128" y="42276"/>
                    <a:pt x="148095" y="42211"/>
                  </a:cubicBezTo>
                  <a:cubicBezTo>
                    <a:pt x="147980" y="41980"/>
                    <a:pt x="147750" y="41847"/>
                    <a:pt x="147509" y="41847"/>
                  </a:cubicBezTo>
                  <a:close/>
                  <a:moveTo>
                    <a:pt x="9301" y="42101"/>
                  </a:moveTo>
                  <a:cubicBezTo>
                    <a:pt x="9071" y="42101"/>
                    <a:pt x="8854" y="42217"/>
                    <a:pt x="8743" y="42439"/>
                  </a:cubicBezTo>
                  <a:cubicBezTo>
                    <a:pt x="8580" y="42765"/>
                    <a:pt x="8678" y="43189"/>
                    <a:pt x="9004" y="43353"/>
                  </a:cubicBezTo>
                  <a:cubicBezTo>
                    <a:pt x="9099" y="43400"/>
                    <a:pt x="9203" y="43423"/>
                    <a:pt x="9306" y="43423"/>
                  </a:cubicBezTo>
                  <a:cubicBezTo>
                    <a:pt x="9555" y="43423"/>
                    <a:pt x="9802" y="43290"/>
                    <a:pt x="9917" y="43059"/>
                  </a:cubicBezTo>
                  <a:cubicBezTo>
                    <a:pt x="9950" y="42994"/>
                    <a:pt x="9982" y="42863"/>
                    <a:pt x="9982" y="42733"/>
                  </a:cubicBezTo>
                  <a:cubicBezTo>
                    <a:pt x="9982" y="42537"/>
                    <a:pt x="9885" y="42276"/>
                    <a:pt x="9624" y="42178"/>
                  </a:cubicBezTo>
                  <a:cubicBezTo>
                    <a:pt x="9520" y="42126"/>
                    <a:pt x="9409" y="42101"/>
                    <a:pt x="9301" y="42101"/>
                  </a:cubicBezTo>
                  <a:close/>
                  <a:moveTo>
                    <a:pt x="149838" y="46616"/>
                  </a:moveTo>
                  <a:cubicBezTo>
                    <a:pt x="149745" y="46616"/>
                    <a:pt x="149650" y="46636"/>
                    <a:pt x="149563" y="46680"/>
                  </a:cubicBezTo>
                  <a:cubicBezTo>
                    <a:pt x="149237" y="46843"/>
                    <a:pt x="149074" y="47267"/>
                    <a:pt x="149237" y="47593"/>
                  </a:cubicBezTo>
                  <a:cubicBezTo>
                    <a:pt x="149332" y="47832"/>
                    <a:pt x="149568" y="47983"/>
                    <a:pt x="149815" y="47983"/>
                  </a:cubicBezTo>
                  <a:cubicBezTo>
                    <a:pt x="149905" y="47983"/>
                    <a:pt x="149997" y="47963"/>
                    <a:pt x="150085" y="47919"/>
                  </a:cubicBezTo>
                  <a:cubicBezTo>
                    <a:pt x="150346" y="47822"/>
                    <a:pt x="150476" y="47593"/>
                    <a:pt x="150476" y="47300"/>
                  </a:cubicBezTo>
                  <a:cubicBezTo>
                    <a:pt x="150476" y="47169"/>
                    <a:pt x="150476" y="47104"/>
                    <a:pt x="150411" y="47006"/>
                  </a:cubicBezTo>
                  <a:cubicBezTo>
                    <a:pt x="150339" y="46767"/>
                    <a:pt x="150093" y="46616"/>
                    <a:pt x="149838" y="46616"/>
                  </a:cubicBezTo>
                  <a:close/>
                  <a:moveTo>
                    <a:pt x="7056" y="46877"/>
                  </a:moveTo>
                  <a:cubicBezTo>
                    <a:pt x="6803" y="46877"/>
                    <a:pt x="6579" y="47028"/>
                    <a:pt x="6460" y="47267"/>
                  </a:cubicBezTo>
                  <a:cubicBezTo>
                    <a:pt x="6296" y="47626"/>
                    <a:pt x="6460" y="47985"/>
                    <a:pt x="6786" y="48148"/>
                  </a:cubicBezTo>
                  <a:cubicBezTo>
                    <a:pt x="6873" y="48191"/>
                    <a:pt x="6963" y="48212"/>
                    <a:pt x="7051" y="48212"/>
                  </a:cubicBezTo>
                  <a:cubicBezTo>
                    <a:pt x="7290" y="48212"/>
                    <a:pt x="7514" y="48060"/>
                    <a:pt x="7634" y="47822"/>
                  </a:cubicBezTo>
                  <a:cubicBezTo>
                    <a:pt x="7666" y="47756"/>
                    <a:pt x="7699" y="47658"/>
                    <a:pt x="7764" y="47561"/>
                  </a:cubicBezTo>
                  <a:cubicBezTo>
                    <a:pt x="7764" y="47300"/>
                    <a:pt x="7601" y="47071"/>
                    <a:pt x="7340" y="46941"/>
                  </a:cubicBezTo>
                  <a:cubicBezTo>
                    <a:pt x="7244" y="46897"/>
                    <a:pt x="7148" y="46877"/>
                    <a:pt x="7056" y="46877"/>
                  </a:cubicBezTo>
                  <a:close/>
                  <a:moveTo>
                    <a:pt x="151749" y="51545"/>
                  </a:moveTo>
                  <a:cubicBezTo>
                    <a:pt x="151682" y="51545"/>
                    <a:pt x="151615" y="51554"/>
                    <a:pt x="151553" y="51573"/>
                  </a:cubicBezTo>
                  <a:cubicBezTo>
                    <a:pt x="151194" y="51703"/>
                    <a:pt x="151031" y="52095"/>
                    <a:pt x="151161" y="52454"/>
                  </a:cubicBezTo>
                  <a:cubicBezTo>
                    <a:pt x="151262" y="52729"/>
                    <a:pt x="151516" y="52890"/>
                    <a:pt x="151777" y="52890"/>
                  </a:cubicBezTo>
                  <a:cubicBezTo>
                    <a:pt x="151855" y="52890"/>
                    <a:pt x="151934" y="52875"/>
                    <a:pt x="152009" y="52845"/>
                  </a:cubicBezTo>
                  <a:cubicBezTo>
                    <a:pt x="152270" y="52780"/>
                    <a:pt x="152466" y="52519"/>
                    <a:pt x="152466" y="52225"/>
                  </a:cubicBezTo>
                  <a:cubicBezTo>
                    <a:pt x="152466" y="52160"/>
                    <a:pt x="152466" y="52062"/>
                    <a:pt x="152433" y="51997"/>
                  </a:cubicBezTo>
                  <a:cubicBezTo>
                    <a:pt x="152328" y="51707"/>
                    <a:pt x="152031" y="51545"/>
                    <a:pt x="151749" y="51545"/>
                  </a:cubicBezTo>
                  <a:close/>
                  <a:moveTo>
                    <a:pt x="5076" y="51829"/>
                  </a:moveTo>
                  <a:cubicBezTo>
                    <a:pt x="4795" y="51829"/>
                    <a:pt x="4542" y="52028"/>
                    <a:pt x="4437" y="52290"/>
                  </a:cubicBezTo>
                  <a:cubicBezTo>
                    <a:pt x="4339" y="52649"/>
                    <a:pt x="4535" y="53008"/>
                    <a:pt x="4861" y="53139"/>
                  </a:cubicBezTo>
                  <a:cubicBezTo>
                    <a:pt x="4931" y="53164"/>
                    <a:pt x="5002" y="53176"/>
                    <a:pt x="5070" y="53176"/>
                  </a:cubicBezTo>
                  <a:cubicBezTo>
                    <a:pt x="5352" y="53176"/>
                    <a:pt x="5604" y="52977"/>
                    <a:pt x="5709" y="52714"/>
                  </a:cubicBezTo>
                  <a:cubicBezTo>
                    <a:pt x="5742" y="52682"/>
                    <a:pt x="5742" y="52617"/>
                    <a:pt x="5742" y="52486"/>
                  </a:cubicBezTo>
                  <a:cubicBezTo>
                    <a:pt x="5742" y="52225"/>
                    <a:pt x="5579" y="51964"/>
                    <a:pt x="5285" y="51866"/>
                  </a:cubicBezTo>
                  <a:cubicBezTo>
                    <a:pt x="5215" y="51841"/>
                    <a:pt x="5145" y="51829"/>
                    <a:pt x="5076" y="51829"/>
                  </a:cubicBezTo>
                  <a:close/>
                  <a:moveTo>
                    <a:pt x="153385" y="56669"/>
                  </a:moveTo>
                  <a:cubicBezTo>
                    <a:pt x="153320" y="56669"/>
                    <a:pt x="153252" y="56677"/>
                    <a:pt x="153184" y="56694"/>
                  </a:cubicBezTo>
                  <a:cubicBezTo>
                    <a:pt x="152857" y="56759"/>
                    <a:pt x="152662" y="57118"/>
                    <a:pt x="152760" y="57510"/>
                  </a:cubicBezTo>
                  <a:cubicBezTo>
                    <a:pt x="152814" y="57756"/>
                    <a:pt x="153076" y="57957"/>
                    <a:pt x="153390" y="57957"/>
                  </a:cubicBezTo>
                  <a:cubicBezTo>
                    <a:pt x="153450" y="57957"/>
                    <a:pt x="153512" y="57949"/>
                    <a:pt x="153575" y="57934"/>
                  </a:cubicBezTo>
                  <a:cubicBezTo>
                    <a:pt x="153901" y="57868"/>
                    <a:pt x="154064" y="57575"/>
                    <a:pt x="154064" y="57281"/>
                  </a:cubicBezTo>
                  <a:cubicBezTo>
                    <a:pt x="154064" y="57249"/>
                    <a:pt x="153999" y="57183"/>
                    <a:pt x="153999" y="57118"/>
                  </a:cubicBezTo>
                  <a:cubicBezTo>
                    <a:pt x="153945" y="56849"/>
                    <a:pt x="153692" y="56669"/>
                    <a:pt x="153385" y="56669"/>
                  </a:cubicBezTo>
                  <a:close/>
                  <a:moveTo>
                    <a:pt x="3488" y="56930"/>
                  </a:moveTo>
                  <a:cubicBezTo>
                    <a:pt x="3180" y="56930"/>
                    <a:pt x="2925" y="57115"/>
                    <a:pt x="2871" y="57412"/>
                  </a:cubicBezTo>
                  <a:cubicBezTo>
                    <a:pt x="2741" y="57771"/>
                    <a:pt x="2937" y="58162"/>
                    <a:pt x="3295" y="58227"/>
                  </a:cubicBezTo>
                  <a:cubicBezTo>
                    <a:pt x="3377" y="58254"/>
                    <a:pt x="3457" y="58268"/>
                    <a:pt x="3534" y="58268"/>
                  </a:cubicBezTo>
                  <a:cubicBezTo>
                    <a:pt x="3824" y="58268"/>
                    <a:pt x="4059" y="58080"/>
                    <a:pt x="4111" y="57771"/>
                  </a:cubicBezTo>
                  <a:cubicBezTo>
                    <a:pt x="4111" y="57705"/>
                    <a:pt x="4176" y="57673"/>
                    <a:pt x="4176" y="57607"/>
                  </a:cubicBezTo>
                  <a:cubicBezTo>
                    <a:pt x="4176" y="57281"/>
                    <a:pt x="3948" y="57053"/>
                    <a:pt x="3687" y="56955"/>
                  </a:cubicBezTo>
                  <a:cubicBezTo>
                    <a:pt x="3619" y="56938"/>
                    <a:pt x="3552" y="56930"/>
                    <a:pt x="3488" y="56930"/>
                  </a:cubicBezTo>
                  <a:close/>
                  <a:moveTo>
                    <a:pt x="154708" y="61804"/>
                  </a:moveTo>
                  <a:cubicBezTo>
                    <a:pt x="154668" y="61804"/>
                    <a:pt x="154628" y="61808"/>
                    <a:pt x="154586" y="61815"/>
                  </a:cubicBezTo>
                  <a:cubicBezTo>
                    <a:pt x="154228" y="61913"/>
                    <a:pt x="153967" y="62239"/>
                    <a:pt x="154064" y="62598"/>
                  </a:cubicBezTo>
                  <a:cubicBezTo>
                    <a:pt x="154120" y="62905"/>
                    <a:pt x="154367" y="63141"/>
                    <a:pt x="154662" y="63141"/>
                  </a:cubicBezTo>
                  <a:cubicBezTo>
                    <a:pt x="154712" y="63141"/>
                    <a:pt x="154763" y="63134"/>
                    <a:pt x="154815" y="63120"/>
                  </a:cubicBezTo>
                  <a:cubicBezTo>
                    <a:pt x="155108" y="63055"/>
                    <a:pt x="155304" y="62761"/>
                    <a:pt x="155369" y="62468"/>
                  </a:cubicBezTo>
                  <a:lnTo>
                    <a:pt x="155369" y="62337"/>
                  </a:lnTo>
                  <a:cubicBezTo>
                    <a:pt x="155283" y="62020"/>
                    <a:pt x="155017" y="61804"/>
                    <a:pt x="154708" y="61804"/>
                  </a:cubicBezTo>
                  <a:close/>
                  <a:moveTo>
                    <a:pt x="2298" y="62105"/>
                  </a:moveTo>
                  <a:cubicBezTo>
                    <a:pt x="1945" y="62105"/>
                    <a:pt x="1660" y="62298"/>
                    <a:pt x="1599" y="62631"/>
                  </a:cubicBezTo>
                  <a:cubicBezTo>
                    <a:pt x="1534" y="62990"/>
                    <a:pt x="1762" y="63316"/>
                    <a:pt x="2121" y="63414"/>
                  </a:cubicBezTo>
                  <a:cubicBezTo>
                    <a:pt x="2147" y="63416"/>
                    <a:pt x="2173" y="63417"/>
                    <a:pt x="2198" y="63417"/>
                  </a:cubicBezTo>
                  <a:cubicBezTo>
                    <a:pt x="2526" y="63417"/>
                    <a:pt x="2813" y="63225"/>
                    <a:pt x="2904" y="62892"/>
                  </a:cubicBezTo>
                  <a:lnTo>
                    <a:pt x="2904" y="62761"/>
                  </a:lnTo>
                  <a:cubicBezTo>
                    <a:pt x="2904" y="62435"/>
                    <a:pt x="2708" y="62174"/>
                    <a:pt x="2382" y="62109"/>
                  </a:cubicBezTo>
                  <a:cubicBezTo>
                    <a:pt x="2354" y="62107"/>
                    <a:pt x="2326" y="62105"/>
                    <a:pt x="2298" y="62105"/>
                  </a:cubicBezTo>
                  <a:close/>
                  <a:moveTo>
                    <a:pt x="155573" y="67032"/>
                  </a:moveTo>
                  <a:cubicBezTo>
                    <a:pt x="155549" y="67032"/>
                    <a:pt x="155525" y="67033"/>
                    <a:pt x="155500" y="67035"/>
                  </a:cubicBezTo>
                  <a:cubicBezTo>
                    <a:pt x="155141" y="67067"/>
                    <a:pt x="154913" y="67393"/>
                    <a:pt x="154945" y="67785"/>
                  </a:cubicBezTo>
                  <a:cubicBezTo>
                    <a:pt x="154976" y="68121"/>
                    <a:pt x="155264" y="68342"/>
                    <a:pt x="155622" y="68342"/>
                  </a:cubicBezTo>
                  <a:cubicBezTo>
                    <a:pt x="155646" y="68342"/>
                    <a:pt x="155671" y="68341"/>
                    <a:pt x="155695" y="68339"/>
                  </a:cubicBezTo>
                  <a:cubicBezTo>
                    <a:pt x="156022" y="68307"/>
                    <a:pt x="156250" y="68013"/>
                    <a:pt x="156250" y="67687"/>
                  </a:cubicBezTo>
                  <a:lnTo>
                    <a:pt x="156250" y="67589"/>
                  </a:lnTo>
                  <a:cubicBezTo>
                    <a:pt x="156219" y="67253"/>
                    <a:pt x="155931" y="67032"/>
                    <a:pt x="155573" y="67032"/>
                  </a:cubicBezTo>
                  <a:close/>
                  <a:moveTo>
                    <a:pt x="1368" y="67325"/>
                  </a:moveTo>
                  <a:cubicBezTo>
                    <a:pt x="1033" y="67325"/>
                    <a:pt x="716" y="67547"/>
                    <a:pt x="686" y="67883"/>
                  </a:cubicBezTo>
                  <a:cubicBezTo>
                    <a:pt x="653" y="68274"/>
                    <a:pt x="914" y="68600"/>
                    <a:pt x="1273" y="68633"/>
                  </a:cubicBezTo>
                  <a:cubicBezTo>
                    <a:pt x="1296" y="68635"/>
                    <a:pt x="1318" y="68636"/>
                    <a:pt x="1341" y="68636"/>
                  </a:cubicBezTo>
                  <a:cubicBezTo>
                    <a:pt x="1672" y="68636"/>
                    <a:pt x="1960" y="68413"/>
                    <a:pt x="1991" y="68046"/>
                  </a:cubicBezTo>
                  <a:lnTo>
                    <a:pt x="1991" y="67981"/>
                  </a:lnTo>
                  <a:cubicBezTo>
                    <a:pt x="1991" y="67654"/>
                    <a:pt x="1762" y="67361"/>
                    <a:pt x="1436" y="67328"/>
                  </a:cubicBezTo>
                  <a:cubicBezTo>
                    <a:pt x="1413" y="67326"/>
                    <a:pt x="1390" y="67325"/>
                    <a:pt x="1368" y="67325"/>
                  </a:cubicBezTo>
                  <a:close/>
                  <a:moveTo>
                    <a:pt x="156188" y="72343"/>
                  </a:moveTo>
                  <a:cubicBezTo>
                    <a:pt x="156154" y="72343"/>
                    <a:pt x="156121" y="72345"/>
                    <a:pt x="156087" y="72352"/>
                  </a:cubicBezTo>
                  <a:cubicBezTo>
                    <a:pt x="155728" y="72352"/>
                    <a:pt x="155434" y="72678"/>
                    <a:pt x="155467" y="73037"/>
                  </a:cubicBezTo>
                  <a:cubicBezTo>
                    <a:pt x="155467" y="73377"/>
                    <a:pt x="155761" y="73659"/>
                    <a:pt x="156125" y="73659"/>
                  </a:cubicBezTo>
                  <a:cubicBezTo>
                    <a:pt x="156145" y="73659"/>
                    <a:pt x="156165" y="73658"/>
                    <a:pt x="156185" y="73656"/>
                  </a:cubicBezTo>
                  <a:cubicBezTo>
                    <a:pt x="156544" y="73591"/>
                    <a:pt x="156772" y="73330"/>
                    <a:pt x="156772" y="73004"/>
                  </a:cubicBezTo>
                  <a:lnTo>
                    <a:pt x="156772" y="72939"/>
                  </a:lnTo>
                  <a:cubicBezTo>
                    <a:pt x="156772" y="72614"/>
                    <a:pt x="156504" y="72343"/>
                    <a:pt x="156188" y="72343"/>
                  </a:cubicBezTo>
                  <a:close/>
                  <a:moveTo>
                    <a:pt x="795" y="72610"/>
                  </a:moveTo>
                  <a:cubicBezTo>
                    <a:pt x="461" y="72610"/>
                    <a:pt x="195" y="72892"/>
                    <a:pt x="164" y="73232"/>
                  </a:cubicBezTo>
                  <a:cubicBezTo>
                    <a:pt x="131" y="73591"/>
                    <a:pt x="392" y="73885"/>
                    <a:pt x="784" y="73917"/>
                  </a:cubicBezTo>
                  <a:cubicBezTo>
                    <a:pt x="818" y="73924"/>
                    <a:pt x="851" y="73927"/>
                    <a:pt x="884" y="73927"/>
                  </a:cubicBezTo>
                  <a:cubicBezTo>
                    <a:pt x="1196" y="73927"/>
                    <a:pt x="1439" y="73655"/>
                    <a:pt x="1469" y="73330"/>
                  </a:cubicBezTo>
                  <a:lnTo>
                    <a:pt x="1469" y="73265"/>
                  </a:lnTo>
                  <a:cubicBezTo>
                    <a:pt x="1469" y="72939"/>
                    <a:pt x="1240" y="72678"/>
                    <a:pt x="849" y="72613"/>
                  </a:cubicBezTo>
                  <a:cubicBezTo>
                    <a:pt x="831" y="72611"/>
                    <a:pt x="812" y="72610"/>
                    <a:pt x="795" y="72610"/>
                  </a:cubicBezTo>
                  <a:close/>
                  <a:moveTo>
                    <a:pt x="156348" y="77669"/>
                  </a:moveTo>
                  <a:cubicBezTo>
                    <a:pt x="155956" y="77669"/>
                    <a:pt x="155695" y="77962"/>
                    <a:pt x="155695" y="78321"/>
                  </a:cubicBezTo>
                  <a:lnTo>
                    <a:pt x="155695" y="78419"/>
                  </a:lnTo>
                  <a:lnTo>
                    <a:pt x="155695" y="78484"/>
                  </a:lnTo>
                  <a:cubicBezTo>
                    <a:pt x="155695" y="78876"/>
                    <a:pt x="155956" y="79137"/>
                    <a:pt x="156348" y="79137"/>
                  </a:cubicBezTo>
                  <a:cubicBezTo>
                    <a:pt x="156707" y="79137"/>
                    <a:pt x="157000" y="78876"/>
                    <a:pt x="157000" y="78484"/>
                  </a:cubicBezTo>
                  <a:lnTo>
                    <a:pt x="157000" y="78419"/>
                  </a:lnTo>
                  <a:lnTo>
                    <a:pt x="157000" y="78321"/>
                  </a:lnTo>
                  <a:cubicBezTo>
                    <a:pt x="157000" y="77962"/>
                    <a:pt x="156707" y="77669"/>
                    <a:pt x="156348" y="77669"/>
                  </a:cubicBezTo>
                  <a:close/>
                  <a:moveTo>
                    <a:pt x="653" y="77930"/>
                  </a:moveTo>
                  <a:cubicBezTo>
                    <a:pt x="294" y="77930"/>
                    <a:pt x="1" y="78191"/>
                    <a:pt x="1" y="78582"/>
                  </a:cubicBezTo>
                  <a:cubicBezTo>
                    <a:pt x="1" y="78941"/>
                    <a:pt x="294" y="79234"/>
                    <a:pt x="653" y="79234"/>
                  </a:cubicBezTo>
                  <a:cubicBezTo>
                    <a:pt x="1012" y="79234"/>
                    <a:pt x="1306" y="78941"/>
                    <a:pt x="1306" y="78582"/>
                  </a:cubicBezTo>
                  <a:cubicBezTo>
                    <a:pt x="1306" y="78191"/>
                    <a:pt x="1012" y="77930"/>
                    <a:pt x="653" y="77930"/>
                  </a:cubicBezTo>
                  <a:close/>
                  <a:moveTo>
                    <a:pt x="156118" y="83140"/>
                  </a:moveTo>
                  <a:cubicBezTo>
                    <a:pt x="155806" y="83140"/>
                    <a:pt x="155562" y="83414"/>
                    <a:pt x="155532" y="83769"/>
                  </a:cubicBezTo>
                  <a:cubicBezTo>
                    <a:pt x="155467" y="84127"/>
                    <a:pt x="155761" y="84388"/>
                    <a:pt x="156119" y="84454"/>
                  </a:cubicBezTo>
                  <a:cubicBezTo>
                    <a:pt x="156139" y="84455"/>
                    <a:pt x="156159" y="84456"/>
                    <a:pt x="156178" y="84456"/>
                  </a:cubicBezTo>
                  <a:cubicBezTo>
                    <a:pt x="156537" y="84456"/>
                    <a:pt x="156775" y="84174"/>
                    <a:pt x="156837" y="83834"/>
                  </a:cubicBezTo>
                  <a:lnTo>
                    <a:pt x="156837" y="83801"/>
                  </a:lnTo>
                  <a:cubicBezTo>
                    <a:pt x="156837" y="83475"/>
                    <a:pt x="156576" y="83181"/>
                    <a:pt x="156217" y="83149"/>
                  </a:cubicBezTo>
                  <a:cubicBezTo>
                    <a:pt x="156184" y="83143"/>
                    <a:pt x="156150" y="83140"/>
                    <a:pt x="156118" y="83140"/>
                  </a:cubicBezTo>
                  <a:close/>
                  <a:moveTo>
                    <a:pt x="838" y="83212"/>
                  </a:moveTo>
                  <a:cubicBezTo>
                    <a:pt x="820" y="83212"/>
                    <a:pt x="802" y="83212"/>
                    <a:pt x="784" y="83214"/>
                  </a:cubicBezTo>
                  <a:cubicBezTo>
                    <a:pt x="392" y="83214"/>
                    <a:pt x="131" y="83540"/>
                    <a:pt x="164" y="83899"/>
                  </a:cubicBezTo>
                  <a:cubicBezTo>
                    <a:pt x="164" y="84254"/>
                    <a:pt x="432" y="84528"/>
                    <a:pt x="749" y="84528"/>
                  </a:cubicBezTo>
                  <a:cubicBezTo>
                    <a:pt x="782" y="84528"/>
                    <a:pt x="815" y="84525"/>
                    <a:pt x="849" y="84519"/>
                  </a:cubicBezTo>
                  <a:cubicBezTo>
                    <a:pt x="1208" y="84519"/>
                    <a:pt x="1469" y="84258"/>
                    <a:pt x="1469" y="83866"/>
                  </a:cubicBezTo>
                  <a:lnTo>
                    <a:pt x="1469" y="83834"/>
                  </a:lnTo>
                  <a:cubicBezTo>
                    <a:pt x="1469" y="83493"/>
                    <a:pt x="1175" y="83212"/>
                    <a:pt x="838" y="83212"/>
                  </a:cubicBezTo>
                  <a:close/>
                  <a:moveTo>
                    <a:pt x="155630" y="88430"/>
                  </a:moveTo>
                  <a:cubicBezTo>
                    <a:pt x="155268" y="88430"/>
                    <a:pt x="154976" y="88682"/>
                    <a:pt x="154945" y="89020"/>
                  </a:cubicBezTo>
                  <a:cubicBezTo>
                    <a:pt x="154913" y="89379"/>
                    <a:pt x="155141" y="89705"/>
                    <a:pt x="155532" y="89738"/>
                  </a:cubicBezTo>
                  <a:cubicBezTo>
                    <a:pt x="155570" y="89745"/>
                    <a:pt x="155606" y="89748"/>
                    <a:pt x="155643" y="89748"/>
                  </a:cubicBezTo>
                  <a:cubicBezTo>
                    <a:pt x="155956" y="89748"/>
                    <a:pt x="156221" y="89505"/>
                    <a:pt x="156250" y="89184"/>
                  </a:cubicBezTo>
                  <a:cubicBezTo>
                    <a:pt x="156250" y="89151"/>
                    <a:pt x="156283" y="89086"/>
                    <a:pt x="156250" y="89086"/>
                  </a:cubicBezTo>
                  <a:cubicBezTo>
                    <a:pt x="156250" y="88759"/>
                    <a:pt x="156022" y="88498"/>
                    <a:pt x="155695" y="88433"/>
                  </a:cubicBezTo>
                  <a:cubicBezTo>
                    <a:pt x="155673" y="88431"/>
                    <a:pt x="155651" y="88430"/>
                    <a:pt x="155630" y="88430"/>
                  </a:cubicBezTo>
                  <a:close/>
                  <a:moveTo>
                    <a:pt x="1416" y="88521"/>
                  </a:moveTo>
                  <a:cubicBezTo>
                    <a:pt x="1380" y="88521"/>
                    <a:pt x="1343" y="88524"/>
                    <a:pt x="1306" y="88531"/>
                  </a:cubicBezTo>
                  <a:cubicBezTo>
                    <a:pt x="947" y="88564"/>
                    <a:pt x="686" y="88890"/>
                    <a:pt x="751" y="89249"/>
                  </a:cubicBezTo>
                  <a:cubicBezTo>
                    <a:pt x="782" y="89587"/>
                    <a:pt x="1074" y="89839"/>
                    <a:pt x="1408" y="89839"/>
                  </a:cubicBezTo>
                  <a:cubicBezTo>
                    <a:pt x="1428" y="89839"/>
                    <a:pt x="1448" y="89838"/>
                    <a:pt x="1469" y="89836"/>
                  </a:cubicBezTo>
                  <a:cubicBezTo>
                    <a:pt x="1795" y="89803"/>
                    <a:pt x="2023" y="89510"/>
                    <a:pt x="2056" y="89184"/>
                  </a:cubicBezTo>
                  <a:lnTo>
                    <a:pt x="2056" y="89086"/>
                  </a:lnTo>
                  <a:cubicBezTo>
                    <a:pt x="1997" y="88764"/>
                    <a:pt x="1729" y="88521"/>
                    <a:pt x="1416" y="88521"/>
                  </a:cubicBezTo>
                  <a:close/>
                  <a:moveTo>
                    <a:pt x="154738" y="93649"/>
                  </a:moveTo>
                  <a:cubicBezTo>
                    <a:pt x="154410" y="93649"/>
                    <a:pt x="154125" y="93844"/>
                    <a:pt x="154064" y="94207"/>
                  </a:cubicBezTo>
                  <a:cubicBezTo>
                    <a:pt x="153999" y="94566"/>
                    <a:pt x="154228" y="94892"/>
                    <a:pt x="154586" y="94957"/>
                  </a:cubicBezTo>
                  <a:cubicBezTo>
                    <a:pt x="154610" y="94960"/>
                    <a:pt x="154634" y="94961"/>
                    <a:pt x="154657" y="94961"/>
                  </a:cubicBezTo>
                  <a:cubicBezTo>
                    <a:pt x="154963" y="94961"/>
                    <a:pt x="155278" y="94768"/>
                    <a:pt x="155369" y="94435"/>
                  </a:cubicBezTo>
                  <a:lnTo>
                    <a:pt x="155369" y="94305"/>
                  </a:lnTo>
                  <a:cubicBezTo>
                    <a:pt x="155369" y="93979"/>
                    <a:pt x="155141" y="93750"/>
                    <a:pt x="154815" y="93652"/>
                  </a:cubicBezTo>
                  <a:cubicBezTo>
                    <a:pt x="154789" y="93650"/>
                    <a:pt x="154763" y="93649"/>
                    <a:pt x="154738" y="93649"/>
                  </a:cubicBezTo>
                  <a:close/>
                  <a:moveTo>
                    <a:pt x="2316" y="93730"/>
                  </a:moveTo>
                  <a:cubicBezTo>
                    <a:pt x="2264" y="93730"/>
                    <a:pt x="2210" y="93736"/>
                    <a:pt x="2154" y="93750"/>
                  </a:cubicBezTo>
                  <a:cubicBezTo>
                    <a:pt x="1795" y="93816"/>
                    <a:pt x="1534" y="94142"/>
                    <a:pt x="1632" y="94501"/>
                  </a:cubicBezTo>
                  <a:cubicBezTo>
                    <a:pt x="1718" y="94847"/>
                    <a:pt x="1959" y="95066"/>
                    <a:pt x="2285" y="95066"/>
                  </a:cubicBezTo>
                  <a:cubicBezTo>
                    <a:pt x="2327" y="95066"/>
                    <a:pt x="2370" y="95063"/>
                    <a:pt x="2415" y="95055"/>
                  </a:cubicBezTo>
                  <a:cubicBezTo>
                    <a:pt x="2741" y="95022"/>
                    <a:pt x="2937" y="94729"/>
                    <a:pt x="2937" y="94403"/>
                  </a:cubicBezTo>
                  <a:lnTo>
                    <a:pt x="2937" y="94272"/>
                  </a:lnTo>
                  <a:cubicBezTo>
                    <a:pt x="2853" y="93965"/>
                    <a:pt x="2626" y="93730"/>
                    <a:pt x="2316" y="93730"/>
                  </a:cubicBezTo>
                  <a:close/>
                  <a:moveTo>
                    <a:pt x="153434" y="98802"/>
                  </a:moveTo>
                  <a:cubicBezTo>
                    <a:pt x="153152" y="98802"/>
                    <a:pt x="152904" y="99006"/>
                    <a:pt x="152825" y="99296"/>
                  </a:cubicBezTo>
                  <a:cubicBezTo>
                    <a:pt x="152694" y="99654"/>
                    <a:pt x="152923" y="100013"/>
                    <a:pt x="153282" y="100111"/>
                  </a:cubicBezTo>
                  <a:cubicBezTo>
                    <a:pt x="153344" y="100128"/>
                    <a:pt x="153406" y="100136"/>
                    <a:pt x="153467" y="100136"/>
                  </a:cubicBezTo>
                  <a:cubicBezTo>
                    <a:pt x="153757" y="100136"/>
                    <a:pt x="154016" y="99951"/>
                    <a:pt x="154097" y="99654"/>
                  </a:cubicBezTo>
                  <a:cubicBezTo>
                    <a:pt x="154097" y="99589"/>
                    <a:pt x="154130" y="99524"/>
                    <a:pt x="154130" y="99491"/>
                  </a:cubicBezTo>
                  <a:cubicBezTo>
                    <a:pt x="154130" y="99198"/>
                    <a:pt x="153934" y="98937"/>
                    <a:pt x="153640" y="98839"/>
                  </a:cubicBezTo>
                  <a:cubicBezTo>
                    <a:pt x="153571" y="98814"/>
                    <a:pt x="153501" y="98802"/>
                    <a:pt x="153434" y="98802"/>
                  </a:cubicBezTo>
                  <a:close/>
                  <a:moveTo>
                    <a:pt x="3569" y="98900"/>
                  </a:moveTo>
                  <a:cubicBezTo>
                    <a:pt x="3501" y="98900"/>
                    <a:pt x="3431" y="98911"/>
                    <a:pt x="3361" y="98937"/>
                  </a:cubicBezTo>
                  <a:cubicBezTo>
                    <a:pt x="3034" y="99002"/>
                    <a:pt x="2806" y="99361"/>
                    <a:pt x="2904" y="99752"/>
                  </a:cubicBezTo>
                  <a:cubicBezTo>
                    <a:pt x="2956" y="100015"/>
                    <a:pt x="3220" y="100214"/>
                    <a:pt x="3508" y="100214"/>
                  </a:cubicBezTo>
                  <a:cubicBezTo>
                    <a:pt x="3578" y="100214"/>
                    <a:pt x="3649" y="100202"/>
                    <a:pt x="3719" y="100176"/>
                  </a:cubicBezTo>
                  <a:cubicBezTo>
                    <a:pt x="4013" y="100111"/>
                    <a:pt x="4209" y="99850"/>
                    <a:pt x="4209" y="99524"/>
                  </a:cubicBezTo>
                  <a:cubicBezTo>
                    <a:pt x="4209" y="99491"/>
                    <a:pt x="4176" y="99459"/>
                    <a:pt x="4176" y="99361"/>
                  </a:cubicBezTo>
                  <a:cubicBezTo>
                    <a:pt x="4097" y="99099"/>
                    <a:pt x="3850" y="98900"/>
                    <a:pt x="3569" y="98900"/>
                  </a:cubicBezTo>
                  <a:close/>
                  <a:moveTo>
                    <a:pt x="151814" y="103854"/>
                  </a:moveTo>
                  <a:cubicBezTo>
                    <a:pt x="151540" y="103854"/>
                    <a:pt x="151296" y="104030"/>
                    <a:pt x="151194" y="104287"/>
                  </a:cubicBezTo>
                  <a:cubicBezTo>
                    <a:pt x="151063" y="104678"/>
                    <a:pt x="151226" y="105037"/>
                    <a:pt x="151618" y="105167"/>
                  </a:cubicBezTo>
                  <a:cubicBezTo>
                    <a:pt x="151688" y="105193"/>
                    <a:pt x="151758" y="105205"/>
                    <a:pt x="151827" y="105205"/>
                  </a:cubicBezTo>
                  <a:cubicBezTo>
                    <a:pt x="152108" y="105205"/>
                    <a:pt x="152361" y="105006"/>
                    <a:pt x="152466" y="104743"/>
                  </a:cubicBezTo>
                  <a:cubicBezTo>
                    <a:pt x="152499" y="104678"/>
                    <a:pt x="152499" y="104580"/>
                    <a:pt x="152499" y="104515"/>
                  </a:cubicBezTo>
                  <a:cubicBezTo>
                    <a:pt x="152499" y="104254"/>
                    <a:pt x="152336" y="103960"/>
                    <a:pt x="152042" y="103895"/>
                  </a:cubicBezTo>
                  <a:cubicBezTo>
                    <a:pt x="151965" y="103867"/>
                    <a:pt x="151889" y="103854"/>
                    <a:pt x="151814" y="103854"/>
                  </a:cubicBezTo>
                  <a:close/>
                  <a:moveTo>
                    <a:pt x="5122" y="103932"/>
                  </a:moveTo>
                  <a:cubicBezTo>
                    <a:pt x="5055" y="103932"/>
                    <a:pt x="4989" y="103942"/>
                    <a:pt x="4926" y="103960"/>
                  </a:cubicBezTo>
                  <a:cubicBezTo>
                    <a:pt x="4568" y="104091"/>
                    <a:pt x="4404" y="104515"/>
                    <a:pt x="4535" y="104841"/>
                  </a:cubicBezTo>
                  <a:cubicBezTo>
                    <a:pt x="4635" y="105117"/>
                    <a:pt x="4890" y="105277"/>
                    <a:pt x="5150" y="105277"/>
                  </a:cubicBezTo>
                  <a:cubicBezTo>
                    <a:pt x="5229" y="105277"/>
                    <a:pt x="5308" y="105263"/>
                    <a:pt x="5383" y="105232"/>
                  </a:cubicBezTo>
                  <a:cubicBezTo>
                    <a:pt x="5644" y="105167"/>
                    <a:pt x="5840" y="104906"/>
                    <a:pt x="5840" y="104580"/>
                  </a:cubicBezTo>
                  <a:cubicBezTo>
                    <a:pt x="5840" y="104547"/>
                    <a:pt x="5840" y="104450"/>
                    <a:pt x="5807" y="104384"/>
                  </a:cubicBezTo>
                  <a:cubicBezTo>
                    <a:pt x="5702" y="104094"/>
                    <a:pt x="5405" y="103932"/>
                    <a:pt x="5122" y="103932"/>
                  </a:cubicBezTo>
                  <a:close/>
                  <a:moveTo>
                    <a:pt x="149879" y="108822"/>
                  </a:moveTo>
                  <a:cubicBezTo>
                    <a:pt x="149630" y="108822"/>
                    <a:pt x="149389" y="108973"/>
                    <a:pt x="149269" y="109212"/>
                  </a:cubicBezTo>
                  <a:cubicBezTo>
                    <a:pt x="149106" y="109538"/>
                    <a:pt x="149269" y="109897"/>
                    <a:pt x="149595" y="110060"/>
                  </a:cubicBezTo>
                  <a:cubicBezTo>
                    <a:pt x="149700" y="110104"/>
                    <a:pt x="149803" y="110124"/>
                    <a:pt x="149900" y="110124"/>
                  </a:cubicBezTo>
                  <a:cubicBezTo>
                    <a:pt x="150165" y="110124"/>
                    <a:pt x="150389" y="109973"/>
                    <a:pt x="150509" y="109734"/>
                  </a:cubicBezTo>
                  <a:cubicBezTo>
                    <a:pt x="150541" y="109636"/>
                    <a:pt x="150541" y="109571"/>
                    <a:pt x="150541" y="109473"/>
                  </a:cubicBezTo>
                  <a:cubicBezTo>
                    <a:pt x="150541" y="109245"/>
                    <a:pt x="150378" y="108984"/>
                    <a:pt x="150150" y="108886"/>
                  </a:cubicBezTo>
                  <a:cubicBezTo>
                    <a:pt x="150063" y="108842"/>
                    <a:pt x="149971" y="108822"/>
                    <a:pt x="149879" y="108822"/>
                  </a:cubicBezTo>
                  <a:close/>
                  <a:moveTo>
                    <a:pt x="7127" y="108920"/>
                  </a:moveTo>
                  <a:cubicBezTo>
                    <a:pt x="7033" y="108920"/>
                    <a:pt x="6938" y="108940"/>
                    <a:pt x="6851" y="108984"/>
                  </a:cubicBezTo>
                  <a:cubicBezTo>
                    <a:pt x="6525" y="109114"/>
                    <a:pt x="6362" y="109538"/>
                    <a:pt x="6525" y="109864"/>
                  </a:cubicBezTo>
                  <a:cubicBezTo>
                    <a:pt x="6620" y="110103"/>
                    <a:pt x="6856" y="110255"/>
                    <a:pt x="7103" y="110255"/>
                  </a:cubicBezTo>
                  <a:cubicBezTo>
                    <a:pt x="7193" y="110255"/>
                    <a:pt x="7285" y="110234"/>
                    <a:pt x="7373" y="110191"/>
                  </a:cubicBezTo>
                  <a:cubicBezTo>
                    <a:pt x="7634" y="110060"/>
                    <a:pt x="7797" y="109799"/>
                    <a:pt x="7797" y="109604"/>
                  </a:cubicBezTo>
                  <a:cubicBezTo>
                    <a:pt x="7797" y="109473"/>
                    <a:pt x="7797" y="109408"/>
                    <a:pt x="7764" y="109310"/>
                  </a:cubicBezTo>
                  <a:cubicBezTo>
                    <a:pt x="7645" y="109071"/>
                    <a:pt x="7386" y="108920"/>
                    <a:pt x="7127" y="108920"/>
                  </a:cubicBezTo>
                  <a:close/>
                  <a:moveTo>
                    <a:pt x="147597" y="113611"/>
                  </a:moveTo>
                  <a:cubicBezTo>
                    <a:pt x="147348" y="113611"/>
                    <a:pt x="147101" y="113744"/>
                    <a:pt x="146986" y="113975"/>
                  </a:cubicBezTo>
                  <a:cubicBezTo>
                    <a:pt x="146823" y="114301"/>
                    <a:pt x="146953" y="114692"/>
                    <a:pt x="147279" y="114855"/>
                  </a:cubicBezTo>
                  <a:cubicBezTo>
                    <a:pt x="147383" y="114907"/>
                    <a:pt x="147497" y="114933"/>
                    <a:pt x="147610" y="114933"/>
                  </a:cubicBezTo>
                  <a:cubicBezTo>
                    <a:pt x="147850" y="114933"/>
                    <a:pt x="148082" y="114817"/>
                    <a:pt x="148193" y="114594"/>
                  </a:cubicBezTo>
                  <a:cubicBezTo>
                    <a:pt x="148225" y="114497"/>
                    <a:pt x="148258" y="114366"/>
                    <a:pt x="148258" y="114268"/>
                  </a:cubicBezTo>
                  <a:cubicBezTo>
                    <a:pt x="148258" y="114040"/>
                    <a:pt x="148128" y="113812"/>
                    <a:pt x="147899" y="113681"/>
                  </a:cubicBezTo>
                  <a:cubicBezTo>
                    <a:pt x="147804" y="113633"/>
                    <a:pt x="147700" y="113611"/>
                    <a:pt x="147597" y="113611"/>
                  </a:cubicBezTo>
                  <a:close/>
                  <a:moveTo>
                    <a:pt x="9424" y="113701"/>
                  </a:moveTo>
                  <a:cubicBezTo>
                    <a:pt x="9316" y="113701"/>
                    <a:pt x="9206" y="113727"/>
                    <a:pt x="9102" y="113779"/>
                  </a:cubicBezTo>
                  <a:cubicBezTo>
                    <a:pt x="8776" y="113942"/>
                    <a:pt x="8645" y="114333"/>
                    <a:pt x="8808" y="114660"/>
                  </a:cubicBezTo>
                  <a:cubicBezTo>
                    <a:pt x="8924" y="114891"/>
                    <a:pt x="9170" y="115023"/>
                    <a:pt x="9420" y="115023"/>
                  </a:cubicBezTo>
                  <a:cubicBezTo>
                    <a:pt x="9523" y="115023"/>
                    <a:pt x="9626" y="115001"/>
                    <a:pt x="9722" y="114953"/>
                  </a:cubicBezTo>
                  <a:cubicBezTo>
                    <a:pt x="9950" y="114823"/>
                    <a:pt x="10080" y="114594"/>
                    <a:pt x="10080" y="114366"/>
                  </a:cubicBezTo>
                  <a:cubicBezTo>
                    <a:pt x="10080" y="114268"/>
                    <a:pt x="10048" y="114138"/>
                    <a:pt x="9982" y="114040"/>
                  </a:cubicBezTo>
                  <a:cubicBezTo>
                    <a:pt x="9871" y="113818"/>
                    <a:pt x="9654" y="113701"/>
                    <a:pt x="9424" y="113701"/>
                  </a:cubicBezTo>
                  <a:close/>
                  <a:moveTo>
                    <a:pt x="145013" y="118268"/>
                  </a:moveTo>
                  <a:cubicBezTo>
                    <a:pt x="144808" y="118268"/>
                    <a:pt x="144596" y="118370"/>
                    <a:pt x="144474" y="118574"/>
                  </a:cubicBezTo>
                  <a:cubicBezTo>
                    <a:pt x="144278" y="118868"/>
                    <a:pt x="144344" y="119259"/>
                    <a:pt x="144670" y="119487"/>
                  </a:cubicBezTo>
                  <a:cubicBezTo>
                    <a:pt x="144772" y="119555"/>
                    <a:pt x="144885" y="119588"/>
                    <a:pt x="145000" y="119588"/>
                  </a:cubicBezTo>
                  <a:cubicBezTo>
                    <a:pt x="145215" y="119588"/>
                    <a:pt x="145434" y="119472"/>
                    <a:pt x="145583" y="119259"/>
                  </a:cubicBezTo>
                  <a:cubicBezTo>
                    <a:pt x="145616" y="119161"/>
                    <a:pt x="145648" y="119031"/>
                    <a:pt x="145681" y="118933"/>
                  </a:cubicBezTo>
                  <a:cubicBezTo>
                    <a:pt x="145681" y="118704"/>
                    <a:pt x="145583" y="118509"/>
                    <a:pt x="145355" y="118378"/>
                  </a:cubicBezTo>
                  <a:cubicBezTo>
                    <a:pt x="145257" y="118305"/>
                    <a:pt x="145136" y="118268"/>
                    <a:pt x="145013" y="118268"/>
                  </a:cubicBezTo>
                  <a:close/>
                  <a:moveTo>
                    <a:pt x="12016" y="118317"/>
                  </a:moveTo>
                  <a:cubicBezTo>
                    <a:pt x="11903" y="118317"/>
                    <a:pt x="11787" y="118346"/>
                    <a:pt x="11679" y="118411"/>
                  </a:cubicBezTo>
                  <a:cubicBezTo>
                    <a:pt x="11385" y="118574"/>
                    <a:pt x="11255" y="118998"/>
                    <a:pt x="11450" y="119324"/>
                  </a:cubicBezTo>
                  <a:cubicBezTo>
                    <a:pt x="11559" y="119498"/>
                    <a:pt x="11784" y="119614"/>
                    <a:pt x="12018" y="119614"/>
                  </a:cubicBezTo>
                  <a:cubicBezTo>
                    <a:pt x="12135" y="119614"/>
                    <a:pt x="12255" y="119585"/>
                    <a:pt x="12364" y="119520"/>
                  </a:cubicBezTo>
                  <a:cubicBezTo>
                    <a:pt x="12559" y="119389"/>
                    <a:pt x="12690" y="119194"/>
                    <a:pt x="12657" y="118933"/>
                  </a:cubicBezTo>
                  <a:cubicBezTo>
                    <a:pt x="12657" y="118868"/>
                    <a:pt x="12657" y="118737"/>
                    <a:pt x="12559" y="118607"/>
                  </a:cubicBezTo>
                  <a:cubicBezTo>
                    <a:pt x="12451" y="118433"/>
                    <a:pt x="12240" y="118317"/>
                    <a:pt x="12016" y="118317"/>
                  </a:cubicBezTo>
                  <a:close/>
                  <a:moveTo>
                    <a:pt x="142029" y="122703"/>
                  </a:moveTo>
                  <a:cubicBezTo>
                    <a:pt x="141821" y="122703"/>
                    <a:pt x="141626" y="122797"/>
                    <a:pt x="141506" y="122978"/>
                  </a:cubicBezTo>
                  <a:cubicBezTo>
                    <a:pt x="141277" y="123304"/>
                    <a:pt x="141375" y="123728"/>
                    <a:pt x="141669" y="123924"/>
                  </a:cubicBezTo>
                  <a:cubicBezTo>
                    <a:pt x="141794" y="123999"/>
                    <a:pt x="141929" y="124036"/>
                    <a:pt x="142059" y="124036"/>
                  </a:cubicBezTo>
                  <a:cubicBezTo>
                    <a:pt x="142267" y="124036"/>
                    <a:pt x="142462" y="123941"/>
                    <a:pt x="142582" y="123761"/>
                  </a:cubicBezTo>
                  <a:cubicBezTo>
                    <a:pt x="142680" y="123630"/>
                    <a:pt x="142713" y="123467"/>
                    <a:pt x="142713" y="123337"/>
                  </a:cubicBezTo>
                  <a:cubicBezTo>
                    <a:pt x="142713" y="123141"/>
                    <a:pt x="142582" y="122945"/>
                    <a:pt x="142419" y="122815"/>
                  </a:cubicBezTo>
                  <a:cubicBezTo>
                    <a:pt x="142294" y="122739"/>
                    <a:pt x="142159" y="122703"/>
                    <a:pt x="142029" y="122703"/>
                  </a:cubicBezTo>
                  <a:close/>
                  <a:moveTo>
                    <a:pt x="14904" y="122744"/>
                  </a:moveTo>
                  <a:cubicBezTo>
                    <a:pt x="14779" y="122744"/>
                    <a:pt x="14656" y="122776"/>
                    <a:pt x="14549" y="122847"/>
                  </a:cubicBezTo>
                  <a:cubicBezTo>
                    <a:pt x="14288" y="123108"/>
                    <a:pt x="14190" y="123500"/>
                    <a:pt x="14386" y="123793"/>
                  </a:cubicBezTo>
                  <a:cubicBezTo>
                    <a:pt x="14547" y="123974"/>
                    <a:pt x="14757" y="124068"/>
                    <a:pt x="14963" y="124068"/>
                  </a:cubicBezTo>
                  <a:cubicBezTo>
                    <a:pt x="15092" y="124068"/>
                    <a:pt x="15219" y="124031"/>
                    <a:pt x="15332" y="123956"/>
                  </a:cubicBezTo>
                  <a:cubicBezTo>
                    <a:pt x="15495" y="123793"/>
                    <a:pt x="15626" y="123597"/>
                    <a:pt x="15626" y="123402"/>
                  </a:cubicBezTo>
                  <a:cubicBezTo>
                    <a:pt x="15626" y="123271"/>
                    <a:pt x="15593" y="123141"/>
                    <a:pt x="15495" y="123010"/>
                  </a:cubicBezTo>
                  <a:cubicBezTo>
                    <a:pt x="15350" y="122844"/>
                    <a:pt x="15125" y="122744"/>
                    <a:pt x="14904" y="122744"/>
                  </a:cubicBezTo>
                  <a:close/>
                  <a:moveTo>
                    <a:pt x="138865" y="126905"/>
                  </a:moveTo>
                  <a:cubicBezTo>
                    <a:pt x="138677" y="126905"/>
                    <a:pt x="138488" y="126988"/>
                    <a:pt x="138342" y="127153"/>
                  </a:cubicBezTo>
                  <a:cubicBezTo>
                    <a:pt x="138113" y="127414"/>
                    <a:pt x="138146" y="127838"/>
                    <a:pt x="138439" y="128066"/>
                  </a:cubicBezTo>
                  <a:cubicBezTo>
                    <a:pt x="138558" y="128185"/>
                    <a:pt x="138711" y="128243"/>
                    <a:pt x="138867" y="128243"/>
                  </a:cubicBezTo>
                  <a:cubicBezTo>
                    <a:pt x="139053" y="128243"/>
                    <a:pt x="139244" y="128161"/>
                    <a:pt x="139385" y="128001"/>
                  </a:cubicBezTo>
                  <a:cubicBezTo>
                    <a:pt x="139451" y="127871"/>
                    <a:pt x="139483" y="127708"/>
                    <a:pt x="139549" y="127577"/>
                  </a:cubicBezTo>
                  <a:cubicBezTo>
                    <a:pt x="139549" y="127381"/>
                    <a:pt x="139451" y="127186"/>
                    <a:pt x="139288" y="127055"/>
                  </a:cubicBezTo>
                  <a:cubicBezTo>
                    <a:pt x="139159" y="126955"/>
                    <a:pt x="139012" y="126905"/>
                    <a:pt x="138865" y="126905"/>
                  </a:cubicBezTo>
                  <a:close/>
                  <a:moveTo>
                    <a:pt x="18138" y="126976"/>
                  </a:moveTo>
                  <a:cubicBezTo>
                    <a:pt x="17985" y="126976"/>
                    <a:pt x="17832" y="127034"/>
                    <a:pt x="17713" y="127153"/>
                  </a:cubicBezTo>
                  <a:cubicBezTo>
                    <a:pt x="17420" y="127381"/>
                    <a:pt x="17387" y="127805"/>
                    <a:pt x="17616" y="128066"/>
                  </a:cubicBezTo>
                  <a:cubicBezTo>
                    <a:pt x="17762" y="128232"/>
                    <a:pt x="17950" y="128314"/>
                    <a:pt x="18139" y="128314"/>
                  </a:cubicBezTo>
                  <a:cubicBezTo>
                    <a:pt x="18286" y="128314"/>
                    <a:pt x="18433" y="128264"/>
                    <a:pt x="18561" y="128164"/>
                  </a:cubicBezTo>
                  <a:cubicBezTo>
                    <a:pt x="18725" y="128001"/>
                    <a:pt x="18790" y="127838"/>
                    <a:pt x="18790" y="127642"/>
                  </a:cubicBezTo>
                  <a:cubicBezTo>
                    <a:pt x="18790" y="127512"/>
                    <a:pt x="18725" y="127349"/>
                    <a:pt x="18627" y="127218"/>
                  </a:cubicBezTo>
                  <a:cubicBezTo>
                    <a:pt x="18503" y="127059"/>
                    <a:pt x="18320" y="126976"/>
                    <a:pt x="18138" y="126976"/>
                  </a:cubicBezTo>
                  <a:close/>
                  <a:moveTo>
                    <a:pt x="135328" y="130908"/>
                  </a:moveTo>
                  <a:cubicBezTo>
                    <a:pt x="135147" y="130908"/>
                    <a:pt x="134969" y="130982"/>
                    <a:pt x="134851" y="131133"/>
                  </a:cubicBezTo>
                  <a:cubicBezTo>
                    <a:pt x="134590" y="131426"/>
                    <a:pt x="134590" y="131818"/>
                    <a:pt x="134884" y="132079"/>
                  </a:cubicBezTo>
                  <a:cubicBezTo>
                    <a:pt x="135026" y="132189"/>
                    <a:pt x="135191" y="132246"/>
                    <a:pt x="135352" y="132246"/>
                  </a:cubicBezTo>
                  <a:cubicBezTo>
                    <a:pt x="135525" y="132246"/>
                    <a:pt x="135695" y="132181"/>
                    <a:pt x="135830" y="132046"/>
                  </a:cubicBezTo>
                  <a:cubicBezTo>
                    <a:pt x="135960" y="131916"/>
                    <a:pt x="136026" y="131752"/>
                    <a:pt x="135993" y="131589"/>
                  </a:cubicBezTo>
                  <a:cubicBezTo>
                    <a:pt x="135993" y="131426"/>
                    <a:pt x="135895" y="131231"/>
                    <a:pt x="135797" y="131100"/>
                  </a:cubicBezTo>
                  <a:cubicBezTo>
                    <a:pt x="135671" y="130973"/>
                    <a:pt x="135498" y="130908"/>
                    <a:pt x="135328" y="130908"/>
                  </a:cubicBezTo>
                  <a:close/>
                  <a:moveTo>
                    <a:pt x="21672" y="130965"/>
                  </a:moveTo>
                  <a:cubicBezTo>
                    <a:pt x="21510" y="130965"/>
                    <a:pt x="21346" y="131022"/>
                    <a:pt x="21204" y="131133"/>
                  </a:cubicBezTo>
                  <a:cubicBezTo>
                    <a:pt x="20910" y="131394"/>
                    <a:pt x="20910" y="131785"/>
                    <a:pt x="21171" y="132079"/>
                  </a:cubicBezTo>
                  <a:cubicBezTo>
                    <a:pt x="21289" y="132230"/>
                    <a:pt x="21458" y="132303"/>
                    <a:pt x="21635" y="132303"/>
                  </a:cubicBezTo>
                  <a:cubicBezTo>
                    <a:pt x="21801" y="132303"/>
                    <a:pt x="21975" y="132238"/>
                    <a:pt x="22117" y="132111"/>
                  </a:cubicBezTo>
                  <a:cubicBezTo>
                    <a:pt x="22215" y="131981"/>
                    <a:pt x="22313" y="131785"/>
                    <a:pt x="22313" y="131622"/>
                  </a:cubicBezTo>
                  <a:cubicBezTo>
                    <a:pt x="22313" y="131459"/>
                    <a:pt x="22248" y="131296"/>
                    <a:pt x="22150" y="131165"/>
                  </a:cubicBezTo>
                  <a:cubicBezTo>
                    <a:pt x="22015" y="131030"/>
                    <a:pt x="21845" y="130965"/>
                    <a:pt x="21672" y="130965"/>
                  </a:cubicBezTo>
                  <a:close/>
                  <a:moveTo>
                    <a:pt x="131603" y="134659"/>
                  </a:moveTo>
                  <a:cubicBezTo>
                    <a:pt x="131441" y="134659"/>
                    <a:pt x="131275" y="134725"/>
                    <a:pt x="131133" y="134851"/>
                  </a:cubicBezTo>
                  <a:cubicBezTo>
                    <a:pt x="130839" y="135080"/>
                    <a:pt x="130839" y="135504"/>
                    <a:pt x="131100" y="135797"/>
                  </a:cubicBezTo>
                  <a:cubicBezTo>
                    <a:pt x="131218" y="135932"/>
                    <a:pt x="131388" y="135997"/>
                    <a:pt x="131566" y="135997"/>
                  </a:cubicBezTo>
                  <a:cubicBezTo>
                    <a:pt x="131732" y="135997"/>
                    <a:pt x="131904" y="135940"/>
                    <a:pt x="132046" y="135830"/>
                  </a:cubicBezTo>
                  <a:cubicBezTo>
                    <a:pt x="132209" y="135699"/>
                    <a:pt x="132274" y="135504"/>
                    <a:pt x="132242" y="135341"/>
                  </a:cubicBezTo>
                  <a:cubicBezTo>
                    <a:pt x="132242" y="135178"/>
                    <a:pt x="132209" y="135014"/>
                    <a:pt x="132079" y="134884"/>
                  </a:cubicBezTo>
                  <a:cubicBezTo>
                    <a:pt x="131944" y="134733"/>
                    <a:pt x="131775" y="134659"/>
                    <a:pt x="131603" y="134659"/>
                  </a:cubicBezTo>
                  <a:close/>
                  <a:moveTo>
                    <a:pt x="25388" y="134717"/>
                  </a:moveTo>
                  <a:cubicBezTo>
                    <a:pt x="25211" y="134717"/>
                    <a:pt x="25040" y="134782"/>
                    <a:pt x="24922" y="134917"/>
                  </a:cubicBezTo>
                  <a:cubicBezTo>
                    <a:pt x="24661" y="135178"/>
                    <a:pt x="24661" y="135634"/>
                    <a:pt x="24955" y="135863"/>
                  </a:cubicBezTo>
                  <a:cubicBezTo>
                    <a:pt x="25097" y="135989"/>
                    <a:pt x="25263" y="136054"/>
                    <a:pt x="25425" y="136054"/>
                  </a:cubicBezTo>
                  <a:cubicBezTo>
                    <a:pt x="25598" y="136054"/>
                    <a:pt x="25767" y="135981"/>
                    <a:pt x="25901" y="135830"/>
                  </a:cubicBezTo>
                  <a:cubicBezTo>
                    <a:pt x="26031" y="135699"/>
                    <a:pt x="26064" y="135536"/>
                    <a:pt x="26064" y="135373"/>
                  </a:cubicBezTo>
                  <a:cubicBezTo>
                    <a:pt x="26064" y="135210"/>
                    <a:pt x="25966" y="135014"/>
                    <a:pt x="25868" y="134884"/>
                  </a:cubicBezTo>
                  <a:cubicBezTo>
                    <a:pt x="25726" y="134774"/>
                    <a:pt x="25554" y="134717"/>
                    <a:pt x="25388" y="134717"/>
                  </a:cubicBezTo>
                  <a:close/>
                  <a:moveTo>
                    <a:pt x="127559" y="138159"/>
                  </a:moveTo>
                  <a:cubicBezTo>
                    <a:pt x="127413" y="138159"/>
                    <a:pt x="127267" y="138209"/>
                    <a:pt x="127153" y="138309"/>
                  </a:cubicBezTo>
                  <a:cubicBezTo>
                    <a:pt x="126859" y="138570"/>
                    <a:pt x="126827" y="138961"/>
                    <a:pt x="127055" y="139255"/>
                  </a:cubicBezTo>
                  <a:cubicBezTo>
                    <a:pt x="127197" y="139415"/>
                    <a:pt x="127378" y="139497"/>
                    <a:pt x="127560" y="139497"/>
                  </a:cubicBezTo>
                  <a:cubicBezTo>
                    <a:pt x="127713" y="139497"/>
                    <a:pt x="127867" y="139439"/>
                    <a:pt x="128001" y="139320"/>
                  </a:cubicBezTo>
                  <a:cubicBezTo>
                    <a:pt x="128164" y="139222"/>
                    <a:pt x="128229" y="139059"/>
                    <a:pt x="128229" y="138798"/>
                  </a:cubicBezTo>
                  <a:cubicBezTo>
                    <a:pt x="128229" y="138668"/>
                    <a:pt x="128164" y="138505"/>
                    <a:pt x="128066" y="138407"/>
                  </a:cubicBezTo>
                  <a:cubicBezTo>
                    <a:pt x="127938" y="138242"/>
                    <a:pt x="127748" y="138159"/>
                    <a:pt x="127559" y="138159"/>
                  </a:cubicBezTo>
                  <a:close/>
                  <a:moveTo>
                    <a:pt x="29426" y="138192"/>
                  </a:moveTo>
                  <a:cubicBezTo>
                    <a:pt x="29237" y="138192"/>
                    <a:pt x="29049" y="138274"/>
                    <a:pt x="28902" y="138439"/>
                  </a:cubicBezTo>
                  <a:cubicBezTo>
                    <a:pt x="28674" y="138700"/>
                    <a:pt x="28706" y="139125"/>
                    <a:pt x="29000" y="139385"/>
                  </a:cubicBezTo>
                  <a:cubicBezTo>
                    <a:pt x="29128" y="139485"/>
                    <a:pt x="29275" y="139535"/>
                    <a:pt x="29422" y="139535"/>
                  </a:cubicBezTo>
                  <a:cubicBezTo>
                    <a:pt x="29611" y="139535"/>
                    <a:pt x="29799" y="139453"/>
                    <a:pt x="29946" y="139288"/>
                  </a:cubicBezTo>
                  <a:cubicBezTo>
                    <a:pt x="30011" y="139157"/>
                    <a:pt x="30109" y="138994"/>
                    <a:pt x="30109" y="138896"/>
                  </a:cubicBezTo>
                  <a:cubicBezTo>
                    <a:pt x="30109" y="138668"/>
                    <a:pt x="30011" y="138472"/>
                    <a:pt x="29848" y="138342"/>
                  </a:cubicBezTo>
                  <a:cubicBezTo>
                    <a:pt x="29720" y="138242"/>
                    <a:pt x="29572" y="138192"/>
                    <a:pt x="29426" y="138192"/>
                  </a:cubicBezTo>
                  <a:close/>
                  <a:moveTo>
                    <a:pt x="123341" y="141380"/>
                  </a:moveTo>
                  <a:cubicBezTo>
                    <a:pt x="123214" y="141380"/>
                    <a:pt x="123089" y="141419"/>
                    <a:pt x="122978" y="141506"/>
                  </a:cubicBezTo>
                  <a:cubicBezTo>
                    <a:pt x="122684" y="141734"/>
                    <a:pt x="122619" y="142158"/>
                    <a:pt x="122815" y="142419"/>
                  </a:cubicBezTo>
                  <a:cubicBezTo>
                    <a:pt x="122936" y="142602"/>
                    <a:pt x="123159" y="142708"/>
                    <a:pt x="123380" y="142708"/>
                  </a:cubicBezTo>
                  <a:cubicBezTo>
                    <a:pt x="123515" y="142708"/>
                    <a:pt x="123649" y="142669"/>
                    <a:pt x="123761" y="142582"/>
                  </a:cubicBezTo>
                  <a:cubicBezTo>
                    <a:pt x="123924" y="142484"/>
                    <a:pt x="124054" y="142256"/>
                    <a:pt x="124054" y="142028"/>
                  </a:cubicBezTo>
                  <a:cubicBezTo>
                    <a:pt x="124054" y="141897"/>
                    <a:pt x="123989" y="141767"/>
                    <a:pt x="123924" y="141669"/>
                  </a:cubicBezTo>
                  <a:cubicBezTo>
                    <a:pt x="123762" y="141486"/>
                    <a:pt x="123549" y="141380"/>
                    <a:pt x="123341" y="141380"/>
                  </a:cubicBezTo>
                  <a:close/>
                  <a:moveTo>
                    <a:pt x="33608" y="141427"/>
                  </a:moveTo>
                  <a:cubicBezTo>
                    <a:pt x="33393" y="141427"/>
                    <a:pt x="33198" y="141521"/>
                    <a:pt x="33077" y="141701"/>
                  </a:cubicBezTo>
                  <a:cubicBezTo>
                    <a:pt x="32849" y="142028"/>
                    <a:pt x="32947" y="142419"/>
                    <a:pt x="33240" y="142647"/>
                  </a:cubicBezTo>
                  <a:cubicBezTo>
                    <a:pt x="33359" y="142718"/>
                    <a:pt x="33486" y="142751"/>
                    <a:pt x="33610" y="142751"/>
                  </a:cubicBezTo>
                  <a:cubicBezTo>
                    <a:pt x="33829" y="142751"/>
                    <a:pt x="34041" y="142651"/>
                    <a:pt x="34186" y="142484"/>
                  </a:cubicBezTo>
                  <a:cubicBezTo>
                    <a:pt x="34284" y="142354"/>
                    <a:pt x="34350" y="142223"/>
                    <a:pt x="34284" y="142060"/>
                  </a:cubicBezTo>
                  <a:cubicBezTo>
                    <a:pt x="34284" y="141865"/>
                    <a:pt x="34219" y="141669"/>
                    <a:pt x="34023" y="141538"/>
                  </a:cubicBezTo>
                  <a:cubicBezTo>
                    <a:pt x="33885" y="141463"/>
                    <a:pt x="33743" y="141427"/>
                    <a:pt x="33608" y="141427"/>
                  </a:cubicBezTo>
                  <a:close/>
                  <a:moveTo>
                    <a:pt x="118939" y="144325"/>
                  </a:moveTo>
                  <a:cubicBezTo>
                    <a:pt x="118816" y="144325"/>
                    <a:pt x="118689" y="144361"/>
                    <a:pt x="118574" y="144442"/>
                  </a:cubicBezTo>
                  <a:cubicBezTo>
                    <a:pt x="118280" y="144605"/>
                    <a:pt x="118183" y="144996"/>
                    <a:pt x="118378" y="145322"/>
                  </a:cubicBezTo>
                  <a:cubicBezTo>
                    <a:pt x="118484" y="145513"/>
                    <a:pt x="118686" y="145634"/>
                    <a:pt x="118903" y="145634"/>
                  </a:cubicBezTo>
                  <a:cubicBezTo>
                    <a:pt x="119021" y="145634"/>
                    <a:pt x="119144" y="145598"/>
                    <a:pt x="119259" y="145518"/>
                  </a:cubicBezTo>
                  <a:cubicBezTo>
                    <a:pt x="119487" y="145420"/>
                    <a:pt x="119585" y="145192"/>
                    <a:pt x="119553" y="144963"/>
                  </a:cubicBezTo>
                  <a:cubicBezTo>
                    <a:pt x="119553" y="144866"/>
                    <a:pt x="119553" y="144768"/>
                    <a:pt x="119487" y="144637"/>
                  </a:cubicBezTo>
                  <a:cubicBezTo>
                    <a:pt x="119382" y="144447"/>
                    <a:pt x="119166" y="144325"/>
                    <a:pt x="118939" y="144325"/>
                  </a:cubicBezTo>
                  <a:close/>
                  <a:moveTo>
                    <a:pt x="38102" y="144364"/>
                  </a:moveTo>
                  <a:cubicBezTo>
                    <a:pt x="37895" y="144364"/>
                    <a:pt x="37689" y="144466"/>
                    <a:pt x="37546" y="144670"/>
                  </a:cubicBezTo>
                  <a:cubicBezTo>
                    <a:pt x="37351" y="144963"/>
                    <a:pt x="37448" y="145355"/>
                    <a:pt x="37775" y="145583"/>
                  </a:cubicBezTo>
                  <a:cubicBezTo>
                    <a:pt x="37865" y="145651"/>
                    <a:pt x="37975" y="145684"/>
                    <a:pt x="38089" y="145684"/>
                  </a:cubicBezTo>
                  <a:cubicBezTo>
                    <a:pt x="38302" y="145684"/>
                    <a:pt x="38527" y="145568"/>
                    <a:pt x="38655" y="145355"/>
                  </a:cubicBezTo>
                  <a:cubicBezTo>
                    <a:pt x="38753" y="145257"/>
                    <a:pt x="38753" y="145127"/>
                    <a:pt x="38786" y="145029"/>
                  </a:cubicBezTo>
                  <a:cubicBezTo>
                    <a:pt x="38786" y="144800"/>
                    <a:pt x="38655" y="144605"/>
                    <a:pt x="38460" y="144474"/>
                  </a:cubicBezTo>
                  <a:cubicBezTo>
                    <a:pt x="38350" y="144401"/>
                    <a:pt x="38226" y="144364"/>
                    <a:pt x="38102" y="144364"/>
                  </a:cubicBezTo>
                  <a:close/>
                  <a:moveTo>
                    <a:pt x="114309" y="146916"/>
                  </a:moveTo>
                  <a:cubicBezTo>
                    <a:pt x="114206" y="146916"/>
                    <a:pt x="114102" y="146938"/>
                    <a:pt x="114007" y="146986"/>
                  </a:cubicBezTo>
                  <a:cubicBezTo>
                    <a:pt x="113681" y="147149"/>
                    <a:pt x="113551" y="147573"/>
                    <a:pt x="113714" y="147899"/>
                  </a:cubicBezTo>
                  <a:cubicBezTo>
                    <a:pt x="113829" y="148130"/>
                    <a:pt x="114075" y="148263"/>
                    <a:pt x="114325" y="148263"/>
                  </a:cubicBezTo>
                  <a:cubicBezTo>
                    <a:pt x="114428" y="148263"/>
                    <a:pt x="114532" y="148240"/>
                    <a:pt x="114627" y="148193"/>
                  </a:cubicBezTo>
                  <a:cubicBezTo>
                    <a:pt x="114823" y="148062"/>
                    <a:pt x="114953" y="147801"/>
                    <a:pt x="114986" y="147573"/>
                  </a:cubicBezTo>
                  <a:cubicBezTo>
                    <a:pt x="114986" y="147475"/>
                    <a:pt x="114953" y="147377"/>
                    <a:pt x="114921" y="147279"/>
                  </a:cubicBezTo>
                  <a:cubicBezTo>
                    <a:pt x="114805" y="147049"/>
                    <a:pt x="114559" y="146916"/>
                    <a:pt x="114309" y="146916"/>
                  </a:cubicBezTo>
                  <a:close/>
                  <a:moveTo>
                    <a:pt x="42694" y="146959"/>
                  </a:moveTo>
                  <a:cubicBezTo>
                    <a:pt x="42455" y="146959"/>
                    <a:pt x="42224" y="147090"/>
                    <a:pt x="42113" y="147312"/>
                  </a:cubicBezTo>
                  <a:cubicBezTo>
                    <a:pt x="41950" y="147638"/>
                    <a:pt x="42080" y="148062"/>
                    <a:pt x="42407" y="148225"/>
                  </a:cubicBezTo>
                  <a:cubicBezTo>
                    <a:pt x="42502" y="148273"/>
                    <a:pt x="42605" y="148296"/>
                    <a:pt x="42708" y="148296"/>
                  </a:cubicBezTo>
                  <a:cubicBezTo>
                    <a:pt x="42958" y="148296"/>
                    <a:pt x="43204" y="148163"/>
                    <a:pt x="43320" y="147932"/>
                  </a:cubicBezTo>
                  <a:cubicBezTo>
                    <a:pt x="43353" y="147801"/>
                    <a:pt x="43385" y="147736"/>
                    <a:pt x="43385" y="147606"/>
                  </a:cubicBezTo>
                  <a:cubicBezTo>
                    <a:pt x="43385" y="147410"/>
                    <a:pt x="43255" y="147149"/>
                    <a:pt x="43026" y="147051"/>
                  </a:cubicBezTo>
                  <a:cubicBezTo>
                    <a:pt x="42922" y="146988"/>
                    <a:pt x="42807" y="146959"/>
                    <a:pt x="42694" y="146959"/>
                  </a:cubicBezTo>
                  <a:close/>
                  <a:moveTo>
                    <a:pt x="109515" y="149173"/>
                  </a:moveTo>
                  <a:cubicBezTo>
                    <a:pt x="109424" y="149173"/>
                    <a:pt x="109332" y="149193"/>
                    <a:pt x="109245" y="149237"/>
                  </a:cubicBezTo>
                  <a:cubicBezTo>
                    <a:pt x="108919" y="149400"/>
                    <a:pt x="108755" y="149824"/>
                    <a:pt x="108919" y="150150"/>
                  </a:cubicBezTo>
                  <a:cubicBezTo>
                    <a:pt x="109014" y="150389"/>
                    <a:pt x="109249" y="150540"/>
                    <a:pt x="109497" y="150540"/>
                  </a:cubicBezTo>
                  <a:cubicBezTo>
                    <a:pt x="109587" y="150540"/>
                    <a:pt x="109679" y="150520"/>
                    <a:pt x="109767" y="150476"/>
                  </a:cubicBezTo>
                  <a:cubicBezTo>
                    <a:pt x="110028" y="150378"/>
                    <a:pt x="110191" y="150150"/>
                    <a:pt x="110191" y="149856"/>
                  </a:cubicBezTo>
                  <a:cubicBezTo>
                    <a:pt x="110191" y="149726"/>
                    <a:pt x="110191" y="149661"/>
                    <a:pt x="110125" y="149563"/>
                  </a:cubicBezTo>
                  <a:cubicBezTo>
                    <a:pt x="110006" y="149324"/>
                    <a:pt x="109764" y="149173"/>
                    <a:pt x="109515" y="149173"/>
                  </a:cubicBezTo>
                  <a:close/>
                  <a:moveTo>
                    <a:pt x="47505" y="149252"/>
                  </a:moveTo>
                  <a:cubicBezTo>
                    <a:pt x="47260" y="149252"/>
                    <a:pt x="47030" y="149393"/>
                    <a:pt x="46908" y="149661"/>
                  </a:cubicBezTo>
                  <a:cubicBezTo>
                    <a:pt x="46745" y="149987"/>
                    <a:pt x="46908" y="150346"/>
                    <a:pt x="47234" y="150509"/>
                  </a:cubicBezTo>
                  <a:cubicBezTo>
                    <a:pt x="47331" y="150553"/>
                    <a:pt x="47427" y="150573"/>
                    <a:pt x="47519" y="150573"/>
                  </a:cubicBezTo>
                  <a:cubicBezTo>
                    <a:pt x="47771" y="150573"/>
                    <a:pt x="47996" y="150421"/>
                    <a:pt x="48115" y="150183"/>
                  </a:cubicBezTo>
                  <a:cubicBezTo>
                    <a:pt x="48148" y="150085"/>
                    <a:pt x="48213" y="150020"/>
                    <a:pt x="48148" y="149922"/>
                  </a:cubicBezTo>
                  <a:cubicBezTo>
                    <a:pt x="48148" y="149693"/>
                    <a:pt x="47985" y="149432"/>
                    <a:pt x="47756" y="149302"/>
                  </a:cubicBezTo>
                  <a:cubicBezTo>
                    <a:pt x="47673" y="149269"/>
                    <a:pt x="47588" y="149252"/>
                    <a:pt x="47505" y="149252"/>
                  </a:cubicBezTo>
                  <a:close/>
                  <a:moveTo>
                    <a:pt x="104581" y="151150"/>
                  </a:moveTo>
                  <a:cubicBezTo>
                    <a:pt x="104504" y="151150"/>
                    <a:pt x="104426" y="151164"/>
                    <a:pt x="104352" y="151194"/>
                  </a:cubicBezTo>
                  <a:cubicBezTo>
                    <a:pt x="103993" y="151324"/>
                    <a:pt x="103830" y="151716"/>
                    <a:pt x="103928" y="152042"/>
                  </a:cubicBezTo>
                  <a:cubicBezTo>
                    <a:pt x="104028" y="152344"/>
                    <a:pt x="104304" y="152510"/>
                    <a:pt x="104575" y="152510"/>
                  </a:cubicBezTo>
                  <a:cubicBezTo>
                    <a:pt x="104655" y="152510"/>
                    <a:pt x="104734" y="152496"/>
                    <a:pt x="104808" y="152466"/>
                  </a:cubicBezTo>
                  <a:cubicBezTo>
                    <a:pt x="105069" y="152336"/>
                    <a:pt x="105232" y="152107"/>
                    <a:pt x="105232" y="151846"/>
                  </a:cubicBezTo>
                  <a:cubicBezTo>
                    <a:pt x="105232" y="151748"/>
                    <a:pt x="105232" y="151683"/>
                    <a:pt x="105200" y="151618"/>
                  </a:cubicBezTo>
                  <a:cubicBezTo>
                    <a:pt x="105099" y="151316"/>
                    <a:pt x="104843" y="151150"/>
                    <a:pt x="104581" y="151150"/>
                  </a:cubicBezTo>
                  <a:close/>
                  <a:moveTo>
                    <a:pt x="52495" y="151201"/>
                  </a:moveTo>
                  <a:cubicBezTo>
                    <a:pt x="52204" y="151201"/>
                    <a:pt x="51941" y="151381"/>
                    <a:pt x="51834" y="151651"/>
                  </a:cubicBezTo>
                  <a:cubicBezTo>
                    <a:pt x="51703" y="152009"/>
                    <a:pt x="51899" y="152368"/>
                    <a:pt x="52225" y="152499"/>
                  </a:cubicBezTo>
                  <a:cubicBezTo>
                    <a:pt x="52309" y="152527"/>
                    <a:pt x="52391" y="152540"/>
                    <a:pt x="52470" y="152540"/>
                  </a:cubicBezTo>
                  <a:cubicBezTo>
                    <a:pt x="52760" y="152540"/>
                    <a:pt x="53003" y="152364"/>
                    <a:pt x="53106" y="152107"/>
                  </a:cubicBezTo>
                  <a:cubicBezTo>
                    <a:pt x="53139" y="152009"/>
                    <a:pt x="53139" y="151944"/>
                    <a:pt x="53139" y="151846"/>
                  </a:cubicBezTo>
                  <a:cubicBezTo>
                    <a:pt x="53139" y="151618"/>
                    <a:pt x="52975" y="151324"/>
                    <a:pt x="52682" y="151226"/>
                  </a:cubicBezTo>
                  <a:cubicBezTo>
                    <a:pt x="52619" y="151209"/>
                    <a:pt x="52556" y="151201"/>
                    <a:pt x="52495" y="151201"/>
                  </a:cubicBezTo>
                  <a:close/>
                  <a:moveTo>
                    <a:pt x="99468" y="152812"/>
                  </a:moveTo>
                  <a:cubicBezTo>
                    <a:pt x="99422" y="152812"/>
                    <a:pt x="99375" y="152816"/>
                    <a:pt x="99328" y="152825"/>
                  </a:cubicBezTo>
                  <a:cubicBezTo>
                    <a:pt x="99002" y="152923"/>
                    <a:pt x="98806" y="153282"/>
                    <a:pt x="98872" y="153640"/>
                  </a:cubicBezTo>
                  <a:cubicBezTo>
                    <a:pt x="98957" y="153924"/>
                    <a:pt x="99240" y="154110"/>
                    <a:pt x="99549" y="154110"/>
                  </a:cubicBezTo>
                  <a:cubicBezTo>
                    <a:pt x="99594" y="154110"/>
                    <a:pt x="99641" y="154105"/>
                    <a:pt x="99687" y="154097"/>
                  </a:cubicBezTo>
                  <a:cubicBezTo>
                    <a:pt x="99981" y="153999"/>
                    <a:pt x="100176" y="153738"/>
                    <a:pt x="100176" y="153445"/>
                  </a:cubicBezTo>
                  <a:cubicBezTo>
                    <a:pt x="100176" y="153412"/>
                    <a:pt x="100144" y="153347"/>
                    <a:pt x="100144" y="153282"/>
                  </a:cubicBezTo>
                  <a:cubicBezTo>
                    <a:pt x="100087" y="152997"/>
                    <a:pt x="99783" y="152812"/>
                    <a:pt x="99468" y="152812"/>
                  </a:cubicBezTo>
                  <a:close/>
                  <a:moveTo>
                    <a:pt x="57531" y="152788"/>
                  </a:moveTo>
                  <a:cubicBezTo>
                    <a:pt x="57250" y="152788"/>
                    <a:pt x="57001" y="152992"/>
                    <a:pt x="56922" y="153282"/>
                  </a:cubicBezTo>
                  <a:cubicBezTo>
                    <a:pt x="56792" y="153640"/>
                    <a:pt x="57020" y="153999"/>
                    <a:pt x="57379" y="154097"/>
                  </a:cubicBezTo>
                  <a:cubicBezTo>
                    <a:pt x="57441" y="154114"/>
                    <a:pt x="57504" y="154122"/>
                    <a:pt x="57564" y="154122"/>
                  </a:cubicBezTo>
                  <a:cubicBezTo>
                    <a:pt x="57855" y="154122"/>
                    <a:pt x="58114" y="153937"/>
                    <a:pt x="58195" y="153640"/>
                  </a:cubicBezTo>
                  <a:cubicBezTo>
                    <a:pt x="58195" y="153608"/>
                    <a:pt x="58195" y="153510"/>
                    <a:pt x="58227" y="153477"/>
                  </a:cubicBezTo>
                  <a:cubicBezTo>
                    <a:pt x="58227" y="153184"/>
                    <a:pt x="58032" y="152923"/>
                    <a:pt x="57738" y="152825"/>
                  </a:cubicBezTo>
                  <a:cubicBezTo>
                    <a:pt x="57668" y="152800"/>
                    <a:pt x="57599" y="152788"/>
                    <a:pt x="57531" y="152788"/>
                  </a:cubicBezTo>
                  <a:close/>
                  <a:moveTo>
                    <a:pt x="94392" y="154044"/>
                  </a:moveTo>
                  <a:cubicBezTo>
                    <a:pt x="94342" y="154044"/>
                    <a:pt x="94291" y="154050"/>
                    <a:pt x="94240" y="154064"/>
                  </a:cubicBezTo>
                  <a:cubicBezTo>
                    <a:pt x="93881" y="154130"/>
                    <a:pt x="93620" y="154456"/>
                    <a:pt x="93718" y="154815"/>
                  </a:cubicBezTo>
                  <a:cubicBezTo>
                    <a:pt x="93747" y="155161"/>
                    <a:pt x="94032" y="155380"/>
                    <a:pt x="94346" y="155380"/>
                  </a:cubicBezTo>
                  <a:cubicBezTo>
                    <a:pt x="94386" y="155380"/>
                    <a:pt x="94427" y="155377"/>
                    <a:pt x="94468" y="155369"/>
                  </a:cubicBezTo>
                  <a:cubicBezTo>
                    <a:pt x="94794" y="155271"/>
                    <a:pt x="95022" y="154978"/>
                    <a:pt x="95022" y="154717"/>
                  </a:cubicBezTo>
                  <a:lnTo>
                    <a:pt x="95022" y="154586"/>
                  </a:lnTo>
                  <a:cubicBezTo>
                    <a:pt x="94939" y="154279"/>
                    <a:pt x="94688" y="154044"/>
                    <a:pt x="94392" y="154044"/>
                  </a:cubicBezTo>
                  <a:close/>
                  <a:moveTo>
                    <a:pt x="62674" y="154076"/>
                  </a:moveTo>
                  <a:cubicBezTo>
                    <a:pt x="62379" y="154076"/>
                    <a:pt x="62132" y="154312"/>
                    <a:pt x="62076" y="154619"/>
                  </a:cubicBezTo>
                  <a:cubicBezTo>
                    <a:pt x="61979" y="154978"/>
                    <a:pt x="62239" y="155304"/>
                    <a:pt x="62598" y="155402"/>
                  </a:cubicBezTo>
                  <a:cubicBezTo>
                    <a:pt x="62639" y="155409"/>
                    <a:pt x="62680" y="155413"/>
                    <a:pt x="62720" y="155413"/>
                  </a:cubicBezTo>
                  <a:cubicBezTo>
                    <a:pt x="63029" y="155413"/>
                    <a:pt x="63295" y="155198"/>
                    <a:pt x="63381" y="154880"/>
                  </a:cubicBezTo>
                  <a:lnTo>
                    <a:pt x="63381" y="154749"/>
                  </a:lnTo>
                  <a:cubicBezTo>
                    <a:pt x="63381" y="154423"/>
                    <a:pt x="63153" y="154162"/>
                    <a:pt x="62827" y="154097"/>
                  </a:cubicBezTo>
                  <a:cubicBezTo>
                    <a:pt x="62775" y="154083"/>
                    <a:pt x="62724" y="154076"/>
                    <a:pt x="62674" y="154076"/>
                  </a:cubicBezTo>
                  <a:close/>
                  <a:moveTo>
                    <a:pt x="67945" y="154942"/>
                  </a:moveTo>
                  <a:cubicBezTo>
                    <a:pt x="67614" y="154942"/>
                    <a:pt x="67326" y="155164"/>
                    <a:pt x="67296" y="155500"/>
                  </a:cubicBezTo>
                  <a:cubicBezTo>
                    <a:pt x="67230" y="155891"/>
                    <a:pt x="67491" y="156217"/>
                    <a:pt x="67850" y="156250"/>
                  </a:cubicBezTo>
                  <a:cubicBezTo>
                    <a:pt x="67873" y="156252"/>
                    <a:pt x="67896" y="156253"/>
                    <a:pt x="67918" y="156253"/>
                  </a:cubicBezTo>
                  <a:cubicBezTo>
                    <a:pt x="68249" y="156253"/>
                    <a:pt x="68539" y="156031"/>
                    <a:pt x="68600" y="155695"/>
                  </a:cubicBezTo>
                  <a:lnTo>
                    <a:pt x="68600" y="155598"/>
                  </a:lnTo>
                  <a:cubicBezTo>
                    <a:pt x="68600" y="155271"/>
                    <a:pt x="68339" y="154978"/>
                    <a:pt x="68013" y="154945"/>
                  </a:cubicBezTo>
                  <a:cubicBezTo>
                    <a:pt x="67990" y="154943"/>
                    <a:pt x="67968" y="154942"/>
                    <a:pt x="67945" y="154942"/>
                  </a:cubicBezTo>
                  <a:close/>
                  <a:moveTo>
                    <a:pt x="89121" y="154942"/>
                  </a:moveTo>
                  <a:cubicBezTo>
                    <a:pt x="89098" y="154942"/>
                    <a:pt x="89076" y="154943"/>
                    <a:pt x="89053" y="154945"/>
                  </a:cubicBezTo>
                  <a:cubicBezTo>
                    <a:pt x="88694" y="154978"/>
                    <a:pt x="88433" y="155304"/>
                    <a:pt x="88466" y="155695"/>
                  </a:cubicBezTo>
                  <a:cubicBezTo>
                    <a:pt x="88527" y="156031"/>
                    <a:pt x="88817" y="156253"/>
                    <a:pt x="89148" y="156253"/>
                  </a:cubicBezTo>
                  <a:cubicBezTo>
                    <a:pt x="89171" y="156253"/>
                    <a:pt x="89193" y="156252"/>
                    <a:pt x="89216" y="156250"/>
                  </a:cubicBezTo>
                  <a:cubicBezTo>
                    <a:pt x="89542" y="156217"/>
                    <a:pt x="89803" y="155924"/>
                    <a:pt x="89771" y="155598"/>
                  </a:cubicBezTo>
                  <a:lnTo>
                    <a:pt x="89771" y="155532"/>
                  </a:lnTo>
                  <a:cubicBezTo>
                    <a:pt x="89740" y="155166"/>
                    <a:pt x="89452" y="154942"/>
                    <a:pt x="89121" y="154942"/>
                  </a:cubicBezTo>
                  <a:close/>
                  <a:moveTo>
                    <a:pt x="73165" y="155523"/>
                  </a:moveTo>
                  <a:cubicBezTo>
                    <a:pt x="72853" y="155523"/>
                    <a:pt x="72610" y="155795"/>
                    <a:pt x="72580" y="156119"/>
                  </a:cubicBezTo>
                  <a:cubicBezTo>
                    <a:pt x="72547" y="156511"/>
                    <a:pt x="72841" y="156772"/>
                    <a:pt x="73200" y="156837"/>
                  </a:cubicBezTo>
                  <a:cubicBezTo>
                    <a:pt x="73218" y="156839"/>
                    <a:pt x="73236" y="156840"/>
                    <a:pt x="73254" y="156840"/>
                  </a:cubicBezTo>
                  <a:cubicBezTo>
                    <a:pt x="73588" y="156840"/>
                    <a:pt x="73854" y="156558"/>
                    <a:pt x="73885" y="156217"/>
                  </a:cubicBezTo>
                  <a:lnTo>
                    <a:pt x="73885" y="156185"/>
                  </a:lnTo>
                  <a:cubicBezTo>
                    <a:pt x="73885" y="155859"/>
                    <a:pt x="73656" y="155565"/>
                    <a:pt x="73265" y="155532"/>
                  </a:cubicBezTo>
                  <a:cubicBezTo>
                    <a:pt x="73231" y="155526"/>
                    <a:pt x="73198" y="155523"/>
                    <a:pt x="73165" y="155523"/>
                  </a:cubicBezTo>
                  <a:close/>
                  <a:moveTo>
                    <a:pt x="83902" y="155523"/>
                  </a:moveTo>
                  <a:cubicBezTo>
                    <a:pt x="83869" y="155523"/>
                    <a:pt x="83835" y="155526"/>
                    <a:pt x="83801" y="155532"/>
                  </a:cubicBezTo>
                  <a:cubicBezTo>
                    <a:pt x="83442" y="155532"/>
                    <a:pt x="83149" y="155859"/>
                    <a:pt x="83181" y="156217"/>
                  </a:cubicBezTo>
                  <a:cubicBezTo>
                    <a:pt x="83181" y="156558"/>
                    <a:pt x="83475" y="156840"/>
                    <a:pt x="83812" y="156840"/>
                  </a:cubicBezTo>
                  <a:cubicBezTo>
                    <a:pt x="83830" y="156840"/>
                    <a:pt x="83848" y="156839"/>
                    <a:pt x="83866" y="156837"/>
                  </a:cubicBezTo>
                  <a:cubicBezTo>
                    <a:pt x="84258" y="156772"/>
                    <a:pt x="84486" y="156511"/>
                    <a:pt x="84486" y="156185"/>
                  </a:cubicBezTo>
                  <a:lnTo>
                    <a:pt x="84486" y="156119"/>
                  </a:lnTo>
                  <a:cubicBezTo>
                    <a:pt x="84486" y="155795"/>
                    <a:pt x="84219" y="155523"/>
                    <a:pt x="83902" y="155523"/>
                  </a:cubicBezTo>
                  <a:close/>
                  <a:moveTo>
                    <a:pt x="78549" y="155695"/>
                  </a:moveTo>
                  <a:cubicBezTo>
                    <a:pt x="78158" y="155695"/>
                    <a:pt x="77897" y="155956"/>
                    <a:pt x="77897" y="156348"/>
                  </a:cubicBezTo>
                  <a:cubicBezTo>
                    <a:pt x="77897" y="156707"/>
                    <a:pt x="78158" y="157000"/>
                    <a:pt x="78549" y="157000"/>
                  </a:cubicBezTo>
                  <a:cubicBezTo>
                    <a:pt x="78908" y="157000"/>
                    <a:pt x="79202" y="156707"/>
                    <a:pt x="79202" y="156348"/>
                  </a:cubicBezTo>
                  <a:cubicBezTo>
                    <a:pt x="79202" y="155956"/>
                    <a:pt x="78908" y="155695"/>
                    <a:pt x="78549" y="155695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7" name="Google Shape;17837;p31"/>
            <p:cNvSpPr/>
            <p:nvPr/>
          </p:nvSpPr>
          <p:spPr>
            <a:xfrm>
              <a:off x="5651375" y="2833600"/>
              <a:ext cx="31025" cy="30425"/>
            </a:xfrm>
            <a:custGeom>
              <a:avLst/>
              <a:gdLst/>
              <a:ahLst/>
              <a:cxnLst/>
              <a:rect l="l" t="t" r="r" b="b"/>
              <a:pathLst>
                <a:path w="1241" h="1217" extrusionOk="0">
                  <a:moveTo>
                    <a:pt x="712" y="1"/>
                  </a:moveTo>
                  <a:cubicBezTo>
                    <a:pt x="682" y="1"/>
                    <a:pt x="651" y="4"/>
                    <a:pt x="620" y="10"/>
                  </a:cubicBezTo>
                  <a:cubicBezTo>
                    <a:pt x="294" y="10"/>
                    <a:pt x="1" y="271"/>
                    <a:pt x="1" y="597"/>
                  </a:cubicBezTo>
                  <a:cubicBezTo>
                    <a:pt x="1" y="923"/>
                    <a:pt x="294" y="1217"/>
                    <a:pt x="620" y="1217"/>
                  </a:cubicBezTo>
                  <a:cubicBezTo>
                    <a:pt x="947" y="1217"/>
                    <a:pt x="1240" y="923"/>
                    <a:pt x="1240" y="597"/>
                  </a:cubicBezTo>
                  <a:cubicBezTo>
                    <a:pt x="1240" y="272"/>
                    <a:pt x="1000" y="1"/>
                    <a:pt x="7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8" name="Google Shape;17838;p31"/>
            <p:cNvSpPr/>
            <p:nvPr/>
          </p:nvSpPr>
          <p:spPr>
            <a:xfrm>
              <a:off x="5646475" y="2965950"/>
              <a:ext cx="30200" cy="31000"/>
            </a:xfrm>
            <a:custGeom>
              <a:avLst/>
              <a:gdLst/>
              <a:ahLst/>
              <a:cxnLst/>
              <a:rect l="l" t="t" r="r" b="b"/>
              <a:pathLst>
                <a:path w="1208" h="1240" extrusionOk="0">
                  <a:moveTo>
                    <a:pt x="621" y="0"/>
                  </a:moveTo>
                  <a:cubicBezTo>
                    <a:pt x="295" y="0"/>
                    <a:pt x="1" y="294"/>
                    <a:pt x="1" y="620"/>
                  </a:cubicBezTo>
                  <a:cubicBezTo>
                    <a:pt x="1" y="946"/>
                    <a:pt x="295" y="1240"/>
                    <a:pt x="621" y="1240"/>
                  </a:cubicBezTo>
                  <a:cubicBezTo>
                    <a:pt x="947" y="1240"/>
                    <a:pt x="1208" y="946"/>
                    <a:pt x="1208" y="620"/>
                  </a:cubicBezTo>
                  <a:cubicBezTo>
                    <a:pt x="1208" y="294"/>
                    <a:pt x="947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9" name="Google Shape;17839;p31"/>
            <p:cNvSpPr/>
            <p:nvPr/>
          </p:nvSpPr>
          <p:spPr>
            <a:xfrm>
              <a:off x="5633450" y="309970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extrusionOk="0">
                  <a:moveTo>
                    <a:pt x="555" y="0"/>
                  </a:moveTo>
                  <a:cubicBezTo>
                    <a:pt x="228" y="0"/>
                    <a:pt x="0" y="261"/>
                    <a:pt x="0" y="555"/>
                  </a:cubicBezTo>
                  <a:cubicBezTo>
                    <a:pt x="0" y="881"/>
                    <a:pt x="228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61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0" name="Google Shape;17840;p31"/>
            <p:cNvSpPr/>
            <p:nvPr/>
          </p:nvSpPr>
          <p:spPr>
            <a:xfrm>
              <a:off x="5610600" y="3231800"/>
              <a:ext cx="26950" cy="26925"/>
            </a:xfrm>
            <a:custGeom>
              <a:avLst/>
              <a:gdLst/>
              <a:ahLst/>
              <a:cxnLst/>
              <a:rect l="l" t="t" r="r" b="b"/>
              <a:pathLst>
                <a:path w="1078" h="1077" extrusionOk="0">
                  <a:moveTo>
                    <a:pt x="523" y="1"/>
                  </a:moveTo>
                  <a:cubicBezTo>
                    <a:pt x="262" y="1"/>
                    <a:pt x="1" y="261"/>
                    <a:pt x="1" y="555"/>
                  </a:cubicBezTo>
                  <a:cubicBezTo>
                    <a:pt x="1" y="816"/>
                    <a:pt x="262" y="1077"/>
                    <a:pt x="523" y="1077"/>
                  </a:cubicBezTo>
                  <a:cubicBezTo>
                    <a:pt x="816" y="1077"/>
                    <a:pt x="1077" y="816"/>
                    <a:pt x="1077" y="555"/>
                  </a:cubicBezTo>
                  <a:cubicBezTo>
                    <a:pt x="1077" y="229"/>
                    <a:pt x="816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1" name="Google Shape;17841;p31"/>
            <p:cNvSpPr/>
            <p:nvPr/>
          </p:nvSpPr>
          <p:spPr>
            <a:xfrm>
              <a:off x="5578800" y="3361475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229" y="0"/>
                    <a:pt x="0" y="228"/>
                    <a:pt x="0" y="489"/>
                  </a:cubicBezTo>
                  <a:cubicBezTo>
                    <a:pt x="0" y="750"/>
                    <a:pt x="229" y="979"/>
                    <a:pt x="490" y="979"/>
                  </a:cubicBezTo>
                  <a:cubicBezTo>
                    <a:pt x="783" y="979"/>
                    <a:pt x="979" y="750"/>
                    <a:pt x="979" y="489"/>
                  </a:cubicBezTo>
                  <a:cubicBezTo>
                    <a:pt x="979" y="228"/>
                    <a:pt x="783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2" name="Google Shape;17842;p31"/>
            <p:cNvSpPr/>
            <p:nvPr/>
          </p:nvSpPr>
          <p:spPr>
            <a:xfrm>
              <a:off x="5538025" y="3490325"/>
              <a:ext cx="20400" cy="20400"/>
            </a:xfrm>
            <a:custGeom>
              <a:avLst/>
              <a:gdLst/>
              <a:ahLst/>
              <a:cxnLst/>
              <a:rect l="l" t="t" r="r" b="b"/>
              <a:pathLst>
                <a:path w="816" h="816" extrusionOk="0">
                  <a:moveTo>
                    <a:pt x="425" y="0"/>
                  </a:moveTo>
                  <a:cubicBezTo>
                    <a:pt x="196" y="0"/>
                    <a:pt x="0" y="163"/>
                    <a:pt x="0" y="391"/>
                  </a:cubicBezTo>
                  <a:cubicBezTo>
                    <a:pt x="0" y="620"/>
                    <a:pt x="196" y="816"/>
                    <a:pt x="425" y="816"/>
                  </a:cubicBezTo>
                  <a:cubicBezTo>
                    <a:pt x="653" y="816"/>
                    <a:pt x="816" y="620"/>
                    <a:pt x="816" y="391"/>
                  </a:cubicBezTo>
                  <a:cubicBezTo>
                    <a:pt x="816" y="163"/>
                    <a:pt x="653" y="0"/>
                    <a:pt x="42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3" name="Google Shape;17843;p31"/>
            <p:cNvSpPr/>
            <p:nvPr/>
          </p:nvSpPr>
          <p:spPr>
            <a:xfrm>
              <a:off x="5488275" y="3614275"/>
              <a:ext cx="18775" cy="18775"/>
            </a:xfrm>
            <a:custGeom>
              <a:avLst/>
              <a:gdLst/>
              <a:ahLst/>
              <a:cxnLst/>
              <a:rect l="l" t="t" r="r" b="b"/>
              <a:pathLst>
                <a:path w="751" h="751" extrusionOk="0">
                  <a:moveTo>
                    <a:pt x="360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87"/>
                    <a:pt x="164" y="750"/>
                    <a:pt x="360" y="750"/>
                  </a:cubicBezTo>
                  <a:cubicBezTo>
                    <a:pt x="588" y="750"/>
                    <a:pt x="751" y="587"/>
                    <a:pt x="751" y="359"/>
                  </a:cubicBezTo>
                  <a:cubicBezTo>
                    <a:pt x="751" y="163"/>
                    <a:pt x="588" y="0"/>
                    <a:pt x="36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4" name="Google Shape;17844;p31"/>
            <p:cNvSpPr/>
            <p:nvPr/>
          </p:nvSpPr>
          <p:spPr>
            <a:xfrm>
              <a:off x="5431200" y="3734950"/>
              <a:ext cx="14700" cy="13900"/>
            </a:xfrm>
            <a:custGeom>
              <a:avLst/>
              <a:gdLst/>
              <a:ahLst/>
              <a:cxnLst/>
              <a:rect l="l" t="t" r="r" b="b"/>
              <a:pathLst>
                <a:path w="588" h="556" extrusionOk="0">
                  <a:moveTo>
                    <a:pt x="294" y="1"/>
                  </a:moveTo>
                  <a:cubicBezTo>
                    <a:pt x="131" y="1"/>
                    <a:pt x="0" y="99"/>
                    <a:pt x="0" y="262"/>
                  </a:cubicBezTo>
                  <a:cubicBezTo>
                    <a:pt x="0" y="425"/>
                    <a:pt x="131" y="556"/>
                    <a:pt x="294" y="556"/>
                  </a:cubicBezTo>
                  <a:cubicBezTo>
                    <a:pt x="457" y="556"/>
                    <a:pt x="587" y="425"/>
                    <a:pt x="587" y="262"/>
                  </a:cubicBezTo>
                  <a:cubicBezTo>
                    <a:pt x="587" y="99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5" name="Google Shape;17845;p31"/>
            <p:cNvSpPr/>
            <p:nvPr/>
          </p:nvSpPr>
          <p:spPr>
            <a:xfrm>
              <a:off x="5362700" y="385077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61" y="0"/>
                  </a:moveTo>
                  <a:cubicBezTo>
                    <a:pt x="131" y="0"/>
                    <a:pt x="0" y="130"/>
                    <a:pt x="0" y="261"/>
                  </a:cubicBezTo>
                  <a:cubicBezTo>
                    <a:pt x="0" y="359"/>
                    <a:pt x="131" y="489"/>
                    <a:pt x="261" y="489"/>
                  </a:cubicBezTo>
                  <a:cubicBezTo>
                    <a:pt x="392" y="489"/>
                    <a:pt x="490" y="359"/>
                    <a:pt x="490" y="261"/>
                  </a:cubicBezTo>
                  <a:cubicBezTo>
                    <a:pt x="490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6" name="Google Shape;17846;p31"/>
            <p:cNvSpPr/>
            <p:nvPr/>
          </p:nvSpPr>
          <p:spPr>
            <a:xfrm>
              <a:off x="5289300" y="39616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98" y="0"/>
                    <a:pt x="0" y="98"/>
                    <a:pt x="0" y="163"/>
                  </a:cubicBezTo>
                  <a:cubicBezTo>
                    <a:pt x="0" y="261"/>
                    <a:pt x="98" y="327"/>
                    <a:pt x="164" y="327"/>
                  </a:cubicBezTo>
                  <a:cubicBezTo>
                    <a:pt x="261" y="327"/>
                    <a:pt x="327" y="261"/>
                    <a:pt x="327" y="163"/>
                  </a:cubicBezTo>
                  <a:cubicBezTo>
                    <a:pt x="327" y="66"/>
                    <a:pt x="261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7" name="Google Shape;17847;p31"/>
            <p:cNvSpPr/>
            <p:nvPr/>
          </p:nvSpPr>
          <p:spPr>
            <a:xfrm>
              <a:off x="5206925" y="4066050"/>
              <a:ext cx="6550" cy="5725"/>
            </a:xfrm>
            <a:custGeom>
              <a:avLst/>
              <a:gdLst/>
              <a:ahLst/>
              <a:cxnLst/>
              <a:rect l="l" t="t" r="r" b="b"/>
              <a:pathLst>
                <a:path w="262" h="229" extrusionOk="0">
                  <a:moveTo>
                    <a:pt x="131" y="1"/>
                  </a:moveTo>
                  <a:cubicBezTo>
                    <a:pt x="99" y="1"/>
                    <a:pt x="1" y="33"/>
                    <a:pt x="1" y="131"/>
                  </a:cubicBezTo>
                  <a:cubicBezTo>
                    <a:pt x="1" y="164"/>
                    <a:pt x="33" y="229"/>
                    <a:pt x="131" y="229"/>
                  </a:cubicBezTo>
                  <a:cubicBezTo>
                    <a:pt x="164" y="229"/>
                    <a:pt x="262" y="196"/>
                    <a:pt x="262" y="131"/>
                  </a:cubicBezTo>
                  <a:cubicBezTo>
                    <a:pt x="262" y="66"/>
                    <a:pt x="197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8" name="Google Shape;17848;p31"/>
            <p:cNvSpPr/>
            <p:nvPr/>
          </p:nvSpPr>
          <p:spPr>
            <a:xfrm>
              <a:off x="5116425" y="4163925"/>
              <a:ext cx="5725" cy="5725"/>
            </a:xfrm>
            <a:custGeom>
              <a:avLst/>
              <a:gdLst/>
              <a:ahLst/>
              <a:cxnLst/>
              <a:rect l="l" t="t" r="r" b="b"/>
              <a:pathLst>
                <a:path w="229" h="229" extrusionOk="0">
                  <a:moveTo>
                    <a:pt x="98" y="0"/>
                  </a:moveTo>
                  <a:cubicBezTo>
                    <a:pt x="33" y="0"/>
                    <a:pt x="0" y="33"/>
                    <a:pt x="0" y="98"/>
                  </a:cubicBezTo>
                  <a:cubicBezTo>
                    <a:pt x="0" y="196"/>
                    <a:pt x="33" y="228"/>
                    <a:pt x="98" y="228"/>
                  </a:cubicBezTo>
                  <a:cubicBezTo>
                    <a:pt x="196" y="228"/>
                    <a:pt x="228" y="196"/>
                    <a:pt x="228" y="98"/>
                  </a:cubicBezTo>
                  <a:cubicBezTo>
                    <a:pt x="228" y="33"/>
                    <a:pt x="196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9" name="Google Shape;17849;p31"/>
            <p:cNvSpPr/>
            <p:nvPr/>
          </p:nvSpPr>
          <p:spPr>
            <a:xfrm>
              <a:off x="5019375" y="42552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98" y="0"/>
                  </a:moveTo>
                  <a:cubicBezTo>
                    <a:pt x="33" y="0"/>
                    <a:pt x="0" y="66"/>
                    <a:pt x="0" y="98"/>
                  </a:cubicBezTo>
                  <a:cubicBezTo>
                    <a:pt x="0" y="131"/>
                    <a:pt x="33" y="164"/>
                    <a:pt x="98" y="164"/>
                  </a:cubicBezTo>
                  <a:cubicBezTo>
                    <a:pt x="131" y="164"/>
                    <a:pt x="163" y="131"/>
                    <a:pt x="163" y="98"/>
                  </a:cubicBezTo>
                  <a:cubicBezTo>
                    <a:pt x="163" y="66"/>
                    <a:pt x="131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0" name="Google Shape;17850;p31"/>
            <p:cNvSpPr/>
            <p:nvPr/>
          </p:nvSpPr>
          <p:spPr>
            <a:xfrm>
              <a:off x="4916625" y="43392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5" y="0"/>
                  </a:moveTo>
                  <a:cubicBezTo>
                    <a:pt x="33" y="0"/>
                    <a:pt x="0" y="33"/>
                    <a:pt x="0" y="66"/>
                  </a:cubicBezTo>
                  <a:cubicBezTo>
                    <a:pt x="0" y="131"/>
                    <a:pt x="33" y="163"/>
                    <a:pt x="65" y="163"/>
                  </a:cubicBezTo>
                  <a:cubicBezTo>
                    <a:pt x="98" y="163"/>
                    <a:pt x="163" y="131"/>
                    <a:pt x="163" y="66"/>
                  </a:cubicBezTo>
                  <a:cubicBezTo>
                    <a:pt x="163" y="33"/>
                    <a:pt x="131" y="0"/>
                    <a:pt x="6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1" name="Google Shape;17851;p31"/>
            <p:cNvSpPr/>
            <p:nvPr/>
          </p:nvSpPr>
          <p:spPr>
            <a:xfrm>
              <a:off x="4807350" y="4415075"/>
              <a:ext cx="4100" cy="4925"/>
            </a:xfrm>
            <a:custGeom>
              <a:avLst/>
              <a:gdLst/>
              <a:ahLst/>
              <a:cxnLst/>
              <a:rect l="l" t="t" r="r" b="b"/>
              <a:pathLst>
                <a:path w="164" h="197" extrusionOk="0">
                  <a:moveTo>
                    <a:pt x="98" y="1"/>
                  </a:moveTo>
                  <a:cubicBezTo>
                    <a:pt x="33" y="1"/>
                    <a:pt x="0" y="66"/>
                    <a:pt x="0" y="99"/>
                  </a:cubicBezTo>
                  <a:cubicBezTo>
                    <a:pt x="0" y="131"/>
                    <a:pt x="33" y="197"/>
                    <a:pt x="98" y="197"/>
                  </a:cubicBezTo>
                  <a:cubicBezTo>
                    <a:pt x="131" y="197"/>
                    <a:pt x="163" y="131"/>
                    <a:pt x="163" y="99"/>
                  </a:cubicBezTo>
                  <a:cubicBezTo>
                    <a:pt x="163" y="66"/>
                    <a:pt x="131" y="1"/>
                    <a:pt x="9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2" name="Google Shape;17852;p31"/>
            <p:cNvSpPr/>
            <p:nvPr/>
          </p:nvSpPr>
          <p:spPr>
            <a:xfrm>
              <a:off x="4692350" y="448277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98"/>
                  </a:cubicBezTo>
                  <a:cubicBezTo>
                    <a:pt x="1" y="131"/>
                    <a:pt x="33" y="163"/>
                    <a:pt x="66" y="163"/>
                  </a:cubicBezTo>
                  <a:cubicBezTo>
                    <a:pt x="99" y="163"/>
                    <a:pt x="164" y="131"/>
                    <a:pt x="164" y="98"/>
                  </a:cubicBezTo>
                  <a:cubicBezTo>
                    <a:pt x="164" y="33"/>
                    <a:pt x="99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3" name="Google Shape;17853;p31"/>
            <p:cNvSpPr/>
            <p:nvPr/>
          </p:nvSpPr>
          <p:spPr>
            <a:xfrm>
              <a:off x="4574100" y="454312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66"/>
                  </a:cubicBezTo>
                  <a:cubicBezTo>
                    <a:pt x="1" y="131"/>
                    <a:pt x="33" y="163"/>
                    <a:pt x="66" y="163"/>
                  </a:cubicBezTo>
                  <a:cubicBezTo>
                    <a:pt x="131" y="163"/>
                    <a:pt x="164" y="131"/>
                    <a:pt x="164" y="66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4" name="Google Shape;17854;p31"/>
            <p:cNvSpPr/>
            <p:nvPr/>
          </p:nvSpPr>
          <p:spPr>
            <a:xfrm>
              <a:off x="4449325" y="4592875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0"/>
                  </a:moveTo>
                  <a:cubicBezTo>
                    <a:pt x="66" y="0"/>
                    <a:pt x="1" y="33"/>
                    <a:pt x="1" y="131"/>
                  </a:cubicBezTo>
                  <a:cubicBezTo>
                    <a:pt x="1" y="196"/>
                    <a:pt x="66" y="261"/>
                    <a:pt x="131" y="261"/>
                  </a:cubicBezTo>
                  <a:cubicBezTo>
                    <a:pt x="229" y="261"/>
                    <a:pt x="262" y="196"/>
                    <a:pt x="262" y="131"/>
                  </a:cubicBezTo>
                  <a:cubicBezTo>
                    <a:pt x="262" y="33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5" name="Google Shape;17855;p31"/>
            <p:cNvSpPr/>
            <p:nvPr/>
          </p:nvSpPr>
          <p:spPr>
            <a:xfrm>
              <a:off x="4322125" y="463445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1"/>
                  </a:moveTo>
                  <a:cubicBezTo>
                    <a:pt x="66" y="1"/>
                    <a:pt x="0" y="66"/>
                    <a:pt x="0" y="164"/>
                  </a:cubicBezTo>
                  <a:cubicBezTo>
                    <a:pt x="0" y="262"/>
                    <a:pt x="66" y="327"/>
                    <a:pt x="163" y="327"/>
                  </a:cubicBezTo>
                  <a:cubicBezTo>
                    <a:pt x="261" y="327"/>
                    <a:pt x="326" y="262"/>
                    <a:pt x="326" y="164"/>
                  </a:cubicBezTo>
                  <a:cubicBezTo>
                    <a:pt x="326" y="66"/>
                    <a:pt x="261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6" name="Google Shape;17856;p31"/>
            <p:cNvSpPr/>
            <p:nvPr/>
          </p:nvSpPr>
          <p:spPr>
            <a:xfrm>
              <a:off x="4191650" y="4666250"/>
              <a:ext cx="9800" cy="10625"/>
            </a:xfrm>
            <a:custGeom>
              <a:avLst/>
              <a:gdLst/>
              <a:ahLst/>
              <a:cxnLst/>
              <a:rect l="l" t="t" r="r" b="b"/>
              <a:pathLst>
                <a:path w="392" h="425" extrusionOk="0">
                  <a:moveTo>
                    <a:pt x="196" y="1"/>
                  </a:moveTo>
                  <a:cubicBezTo>
                    <a:pt x="65" y="1"/>
                    <a:pt x="0" y="131"/>
                    <a:pt x="0" y="197"/>
                  </a:cubicBezTo>
                  <a:cubicBezTo>
                    <a:pt x="0" y="327"/>
                    <a:pt x="131" y="425"/>
                    <a:pt x="196" y="425"/>
                  </a:cubicBezTo>
                  <a:cubicBezTo>
                    <a:pt x="326" y="425"/>
                    <a:pt x="392" y="294"/>
                    <a:pt x="392" y="197"/>
                  </a:cubicBezTo>
                  <a:cubicBezTo>
                    <a:pt x="392" y="99"/>
                    <a:pt x="326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7" name="Google Shape;17857;p31"/>
            <p:cNvSpPr/>
            <p:nvPr/>
          </p:nvSpPr>
          <p:spPr>
            <a:xfrm>
              <a:off x="4061975" y="4689900"/>
              <a:ext cx="10625" cy="9825"/>
            </a:xfrm>
            <a:custGeom>
              <a:avLst/>
              <a:gdLst/>
              <a:ahLst/>
              <a:cxnLst/>
              <a:rect l="l" t="t" r="r" b="b"/>
              <a:pathLst>
                <a:path w="425" h="393" extrusionOk="0">
                  <a:moveTo>
                    <a:pt x="229" y="1"/>
                  </a:moveTo>
                  <a:cubicBezTo>
                    <a:pt x="98" y="1"/>
                    <a:pt x="1" y="66"/>
                    <a:pt x="1" y="197"/>
                  </a:cubicBezTo>
                  <a:cubicBezTo>
                    <a:pt x="1" y="327"/>
                    <a:pt x="98" y="392"/>
                    <a:pt x="229" y="392"/>
                  </a:cubicBezTo>
                  <a:cubicBezTo>
                    <a:pt x="327" y="392"/>
                    <a:pt x="425" y="327"/>
                    <a:pt x="425" y="197"/>
                  </a:cubicBezTo>
                  <a:cubicBezTo>
                    <a:pt x="425" y="66"/>
                    <a:pt x="294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8" name="Google Shape;17858;p31"/>
            <p:cNvSpPr/>
            <p:nvPr/>
          </p:nvSpPr>
          <p:spPr>
            <a:xfrm>
              <a:off x="3927425" y="4702950"/>
              <a:ext cx="12250" cy="12275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61" y="1"/>
                  </a:moveTo>
                  <a:cubicBezTo>
                    <a:pt x="131" y="1"/>
                    <a:pt x="0" y="131"/>
                    <a:pt x="0" y="262"/>
                  </a:cubicBezTo>
                  <a:cubicBezTo>
                    <a:pt x="0" y="360"/>
                    <a:pt x="131" y="490"/>
                    <a:pt x="261" y="490"/>
                  </a:cubicBezTo>
                  <a:cubicBezTo>
                    <a:pt x="359" y="490"/>
                    <a:pt x="490" y="360"/>
                    <a:pt x="490" y="262"/>
                  </a:cubicBezTo>
                  <a:cubicBezTo>
                    <a:pt x="490" y="131"/>
                    <a:pt x="424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9" name="Google Shape;17859;p31"/>
            <p:cNvSpPr/>
            <p:nvPr/>
          </p:nvSpPr>
          <p:spPr>
            <a:xfrm>
              <a:off x="3794500" y="47062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1" y="0"/>
                  </a:moveTo>
                  <a:cubicBezTo>
                    <a:pt x="98" y="0"/>
                    <a:pt x="0" y="131"/>
                    <a:pt x="0" y="294"/>
                  </a:cubicBezTo>
                  <a:cubicBezTo>
                    <a:pt x="0" y="457"/>
                    <a:pt x="98" y="555"/>
                    <a:pt x="261" y="555"/>
                  </a:cubicBezTo>
                  <a:cubicBezTo>
                    <a:pt x="424" y="555"/>
                    <a:pt x="555" y="457"/>
                    <a:pt x="555" y="294"/>
                  </a:cubicBezTo>
                  <a:cubicBezTo>
                    <a:pt x="555" y="163"/>
                    <a:pt x="424" y="33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0" name="Google Shape;17860;p31"/>
            <p:cNvSpPr/>
            <p:nvPr/>
          </p:nvSpPr>
          <p:spPr>
            <a:xfrm>
              <a:off x="3661575" y="4702025"/>
              <a:ext cx="14700" cy="14000"/>
            </a:xfrm>
            <a:custGeom>
              <a:avLst/>
              <a:gdLst/>
              <a:ahLst/>
              <a:cxnLst/>
              <a:rect l="l" t="t" r="r" b="b"/>
              <a:pathLst>
                <a:path w="588" h="560" extrusionOk="0">
                  <a:moveTo>
                    <a:pt x="336" y="1"/>
                  </a:moveTo>
                  <a:cubicBezTo>
                    <a:pt x="322" y="1"/>
                    <a:pt x="308" y="2"/>
                    <a:pt x="294" y="5"/>
                  </a:cubicBezTo>
                  <a:cubicBezTo>
                    <a:pt x="131" y="5"/>
                    <a:pt x="0" y="136"/>
                    <a:pt x="0" y="299"/>
                  </a:cubicBezTo>
                  <a:cubicBezTo>
                    <a:pt x="0" y="462"/>
                    <a:pt x="131" y="560"/>
                    <a:pt x="294" y="560"/>
                  </a:cubicBezTo>
                  <a:cubicBezTo>
                    <a:pt x="457" y="560"/>
                    <a:pt x="587" y="462"/>
                    <a:pt x="587" y="299"/>
                  </a:cubicBezTo>
                  <a:cubicBezTo>
                    <a:pt x="587" y="150"/>
                    <a:pt x="479" y="1"/>
                    <a:pt x="33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1" name="Google Shape;17861;p31"/>
            <p:cNvSpPr/>
            <p:nvPr/>
          </p:nvSpPr>
          <p:spPr>
            <a:xfrm>
              <a:off x="3527825" y="46866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7" y="0"/>
                  </a:moveTo>
                  <a:cubicBezTo>
                    <a:pt x="164" y="0"/>
                    <a:pt x="1" y="163"/>
                    <a:pt x="1" y="327"/>
                  </a:cubicBezTo>
                  <a:cubicBezTo>
                    <a:pt x="1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163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2" name="Google Shape;17862;p31"/>
            <p:cNvSpPr/>
            <p:nvPr/>
          </p:nvSpPr>
          <p:spPr>
            <a:xfrm>
              <a:off x="3396525" y="4662900"/>
              <a:ext cx="16350" cy="16425"/>
            </a:xfrm>
            <a:custGeom>
              <a:avLst/>
              <a:gdLst/>
              <a:ahLst/>
              <a:cxnLst/>
              <a:rect l="l" t="t" r="r" b="b"/>
              <a:pathLst>
                <a:path w="654" h="657" extrusionOk="0">
                  <a:moveTo>
                    <a:pt x="376" y="0"/>
                  </a:moveTo>
                  <a:cubicBezTo>
                    <a:pt x="360" y="0"/>
                    <a:pt x="344" y="2"/>
                    <a:pt x="327" y="4"/>
                  </a:cubicBezTo>
                  <a:cubicBezTo>
                    <a:pt x="164" y="4"/>
                    <a:pt x="1" y="135"/>
                    <a:pt x="1" y="331"/>
                  </a:cubicBezTo>
                  <a:cubicBezTo>
                    <a:pt x="1" y="494"/>
                    <a:pt x="131" y="657"/>
                    <a:pt x="327" y="657"/>
                  </a:cubicBezTo>
                  <a:cubicBezTo>
                    <a:pt x="490" y="657"/>
                    <a:pt x="653" y="559"/>
                    <a:pt x="653" y="331"/>
                  </a:cubicBezTo>
                  <a:cubicBezTo>
                    <a:pt x="653" y="152"/>
                    <a:pt x="544" y="0"/>
                    <a:pt x="37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3" name="Google Shape;17863;p31"/>
            <p:cNvSpPr/>
            <p:nvPr/>
          </p:nvSpPr>
          <p:spPr>
            <a:xfrm>
              <a:off x="3266050" y="4629550"/>
              <a:ext cx="18775" cy="18800"/>
            </a:xfrm>
            <a:custGeom>
              <a:avLst/>
              <a:gdLst/>
              <a:ahLst/>
              <a:cxnLst/>
              <a:rect l="l" t="t" r="r" b="b"/>
              <a:pathLst>
                <a:path w="751" h="752" extrusionOk="0">
                  <a:moveTo>
                    <a:pt x="359" y="1"/>
                  </a:moveTo>
                  <a:cubicBezTo>
                    <a:pt x="164" y="1"/>
                    <a:pt x="1" y="164"/>
                    <a:pt x="1" y="360"/>
                  </a:cubicBezTo>
                  <a:cubicBezTo>
                    <a:pt x="1" y="588"/>
                    <a:pt x="164" y="751"/>
                    <a:pt x="359" y="751"/>
                  </a:cubicBezTo>
                  <a:cubicBezTo>
                    <a:pt x="588" y="751"/>
                    <a:pt x="751" y="588"/>
                    <a:pt x="751" y="360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4" name="Google Shape;17864;p31"/>
            <p:cNvSpPr/>
            <p:nvPr/>
          </p:nvSpPr>
          <p:spPr>
            <a:xfrm>
              <a:off x="3140475" y="4587150"/>
              <a:ext cx="18775" cy="17975"/>
            </a:xfrm>
            <a:custGeom>
              <a:avLst/>
              <a:gdLst/>
              <a:ahLst/>
              <a:cxnLst/>
              <a:rect l="l" t="t" r="r" b="b"/>
              <a:pathLst>
                <a:path w="751" h="719" extrusionOk="0">
                  <a:moveTo>
                    <a:pt x="392" y="1"/>
                  </a:moveTo>
                  <a:cubicBezTo>
                    <a:pt x="163" y="1"/>
                    <a:pt x="0" y="164"/>
                    <a:pt x="0" y="360"/>
                  </a:cubicBezTo>
                  <a:cubicBezTo>
                    <a:pt x="0" y="555"/>
                    <a:pt x="163" y="718"/>
                    <a:pt x="392" y="718"/>
                  </a:cubicBezTo>
                  <a:cubicBezTo>
                    <a:pt x="587" y="718"/>
                    <a:pt x="750" y="555"/>
                    <a:pt x="750" y="360"/>
                  </a:cubicBezTo>
                  <a:cubicBezTo>
                    <a:pt x="750" y="164"/>
                    <a:pt x="587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5" name="Google Shape;17865;p31"/>
            <p:cNvSpPr/>
            <p:nvPr/>
          </p:nvSpPr>
          <p:spPr>
            <a:xfrm>
              <a:off x="3016500" y="4534975"/>
              <a:ext cx="20425" cy="20400"/>
            </a:xfrm>
            <a:custGeom>
              <a:avLst/>
              <a:gdLst/>
              <a:ahLst/>
              <a:cxnLst/>
              <a:rect l="l" t="t" r="r" b="b"/>
              <a:pathLst>
                <a:path w="817" h="816" extrusionOk="0">
                  <a:moveTo>
                    <a:pt x="392" y="0"/>
                  </a:moveTo>
                  <a:cubicBezTo>
                    <a:pt x="164" y="0"/>
                    <a:pt x="1" y="196"/>
                    <a:pt x="1" y="392"/>
                  </a:cubicBezTo>
                  <a:cubicBezTo>
                    <a:pt x="1" y="652"/>
                    <a:pt x="197" y="816"/>
                    <a:pt x="392" y="816"/>
                  </a:cubicBezTo>
                  <a:cubicBezTo>
                    <a:pt x="653" y="816"/>
                    <a:pt x="816" y="620"/>
                    <a:pt x="816" y="392"/>
                  </a:cubicBezTo>
                  <a:cubicBezTo>
                    <a:pt x="816" y="196"/>
                    <a:pt x="621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6" name="Google Shape;17866;p31"/>
            <p:cNvSpPr/>
            <p:nvPr/>
          </p:nvSpPr>
          <p:spPr>
            <a:xfrm>
              <a:off x="2897450" y="4475350"/>
              <a:ext cx="20400" cy="20500"/>
            </a:xfrm>
            <a:custGeom>
              <a:avLst/>
              <a:gdLst/>
              <a:ahLst/>
              <a:cxnLst/>
              <a:rect l="l" t="t" r="r" b="b"/>
              <a:pathLst>
                <a:path w="816" h="820" extrusionOk="0">
                  <a:moveTo>
                    <a:pt x="448" y="0"/>
                  </a:moveTo>
                  <a:cubicBezTo>
                    <a:pt x="430" y="0"/>
                    <a:pt x="411" y="1"/>
                    <a:pt x="392" y="4"/>
                  </a:cubicBezTo>
                  <a:cubicBezTo>
                    <a:pt x="196" y="4"/>
                    <a:pt x="0" y="167"/>
                    <a:pt x="0" y="428"/>
                  </a:cubicBezTo>
                  <a:cubicBezTo>
                    <a:pt x="0" y="624"/>
                    <a:pt x="163" y="819"/>
                    <a:pt x="392" y="819"/>
                  </a:cubicBezTo>
                  <a:cubicBezTo>
                    <a:pt x="588" y="819"/>
                    <a:pt x="816" y="656"/>
                    <a:pt x="816" y="428"/>
                  </a:cubicBezTo>
                  <a:cubicBezTo>
                    <a:pt x="816" y="186"/>
                    <a:pt x="676" y="0"/>
                    <a:pt x="44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7" name="Google Shape;17867;p31"/>
            <p:cNvSpPr/>
            <p:nvPr/>
          </p:nvSpPr>
          <p:spPr>
            <a:xfrm>
              <a:off x="2781650" y="4406125"/>
              <a:ext cx="22850" cy="22850"/>
            </a:xfrm>
            <a:custGeom>
              <a:avLst/>
              <a:gdLst/>
              <a:ahLst/>
              <a:cxnLst/>
              <a:rect l="l" t="t" r="r" b="b"/>
              <a:pathLst>
                <a:path w="914" h="914" extrusionOk="0">
                  <a:moveTo>
                    <a:pt x="457" y="0"/>
                  </a:moveTo>
                  <a:cubicBezTo>
                    <a:pt x="229" y="0"/>
                    <a:pt x="0" y="228"/>
                    <a:pt x="0" y="457"/>
                  </a:cubicBezTo>
                  <a:cubicBezTo>
                    <a:pt x="0" y="718"/>
                    <a:pt x="229" y="913"/>
                    <a:pt x="457" y="913"/>
                  </a:cubicBezTo>
                  <a:cubicBezTo>
                    <a:pt x="718" y="913"/>
                    <a:pt x="914" y="718"/>
                    <a:pt x="914" y="457"/>
                  </a:cubicBezTo>
                  <a:cubicBezTo>
                    <a:pt x="914" y="228"/>
                    <a:pt x="718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8" name="Google Shape;17868;p31"/>
            <p:cNvSpPr/>
            <p:nvPr/>
          </p:nvSpPr>
          <p:spPr>
            <a:xfrm>
              <a:off x="2673175" y="4330275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25" y="0"/>
                  </a:moveTo>
                  <a:cubicBezTo>
                    <a:pt x="197" y="0"/>
                    <a:pt x="1" y="196"/>
                    <a:pt x="1" y="425"/>
                  </a:cubicBezTo>
                  <a:cubicBezTo>
                    <a:pt x="1" y="685"/>
                    <a:pt x="197" y="881"/>
                    <a:pt x="425" y="881"/>
                  </a:cubicBezTo>
                  <a:cubicBezTo>
                    <a:pt x="686" y="881"/>
                    <a:pt x="882" y="685"/>
                    <a:pt x="882" y="425"/>
                  </a:cubicBezTo>
                  <a:cubicBezTo>
                    <a:pt x="882" y="196"/>
                    <a:pt x="686" y="0"/>
                    <a:pt x="42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9" name="Google Shape;17869;p31"/>
            <p:cNvSpPr/>
            <p:nvPr/>
          </p:nvSpPr>
          <p:spPr>
            <a:xfrm>
              <a:off x="2567975" y="4245475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197" y="0"/>
                    <a:pt x="1" y="196"/>
                    <a:pt x="1" y="489"/>
                  </a:cubicBezTo>
                  <a:cubicBezTo>
                    <a:pt x="1" y="783"/>
                    <a:pt x="229" y="979"/>
                    <a:pt x="490" y="979"/>
                  </a:cubicBezTo>
                  <a:cubicBezTo>
                    <a:pt x="784" y="979"/>
                    <a:pt x="980" y="718"/>
                    <a:pt x="980" y="489"/>
                  </a:cubicBezTo>
                  <a:cubicBezTo>
                    <a:pt x="980" y="228"/>
                    <a:pt x="784" y="33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0" name="Google Shape;17870;p31"/>
            <p:cNvSpPr/>
            <p:nvPr/>
          </p:nvSpPr>
          <p:spPr>
            <a:xfrm>
              <a:off x="2470950" y="4154950"/>
              <a:ext cx="24475" cy="24475"/>
            </a:xfrm>
            <a:custGeom>
              <a:avLst/>
              <a:gdLst/>
              <a:ahLst/>
              <a:cxnLst/>
              <a:rect l="l" t="t" r="r" b="b"/>
              <a:pathLst>
                <a:path w="979" h="979" extrusionOk="0">
                  <a:moveTo>
                    <a:pt x="489" y="0"/>
                  </a:moveTo>
                  <a:cubicBezTo>
                    <a:pt x="196" y="0"/>
                    <a:pt x="0" y="196"/>
                    <a:pt x="0" y="490"/>
                  </a:cubicBezTo>
                  <a:cubicBezTo>
                    <a:pt x="0" y="750"/>
                    <a:pt x="196" y="979"/>
                    <a:pt x="489" y="979"/>
                  </a:cubicBezTo>
                  <a:cubicBezTo>
                    <a:pt x="783" y="979"/>
                    <a:pt x="979" y="750"/>
                    <a:pt x="979" y="490"/>
                  </a:cubicBezTo>
                  <a:cubicBezTo>
                    <a:pt x="979" y="196"/>
                    <a:pt x="750" y="0"/>
                    <a:pt x="48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1" name="Google Shape;17871;p31"/>
            <p:cNvSpPr/>
            <p:nvPr/>
          </p:nvSpPr>
          <p:spPr>
            <a:xfrm>
              <a:off x="2377975" y="4057075"/>
              <a:ext cx="26925" cy="26125"/>
            </a:xfrm>
            <a:custGeom>
              <a:avLst/>
              <a:gdLst/>
              <a:ahLst/>
              <a:cxnLst/>
              <a:rect l="l" t="t" r="r" b="b"/>
              <a:pathLst>
                <a:path w="1077" h="1045" extrusionOk="0">
                  <a:moveTo>
                    <a:pt x="555" y="1"/>
                  </a:moveTo>
                  <a:cubicBezTo>
                    <a:pt x="261" y="1"/>
                    <a:pt x="1" y="229"/>
                    <a:pt x="1" y="523"/>
                  </a:cubicBezTo>
                  <a:cubicBezTo>
                    <a:pt x="1" y="816"/>
                    <a:pt x="261" y="1045"/>
                    <a:pt x="555" y="1045"/>
                  </a:cubicBezTo>
                  <a:cubicBezTo>
                    <a:pt x="816" y="1045"/>
                    <a:pt x="1077" y="816"/>
                    <a:pt x="1077" y="523"/>
                  </a:cubicBezTo>
                  <a:cubicBezTo>
                    <a:pt x="1077" y="229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2" name="Google Shape;17872;p31"/>
            <p:cNvSpPr/>
            <p:nvPr/>
          </p:nvSpPr>
          <p:spPr>
            <a:xfrm>
              <a:off x="2295600" y="3952700"/>
              <a:ext cx="26950" cy="26925"/>
            </a:xfrm>
            <a:custGeom>
              <a:avLst/>
              <a:gdLst/>
              <a:ahLst/>
              <a:cxnLst/>
              <a:rect l="l" t="t" r="r" b="b"/>
              <a:pathLst>
                <a:path w="1078" h="1077" extrusionOk="0">
                  <a:moveTo>
                    <a:pt x="523" y="0"/>
                  </a:moveTo>
                  <a:cubicBezTo>
                    <a:pt x="262" y="0"/>
                    <a:pt x="1" y="261"/>
                    <a:pt x="1" y="522"/>
                  </a:cubicBezTo>
                  <a:cubicBezTo>
                    <a:pt x="1" y="816"/>
                    <a:pt x="262" y="1077"/>
                    <a:pt x="523" y="1077"/>
                  </a:cubicBezTo>
                  <a:cubicBezTo>
                    <a:pt x="816" y="1077"/>
                    <a:pt x="1077" y="816"/>
                    <a:pt x="1077" y="522"/>
                  </a:cubicBezTo>
                  <a:cubicBezTo>
                    <a:pt x="1077" y="261"/>
                    <a:pt x="816" y="0"/>
                    <a:pt x="52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3" name="Google Shape;17873;p31"/>
            <p:cNvSpPr/>
            <p:nvPr/>
          </p:nvSpPr>
          <p:spPr>
            <a:xfrm>
              <a:off x="2218950" y="3843350"/>
              <a:ext cx="26950" cy="27000"/>
            </a:xfrm>
            <a:custGeom>
              <a:avLst/>
              <a:gdLst/>
              <a:ahLst/>
              <a:cxnLst/>
              <a:rect l="l" t="t" r="r" b="b"/>
              <a:pathLst>
                <a:path w="1078" h="1080" extrusionOk="0">
                  <a:moveTo>
                    <a:pt x="600" y="1"/>
                  </a:moveTo>
                  <a:cubicBezTo>
                    <a:pt x="585" y="1"/>
                    <a:pt x="570" y="2"/>
                    <a:pt x="555" y="3"/>
                  </a:cubicBezTo>
                  <a:cubicBezTo>
                    <a:pt x="262" y="3"/>
                    <a:pt x="1" y="264"/>
                    <a:pt x="1" y="558"/>
                  </a:cubicBezTo>
                  <a:cubicBezTo>
                    <a:pt x="1" y="819"/>
                    <a:pt x="262" y="1080"/>
                    <a:pt x="555" y="1080"/>
                  </a:cubicBezTo>
                  <a:cubicBezTo>
                    <a:pt x="816" y="1080"/>
                    <a:pt x="1077" y="819"/>
                    <a:pt x="1077" y="558"/>
                  </a:cubicBezTo>
                  <a:cubicBezTo>
                    <a:pt x="1077" y="250"/>
                    <a:pt x="845" y="1"/>
                    <a:pt x="60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4" name="Google Shape;17874;p31"/>
            <p:cNvSpPr/>
            <p:nvPr/>
          </p:nvSpPr>
          <p:spPr>
            <a:xfrm>
              <a:off x="2149625" y="3728450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88" y="0"/>
                  </a:moveTo>
                  <a:cubicBezTo>
                    <a:pt x="262" y="0"/>
                    <a:pt x="1" y="261"/>
                    <a:pt x="1" y="587"/>
                  </a:cubicBezTo>
                  <a:cubicBezTo>
                    <a:pt x="1" y="913"/>
                    <a:pt x="262" y="1142"/>
                    <a:pt x="588" y="1142"/>
                  </a:cubicBezTo>
                  <a:cubicBezTo>
                    <a:pt x="914" y="1142"/>
                    <a:pt x="1143" y="913"/>
                    <a:pt x="1143" y="587"/>
                  </a:cubicBezTo>
                  <a:cubicBezTo>
                    <a:pt x="1143" y="261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5" name="Google Shape;17875;p31"/>
            <p:cNvSpPr/>
            <p:nvPr/>
          </p:nvSpPr>
          <p:spPr>
            <a:xfrm>
              <a:off x="2090925" y="36093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0" y="229"/>
                    <a:pt x="0" y="555"/>
                  </a:cubicBezTo>
                  <a:cubicBezTo>
                    <a:pt x="0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9"/>
                    <a:pt x="848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6" name="Google Shape;17876;p31"/>
            <p:cNvSpPr/>
            <p:nvPr/>
          </p:nvSpPr>
          <p:spPr>
            <a:xfrm>
              <a:off x="2037925" y="3484600"/>
              <a:ext cx="30175" cy="31025"/>
            </a:xfrm>
            <a:custGeom>
              <a:avLst/>
              <a:gdLst/>
              <a:ahLst/>
              <a:cxnLst/>
              <a:rect l="l" t="t" r="r" b="b"/>
              <a:pathLst>
                <a:path w="1207" h="1241" extrusionOk="0">
                  <a:moveTo>
                    <a:pt x="620" y="1"/>
                  </a:moveTo>
                  <a:cubicBezTo>
                    <a:pt x="294" y="1"/>
                    <a:pt x="0" y="294"/>
                    <a:pt x="0" y="620"/>
                  </a:cubicBezTo>
                  <a:cubicBezTo>
                    <a:pt x="0" y="947"/>
                    <a:pt x="294" y="1240"/>
                    <a:pt x="620" y="1240"/>
                  </a:cubicBezTo>
                  <a:cubicBezTo>
                    <a:pt x="946" y="1240"/>
                    <a:pt x="1207" y="947"/>
                    <a:pt x="1207" y="620"/>
                  </a:cubicBezTo>
                  <a:cubicBezTo>
                    <a:pt x="1207" y="294"/>
                    <a:pt x="946" y="66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7" name="Google Shape;17877;p31"/>
            <p:cNvSpPr/>
            <p:nvPr/>
          </p:nvSpPr>
          <p:spPr>
            <a:xfrm>
              <a:off x="1996325" y="3359600"/>
              <a:ext cx="30200" cy="30425"/>
            </a:xfrm>
            <a:custGeom>
              <a:avLst/>
              <a:gdLst/>
              <a:ahLst/>
              <a:cxnLst/>
              <a:rect l="l" t="t" r="r" b="b"/>
              <a:pathLst>
                <a:path w="1208" h="1217" extrusionOk="0">
                  <a:moveTo>
                    <a:pt x="679" y="1"/>
                  </a:moveTo>
                  <a:cubicBezTo>
                    <a:pt x="649" y="1"/>
                    <a:pt x="618" y="4"/>
                    <a:pt x="588" y="10"/>
                  </a:cubicBezTo>
                  <a:cubicBezTo>
                    <a:pt x="261" y="10"/>
                    <a:pt x="0" y="271"/>
                    <a:pt x="0" y="597"/>
                  </a:cubicBezTo>
                  <a:cubicBezTo>
                    <a:pt x="0" y="923"/>
                    <a:pt x="261" y="1217"/>
                    <a:pt x="588" y="1217"/>
                  </a:cubicBezTo>
                  <a:cubicBezTo>
                    <a:pt x="914" y="1217"/>
                    <a:pt x="1207" y="923"/>
                    <a:pt x="1207" y="597"/>
                  </a:cubicBezTo>
                  <a:cubicBezTo>
                    <a:pt x="1207" y="272"/>
                    <a:pt x="967" y="1"/>
                    <a:pt x="6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8" name="Google Shape;17878;p31"/>
            <p:cNvSpPr/>
            <p:nvPr/>
          </p:nvSpPr>
          <p:spPr>
            <a:xfrm>
              <a:off x="1961250" y="3228550"/>
              <a:ext cx="32650" cy="33450"/>
            </a:xfrm>
            <a:custGeom>
              <a:avLst/>
              <a:gdLst/>
              <a:ahLst/>
              <a:cxnLst/>
              <a:rect l="l" t="t" r="r" b="b"/>
              <a:pathLst>
                <a:path w="1306" h="1338" extrusionOk="0">
                  <a:moveTo>
                    <a:pt x="653" y="0"/>
                  </a:moveTo>
                  <a:cubicBezTo>
                    <a:pt x="294" y="0"/>
                    <a:pt x="1" y="294"/>
                    <a:pt x="1" y="685"/>
                  </a:cubicBezTo>
                  <a:cubicBezTo>
                    <a:pt x="1" y="1044"/>
                    <a:pt x="294" y="1337"/>
                    <a:pt x="653" y="1337"/>
                  </a:cubicBezTo>
                  <a:cubicBezTo>
                    <a:pt x="1012" y="1337"/>
                    <a:pt x="1306" y="1044"/>
                    <a:pt x="1306" y="685"/>
                  </a:cubicBezTo>
                  <a:cubicBezTo>
                    <a:pt x="1306" y="359"/>
                    <a:pt x="1012" y="65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9" name="Google Shape;17879;p31"/>
            <p:cNvSpPr/>
            <p:nvPr/>
          </p:nvSpPr>
          <p:spPr>
            <a:xfrm>
              <a:off x="1937600" y="3098050"/>
              <a:ext cx="32650" cy="33475"/>
            </a:xfrm>
            <a:custGeom>
              <a:avLst/>
              <a:gdLst/>
              <a:ahLst/>
              <a:cxnLst/>
              <a:rect l="l" t="t" r="r" b="b"/>
              <a:pathLst>
                <a:path w="1306" h="1339" extrusionOk="0">
                  <a:moveTo>
                    <a:pt x="653" y="1"/>
                  </a:moveTo>
                  <a:cubicBezTo>
                    <a:pt x="294" y="1"/>
                    <a:pt x="1" y="294"/>
                    <a:pt x="1" y="686"/>
                  </a:cubicBezTo>
                  <a:cubicBezTo>
                    <a:pt x="1" y="1045"/>
                    <a:pt x="294" y="1338"/>
                    <a:pt x="653" y="1338"/>
                  </a:cubicBezTo>
                  <a:cubicBezTo>
                    <a:pt x="1045" y="1338"/>
                    <a:pt x="1306" y="1045"/>
                    <a:pt x="1306" y="686"/>
                  </a:cubicBezTo>
                  <a:cubicBezTo>
                    <a:pt x="1306" y="294"/>
                    <a:pt x="1045" y="33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0" name="Google Shape;17880;p31"/>
            <p:cNvSpPr/>
            <p:nvPr/>
          </p:nvSpPr>
          <p:spPr>
            <a:xfrm>
              <a:off x="1924550" y="29659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1" y="294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6" y="1012"/>
                    <a:pt x="1306" y="653"/>
                  </a:cubicBezTo>
                  <a:cubicBezTo>
                    <a:pt x="1306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1" name="Google Shape;17881;p31"/>
            <p:cNvSpPr/>
            <p:nvPr/>
          </p:nvSpPr>
          <p:spPr>
            <a:xfrm>
              <a:off x="1917225" y="2831400"/>
              <a:ext cx="35075" cy="35075"/>
            </a:xfrm>
            <a:custGeom>
              <a:avLst/>
              <a:gdLst/>
              <a:ahLst/>
              <a:cxnLst/>
              <a:rect l="l" t="t" r="r" b="b"/>
              <a:pathLst>
                <a:path w="1403" h="1403" extrusionOk="0">
                  <a:moveTo>
                    <a:pt x="718" y="0"/>
                  </a:moveTo>
                  <a:cubicBezTo>
                    <a:pt x="294" y="0"/>
                    <a:pt x="0" y="326"/>
                    <a:pt x="0" y="685"/>
                  </a:cubicBezTo>
                  <a:cubicBezTo>
                    <a:pt x="0" y="1109"/>
                    <a:pt x="327" y="1403"/>
                    <a:pt x="718" y="1403"/>
                  </a:cubicBezTo>
                  <a:cubicBezTo>
                    <a:pt x="1109" y="1403"/>
                    <a:pt x="1403" y="1077"/>
                    <a:pt x="1403" y="685"/>
                  </a:cubicBezTo>
                  <a:cubicBezTo>
                    <a:pt x="1403" y="326"/>
                    <a:pt x="1109" y="33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2" name="Google Shape;17882;p31"/>
            <p:cNvSpPr/>
            <p:nvPr/>
          </p:nvSpPr>
          <p:spPr>
            <a:xfrm>
              <a:off x="1922925" y="269927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6" y="1"/>
                  </a:moveTo>
                  <a:cubicBezTo>
                    <a:pt x="294" y="1"/>
                    <a:pt x="1" y="327"/>
                    <a:pt x="1" y="686"/>
                  </a:cubicBezTo>
                  <a:cubicBezTo>
                    <a:pt x="1" y="1045"/>
                    <a:pt x="294" y="1371"/>
                    <a:pt x="686" y="1371"/>
                  </a:cubicBezTo>
                  <a:cubicBezTo>
                    <a:pt x="1044" y="1371"/>
                    <a:pt x="1371" y="1045"/>
                    <a:pt x="1371" y="686"/>
                  </a:cubicBezTo>
                  <a:cubicBezTo>
                    <a:pt x="1371" y="262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3" name="Google Shape;17883;p31"/>
            <p:cNvSpPr/>
            <p:nvPr/>
          </p:nvSpPr>
          <p:spPr>
            <a:xfrm>
              <a:off x="1936800" y="2566350"/>
              <a:ext cx="34275" cy="35100"/>
            </a:xfrm>
            <a:custGeom>
              <a:avLst/>
              <a:gdLst/>
              <a:ahLst/>
              <a:cxnLst/>
              <a:rect l="l" t="t" r="r" b="b"/>
              <a:pathLst>
                <a:path w="1371" h="1404" extrusionOk="0">
                  <a:moveTo>
                    <a:pt x="685" y="1"/>
                  </a:moveTo>
                  <a:cubicBezTo>
                    <a:pt x="326" y="1"/>
                    <a:pt x="0" y="327"/>
                    <a:pt x="0" y="686"/>
                  </a:cubicBezTo>
                  <a:cubicBezTo>
                    <a:pt x="0" y="1045"/>
                    <a:pt x="326" y="1403"/>
                    <a:pt x="685" y="1403"/>
                  </a:cubicBezTo>
                  <a:cubicBezTo>
                    <a:pt x="1077" y="1403"/>
                    <a:pt x="1370" y="1077"/>
                    <a:pt x="1370" y="686"/>
                  </a:cubicBezTo>
                  <a:cubicBezTo>
                    <a:pt x="1370" y="294"/>
                    <a:pt x="1109" y="1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4" name="Google Shape;17884;p31"/>
            <p:cNvSpPr/>
            <p:nvPr/>
          </p:nvSpPr>
          <p:spPr>
            <a:xfrm>
              <a:off x="1961250" y="2435050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686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294" y="1371"/>
                    <a:pt x="686" y="1371"/>
                  </a:cubicBezTo>
                  <a:cubicBezTo>
                    <a:pt x="1077" y="1371"/>
                    <a:pt x="1403" y="1110"/>
                    <a:pt x="1403" y="686"/>
                  </a:cubicBezTo>
                  <a:cubicBezTo>
                    <a:pt x="1403" y="327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5" name="Google Shape;17885;p31"/>
            <p:cNvSpPr/>
            <p:nvPr/>
          </p:nvSpPr>
          <p:spPr>
            <a:xfrm>
              <a:off x="1993050" y="23054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9" y="0"/>
                  </a:moveTo>
                  <a:cubicBezTo>
                    <a:pt x="327" y="0"/>
                    <a:pt x="1" y="327"/>
                    <a:pt x="1" y="751"/>
                  </a:cubicBezTo>
                  <a:cubicBezTo>
                    <a:pt x="1" y="1142"/>
                    <a:pt x="327" y="1468"/>
                    <a:pt x="719" y="1468"/>
                  </a:cubicBezTo>
                  <a:cubicBezTo>
                    <a:pt x="1143" y="1468"/>
                    <a:pt x="1469" y="1142"/>
                    <a:pt x="1469" y="751"/>
                  </a:cubicBezTo>
                  <a:cubicBezTo>
                    <a:pt x="1469" y="327"/>
                    <a:pt x="1143" y="0"/>
                    <a:pt x="71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6" name="Google Shape;17886;p31"/>
            <p:cNvSpPr/>
            <p:nvPr/>
          </p:nvSpPr>
          <p:spPr>
            <a:xfrm>
              <a:off x="2034650" y="21790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0"/>
                  </a:moveTo>
                  <a:cubicBezTo>
                    <a:pt x="327" y="0"/>
                    <a:pt x="1" y="326"/>
                    <a:pt x="1" y="751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6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7" name="Google Shape;17887;p31"/>
            <p:cNvSpPr/>
            <p:nvPr/>
          </p:nvSpPr>
          <p:spPr>
            <a:xfrm>
              <a:off x="2085200" y="205585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60" y="1"/>
                    <a:pt x="1" y="327"/>
                    <a:pt x="1" y="718"/>
                  </a:cubicBezTo>
                  <a:cubicBezTo>
                    <a:pt x="1" y="1142"/>
                    <a:pt x="360" y="1469"/>
                    <a:pt x="751" y="1469"/>
                  </a:cubicBezTo>
                  <a:cubicBezTo>
                    <a:pt x="1143" y="1469"/>
                    <a:pt x="1469" y="1142"/>
                    <a:pt x="1469" y="718"/>
                  </a:cubicBezTo>
                  <a:cubicBezTo>
                    <a:pt x="1469" y="327"/>
                    <a:pt x="1143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8" name="Google Shape;17888;p31"/>
            <p:cNvSpPr/>
            <p:nvPr/>
          </p:nvSpPr>
          <p:spPr>
            <a:xfrm>
              <a:off x="2144750" y="19368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51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59"/>
                    <a:pt x="1142" y="33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9" name="Google Shape;17889;p31"/>
            <p:cNvSpPr/>
            <p:nvPr/>
          </p:nvSpPr>
          <p:spPr>
            <a:xfrm>
              <a:off x="2213250" y="1821800"/>
              <a:ext cx="36725" cy="37550"/>
            </a:xfrm>
            <a:custGeom>
              <a:avLst/>
              <a:gdLst/>
              <a:ahLst/>
              <a:cxnLst/>
              <a:rect l="l" t="t" r="r" b="b"/>
              <a:pathLst>
                <a:path w="1469" h="1502" extrusionOk="0">
                  <a:moveTo>
                    <a:pt x="718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2"/>
                    <a:pt x="327" y="1501"/>
                    <a:pt x="718" y="1501"/>
                  </a:cubicBezTo>
                  <a:cubicBezTo>
                    <a:pt x="1142" y="1501"/>
                    <a:pt x="1468" y="1142"/>
                    <a:pt x="1468" y="751"/>
                  </a:cubicBezTo>
                  <a:cubicBezTo>
                    <a:pt x="1468" y="327"/>
                    <a:pt x="1142" y="33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0" name="Google Shape;17890;p31"/>
            <p:cNvSpPr/>
            <p:nvPr/>
          </p:nvSpPr>
          <p:spPr>
            <a:xfrm>
              <a:off x="2289900" y="171335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0"/>
                  </a:moveTo>
                  <a:cubicBezTo>
                    <a:pt x="327" y="0"/>
                    <a:pt x="1" y="327"/>
                    <a:pt x="1" y="718"/>
                  </a:cubicBezTo>
                  <a:cubicBezTo>
                    <a:pt x="1" y="1142"/>
                    <a:pt x="327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1" name="Google Shape;17891;p31"/>
            <p:cNvSpPr/>
            <p:nvPr/>
          </p:nvSpPr>
          <p:spPr>
            <a:xfrm>
              <a:off x="2373075" y="160895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1" y="327"/>
                    <a:pt x="1" y="751"/>
                  </a:cubicBezTo>
                  <a:cubicBezTo>
                    <a:pt x="1" y="1143"/>
                    <a:pt x="327" y="1469"/>
                    <a:pt x="751" y="1469"/>
                  </a:cubicBezTo>
                  <a:cubicBezTo>
                    <a:pt x="1143" y="1469"/>
                    <a:pt x="1469" y="1143"/>
                    <a:pt x="1469" y="751"/>
                  </a:cubicBezTo>
                  <a:cubicBezTo>
                    <a:pt x="1469" y="327"/>
                    <a:pt x="1143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2" name="Google Shape;17892;p31"/>
            <p:cNvSpPr/>
            <p:nvPr/>
          </p:nvSpPr>
          <p:spPr>
            <a:xfrm>
              <a:off x="2463600" y="15127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1" y="327"/>
                    <a:pt x="1" y="718"/>
                  </a:cubicBezTo>
                  <a:cubicBezTo>
                    <a:pt x="1" y="1143"/>
                    <a:pt x="327" y="1469"/>
                    <a:pt x="751" y="1469"/>
                  </a:cubicBezTo>
                  <a:cubicBezTo>
                    <a:pt x="1142" y="1469"/>
                    <a:pt x="1469" y="1143"/>
                    <a:pt x="1469" y="718"/>
                  </a:cubicBezTo>
                  <a:cubicBezTo>
                    <a:pt x="1469" y="327"/>
                    <a:pt x="1142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3" name="Google Shape;17893;p31"/>
            <p:cNvSpPr/>
            <p:nvPr/>
          </p:nvSpPr>
          <p:spPr>
            <a:xfrm>
              <a:off x="2560650" y="14214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0"/>
                  </a:moveTo>
                  <a:cubicBezTo>
                    <a:pt x="327" y="0"/>
                    <a:pt x="0" y="327"/>
                    <a:pt x="0" y="751"/>
                  </a:cubicBezTo>
                  <a:cubicBezTo>
                    <a:pt x="0" y="1142"/>
                    <a:pt x="327" y="1468"/>
                    <a:pt x="718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7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4" name="Google Shape;17894;p31"/>
            <p:cNvSpPr/>
            <p:nvPr/>
          </p:nvSpPr>
          <p:spPr>
            <a:xfrm>
              <a:off x="2664225" y="1338225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50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74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5" name="Google Shape;17895;p31"/>
            <p:cNvSpPr/>
            <p:nvPr/>
          </p:nvSpPr>
          <p:spPr>
            <a:xfrm>
              <a:off x="2775125" y="1262375"/>
              <a:ext cx="34275" cy="35100"/>
            </a:xfrm>
            <a:custGeom>
              <a:avLst/>
              <a:gdLst/>
              <a:ahLst/>
              <a:cxnLst/>
              <a:rect l="l" t="t" r="r" b="b"/>
              <a:pathLst>
                <a:path w="1371" h="1404" extrusionOk="0">
                  <a:moveTo>
                    <a:pt x="685" y="1"/>
                  </a:moveTo>
                  <a:cubicBezTo>
                    <a:pt x="327" y="1"/>
                    <a:pt x="0" y="327"/>
                    <a:pt x="0" y="718"/>
                  </a:cubicBezTo>
                  <a:cubicBezTo>
                    <a:pt x="0" y="1077"/>
                    <a:pt x="327" y="1403"/>
                    <a:pt x="685" y="1403"/>
                  </a:cubicBezTo>
                  <a:cubicBezTo>
                    <a:pt x="1044" y="1403"/>
                    <a:pt x="1370" y="1077"/>
                    <a:pt x="1370" y="718"/>
                  </a:cubicBezTo>
                  <a:cubicBezTo>
                    <a:pt x="1370" y="327"/>
                    <a:pt x="1044" y="1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6" name="Google Shape;17896;p31"/>
            <p:cNvSpPr/>
            <p:nvPr/>
          </p:nvSpPr>
          <p:spPr>
            <a:xfrm>
              <a:off x="2890100" y="119550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94" y="1"/>
                    <a:pt x="1" y="294"/>
                    <a:pt x="1" y="653"/>
                  </a:cubicBezTo>
                  <a:cubicBezTo>
                    <a:pt x="1" y="1012"/>
                    <a:pt x="294" y="1306"/>
                    <a:pt x="653" y="1306"/>
                  </a:cubicBezTo>
                  <a:cubicBezTo>
                    <a:pt x="1012" y="1306"/>
                    <a:pt x="1306" y="1012"/>
                    <a:pt x="1306" y="653"/>
                  </a:cubicBezTo>
                  <a:cubicBezTo>
                    <a:pt x="1306" y="294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7" name="Google Shape;17897;p31"/>
            <p:cNvSpPr/>
            <p:nvPr/>
          </p:nvSpPr>
          <p:spPr>
            <a:xfrm>
              <a:off x="3011625" y="1136800"/>
              <a:ext cx="28550" cy="29375"/>
            </a:xfrm>
            <a:custGeom>
              <a:avLst/>
              <a:gdLst/>
              <a:ahLst/>
              <a:cxnLst/>
              <a:rect l="l" t="t" r="r" b="b"/>
              <a:pathLst>
                <a:path w="1142" h="1175" extrusionOk="0">
                  <a:moveTo>
                    <a:pt x="555" y="0"/>
                  </a:moveTo>
                  <a:cubicBezTo>
                    <a:pt x="228" y="0"/>
                    <a:pt x="0" y="261"/>
                    <a:pt x="0" y="587"/>
                  </a:cubicBezTo>
                  <a:cubicBezTo>
                    <a:pt x="0" y="913"/>
                    <a:pt x="228" y="1174"/>
                    <a:pt x="555" y="1174"/>
                  </a:cubicBezTo>
                  <a:cubicBezTo>
                    <a:pt x="881" y="1174"/>
                    <a:pt x="1142" y="913"/>
                    <a:pt x="1142" y="587"/>
                  </a:cubicBezTo>
                  <a:cubicBezTo>
                    <a:pt x="1142" y="294"/>
                    <a:pt x="881" y="33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8" name="Google Shape;17898;p31"/>
            <p:cNvSpPr/>
            <p:nvPr/>
          </p:nvSpPr>
          <p:spPr>
            <a:xfrm>
              <a:off x="3136375" y="1087850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229" y="1"/>
                    <a:pt x="1" y="229"/>
                    <a:pt x="1" y="490"/>
                  </a:cubicBezTo>
                  <a:cubicBezTo>
                    <a:pt x="1" y="784"/>
                    <a:pt x="229" y="979"/>
                    <a:pt x="490" y="979"/>
                  </a:cubicBezTo>
                  <a:cubicBezTo>
                    <a:pt x="784" y="979"/>
                    <a:pt x="980" y="784"/>
                    <a:pt x="980" y="490"/>
                  </a:cubicBezTo>
                  <a:cubicBezTo>
                    <a:pt x="980" y="229"/>
                    <a:pt x="784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9" name="Google Shape;17899;p31"/>
            <p:cNvSpPr/>
            <p:nvPr/>
          </p:nvSpPr>
          <p:spPr>
            <a:xfrm>
              <a:off x="3262800" y="1047900"/>
              <a:ext cx="22850" cy="22050"/>
            </a:xfrm>
            <a:custGeom>
              <a:avLst/>
              <a:gdLst/>
              <a:ahLst/>
              <a:cxnLst/>
              <a:rect l="l" t="t" r="r" b="b"/>
              <a:pathLst>
                <a:path w="914" h="882" extrusionOk="0">
                  <a:moveTo>
                    <a:pt x="457" y="1"/>
                  </a:moveTo>
                  <a:cubicBezTo>
                    <a:pt x="228" y="1"/>
                    <a:pt x="0" y="196"/>
                    <a:pt x="0" y="425"/>
                  </a:cubicBezTo>
                  <a:cubicBezTo>
                    <a:pt x="0" y="686"/>
                    <a:pt x="228" y="881"/>
                    <a:pt x="457" y="881"/>
                  </a:cubicBezTo>
                  <a:cubicBezTo>
                    <a:pt x="718" y="881"/>
                    <a:pt x="913" y="686"/>
                    <a:pt x="913" y="425"/>
                  </a:cubicBezTo>
                  <a:cubicBezTo>
                    <a:pt x="913" y="196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0" name="Google Shape;17900;p31"/>
            <p:cNvSpPr/>
            <p:nvPr/>
          </p:nvSpPr>
          <p:spPr>
            <a:xfrm>
              <a:off x="3394900" y="1016900"/>
              <a:ext cx="17975" cy="18800"/>
            </a:xfrm>
            <a:custGeom>
              <a:avLst/>
              <a:gdLst/>
              <a:ahLst/>
              <a:cxnLst/>
              <a:rect l="l" t="t" r="r" b="b"/>
              <a:pathLst>
                <a:path w="719" h="752" extrusionOk="0">
                  <a:moveTo>
                    <a:pt x="359" y="1"/>
                  </a:moveTo>
                  <a:cubicBezTo>
                    <a:pt x="164" y="1"/>
                    <a:pt x="0" y="164"/>
                    <a:pt x="0" y="360"/>
                  </a:cubicBezTo>
                  <a:cubicBezTo>
                    <a:pt x="0" y="588"/>
                    <a:pt x="164" y="751"/>
                    <a:pt x="359" y="751"/>
                  </a:cubicBezTo>
                  <a:cubicBezTo>
                    <a:pt x="555" y="751"/>
                    <a:pt x="718" y="588"/>
                    <a:pt x="718" y="360"/>
                  </a:cubicBezTo>
                  <a:cubicBezTo>
                    <a:pt x="718" y="164"/>
                    <a:pt x="555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1" name="Google Shape;17901;p31"/>
            <p:cNvSpPr/>
            <p:nvPr/>
          </p:nvSpPr>
          <p:spPr>
            <a:xfrm>
              <a:off x="3527000" y="994900"/>
              <a:ext cx="14725" cy="13875"/>
            </a:xfrm>
            <a:custGeom>
              <a:avLst/>
              <a:gdLst/>
              <a:ahLst/>
              <a:cxnLst/>
              <a:rect l="l" t="t" r="r" b="b"/>
              <a:pathLst>
                <a:path w="589" h="555" extrusionOk="0">
                  <a:moveTo>
                    <a:pt x="294" y="0"/>
                  </a:moveTo>
                  <a:cubicBezTo>
                    <a:pt x="131" y="0"/>
                    <a:pt x="1" y="98"/>
                    <a:pt x="1" y="261"/>
                  </a:cubicBezTo>
                  <a:cubicBezTo>
                    <a:pt x="1" y="424"/>
                    <a:pt x="131" y="555"/>
                    <a:pt x="294" y="555"/>
                  </a:cubicBezTo>
                  <a:cubicBezTo>
                    <a:pt x="458" y="555"/>
                    <a:pt x="588" y="424"/>
                    <a:pt x="588" y="261"/>
                  </a:cubicBezTo>
                  <a:cubicBezTo>
                    <a:pt x="588" y="98"/>
                    <a:pt x="458" y="0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2" name="Google Shape;17902;p31"/>
            <p:cNvSpPr/>
            <p:nvPr/>
          </p:nvSpPr>
          <p:spPr>
            <a:xfrm>
              <a:off x="3660750" y="9810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9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392"/>
                    <a:pt x="131" y="490"/>
                    <a:pt x="229" y="490"/>
                  </a:cubicBezTo>
                  <a:cubicBezTo>
                    <a:pt x="359" y="490"/>
                    <a:pt x="490" y="392"/>
                    <a:pt x="490" y="262"/>
                  </a:cubicBezTo>
                  <a:cubicBezTo>
                    <a:pt x="490" y="131"/>
                    <a:pt x="359" y="66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3" name="Google Shape;17903;p31"/>
            <p:cNvSpPr/>
            <p:nvPr/>
          </p:nvSpPr>
          <p:spPr>
            <a:xfrm>
              <a:off x="3795300" y="977775"/>
              <a:ext cx="9825" cy="10625"/>
            </a:xfrm>
            <a:custGeom>
              <a:avLst/>
              <a:gdLst/>
              <a:ahLst/>
              <a:cxnLst/>
              <a:rect l="l" t="t" r="r" b="b"/>
              <a:pathLst>
                <a:path w="393" h="425" extrusionOk="0">
                  <a:moveTo>
                    <a:pt x="197" y="0"/>
                  </a:moveTo>
                  <a:cubicBezTo>
                    <a:pt x="66" y="0"/>
                    <a:pt x="1" y="98"/>
                    <a:pt x="1" y="229"/>
                  </a:cubicBezTo>
                  <a:cubicBezTo>
                    <a:pt x="1" y="326"/>
                    <a:pt x="66" y="424"/>
                    <a:pt x="197" y="424"/>
                  </a:cubicBezTo>
                  <a:cubicBezTo>
                    <a:pt x="327" y="424"/>
                    <a:pt x="392" y="326"/>
                    <a:pt x="392" y="229"/>
                  </a:cubicBezTo>
                  <a:cubicBezTo>
                    <a:pt x="392" y="98"/>
                    <a:pt x="294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4" name="Google Shape;17904;p31"/>
            <p:cNvSpPr/>
            <p:nvPr/>
          </p:nvSpPr>
          <p:spPr>
            <a:xfrm>
              <a:off x="3929875" y="9834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1"/>
                  </a:moveTo>
                  <a:cubicBezTo>
                    <a:pt x="65" y="1"/>
                    <a:pt x="0" y="66"/>
                    <a:pt x="0" y="164"/>
                  </a:cubicBezTo>
                  <a:cubicBezTo>
                    <a:pt x="0" y="229"/>
                    <a:pt x="65" y="327"/>
                    <a:pt x="163" y="327"/>
                  </a:cubicBezTo>
                  <a:cubicBezTo>
                    <a:pt x="228" y="327"/>
                    <a:pt x="326" y="229"/>
                    <a:pt x="326" y="164"/>
                  </a:cubicBezTo>
                  <a:cubicBezTo>
                    <a:pt x="326" y="66"/>
                    <a:pt x="228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5" name="Google Shape;17905;p31"/>
            <p:cNvSpPr/>
            <p:nvPr/>
          </p:nvSpPr>
          <p:spPr>
            <a:xfrm>
              <a:off x="4061975" y="99735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98" y="0"/>
                    <a:pt x="1" y="98"/>
                    <a:pt x="1" y="163"/>
                  </a:cubicBezTo>
                  <a:cubicBezTo>
                    <a:pt x="1" y="261"/>
                    <a:pt x="98" y="326"/>
                    <a:pt x="164" y="326"/>
                  </a:cubicBezTo>
                  <a:cubicBezTo>
                    <a:pt x="262" y="326"/>
                    <a:pt x="327" y="261"/>
                    <a:pt x="327" y="163"/>
                  </a:cubicBezTo>
                  <a:cubicBezTo>
                    <a:pt x="327" y="98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6" name="Google Shape;17906;p31"/>
            <p:cNvSpPr/>
            <p:nvPr/>
          </p:nvSpPr>
          <p:spPr>
            <a:xfrm>
              <a:off x="4191650" y="1020175"/>
              <a:ext cx="9800" cy="9800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196" y="0"/>
                  </a:moveTo>
                  <a:cubicBezTo>
                    <a:pt x="65" y="0"/>
                    <a:pt x="0" y="66"/>
                    <a:pt x="0" y="196"/>
                  </a:cubicBezTo>
                  <a:cubicBezTo>
                    <a:pt x="0" y="327"/>
                    <a:pt x="65" y="392"/>
                    <a:pt x="196" y="392"/>
                  </a:cubicBezTo>
                  <a:cubicBezTo>
                    <a:pt x="326" y="392"/>
                    <a:pt x="392" y="327"/>
                    <a:pt x="392" y="196"/>
                  </a:cubicBezTo>
                  <a:cubicBezTo>
                    <a:pt x="392" y="131"/>
                    <a:pt x="294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7" name="Google Shape;17907;p31"/>
            <p:cNvSpPr/>
            <p:nvPr/>
          </p:nvSpPr>
          <p:spPr>
            <a:xfrm>
              <a:off x="4320500" y="1052800"/>
              <a:ext cx="9800" cy="9800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196" y="0"/>
                  </a:moveTo>
                  <a:cubicBezTo>
                    <a:pt x="65" y="0"/>
                    <a:pt x="0" y="65"/>
                    <a:pt x="0" y="196"/>
                  </a:cubicBezTo>
                  <a:cubicBezTo>
                    <a:pt x="0" y="326"/>
                    <a:pt x="65" y="392"/>
                    <a:pt x="196" y="392"/>
                  </a:cubicBezTo>
                  <a:cubicBezTo>
                    <a:pt x="326" y="392"/>
                    <a:pt x="391" y="326"/>
                    <a:pt x="391" y="196"/>
                  </a:cubicBezTo>
                  <a:cubicBezTo>
                    <a:pt x="391" y="131"/>
                    <a:pt x="326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8" name="Google Shape;17908;p31"/>
            <p:cNvSpPr/>
            <p:nvPr/>
          </p:nvSpPr>
          <p:spPr>
            <a:xfrm>
              <a:off x="4447700" y="1095075"/>
              <a:ext cx="9825" cy="10750"/>
            </a:xfrm>
            <a:custGeom>
              <a:avLst/>
              <a:gdLst/>
              <a:ahLst/>
              <a:cxnLst/>
              <a:rect l="l" t="t" r="r" b="b"/>
              <a:pathLst>
                <a:path w="393" h="430" extrusionOk="0">
                  <a:moveTo>
                    <a:pt x="227" y="0"/>
                  </a:moveTo>
                  <a:cubicBezTo>
                    <a:pt x="217" y="0"/>
                    <a:pt x="207" y="2"/>
                    <a:pt x="196" y="5"/>
                  </a:cubicBezTo>
                  <a:cubicBezTo>
                    <a:pt x="66" y="5"/>
                    <a:pt x="1" y="103"/>
                    <a:pt x="1" y="234"/>
                  </a:cubicBezTo>
                  <a:cubicBezTo>
                    <a:pt x="1" y="332"/>
                    <a:pt x="66" y="430"/>
                    <a:pt x="196" y="430"/>
                  </a:cubicBezTo>
                  <a:cubicBezTo>
                    <a:pt x="327" y="430"/>
                    <a:pt x="392" y="332"/>
                    <a:pt x="392" y="234"/>
                  </a:cubicBezTo>
                  <a:cubicBezTo>
                    <a:pt x="392" y="117"/>
                    <a:pt x="314" y="0"/>
                    <a:pt x="2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9" name="Google Shape;17909;p31"/>
            <p:cNvSpPr/>
            <p:nvPr/>
          </p:nvSpPr>
          <p:spPr>
            <a:xfrm>
              <a:off x="4567575" y="1145750"/>
              <a:ext cx="12275" cy="11450"/>
            </a:xfrm>
            <a:custGeom>
              <a:avLst/>
              <a:gdLst/>
              <a:ahLst/>
              <a:cxnLst/>
              <a:rect l="l" t="t" r="r" b="b"/>
              <a:pathLst>
                <a:path w="491" h="458" extrusionOk="0">
                  <a:moveTo>
                    <a:pt x="262" y="1"/>
                  </a:moveTo>
                  <a:cubicBezTo>
                    <a:pt x="99" y="1"/>
                    <a:pt x="1" y="99"/>
                    <a:pt x="1" y="229"/>
                  </a:cubicBezTo>
                  <a:cubicBezTo>
                    <a:pt x="1" y="392"/>
                    <a:pt x="99" y="458"/>
                    <a:pt x="262" y="458"/>
                  </a:cubicBezTo>
                  <a:cubicBezTo>
                    <a:pt x="425" y="458"/>
                    <a:pt x="490" y="360"/>
                    <a:pt x="490" y="229"/>
                  </a:cubicBezTo>
                  <a:cubicBezTo>
                    <a:pt x="490" y="99"/>
                    <a:pt x="425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0" name="Google Shape;17910;p31"/>
            <p:cNvSpPr/>
            <p:nvPr/>
          </p:nvSpPr>
          <p:spPr>
            <a:xfrm>
              <a:off x="4688275" y="120447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9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359"/>
                    <a:pt x="131" y="490"/>
                    <a:pt x="229" y="490"/>
                  </a:cubicBezTo>
                  <a:cubicBezTo>
                    <a:pt x="359" y="490"/>
                    <a:pt x="490" y="359"/>
                    <a:pt x="490" y="261"/>
                  </a:cubicBezTo>
                  <a:cubicBezTo>
                    <a:pt x="490" y="131"/>
                    <a:pt x="359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1" name="Google Shape;17911;p31"/>
            <p:cNvSpPr/>
            <p:nvPr/>
          </p:nvSpPr>
          <p:spPr>
            <a:xfrm>
              <a:off x="4801625" y="1272150"/>
              <a:ext cx="13900" cy="13900"/>
            </a:xfrm>
            <a:custGeom>
              <a:avLst/>
              <a:gdLst/>
              <a:ahLst/>
              <a:cxnLst/>
              <a:rect l="l" t="t" r="r" b="b"/>
              <a:pathLst>
                <a:path w="556" h="556" extrusionOk="0">
                  <a:moveTo>
                    <a:pt x="262" y="1"/>
                  </a:moveTo>
                  <a:cubicBezTo>
                    <a:pt x="99" y="1"/>
                    <a:pt x="1" y="99"/>
                    <a:pt x="1" y="262"/>
                  </a:cubicBezTo>
                  <a:cubicBezTo>
                    <a:pt x="1" y="425"/>
                    <a:pt x="99" y="556"/>
                    <a:pt x="262" y="556"/>
                  </a:cubicBezTo>
                  <a:cubicBezTo>
                    <a:pt x="425" y="556"/>
                    <a:pt x="555" y="425"/>
                    <a:pt x="555" y="262"/>
                  </a:cubicBezTo>
                  <a:cubicBezTo>
                    <a:pt x="555" y="99"/>
                    <a:pt x="425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2" name="Google Shape;17912;p31"/>
            <p:cNvSpPr/>
            <p:nvPr/>
          </p:nvSpPr>
          <p:spPr>
            <a:xfrm>
              <a:off x="4909275" y="134720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7" y="0"/>
                  </a:moveTo>
                  <a:cubicBezTo>
                    <a:pt x="131" y="0"/>
                    <a:pt x="1" y="163"/>
                    <a:pt x="1" y="326"/>
                  </a:cubicBezTo>
                  <a:cubicBezTo>
                    <a:pt x="1" y="522"/>
                    <a:pt x="164" y="652"/>
                    <a:pt x="327" y="652"/>
                  </a:cubicBezTo>
                  <a:cubicBezTo>
                    <a:pt x="523" y="652"/>
                    <a:pt x="653" y="489"/>
                    <a:pt x="653" y="326"/>
                  </a:cubicBezTo>
                  <a:cubicBezTo>
                    <a:pt x="653" y="163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3" name="Google Shape;17913;p31"/>
            <p:cNvSpPr/>
            <p:nvPr/>
          </p:nvSpPr>
          <p:spPr>
            <a:xfrm>
              <a:off x="5013650" y="1430825"/>
              <a:ext cx="16350" cy="16700"/>
            </a:xfrm>
            <a:custGeom>
              <a:avLst/>
              <a:gdLst/>
              <a:ahLst/>
              <a:cxnLst/>
              <a:rect l="l" t="t" r="r" b="b"/>
              <a:pathLst>
                <a:path w="654" h="668" extrusionOk="0">
                  <a:moveTo>
                    <a:pt x="400" y="0"/>
                  </a:moveTo>
                  <a:cubicBezTo>
                    <a:pt x="376" y="0"/>
                    <a:pt x="352" y="5"/>
                    <a:pt x="327" y="15"/>
                  </a:cubicBezTo>
                  <a:cubicBezTo>
                    <a:pt x="164" y="15"/>
                    <a:pt x="1" y="113"/>
                    <a:pt x="1" y="341"/>
                  </a:cubicBezTo>
                  <a:cubicBezTo>
                    <a:pt x="1" y="472"/>
                    <a:pt x="99" y="667"/>
                    <a:pt x="327" y="667"/>
                  </a:cubicBezTo>
                  <a:cubicBezTo>
                    <a:pt x="490" y="667"/>
                    <a:pt x="653" y="537"/>
                    <a:pt x="653" y="341"/>
                  </a:cubicBezTo>
                  <a:cubicBezTo>
                    <a:pt x="653" y="147"/>
                    <a:pt x="536" y="0"/>
                    <a:pt x="40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4" name="Google Shape;17914;p31"/>
            <p:cNvSpPr/>
            <p:nvPr/>
          </p:nvSpPr>
          <p:spPr>
            <a:xfrm>
              <a:off x="5109900" y="1520600"/>
              <a:ext cx="18775" cy="18250"/>
            </a:xfrm>
            <a:custGeom>
              <a:avLst/>
              <a:gdLst/>
              <a:ahLst/>
              <a:cxnLst/>
              <a:rect l="l" t="t" r="r" b="b"/>
              <a:pathLst>
                <a:path w="751" h="730" extrusionOk="0">
                  <a:moveTo>
                    <a:pt x="451" y="1"/>
                  </a:moveTo>
                  <a:cubicBezTo>
                    <a:pt x="431" y="1"/>
                    <a:pt x="411" y="4"/>
                    <a:pt x="392" y="12"/>
                  </a:cubicBezTo>
                  <a:cubicBezTo>
                    <a:pt x="163" y="12"/>
                    <a:pt x="0" y="175"/>
                    <a:pt x="0" y="371"/>
                  </a:cubicBezTo>
                  <a:cubicBezTo>
                    <a:pt x="0" y="567"/>
                    <a:pt x="163" y="730"/>
                    <a:pt x="392" y="730"/>
                  </a:cubicBezTo>
                  <a:cubicBezTo>
                    <a:pt x="587" y="730"/>
                    <a:pt x="750" y="567"/>
                    <a:pt x="750" y="371"/>
                  </a:cubicBezTo>
                  <a:cubicBezTo>
                    <a:pt x="750" y="198"/>
                    <a:pt x="598" y="1"/>
                    <a:pt x="4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5" name="Google Shape;17915;p31"/>
            <p:cNvSpPr/>
            <p:nvPr/>
          </p:nvSpPr>
          <p:spPr>
            <a:xfrm>
              <a:off x="5198775" y="1616300"/>
              <a:ext cx="20425" cy="20425"/>
            </a:xfrm>
            <a:custGeom>
              <a:avLst/>
              <a:gdLst/>
              <a:ahLst/>
              <a:cxnLst/>
              <a:rect l="l" t="t" r="r" b="b"/>
              <a:pathLst>
                <a:path w="817" h="817" extrusionOk="0">
                  <a:moveTo>
                    <a:pt x="425" y="1"/>
                  </a:moveTo>
                  <a:cubicBezTo>
                    <a:pt x="196" y="1"/>
                    <a:pt x="1" y="164"/>
                    <a:pt x="1" y="392"/>
                  </a:cubicBezTo>
                  <a:cubicBezTo>
                    <a:pt x="1" y="620"/>
                    <a:pt x="164" y="816"/>
                    <a:pt x="425" y="816"/>
                  </a:cubicBezTo>
                  <a:cubicBezTo>
                    <a:pt x="620" y="816"/>
                    <a:pt x="816" y="653"/>
                    <a:pt x="816" y="392"/>
                  </a:cubicBezTo>
                  <a:cubicBezTo>
                    <a:pt x="816" y="196"/>
                    <a:pt x="653" y="1"/>
                    <a:pt x="42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6" name="Google Shape;17916;p31"/>
            <p:cNvSpPr/>
            <p:nvPr/>
          </p:nvSpPr>
          <p:spPr>
            <a:xfrm>
              <a:off x="5281150" y="1719050"/>
              <a:ext cx="22850" cy="22875"/>
            </a:xfrm>
            <a:custGeom>
              <a:avLst/>
              <a:gdLst/>
              <a:ahLst/>
              <a:cxnLst/>
              <a:rect l="l" t="t" r="r" b="b"/>
              <a:pathLst>
                <a:path w="914" h="915" extrusionOk="0">
                  <a:moveTo>
                    <a:pt x="457" y="1"/>
                  </a:moveTo>
                  <a:cubicBezTo>
                    <a:pt x="196" y="1"/>
                    <a:pt x="0" y="229"/>
                    <a:pt x="0" y="457"/>
                  </a:cubicBezTo>
                  <a:cubicBezTo>
                    <a:pt x="0" y="718"/>
                    <a:pt x="196" y="914"/>
                    <a:pt x="457" y="914"/>
                  </a:cubicBezTo>
                  <a:cubicBezTo>
                    <a:pt x="718" y="914"/>
                    <a:pt x="914" y="718"/>
                    <a:pt x="914" y="457"/>
                  </a:cubicBezTo>
                  <a:cubicBezTo>
                    <a:pt x="914" y="229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7" name="Google Shape;17917;p31"/>
            <p:cNvSpPr/>
            <p:nvPr/>
          </p:nvSpPr>
          <p:spPr>
            <a:xfrm>
              <a:off x="5356975" y="1827525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197" y="0"/>
                    <a:pt x="1" y="228"/>
                    <a:pt x="1" y="489"/>
                  </a:cubicBezTo>
                  <a:cubicBezTo>
                    <a:pt x="1" y="750"/>
                    <a:pt x="197" y="979"/>
                    <a:pt x="490" y="979"/>
                  </a:cubicBezTo>
                  <a:cubicBezTo>
                    <a:pt x="784" y="979"/>
                    <a:pt x="979" y="718"/>
                    <a:pt x="979" y="489"/>
                  </a:cubicBezTo>
                  <a:cubicBezTo>
                    <a:pt x="979" y="196"/>
                    <a:pt x="784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8" name="Google Shape;17918;p31"/>
            <p:cNvSpPr/>
            <p:nvPr/>
          </p:nvSpPr>
          <p:spPr>
            <a:xfrm>
              <a:off x="5423850" y="1940875"/>
              <a:ext cx="26950" cy="26125"/>
            </a:xfrm>
            <a:custGeom>
              <a:avLst/>
              <a:gdLst/>
              <a:ahLst/>
              <a:cxnLst/>
              <a:rect l="l" t="t" r="r" b="b"/>
              <a:pathLst>
                <a:path w="1078" h="1045" extrusionOk="0">
                  <a:moveTo>
                    <a:pt x="555" y="0"/>
                  </a:moveTo>
                  <a:cubicBezTo>
                    <a:pt x="262" y="0"/>
                    <a:pt x="1" y="229"/>
                    <a:pt x="1" y="522"/>
                  </a:cubicBezTo>
                  <a:cubicBezTo>
                    <a:pt x="1" y="816"/>
                    <a:pt x="262" y="1044"/>
                    <a:pt x="555" y="1044"/>
                  </a:cubicBezTo>
                  <a:cubicBezTo>
                    <a:pt x="816" y="1044"/>
                    <a:pt x="1077" y="816"/>
                    <a:pt x="1077" y="522"/>
                  </a:cubicBezTo>
                  <a:cubicBezTo>
                    <a:pt x="1077" y="229"/>
                    <a:pt x="816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9" name="Google Shape;17919;p31"/>
            <p:cNvSpPr/>
            <p:nvPr/>
          </p:nvSpPr>
          <p:spPr>
            <a:xfrm>
              <a:off x="5484200" y="2059850"/>
              <a:ext cx="26950" cy="26200"/>
            </a:xfrm>
            <a:custGeom>
              <a:avLst/>
              <a:gdLst/>
              <a:ahLst/>
              <a:cxnLst/>
              <a:rect l="l" t="t" r="r" b="b"/>
              <a:pathLst>
                <a:path w="1078" h="1048" extrusionOk="0">
                  <a:moveTo>
                    <a:pt x="578" y="1"/>
                  </a:moveTo>
                  <a:cubicBezTo>
                    <a:pt x="560" y="1"/>
                    <a:pt x="541" y="2"/>
                    <a:pt x="523" y="4"/>
                  </a:cubicBezTo>
                  <a:cubicBezTo>
                    <a:pt x="262" y="4"/>
                    <a:pt x="1" y="232"/>
                    <a:pt x="1" y="526"/>
                  </a:cubicBezTo>
                  <a:cubicBezTo>
                    <a:pt x="1" y="819"/>
                    <a:pt x="262" y="1048"/>
                    <a:pt x="523" y="1048"/>
                  </a:cubicBezTo>
                  <a:cubicBezTo>
                    <a:pt x="816" y="1048"/>
                    <a:pt x="1077" y="819"/>
                    <a:pt x="1077" y="526"/>
                  </a:cubicBezTo>
                  <a:cubicBezTo>
                    <a:pt x="1077" y="220"/>
                    <a:pt x="848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0" name="Google Shape;17920;p31"/>
            <p:cNvSpPr/>
            <p:nvPr/>
          </p:nvSpPr>
          <p:spPr>
            <a:xfrm>
              <a:off x="5533950" y="2181450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88" y="0"/>
                  </a:moveTo>
                  <a:cubicBezTo>
                    <a:pt x="261" y="0"/>
                    <a:pt x="0" y="228"/>
                    <a:pt x="0" y="555"/>
                  </a:cubicBezTo>
                  <a:cubicBezTo>
                    <a:pt x="0" y="881"/>
                    <a:pt x="261" y="1142"/>
                    <a:pt x="588" y="1142"/>
                  </a:cubicBezTo>
                  <a:cubicBezTo>
                    <a:pt x="914" y="1142"/>
                    <a:pt x="1142" y="881"/>
                    <a:pt x="1142" y="555"/>
                  </a:cubicBezTo>
                  <a:cubicBezTo>
                    <a:pt x="1142" y="261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1" name="Google Shape;17921;p31"/>
            <p:cNvSpPr/>
            <p:nvPr/>
          </p:nvSpPr>
          <p:spPr>
            <a:xfrm>
              <a:off x="5577175" y="23078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extrusionOk="0">
                  <a:moveTo>
                    <a:pt x="555" y="0"/>
                  </a:moveTo>
                  <a:cubicBezTo>
                    <a:pt x="229" y="0"/>
                    <a:pt x="0" y="229"/>
                    <a:pt x="0" y="555"/>
                  </a:cubicBezTo>
                  <a:cubicBezTo>
                    <a:pt x="0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9"/>
                    <a:pt x="848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2" name="Google Shape;17922;p31"/>
            <p:cNvSpPr/>
            <p:nvPr/>
          </p:nvSpPr>
          <p:spPr>
            <a:xfrm>
              <a:off x="5607350" y="2435875"/>
              <a:ext cx="31000" cy="31025"/>
            </a:xfrm>
            <a:custGeom>
              <a:avLst/>
              <a:gdLst/>
              <a:ahLst/>
              <a:cxnLst/>
              <a:rect l="l" t="t" r="r" b="b"/>
              <a:pathLst>
                <a:path w="1240" h="1241" extrusionOk="0">
                  <a:moveTo>
                    <a:pt x="620" y="1"/>
                  </a:moveTo>
                  <a:cubicBezTo>
                    <a:pt x="261" y="1"/>
                    <a:pt x="0" y="294"/>
                    <a:pt x="0" y="620"/>
                  </a:cubicBezTo>
                  <a:cubicBezTo>
                    <a:pt x="0" y="979"/>
                    <a:pt x="294" y="1240"/>
                    <a:pt x="620" y="1240"/>
                  </a:cubicBezTo>
                  <a:cubicBezTo>
                    <a:pt x="979" y="1240"/>
                    <a:pt x="1240" y="947"/>
                    <a:pt x="1240" y="620"/>
                  </a:cubicBezTo>
                  <a:cubicBezTo>
                    <a:pt x="1240" y="294"/>
                    <a:pt x="979" y="1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3" name="Google Shape;17923;p31"/>
            <p:cNvSpPr/>
            <p:nvPr/>
          </p:nvSpPr>
          <p:spPr>
            <a:xfrm>
              <a:off x="5631800" y="25663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21" y="1"/>
                  </a:moveTo>
                  <a:cubicBezTo>
                    <a:pt x="294" y="1"/>
                    <a:pt x="1" y="294"/>
                    <a:pt x="1" y="620"/>
                  </a:cubicBezTo>
                  <a:cubicBezTo>
                    <a:pt x="1" y="947"/>
                    <a:pt x="294" y="1240"/>
                    <a:pt x="621" y="1240"/>
                  </a:cubicBezTo>
                  <a:cubicBezTo>
                    <a:pt x="947" y="1240"/>
                    <a:pt x="1240" y="947"/>
                    <a:pt x="1240" y="620"/>
                  </a:cubicBezTo>
                  <a:cubicBezTo>
                    <a:pt x="1240" y="294"/>
                    <a:pt x="947" y="1"/>
                    <a:pt x="62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4" name="Google Shape;17924;p31"/>
            <p:cNvSpPr/>
            <p:nvPr/>
          </p:nvSpPr>
          <p:spPr>
            <a:xfrm>
              <a:off x="5646475" y="2699275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621" y="1"/>
                  </a:moveTo>
                  <a:cubicBezTo>
                    <a:pt x="295" y="1"/>
                    <a:pt x="1" y="262"/>
                    <a:pt x="1" y="588"/>
                  </a:cubicBezTo>
                  <a:cubicBezTo>
                    <a:pt x="1" y="914"/>
                    <a:pt x="295" y="1208"/>
                    <a:pt x="621" y="1208"/>
                  </a:cubicBezTo>
                  <a:cubicBezTo>
                    <a:pt x="947" y="1208"/>
                    <a:pt x="1208" y="914"/>
                    <a:pt x="1208" y="588"/>
                  </a:cubicBezTo>
                  <a:cubicBezTo>
                    <a:pt x="1208" y="262"/>
                    <a:pt x="947" y="1"/>
                    <a:pt x="62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5" name="Google Shape;17925;p31"/>
            <p:cNvSpPr/>
            <p:nvPr/>
          </p:nvSpPr>
          <p:spPr>
            <a:xfrm>
              <a:off x="5553525" y="2821600"/>
              <a:ext cx="55475" cy="54675"/>
            </a:xfrm>
            <a:custGeom>
              <a:avLst/>
              <a:gdLst/>
              <a:ahLst/>
              <a:cxnLst/>
              <a:rect l="l" t="t" r="r" b="b"/>
              <a:pathLst>
                <a:path w="2219" h="2187" extrusionOk="0">
                  <a:moveTo>
                    <a:pt x="1109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109" y="2186"/>
                  </a:cubicBezTo>
                  <a:cubicBezTo>
                    <a:pt x="1697" y="2186"/>
                    <a:pt x="2218" y="1697"/>
                    <a:pt x="2218" y="1077"/>
                  </a:cubicBezTo>
                  <a:cubicBezTo>
                    <a:pt x="2218" y="490"/>
                    <a:pt x="1697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6" name="Google Shape;17926;p31"/>
            <p:cNvSpPr/>
            <p:nvPr/>
          </p:nvSpPr>
          <p:spPr>
            <a:xfrm>
              <a:off x="5548625" y="2953725"/>
              <a:ext cx="54675" cy="55475"/>
            </a:xfrm>
            <a:custGeom>
              <a:avLst/>
              <a:gdLst/>
              <a:ahLst/>
              <a:cxnLst/>
              <a:rect l="l" t="t" r="r" b="b"/>
              <a:pathLst>
                <a:path w="2187" h="2219" extrusionOk="0">
                  <a:moveTo>
                    <a:pt x="1110" y="0"/>
                  </a:moveTo>
                  <a:cubicBezTo>
                    <a:pt x="490" y="0"/>
                    <a:pt x="1" y="489"/>
                    <a:pt x="1" y="1109"/>
                  </a:cubicBezTo>
                  <a:cubicBezTo>
                    <a:pt x="1" y="1729"/>
                    <a:pt x="490" y="2218"/>
                    <a:pt x="1110" y="2218"/>
                  </a:cubicBezTo>
                  <a:cubicBezTo>
                    <a:pt x="1697" y="2218"/>
                    <a:pt x="2186" y="1729"/>
                    <a:pt x="2186" y="1109"/>
                  </a:cubicBezTo>
                  <a:cubicBezTo>
                    <a:pt x="2186" y="489"/>
                    <a:pt x="1697" y="0"/>
                    <a:pt x="111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7" name="Google Shape;17927;p31"/>
            <p:cNvSpPr/>
            <p:nvPr/>
          </p:nvSpPr>
          <p:spPr>
            <a:xfrm>
              <a:off x="5536400" y="3088275"/>
              <a:ext cx="50575" cy="51400"/>
            </a:xfrm>
            <a:custGeom>
              <a:avLst/>
              <a:gdLst/>
              <a:ahLst/>
              <a:cxnLst/>
              <a:rect l="l" t="t" r="r" b="b"/>
              <a:pathLst>
                <a:path w="2023" h="2056" extrusionOk="0">
                  <a:moveTo>
                    <a:pt x="1011" y="0"/>
                  </a:moveTo>
                  <a:cubicBezTo>
                    <a:pt x="457" y="0"/>
                    <a:pt x="0" y="457"/>
                    <a:pt x="0" y="1012"/>
                  </a:cubicBezTo>
                  <a:cubicBezTo>
                    <a:pt x="0" y="1599"/>
                    <a:pt x="457" y="2055"/>
                    <a:pt x="1011" y="2055"/>
                  </a:cubicBezTo>
                  <a:cubicBezTo>
                    <a:pt x="1599" y="2055"/>
                    <a:pt x="2023" y="1599"/>
                    <a:pt x="2023" y="1012"/>
                  </a:cubicBezTo>
                  <a:cubicBezTo>
                    <a:pt x="2023" y="457"/>
                    <a:pt x="1599" y="0"/>
                    <a:pt x="101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8" name="Google Shape;17928;p31"/>
            <p:cNvSpPr/>
            <p:nvPr/>
          </p:nvSpPr>
          <p:spPr>
            <a:xfrm>
              <a:off x="5513550" y="3220375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7" y="1"/>
                  </a:moveTo>
                  <a:cubicBezTo>
                    <a:pt x="425" y="1"/>
                    <a:pt x="1" y="425"/>
                    <a:pt x="1" y="947"/>
                  </a:cubicBezTo>
                  <a:cubicBezTo>
                    <a:pt x="1" y="1501"/>
                    <a:pt x="425" y="1893"/>
                    <a:pt x="947" y="1893"/>
                  </a:cubicBezTo>
                  <a:cubicBezTo>
                    <a:pt x="1469" y="1893"/>
                    <a:pt x="1893" y="1501"/>
                    <a:pt x="1893" y="947"/>
                  </a:cubicBezTo>
                  <a:cubicBezTo>
                    <a:pt x="1893" y="425"/>
                    <a:pt x="1469" y="1"/>
                    <a:pt x="94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9" name="Google Shape;17929;p31"/>
            <p:cNvSpPr/>
            <p:nvPr/>
          </p:nvSpPr>
          <p:spPr>
            <a:xfrm>
              <a:off x="5480125" y="33500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0"/>
                  </a:moveTo>
                  <a:cubicBezTo>
                    <a:pt x="425" y="0"/>
                    <a:pt x="0" y="424"/>
                    <a:pt x="0" y="914"/>
                  </a:cubicBezTo>
                  <a:cubicBezTo>
                    <a:pt x="0" y="1403"/>
                    <a:pt x="425" y="1794"/>
                    <a:pt x="914" y="1794"/>
                  </a:cubicBezTo>
                  <a:cubicBezTo>
                    <a:pt x="1403" y="1794"/>
                    <a:pt x="1795" y="1403"/>
                    <a:pt x="1795" y="914"/>
                  </a:cubicBezTo>
                  <a:cubicBezTo>
                    <a:pt x="1795" y="424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0" name="Google Shape;17930;p31"/>
            <p:cNvSpPr/>
            <p:nvPr/>
          </p:nvSpPr>
          <p:spPr>
            <a:xfrm>
              <a:off x="5437725" y="3477225"/>
              <a:ext cx="42425" cy="43275"/>
            </a:xfrm>
            <a:custGeom>
              <a:avLst/>
              <a:gdLst/>
              <a:ahLst/>
              <a:cxnLst/>
              <a:rect l="l" t="t" r="r" b="b"/>
              <a:pathLst>
                <a:path w="1697" h="1731" extrusionOk="0">
                  <a:moveTo>
                    <a:pt x="898" y="0"/>
                  </a:moveTo>
                  <a:cubicBezTo>
                    <a:pt x="881" y="0"/>
                    <a:pt x="865" y="1"/>
                    <a:pt x="848" y="2"/>
                  </a:cubicBezTo>
                  <a:cubicBezTo>
                    <a:pt x="359" y="2"/>
                    <a:pt x="0" y="394"/>
                    <a:pt x="0" y="883"/>
                  </a:cubicBezTo>
                  <a:cubicBezTo>
                    <a:pt x="0" y="1372"/>
                    <a:pt x="359" y="1731"/>
                    <a:pt x="848" y="1731"/>
                  </a:cubicBezTo>
                  <a:cubicBezTo>
                    <a:pt x="1338" y="1731"/>
                    <a:pt x="1696" y="1372"/>
                    <a:pt x="1696" y="883"/>
                  </a:cubicBezTo>
                  <a:cubicBezTo>
                    <a:pt x="1696" y="411"/>
                    <a:pt x="1333" y="0"/>
                    <a:pt x="8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1" name="Google Shape;17931;p31"/>
            <p:cNvSpPr/>
            <p:nvPr/>
          </p:nvSpPr>
          <p:spPr>
            <a:xfrm>
              <a:off x="5383075" y="3598775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81" y="0"/>
                  </a:moveTo>
                  <a:cubicBezTo>
                    <a:pt x="360" y="0"/>
                    <a:pt x="1" y="425"/>
                    <a:pt x="1" y="881"/>
                  </a:cubicBezTo>
                  <a:cubicBezTo>
                    <a:pt x="1" y="1370"/>
                    <a:pt x="425" y="1729"/>
                    <a:pt x="881" y="1729"/>
                  </a:cubicBezTo>
                  <a:cubicBezTo>
                    <a:pt x="1371" y="1729"/>
                    <a:pt x="1730" y="1305"/>
                    <a:pt x="1730" y="881"/>
                  </a:cubicBezTo>
                  <a:cubicBezTo>
                    <a:pt x="1730" y="425"/>
                    <a:pt x="1371" y="66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2" name="Google Shape;17932;p31"/>
            <p:cNvSpPr/>
            <p:nvPr/>
          </p:nvSpPr>
          <p:spPr>
            <a:xfrm>
              <a:off x="5321925" y="371782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0" y="392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92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3" name="Google Shape;17933;p31"/>
            <p:cNvSpPr/>
            <p:nvPr/>
          </p:nvSpPr>
          <p:spPr>
            <a:xfrm>
              <a:off x="5251775" y="3831200"/>
              <a:ext cx="39175" cy="39150"/>
            </a:xfrm>
            <a:custGeom>
              <a:avLst/>
              <a:gdLst/>
              <a:ahLst/>
              <a:cxnLst/>
              <a:rect l="l" t="t" r="r" b="b"/>
              <a:pathLst>
                <a:path w="1567" h="1566" extrusionOk="0">
                  <a:moveTo>
                    <a:pt x="784" y="0"/>
                  </a:moveTo>
                  <a:cubicBezTo>
                    <a:pt x="360" y="0"/>
                    <a:pt x="1" y="326"/>
                    <a:pt x="1" y="783"/>
                  </a:cubicBezTo>
                  <a:cubicBezTo>
                    <a:pt x="1" y="1207"/>
                    <a:pt x="327" y="1566"/>
                    <a:pt x="784" y="1566"/>
                  </a:cubicBezTo>
                  <a:cubicBezTo>
                    <a:pt x="1175" y="1566"/>
                    <a:pt x="1567" y="1240"/>
                    <a:pt x="1567" y="783"/>
                  </a:cubicBezTo>
                  <a:cubicBezTo>
                    <a:pt x="1567" y="392"/>
                    <a:pt x="1240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4" name="Google Shape;17934;p31"/>
            <p:cNvSpPr/>
            <p:nvPr/>
          </p:nvSpPr>
          <p:spPr>
            <a:xfrm>
              <a:off x="5174325" y="3939650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50" y="1"/>
                  </a:moveTo>
                  <a:cubicBezTo>
                    <a:pt x="326" y="1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1"/>
                    <a:pt x="75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5" name="Google Shape;17935;p31"/>
            <p:cNvSpPr/>
            <p:nvPr/>
          </p:nvSpPr>
          <p:spPr>
            <a:xfrm>
              <a:off x="5087050" y="4039950"/>
              <a:ext cx="35900" cy="36725"/>
            </a:xfrm>
            <a:custGeom>
              <a:avLst/>
              <a:gdLst/>
              <a:ahLst/>
              <a:cxnLst/>
              <a:rect l="l" t="t" r="r" b="b"/>
              <a:pathLst>
                <a:path w="1436" h="1469" extrusionOk="0">
                  <a:moveTo>
                    <a:pt x="718" y="1"/>
                  </a:moveTo>
                  <a:cubicBezTo>
                    <a:pt x="327" y="1"/>
                    <a:pt x="1" y="360"/>
                    <a:pt x="1" y="751"/>
                  </a:cubicBezTo>
                  <a:cubicBezTo>
                    <a:pt x="1" y="1143"/>
                    <a:pt x="327" y="1469"/>
                    <a:pt x="718" y="1469"/>
                  </a:cubicBezTo>
                  <a:cubicBezTo>
                    <a:pt x="1110" y="1469"/>
                    <a:pt x="1436" y="1143"/>
                    <a:pt x="1436" y="751"/>
                  </a:cubicBezTo>
                  <a:cubicBezTo>
                    <a:pt x="1436" y="360"/>
                    <a:pt x="1110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6" name="Google Shape;17936;p31"/>
            <p:cNvSpPr/>
            <p:nvPr/>
          </p:nvSpPr>
          <p:spPr>
            <a:xfrm>
              <a:off x="4994100" y="413537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5" y="0"/>
                  </a:moveTo>
                  <a:cubicBezTo>
                    <a:pt x="294" y="0"/>
                    <a:pt x="0" y="294"/>
                    <a:pt x="0" y="685"/>
                  </a:cubicBezTo>
                  <a:cubicBezTo>
                    <a:pt x="0" y="1077"/>
                    <a:pt x="294" y="1370"/>
                    <a:pt x="685" y="1370"/>
                  </a:cubicBezTo>
                  <a:cubicBezTo>
                    <a:pt x="1077" y="1370"/>
                    <a:pt x="1370" y="1077"/>
                    <a:pt x="1370" y="685"/>
                  </a:cubicBezTo>
                  <a:cubicBezTo>
                    <a:pt x="1370" y="294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7" name="Google Shape;17937;p31"/>
            <p:cNvSpPr/>
            <p:nvPr/>
          </p:nvSpPr>
          <p:spPr>
            <a:xfrm>
              <a:off x="4895425" y="42242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61" y="1"/>
                    <a:pt x="0" y="262"/>
                    <a:pt x="0" y="653"/>
                  </a:cubicBezTo>
                  <a:cubicBezTo>
                    <a:pt x="0" y="1012"/>
                    <a:pt x="261" y="1306"/>
                    <a:pt x="652" y="1306"/>
                  </a:cubicBezTo>
                  <a:cubicBezTo>
                    <a:pt x="1011" y="1306"/>
                    <a:pt x="1305" y="1012"/>
                    <a:pt x="1305" y="653"/>
                  </a:cubicBezTo>
                  <a:cubicBezTo>
                    <a:pt x="1305" y="262"/>
                    <a:pt x="1011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8" name="Google Shape;17938;p31"/>
            <p:cNvSpPr/>
            <p:nvPr/>
          </p:nvSpPr>
          <p:spPr>
            <a:xfrm>
              <a:off x="4786950" y="43025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1" y="294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327"/>
                    <a:pt x="1012" y="33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9" name="Google Shape;17939;p31"/>
            <p:cNvSpPr/>
            <p:nvPr/>
          </p:nvSpPr>
          <p:spPr>
            <a:xfrm>
              <a:off x="4676050" y="4375125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620" y="1"/>
                  </a:moveTo>
                  <a:cubicBezTo>
                    <a:pt x="294" y="1"/>
                    <a:pt x="0" y="262"/>
                    <a:pt x="0" y="588"/>
                  </a:cubicBezTo>
                  <a:cubicBezTo>
                    <a:pt x="0" y="914"/>
                    <a:pt x="294" y="1208"/>
                    <a:pt x="620" y="1208"/>
                  </a:cubicBezTo>
                  <a:cubicBezTo>
                    <a:pt x="946" y="1208"/>
                    <a:pt x="1207" y="914"/>
                    <a:pt x="1207" y="588"/>
                  </a:cubicBezTo>
                  <a:cubicBezTo>
                    <a:pt x="1207" y="229"/>
                    <a:pt x="946" y="1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0" name="Google Shape;17940;p31"/>
            <p:cNvSpPr/>
            <p:nvPr/>
          </p:nvSpPr>
          <p:spPr>
            <a:xfrm>
              <a:off x="4557800" y="443710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620" y="1"/>
                  </a:moveTo>
                  <a:cubicBezTo>
                    <a:pt x="294" y="1"/>
                    <a:pt x="0" y="294"/>
                    <a:pt x="0" y="620"/>
                  </a:cubicBezTo>
                  <a:cubicBezTo>
                    <a:pt x="0" y="947"/>
                    <a:pt x="294" y="1208"/>
                    <a:pt x="620" y="1208"/>
                  </a:cubicBezTo>
                  <a:cubicBezTo>
                    <a:pt x="946" y="1208"/>
                    <a:pt x="1207" y="947"/>
                    <a:pt x="1207" y="620"/>
                  </a:cubicBezTo>
                  <a:cubicBezTo>
                    <a:pt x="1207" y="294"/>
                    <a:pt x="979" y="1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1" name="Google Shape;17941;p31"/>
            <p:cNvSpPr/>
            <p:nvPr/>
          </p:nvSpPr>
          <p:spPr>
            <a:xfrm>
              <a:off x="4437100" y="4491675"/>
              <a:ext cx="28575" cy="28625"/>
            </a:xfrm>
            <a:custGeom>
              <a:avLst/>
              <a:gdLst/>
              <a:ahLst/>
              <a:cxnLst/>
              <a:rect l="l" t="t" r="r" b="b"/>
              <a:pathLst>
                <a:path w="1143" h="1145" extrusionOk="0">
                  <a:moveTo>
                    <a:pt x="637" y="1"/>
                  </a:moveTo>
                  <a:cubicBezTo>
                    <a:pt x="621" y="1"/>
                    <a:pt x="605" y="2"/>
                    <a:pt x="588" y="3"/>
                  </a:cubicBezTo>
                  <a:cubicBezTo>
                    <a:pt x="262" y="3"/>
                    <a:pt x="1" y="264"/>
                    <a:pt x="1" y="590"/>
                  </a:cubicBezTo>
                  <a:cubicBezTo>
                    <a:pt x="1" y="917"/>
                    <a:pt x="262" y="1145"/>
                    <a:pt x="588" y="1145"/>
                  </a:cubicBezTo>
                  <a:cubicBezTo>
                    <a:pt x="914" y="1145"/>
                    <a:pt x="1142" y="917"/>
                    <a:pt x="1142" y="590"/>
                  </a:cubicBezTo>
                  <a:cubicBezTo>
                    <a:pt x="1142" y="281"/>
                    <a:pt x="937" y="1"/>
                    <a:pt x="63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2" name="Google Shape;17942;p31"/>
            <p:cNvSpPr/>
            <p:nvPr/>
          </p:nvSpPr>
          <p:spPr>
            <a:xfrm>
              <a:off x="4312325" y="45357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62"/>
                    <a:pt x="1" y="588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2" y="1142"/>
                    <a:pt x="1143" y="914"/>
                    <a:pt x="1143" y="588"/>
                  </a:cubicBezTo>
                  <a:cubicBezTo>
                    <a:pt x="1143" y="262"/>
                    <a:pt x="849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3" name="Google Shape;17943;p31"/>
            <p:cNvSpPr/>
            <p:nvPr/>
          </p:nvSpPr>
          <p:spPr>
            <a:xfrm>
              <a:off x="4183475" y="4570850"/>
              <a:ext cx="28575" cy="27750"/>
            </a:xfrm>
            <a:custGeom>
              <a:avLst/>
              <a:gdLst/>
              <a:ahLst/>
              <a:cxnLst/>
              <a:rect l="l" t="t" r="r" b="b"/>
              <a:pathLst>
                <a:path w="1143" h="1110" extrusionOk="0">
                  <a:moveTo>
                    <a:pt x="588" y="0"/>
                  </a:moveTo>
                  <a:cubicBezTo>
                    <a:pt x="262" y="0"/>
                    <a:pt x="1" y="229"/>
                    <a:pt x="1" y="555"/>
                  </a:cubicBezTo>
                  <a:cubicBezTo>
                    <a:pt x="1" y="881"/>
                    <a:pt x="262" y="1109"/>
                    <a:pt x="588" y="1109"/>
                  </a:cubicBezTo>
                  <a:cubicBezTo>
                    <a:pt x="882" y="1109"/>
                    <a:pt x="1143" y="881"/>
                    <a:pt x="1143" y="555"/>
                  </a:cubicBezTo>
                  <a:cubicBezTo>
                    <a:pt x="1143" y="229"/>
                    <a:pt x="849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4" name="Google Shape;17944;p31"/>
            <p:cNvSpPr/>
            <p:nvPr/>
          </p:nvSpPr>
          <p:spPr>
            <a:xfrm>
              <a:off x="4052200" y="4595300"/>
              <a:ext cx="28550" cy="28575"/>
            </a:xfrm>
            <a:custGeom>
              <a:avLst/>
              <a:gdLst/>
              <a:ahLst/>
              <a:cxnLst/>
              <a:rect l="l" t="t" r="r" b="b"/>
              <a:pathLst>
                <a:path w="1142" h="1143" extrusionOk="0">
                  <a:moveTo>
                    <a:pt x="555" y="1"/>
                  </a:moveTo>
                  <a:cubicBezTo>
                    <a:pt x="228" y="1"/>
                    <a:pt x="0" y="229"/>
                    <a:pt x="0" y="555"/>
                  </a:cubicBezTo>
                  <a:cubicBezTo>
                    <a:pt x="0" y="882"/>
                    <a:pt x="228" y="1143"/>
                    <a:pt x="555" y="1143"/>
                  </a:cubicBezTo>
                  <a:cubicBezTo>
                    <a:pt x="881" y="1143"/>
                    <a:pt x="1142" y="882"/>
                    <a:pt x="1142" y="555"/>
                  </a:cubicBezTo>
                  <a:cubicBezTo>
                    <a:pt x="1142" y="229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5" name="Google Shape;17945;p31"/>
            <p:cNvSpPr/>
            <p:nvPr/>
          </p:nvSpPr>
          <p:spPr>
            <a:xfrm>
              <a:off x="3919275" y="4609175"/>
              <a:ext cx="28550" cy="28575"/>
            </a:xfrm>
            <a:custGeom>
              <a:avLst/>
              <a:gdLst/>
              <a:ahLst/>
              <a:cxnLst/>
              <a:rect l="l" t="t" r="r" b="b"/>
              <a:pathLst>
                <a:path w="1142" h="1143" extrusionOk="0">
                  <a:moveTo>
                    <a:pt x="587" y="0"/>
                  </a:moveTo>
                  <a:cubicBezTo>
                    <a:pt x="261" y="0"/>
                    <a:pt x="0" y="261"/>
                    <a:pt x="0" y="588"/>
                  </a:cubicBezTo>
                  <a:cubicBezTo>
                    <a:pt x="0" y="881"/>
                    <a:pt x="261" y="1142"/>
                    <a:pt x="587" y="1142"/>
                  </a:cubicBezTo>
                  <a:cubicBezTo>
                    <a:pt x="913" y="1142"/>
                    <a:pt x="1142" y="914"/>
                    <a:pt x="1142" y="588"/>
                  </a:cubicBezTo>
                  <a:cubicBezTo>
                    <a:pt x="1142" y="294"/>
                    <a:pt x="913" y="0"/>
                    <a:pt x="58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6" name="Google Shape;17946;p31"/>
            <p:cNvSpPr/>
            <p:nvPr/>
          </p:nvSpPr>
          <p:spPr>
            <a:xfrm>
              <a:off x="3787150" y="4614075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55" y="0"/>
                  </a:moveTo>
                  <a:cubicBezTo>
                    <a:pt x="229" y="0"/>
                    <a:pt x="1" y="261"/>
                    <a:pt x="1" y="587"/>
                  </a:cubicBezTo>
                  <a:cubicBezTo>
                    <a:pt x="1" y="914"/>
                    <a:pt x="229" y="1142"/>
                    <a:pt x="555" y="1142"/>
                  </a:cubicBezTo>
                  <a:cubicBezTo>
                    <a:pt x="881" y="1142"/>
                    <a:pt x="1142" y="914"/>
                    <a:pt x="1142" y="587"/>
                  </a:cubicBezTo>
                  <a:cubicBezTo>
                    <a:pt x="1142" y="294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7" name="Google Shape;17947;p31"/>
            <p:cNvSpPr/>
            <p:nvPr/>
          </p:nvSpPr>
          <p:spPr>
            <a:xfrm>
              <a:off x="3657500" y="4612425"/>
              <a:ext cx="22850" cy="22050"/>
            </a:xfrm>
            <a:custGeom>
              <a:avLst/>
              <a:gdLst/>
              <a:ahLst/>
              <a:cxnLst/>
              <a:rect l="l" t="t" r="r" b="b"/>
              <a:pathLst>
                <a:path w="914" h="882" extrusionOk="0">
                  <a:moveTo>
                    <a:pt x="457" y="1"/>
                  </a:moveTo>
                  <a:cubicBezTo>
                    <a:pt x="196" y="1"/>
                    <a:pt x="0" y="197"/>
                    <a:pt x="0" y="458"/>
                  </a:cubicBezTo>
                  <a:cubicBezTo>
                    <a:pt x="0" y="686"/>
                    <a:pt x="196" y="882"/>
                    <a:pt x="457" y="882"/>
                  </a:cubicBezTo>
                  <a:cubicBezTo>
                    <a:pt x="685" y="882"/>
                    <a:pt x="913" y="686"/>
                    <a:pt x="913" y="458"/>
                  </a:cubicBezTo>
                  <a:cubicBezTo>
                    <a:pt x="913" y="197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8" name="Google Shape;17948;p31"/>
            <p:cNvSpPr/>
            <p:nvPr/>
          </p:nvSpPr>
          <p:spPr>
            <a:xfrm>
              <a:off x="3523750" y="4596950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229" y="0"/>
                    <a:pt x="0" y="196"/>
                    <a:pt x="0" y="489"/>
                  </a:cubicBezTo>
                  <a:cubicBezTo>
                    <a:pt x="0" y="783"/>
                    <a:pt x="229" y="979"/>
                    <a:pt x="490" y="979"/>
                  </a:cubicBezTo>
                  <a:cubicBezTo>
                    <a:pt x="783" y="979"/>
                    <a:pt x="979" y="783"/>
                    <a:pt x="979" y="489"/>
                  </a:cubicBezTo>
                  <a:cubicBezTo>
                    <a:pt x="979" y="196"/>
                    <a:pt x="783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9" name="Google Shape;17949;p31"/>
            <p:cNvSpPr/>
            <p:nvPr/>
          </p:nvSpPr>
          <p:spPr>
            <a:xfrm>
              <a:off x="3391650" y="4571650"/>
              <a:ext cx="26100" cy="26125"/>
            </a:xfrm>
            <a:custGeom>
              <a:avLst/>
              <a:gdLst/>
              <a:ahLst/>
              <a:cxnLst/>
              <a:rect l="l" t="t" r="r" b="b"/>
              <a:pathLst>
                <a:path w="1044" h="1045" extrusionOk="0">
                  <a:moveTo>
                    <a:pt x="522" y="1"/>
                  </a:moveTo>
                  <a:cubicBezTo>
                    <a:pt x="228" y="1"/>
                    <a:pt x="0" y="229"/>
                    <a:pt x="0" y="523"/>
                  </a:cubicBezTo>
                  <a:cubicBezTo>
                    <a:pt x="0" y="816"/>
                    <a:pt x="228" y="1045"/>
                    <a:pt x="522" y="1045"/>
                  </a:cubicBezTo>
                  <a:cubicBezTo>
                    <a:pt x="816" y="1045"/>
                    <a:pt x="1044" y="816"/>
                    <a:pt x="1044" y="523"/>
                  </a:cubicBezTo>
                  <a:cubicBezTo>
                    <a:pt x="1044" y="197"/>
                    <a:pt x="816" y="1"/>
                    <a:pt x="52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0" name="Google Shape;17950;p31"/>
            <p:cNvSpPr/>
            <p:nvPr/>
          </p:nvSpPr>
          <p:spPr>
            <a:xfrm>
              <a:off x="3261150" y="4534975"/>
              <a:ext cx="30200" cy="30175"/>
            </a:xfrm>
            <a:custGeom>
              <a:avLst/>
              <a:gdLst/>
              <a:ahLst/>
              <a:cxnLst/>
              <a:rect l="l" t="t" r="r" b="b"/>
              <a:pathLst>
                <a:path w="1208" h="1207" extrusionOk="0">
                  <a:moveTo>
                    <a:pt x="621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07"/>
                    <a:pt x="621" y="1207"/>
                  </a:cubicBezTo>
                  <a:cubicBezTo>
                    <a:pt x="947" y="1207"/>
                    <a:pt x="1208" y="946"/>
                    <a:pt x="1208" y="620"/>
                  </a:cubicBezTo>
                  <a:cubicBezTo>
                    <a:pt x="1208" y="294"/>
                    <a:pt x="947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1" name="Google Shape;17951;p31"/>
            <p:cNvSpPr/>
            <p:nvPr/>
          </p:nvSpPr>
          <p:spPr>
            <a:xfrm>
              <a:off x="3132300" y="4489300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719" y="0"/>
                  </a:moveTo>
                  <a:cubicBezTo>
                    <a:pt x="294" y="0"/>
                    <a:pt x="1" y="327"/>
                    <a:pt x="1" y="685"/>
                  </a:cubicBezTo>
                  <a:cubicBezTo>
                    <a:pt x="1" y="1077"/>
                    <a:pt x="327" y="1370"/>
                    <a:pt x="719" y="1370"/>
                  </a:cubicBezTo>
                  <a:cubicBezTo>
                    <a:pt x="1110" y="1370"/>
                    <a:pt x="1404" y="1044"/>
                    <a:pt x="1404" y="685"/>
                  </a:cubicBezTo>
                  <a:cubicBezTo>
                    <a:pt x="1404" y="261"/>
                    <a:pt x="1110" y="0"/>
                    <a:pt x="71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2" name="Google Shape;17952;p31"/>
            <p:cNvSpPr/>
            <p:nvPr/>
          </p:nvSpPr>
          <p:spPr>
            <a:xfrm>
              <a:off x="3010800" y="4433850"/>
              <a:ext cx="37550" cy="36725"/>
            </a:xfrm>
            <a:custGeom>
              <a:avLst/>
              <a:gdLst/>
              <a:ahLst/>
              <a:cxnLst/>
              <a:rect l="l" t="t" r="r" b="b"/>
              <a:pathLst>
                <a:path w="1502" h="1469" extrusionOk="0">
                  <a:moveTo>
                    <a:pt x="751" y="0"/>
                  </a:moveTo>
                  <a:cubicBezTo>
                    <a:pt x="327" y="0"/>
                    <a:pt x="1" y="326"/>
                    <a:pt x="1" y="750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2" y="1468"/>
                    <a:pt x="1501" y="1142"/>
                    <a:pt x="1501" y="750"/>
                  </a:cubicBezTo>
                  <a:cubicBezTo>
                    <a:pt x="1501" y="326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3" name="Google Shape;17953;p31"/>
            <p:cNvSpPr/>
            <p:nvPr/>
          </p:nvSpPr>
          <p:spPr>
            <a:xfrm>
              <a:off x="2890925" y="436942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0" y="392"/>
                    <a:pt x="0" y="816"/>
                  </a:cubicBezTo>
                  <a:cubicBezTo>
                    <a:pt x="0" y="1272"/>
                    <a:pt x="359" y="1631"/>
                    <a:pt x="816" y="1631"/>
                  </a:cubicBezTo>
                  <a:cubicBezTo>
                    <a:pt x="1273" y="1631"/>
                    <a:pt x="1631" y="1272"/>
                    <a:pt x="1631" y="816"/>
                  </a:cubicBezTo>
                  <a:cubicBezTo>
                    <a:pt x="1631" y="392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4" name="Google Shape;17954;p31"/>
            <p:cNvSpPr/>
            <p:nvPr/>
          </p:nvSpPr>
          <p:spPr>
            <a:xfrm>
              <a:off x="2776750" y="4296850"/>
              <a:ext cx="42425" cy="43225"/>
            </a:xfrm>
            <a:custGeom>
              <a:avLst/>
              <a:gdLst/>
              <a:ahLst/>
              <a:cxnLst/>
              <a:rect l="l" t="t" r="r" b="b"/>
              <a:pathLst>
                <a:path w="1697" h="1729" extrusionOk="0">
                  <a:moveTo>
                    <a:pt x="849" y="0"/>
                  </a:moveTo>
                  <a:cubicBezTo>
                    <a:pt x="392" y="0"/>
                    <a:pt x="1" y="392"/>
                    <a:pt x="1" y="881"/>
                  </a:cubicBezTo>
                  <a:cubicBezTo>
                    <a:pt x="1" y="1337"/>
                    <a:pt x="392" y="1729"/>
                    <a:pt x="849" y="1729"/>
                  </a:cubicBezTo>
                  <a:cubicBezTo>
                    <a:pt x="1338" y="1729"/>
                    <a:pt x="1697" y="1337"/>
                    <a:pt x="1697" y="881"/>
                  </a:cubicBezTo>
                  <a:cubicBezTo>
                    <a:pt x="1697" y="392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5" name="Google Shape;17955;p31"/>
            <p:cNvSpPr/>
            <p:nvPr/>
          </p:nvSpPr>
          <p:spPr>
            <a:xfrm>
              <a:off x="2669925" y="4218550"/>
              <a:ext cx="42425" cy="43250"/>
            </a:xfrm>
            <a:custGeom>
              <a:avLst/>
              <a:gdLst/>
              <a:ahLst/>
              <a:cxnLst/>
              <a:rect l="l" t="t" r="r" b="b"/>
              <a:pathLst>
                <a:path w="1697" h="1730" extrusionOk="0">
                  <a:moveTo>
                    <a:pt x="849" y="1"/>
                  </a:moveTo>
                  <a:cubicBezTo>
                    <a:pt x="392" y="1"/>
                    <a:pt x="0" y="392"/>
                    <a:pt x="0" y="881"/>
                  </a:cubicBezTo>
                  <a:cubicBezTo>
                    <a:pt x="0" y="1338"/>
                    <a:pt x="392" y="1729"/>
                    <a:pt x="849" y="1729"/>
                  </a:cubicBezTo>
                  <a:cubicBezTo>
                    <a:pt x="1305" y="1729"/>
                    <a:pt x="1697" y="1338"/>
                    <a:pt x="1697" y="881"/>
                  </a:cubicBezTo>
                  <a:cubicBezTo>
                    <a:pt x="1697" y="392"/>
                    <a:pt x="1305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6" name="Google Shape;17956;p31"/>
            <p:cNvSpPr/>
            <p:nvPr/>
          </p:nvSpPr>
          <p:spPr>
            <a:xfrm>
              <a:off x="2568800" y="4132100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49" y="1"/>
                  </a:moveTo>
                  <a:cubicBezTo>
                    <a:pt x="392" y="1"/>
                    <a:pt x="1" y="392"/>
                    <a:pt x="1" y="849"/>
                  </a:cubicBezTo>
                  <a:cubicBezTo>
                    <a:pt x="1" y="1338"/>
                    <a:pt x="392" y="1730"/>
                    <a:pt x="849" y="1730"/>
                  </a:cubicBezTo>
                  <a:cubicBezTo>
                    <a:pt x="1338" y="1730"/>
                    <a:pt x="1729" y="1338"/>
                    <a:pt x="1729" y="849"/>
                  </a:cubicBezTo>
                  <a:cubicBezTo>
                    <a:pt x="1729" y="392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7" name="Google Shape;17957;p31"/>
            <p:cNvSpPr/>
            <p:nvPr/>
          </p:nvSpPr>
          <p:spPr>
            <a:xfrm>
              <a:off x="2475025" y="4037500"/>
              <a:ext cx="43250" cy="42450"/>
            </a:xfrm>
            <a:custGeom>
              <a:avLst/>
              <a:gdLst/>
              <a:ahLst/>
              <a:cxnLst/>
              <a:rect l="l" t="t" r="r" b="b"/>
              <a:pathLst>
                <a:path w="1730" h="1698" extrusionOk="0">
                  <a:moveTo>
                    <a:pt x="848" y="1"/>
                  </a:moveTo>
                  <a:cubicBezTo>
                    <a:pt x="392" y="1"/>
                    <a:pt x="0" y="392"/>
                    <a:pt x="0" y="849"/>
                  </a:cubicBezTo>
                  <a:cubicBezTo>
                    <a:pt x="0" y="1306"/>
                    <a:pt x="392" y="1697"/>
                    <a:pt x="848" y="1697"/>
                  </a:cubicBezTo>
                  <a:cubicBezTo>
                    <a:pt x="1338" y="1697"/>
                    <a:pt x="1729" y="1306"/>
                    <a:pt x="1729" y="849"/>
                  </a:cubicBezTo>
                  <a:cubicBezTo>
                    <a:pt x="1729" y="392"/>
                    <a:pt x="1338" y="1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8" name="Google Shape;17958;p31"/>
            <p:cNvSpPr/>
            <p:nvPr/>
          </p:nvSpPr>
          <p:spPr>
            <a:xfrm>
              <a:off x="2388575" y="3936400"/>
              <a:ext cx="42425" cy="43225"/>
            </a:xfrm>
            <a:custGeom>
              <a:avLst/>
              <a:gdLst/>
              <a:ahLst/>
              <a:cxnLst/>
              <a:rect l="l" t="t" r="r" b="b"/>
              <a:pathLst>
                <a:path w="1697" h="1729" extrusionOk="0">
                  <a:moveTo>
                    <a:pt x="849" y="0"/>
                  </a:moveTo>
                  <a:cubicBezTo>
                    <a:pt x="359" y="0"/>
                    <a:pt x="1" y="359"/>
                    <a:pt x="1" y="848"/>
                  </a:cubicBezTo>
                  <a:cubicBezTo>
                    <a:pt x="1" y="1338"/>
                    <a:pt x="359" y="1729"/>
                    <a:pt x="849" y="1729"/>
                  </a:cubicBezTo>
                  <a:cubicBezTo>
                    <a:pt x="1338" y="1729"/>
                    <a:pt x="1697" y="1338"/>
                    <a:pt x="1697" y="848"/>
                  </a:cubicBezTo>
                  <a:cubicBezTo>
                    <a:pt x="1697" y="424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9" name="Google Shape;17959;p31"/>
            <p:cNvSpPr/>
            <p:nvPr/>
          </p:nvSpPr>
          <p:spPr>
            <a:xfrm>
              <a:off x="2308650" y="3829550"/>
              <a:ext cx="43250" cy="42450"/>
            </a:xfrm>
            <a:custGeom>
              <a:avLst/>
              <a:gdLst/>
              <a:ahLst/>
              <a:cxnLst/>
              <a:rect l="l" t="t" r="r" b="b"/>
              <a:pathLst>
                <a:path w="1730" h="1698" extrusionOk="0">
                  <a:moveTo>
                    <a:pt x="882" y="1"/>
                  </a:moveTo>
                  <a:cubicBezTo>
                    <a:pt x="392" y="1"/>
                    <a:pt x="1" y="360"/>
                    <a:pt x="1" y="849"/>
                  </a:cubicBezTo>
                  <a:cubicBezTo>
                    <a:pt x="1" y="1338"/>
                    <a:pt x="392" y="1697"/>
                    <a:pt x="882" y="1697"/>
                  </a:cubicBezTo>
                  <a:cubicBezTo>
                    <a:pt x="1371" y="1697"/>
                    <a:pt x="1730" y="1338"/>
                    <a:pt x="1730" y="849"/>
                  </a:cubicBezTo>
                  <a:cubicBezTo>
                    <a:pt x="1730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0" name="Google Shape;17960;p31"/>
            <p:cNvSpPr/>
            <p:nvPr/>
          </p:nvSpPr>
          <p:spPr>
            <a:xfrm>
              <a:off x="2238525" y="3717025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49" y="0"/>
                  </a:moveTo>
                  <a:cubicBezTo>
                    <a:pt x="359" y="0"/>
                    <a:pt x="1" y="392"/>
                    <a:pt x="1" y="881"/>
                  </a:cubicBezTo>
                  <a:cubicBezTo>
                    <a:pt x="1" y="1370"/>
                    <a:pt x="359" y="1729"/>
                    <a:pt x="849" y="1729"/>
                  </a:cubicBezTo>
                  <a:cubicBezTo>
                    <a:pt x="1338" y="1729"/>
                    <a:pt x="1729" y="1370"/>
                    <a:pt x="1729" y="881"/>
                  </a:cubicBezTo>
                  <a:cubicBezTo>
                    <a:pt x="1729" y="392"/>
                    <a:pt x="1305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1" name="Google Shape;17961;p31"/>
            <p:cNvSpPr/>
            <p:nvPr/>
          </p:nvSpPr>
          <p:spPr>
            <a:xfrm>
              <a:off x="2175725" y="3599600"/>
              <a:ext cx="42450" cy="43225"/>
            </a:xfrm>
            <a:custGeom>
              <a:avLst/>
              <a:gdLst/>
              <a:ahLst/>
              <a:cxnLst/>
              <a:rect l="l" t="t" r="r" b="b"/>
              <a:pathLst>
                <a:path w="1698" h="1729" extrusionOk="0">
                  <a:moveTo>
                    <a:pt x="849" y="0"/>
                  </a:moveTo>
                  <a:cubicBezTo>
                    <a:pt x="360" y="0"/>
                    <a:pt x="1" y="392"/>
                    <a:pt x="1" y="881"/>
                  </a:cubicBezTo>
                  <a:cubicBezTo>
                    <a:pt x="1" y="1370"/>
                    <a:pt x="360" y="1729"/>
                    <a:pt x="849" y="1729"/>
                  </a:cubicBezTo>
                  <a:cubicBezTo>
                    <a:pt x="1338" y="1729"/>
                    <a:pt x="1697" y="1370"/>
                    <a:pt x="1697" y="881"/>
                  </a:cubicBezTo>
                  <a:cubicBezTo>
                    <a:pt x="1697" y="392"/>
                    <a:pt x="1338" y="33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2" name="Google Shape;17962;p31"/>
            <p:cNvSpPr/>
            <p:nvPr/>
          </p:nvSpPr>
          <p:spPr>
            <a:xfrm>
              <a:off x="2122725" y="3477275"/>
              <a:ext cx="42425" cy="43225"/>
            </a:xfrm>
            <a:custGeom>
              <a:avLst/>
              <a:gdLst/>
              <a:ahLst/>
              <a:cxnLst/>
              <a:rect l="l" t="t" r="r" b="b"/>
              <a:pathLst>
                <a:path w="1697" h="1729" extrusionOk="0">
                  <a:moveTo>
                    <a:pt x="849" y="0"/>
                  </a:moveTo>
                  <a:cubicBezTo>
                    <a:pt x="359" y="0"/>
                    <a:pt x="1" y="392"/>
                    <a:pt x="1" y="881"/>
                  </a:cubicBezTo>
                  <a:cubicBezTo>
                    <a:pt x="1" y="1370"/>
                    <a:pt x="359" y="1729"/>
                    <a:pt x="849" y="1729"/>
                  </a:cubicBezTo>
                  <a:cubicBezTo>
                    <a:pt x="1338" y="1729"/>
                    <a:pt x="1697" y="1370"/>
                    <a:pt x="1697" y="881"/>
                  </a:cubicBezTo>
                  <a:cubicBezTo>
                    <a:pt x="1697" y="392"/>
                    <a:pt x="1305" y="33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3" name="Google Shape;17963;p31"/>
            <p:cNvSpPr/>
            <p:nvPr/>
          </p:nvSpPr>
          <p:spPr>
            <a:xfrm>
              <a:off x="2077875" y="3352500"/>
              <a:ext cx="42425" cy="42425"/>
            </a:xfrm>
            <a:custGeom>
              <a:avLst/>
              <a:gdLst/>
              <a:ahLst/>
              <a:cxnLst/>
              <a:rect l="l" t="t" r="r" b="b"/>
              <a:pathLst>
                <a:path w="1697" h="1697" extrusionOk="0">
                  <a:moveTo>
                    <a:pt x="849" y="0"/>
                  </a:moveTo>
                  <a:cubicBezTo>
                    <a:pt x="359" y="0"/>
                    <a:pt x="0" y="359"/>
                    <a:pt x="0" y="848"/>
                  </a:cubicBezTo>
                  <a:cubicBezTo>
                    <a:pt x="0" y="1338"/>
                    <a:pt x="359" y="1696"/>
                    <a:pt x="849" y="1696"/>
                  </a:cubicBezTo>
                  <a:cubicBezTo>
                    <a:pt x="1338" y="1696"/>
                    <a:pt x="1697" y="1338"/>
                    <a:pt x="1697" y="848"/>
                  </a:cubicBezTo>
                  <a:cubicBezTo>
                    <a:pt x="1697" y="359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4" name="Google Shape;17964;p31"/>
            <p:cNvSpPr/>
            <p:nvPr/>
          </p:nvSpPr>
          <p:spPr>
            <a:xfrm>
              <a:off x="2042800" y="3223650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49" y="0"/>
                  </a:moveTo>
                  <a:cubicBezTo>
                    <a:pt x="360" y="0"/>
                    <a:pt x="1" y="424"/>
                    <a:pt x="1" y="881"/>
                  </a:cubicBezTo>
                  <a:cubicBezTo>
                    <a:pt x="1" y="1370"/>
                    <a:pt x="425" y="1729"/>
                    <a:pt x="849" y="1729"/>
                  </a:cubicBezTo>
                  <a:cubicBezTo>
                    <a:pt x="1338" y="1729"/>
                    <a:pt x="1730" y="1305"/>
                    <a:pt x="1730" y="881"/>
                  </a:cubicBezTo>
                  <a:cubicBezTo>
                    <a:pt x="1730" y="392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5" name="Google Shape;17965;p31"/>
            <p:cNvSpPr/>
            <p:nvPr/>
          </p:nvSpPr>
          <p:spPr>
            <a:xfrm>
              <a:off x="2018350" y="3092350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48" y="1"/>
                  </a:moveTo>
                  <a:cubicBezTo>
                    <a:pt x="359" y="1"/>
                    <a:pt x="0" y="359"/>
                    <a:pt x="0" y="849"/>
                  </a:cubicBezTo>
                  <a:cubicBezTo>
                    <a:pt x="0" y="1338"/>
                    <a:pt x="424" y="1729"/>
                    <a:pt x="848" y="1729"/>
                  </a:cubicBezTo>
                  <a:cubicBezTo>
                    <a:pt x="1338" y="1729"/>
                    <a:pt x="1729" y="1305"/>
                    <a:pt x="1729" y="849"/>
                  </a:cubicBezTo>
                  <a:cubicBezTo>
                    <a:pt x="1729" y="425"/>
                    <a:pt x="1338" y="33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6" name="Google Shape;17966;p31"/>
            <p:cNvSpPr/>
            <p:nvPr/>
          </p:nvSpPr>
          <p:spPr>
            <a:xfrm>
              <a:off x="2004475" y="2961050"/>
              <a:ext cx="42425" cy="42425"/>
            </a:xfrm>
            <a:custGeom>
              <a:avLst/>
              <a:gdLst/>
              <a:ahLst/>
              <a:cxnLst/>
              <a:rect l="l" t="t" r="r" b="b"/>
              <a:pathLst>
                <a:path w="1697" h="1697" extrusionOk="0">
                  <a:moveTo>
                    <a:pt x="849" y="1"/>
                  </a:moveTo>
                  <a:cubicBezTo>
                    <a:pt x="359" y="1"/>
                    <a:pt x="1" y="392"/>
                    <a:pt x="1" y="849"/>
                  </a:cubicBezTo>
                  <a:cubicBezTo>
                    <a:pt x="1" y="1338"/>
                    <a:pt x="392" y="1697"/>
                    <a:pt x="849" y="1697"/>
                  </a:cubicBezTo>
                  <a:cubicBezTo>
                    <a:pt x="1338" y="1697"/>
                    <a:pt x="1697" y="1306"/>
                    <a:pt x="1697" y="849"/>
                  </a:cubicBezTo>
                  <a:cubicBezTo>
                    <a:pt x="1697" y="360"/>
                    <a:pt x="1305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7" name="Google Shape;17967;p31"/>
            <p:cNvSpPr/>
            <p:nvPr/>
          </p:nvSpPr>
          <p:spPr>
            <a:xfrm>
              <a:off x="1998775" y="2827325"/>
              <a:ext cx="43250" cy="43225"/>
            </a:xfrm>
            <a:custGeom>
              <a:avLst/>
              <a:gdLst/>
              <a:ahLst/>
              <a:cxnLst/>
              <a:rect l="l" t="t" r="r" b="b"/>
              <a:pathLst>
                <a:path w="1730" h="1729" extrusionOk="0">
                  <a:moveTo>
                    <a:pt x="881" y="0"/>
                  </a:moveTo>
                  <a:cubicBezTo>
                    <a:pt x="392" y="0"/>
                    <a:pt x="0" y="424"/>
                    <a:pt x="0" y="848"/>
                  </a:cubicBezTo>
                  <a:cubicBezTo>
                    <a:pt x="0" y="1337"/>
                    <a:pt x="392" y="1729"/>
                    <a:pt x="881" y="1729"/>
                  </a:cubicBezTo>
                  <a:cubicBezTo>
                    <a:pt x="1370" y="1729"/>
                    <a:pt x="1729" y="1305"/>
                    <a:pt x="1729" y="848"/>
                  </a:cubicBezTo>
                  <a:cubicBezTo>
                    <a:pt x="1729" y="424"/>
                    <a:pt x="1370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8" name="Google Shape;17968;p31"/>
            <p:cNvSpPr/>
            <p:nvPr/>
          </p:nvSpPr>
          <p:spPr>
            <a:xfrm>
              <a:off x="2005300" y="2695975"/>
              <a:ext cx="40800" cy="40850"/>
            </a:xfrm>
            <a:custGeom>
              <a:avLst/>
              <a:gdLst/>
              <a:ahLst/>
              <a:cxnLst/>
              <a:rect l="l" t="t" r="r" b="b"/>
              <a:pathLst>
                <a:path w="1632" h="1634" extrusionOk="0">
                  <a:moveTo>
                    <a:pt x="873" y="0"/>
                  </a:moveTo>
                  <a:cubicBezTo>
                    <a:pt x="854" y="0"/>
                    <a:pt x="835" y="1"/>
                    <a:pt x="816" y="2"/>
                  </a:cubicBezTo>
                  <a:cubicBezTo>
                    <a:pt x="359" y="2"/>
                    <a:pt x="0" y="361"/>
                    <a:pt x="0" y="818"/>
                  </a:cubicBezTo>
                  <a:cubicBezTo>
                    <a:pt x="0" y="1274"/>
                    <a:pt x="359" y="1633"/>
                    <a:pt x="816" y="1633"/>
                  </a:cubicBezTo>
                  <a:cubicBezTo>
                    <a:pt x="1272" y="1633"/>
                    <a:pt x="1631" y="1274"/>
                    <a:pt x="1631" y="818"/>
                  </a:cubicBezTo>
                  <a:cubicBezTo>
                    <a:pt x="1631" y="349"/>
                    <a:pt x="1302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9" name="Google Shape;17969;p31"/>
            <p:cNvSpPr/>
            <p:nvPr/>
          </p:nvSpPr>
          <p:spPr>
            <a:xfrm>
              <a:off x="2020800" y="2563050"/>
              <a:ext cx="40800" cy="40850"/>
            </a:xfrm>
            <a:custGeom>
              <a:avLst/>
              <a:gdLst/>
              <a:ahLst/>
              <a:cxnLst/>
              <a:rect l="l" t="t" r="r" b="b"/>
              <a:pathLst>
                <a:path w="1632" h="1634" extrusionOk="0">
                  <a:moveTo>
                    <a:pt x="869" y="0"/>
                  </a:moveTo>
                  <a:cubicBezTo>
                    <a:pt x="851" y="0"/>
                    <a:pt x="833" y="1"/>
                    <a:pt x="816" y="2"/>
                  </a:cubicBezTo>
                  <a:cubicBezTo>
                    <a:pt x="359" y="2"/>
                    <a:pt x="0" y="394"/>
                    <a:pt x="0" y="818"/>
                  </a:cubicBezTo>
                  <a:cubicBezTo>
                    <a:pt x="0" y="1274"/>
                    <a:pt x="359" y="1633"/>
                    <a:pt x="816" y="1633"/>
                  </a:cubicBezTo>
                  <a:cubicBezTo>
                    <a:pt x="1240" y="1633"/>
                    <a:pt x="1631" y="1274"/>
                    <a:pt x="1631" y="818"/>
                  </a:cubicBezTo>
                  <a:cubicBezTo>
                    <a:pt x="1631" y="349"/>
                    <a:pt x="1272" y="0"/>
                    <a:pt x="86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0" name="Google Shape;17970;p31"/>
            <p:cNvSpPr/>
            <p:nvPr/>
          </p:nvSpPr>
          <p:spPr>
            <a:xfrm>
              <a:off x="2045250" y="24318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73"/>
                    <a:pt x="359" y="1631"/>
                    <a:pt x="816" y="1631"/>
                  </a:cubicBezTo>
                  <a:cubicBezTo>
                    <a:pt x="1240" y="1631"/>
                    <a:pt x="1632" y="1273"/>
                    <a:pt x="1632" y="816"/>
                  </a:cubicBezTo>
                  <a:cubicBezTo>
                    <a:pt x="1632" y="359"/>
                    <a:pt x="1240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1" name="Google Shape;17971;p31"/>
            <p:cNvSpPr/>
            <p:nvPr/>
          </p:nvSpPr>
          <p:spPr>
            <a:xfrm>
              <a:off x="2079500" y="23037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40"/>
                    <a:pt x="359" y="1631"/>
                    <a:pt x="816" y="1631"/>
                  </a:cubicBezTo>
                  <a:cubicBezTo>
                    <a:pt x="1273" y="1631"/>
                    <a:pt x="1632" y="1240"/>
                    <a:pt x="1632" y="816"/>
                  </a:cubicBezTo>
                  <a:cubicBezTo>
                    <a:pt x="1632" y="359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2" name="Google Shape;17972;p31"/>
            <p:cNvSpPr/>
            <p:nvPr/>
          </p:nvSpPr>
          <p:spPr>
            <a:xfrm>
              <a:off x="2123550" y="21781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0" y="359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59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3" name="Google Shape;17973;p31"/>
            <p:cNvSpPr/>
            <p:nvPr/>
          </p:nvSpPr>
          <p:spPr>
            <a:xfrm>
              <a:off x="2176550" y="205585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0" y="359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3" y="1632"/>
                    <a:pt x="1631" y="1273"/>
                    <a:pt x="1631" y="816"/>
                  </a:cubicBezTo>
                  <a:cubicBezTo>
                    <a:pt x="1631" y="359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4" name="Google Shape;17974;p31"/>
            <p:cNvSpPr/>
            <p:nvPr/>
          </p:nvSpPr>
          <p:spPr>
            <a:xfrm>
              <a:off x="2238525" y="193842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73"/>
                    <a:pt x="359" y="1631"/>
                    <a:pt x="816" y="1631"/>
                  </a:cubicBezTo>
                  <a:cubicBezTo>
                    <a:pt x="1273" y="1631"/>
                    <a:pt x="1632" y="1273"/>
                    <a:pt x="1632" y="816"/>
                  </a:cubicBezTo>
                  <a:cubicBezTo>
                    <a:pt x="1632" y="359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5" name="Google Shape;17975;p31"/>
            <p:cNvSpPr/>
            <p:nvPr/>
          </p:nvSpPr>
          <p:spPr>
            <a:xfrm>
              <a:off x="2311100" y="1825875"/>
              <a:ext cx="38350" cy="39175"/>
            </a:xfrm>
            <a:custGeom>
              <a:avLst/>
              <a:gdLst/>
              <a:ahLst/>
              <a:cxnLst/>
              <a:rect l="l" t="t" r="r" b="b"/>
              <a:pathLst>
                <a:path w="1534" h="1567" extrusionOk="0">
                  <a:moveTo>
                    <a:pt x="784" y="1"/>
                  </a:moveTo>
                  <a:cubicBezTo>
                    <a:pt x="360" y="1"/>
                    <a:pt x="1" y="360"/>
                    <a:pt x="1" y="784"/>
                  </a:cubicBezTo>
                  <a:cubicBezTo>
                    <a:pt x="1" y="1208"/>
                    <a:pt x="327" y="1567"/>
                    <a:pt x="784" y="1567"/>
                  </a:cubicBezTo>
                  <a:cubicBezTo>
                    <a:pt x="1175" y="1567"/>
                    <a:pt x="1534" y="1240"/>
                    <a:pt x="1534" y="784"/>
                  </a:cubicBezTo>
                  <a:cubicBezTo>
                    <a:pt x="1534" y="392"/>
                    <a:pt x="1175" y="33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6" name="Google Shape;17976;p31"/>
            <p:cNvSpPr/>
            <p:nvPr/>
          </p:nvSpPr>
          <p:spPr>
            <a:xfrm>
              <a:off x="2389400" y="1720675"/>
              <a:ext cx="38350" cy="38375"/>
            </a:xfrm>
            <a:custGeom>
              <a:avLst/>
              <a:gdLst/>
              <a:ahLst/>
              <a:cxnLst/>
              <a:rect l="l" t="t" r="r" b="b"/>
              <a:pathLst>
                <a:path w="1534" h="1535" extrusionOk="0">
                  <a:moveTo>
                    <a:pt x="783" y="1"/>
                  </a:moveTo>
                  <a:cubicBezTo>
                    <a:pt x="359" y="1"/>
                    <a:pt x="0" y="327"/>
                    <a:pt x="0" y="751"/>
                  </a:cubicBezTo>
                  <a:cubicBezTo>
                    <a:pt x="0" y="1175"/>
                    <a:pt x="359" y="1534"/>
                    <a:pt x="783" y="1534"/>
                  </a:cubicBezTo>
                  <a:cubicBezTo>
                    <a:pt x="1207" y="1534"/>
                    <a:pt x="1533" y="1175"/>
                    <a:pt x="1533" y="751"/>
                  </a:cubicBezTo>
                  <a:cubicBezTo>
                    <a:pt x="1533" y="327"/>
                    <a:pt x="1207" y="1"/>
                    <a:pt x="78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7" name="Google Shape;17977;p31"/>
            <p:cNvSpPr/>
            <p:nvPr/>
          </p:nvSpPr>
          <p:spPr>
            <a:xfrm>
              <a:off x="2475825" y="1619575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4" y="0"/>
                  </a:moveTo>
                  <a:cubicBezTo>
                    <a:pt x="327" y="0"/>
                    <a:pt x="1" y="359"/>
                    <a:pt x="1" y="783"/>
                  </a:cubicBezTo>
                  <a:cubicBezTo>
                    <a:pt x="1" y="1207"/>
                    <a:pt x="327" y="1533"/>
                    <a:pt x="784" y="1533"/>
                  </a:cubicBezTo>
                  <a:cubicBezTo>
                    <a:pt x="1240" y="1533"/>
                    <a:pt x="1567" y="1174"/>
                    <a:pt x="1567" y="783"/>
                  </a:cubicBezTo>
                  <a:cubicBezTo>
                    <a:pt x="1567" y="326"/>
                    <a:pt x="1240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8" name="Google Shape;17978;p31"/>
            <p:cNvSpPr/>
            <p:nvPr/>
          </p:nvSpPr>
          <p:spPr>
            <a:xfrm>
              <a:off x="2570425" y="1524150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1"/>
                  </a:moveTo>
                  <a:cubicBezTo>
                    <a:pt x="327" y="1"/>
                    <a:pt x="1" y="392"/>
                    <a:pt x="1" y="783"/>
                  </a:cubicBezTo>
                  <a:cubicBezTo>
                    <a:pt x="1" y="1240"/>
                    <a:pt x="392" y="1566"/>
                    <a:pt x="784" y="1566"/>
                  </a:cubicBezTo>
                  <a:cubicBezTo>
                    <a:pt x="1240" y="1566"/>
                    <a:pt x="1567" y="1207"/>
                    <a:pt x="1567" y="783"/>
                  </a:cubicBezTo>
                  <a:cubicBezTo>
                    <a:pt x="1567" y="392"/>
                    <a:pt x="1208" y="66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9" name="Google Shape;17979;p31"/>
            <p:cNvSpPr/>
            <p:nvPr/>
          </p:nvSpPr>
          <p:spPr>
            <a:xfrm>
              <a:off x="2672375" y="14385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0"/>
                  </a:moveTo>
                  <a:cubicBezTo>
                    <a:pt x="359" y="0"/>
                    <a:pt x="0" y="359"/>
                    <a:pt x="0" y="751"/>
                  </a:cubicBezTo>
                  <a:cubicBezTo>
                    <a:pt x="0" y="1142"/>
                    <a:pt x="359" y="1468"/>
                    <a:pt x="751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59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0" name="Google Shape;17980;p31"/>
            <p:cNvSpPr/>
            <p:nvPr/>
          </p:nvSpPr>
          <p:spPr>
            <a:xfrm>
              <a:off x="2780025" y="13594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0"/>
                  </a:moveTo>
                  <a:cubicBezTo>
                    <a:pt x="326" y="0"/>
                    <a:pt x="0" y="327"/>
                    <a:pt x="0" y="751"/>
                  </a:cubicBezTo>
                  <a:cubicBezTo>
                    <a:pt x="0" y="1142"/>
                    <a:pt x="326" y="1468"/>
                    <a:pt x="718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7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1" name="Google Shape;17981;p31"/>
            <p:cNvSpPr/>
            <p:nvPr/>
          </p:nvSpPr>
          <p:spPr>
            <a:xfrm>
              <a:off x="2891750" y="1289300"/>
              <a:ext cx="36700" cy="36700"/>
            </a:xfrm>
            <a:custGeom>
              <a:avLst/>
              <a:gdLst/>
              <a:ahLst/>
              <a:cxnLst/>
              <a:rect l="l" t="t" r="r" b="b"/>
              <a:pathLst>
                <a:path w="1468" h="1468" extrusionOk="0">
                  <a:moveTo>
                    <a:pt x="750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2" name="Google Shape;17982;p31"/>
            <p:cNvSpPr/>
            <p:nvPr/>
          </p:nvSpPr>
          <p:spPr>
            <a:xfrm>
              <a:off x="3009175" y="122567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142"/>
                    <a:pt x="326" y="1469"/>
                    <a:pt x="718" y="1469"/>
                  </a:cubicBezTo>
                  <a:cubicBezTo>
                    <a:pt x="1142" y="1469"/>
                    <a:pt x="1468" y="1142"/>
                    <a:pt x="1468" y="751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3" name="Google Shape;17983;p31"/>
            <p:cNvSpPr/>
            <p:nvPr/>
          </p:nvSpPr>
          <p:spPr>
            <a:xfrm>
              <a:off x="3131500" y="117267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0"/>
                  </a:moveTo>
                  <a:cubicBezTo>
                    <a:pt x="326" y="0"/>
                    <a:pt x="0" y="327"/>
                    <a:pt x="0" y="751"/>
                  </a:cubicBezTo>
                  <a:cubicBezTo>
                    <a:pt x="0" y="1142"/>
                    <a:pt x="326" y="1468"/>
                    <a:pt x="751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7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4" name="Google Shape;17984;p31"/>
            <p:cNvSpPr/>
            <p:nvPr/>
          </p:nvSpPr>
          <p:spPr>
            <a:xfrm>
              <a:off x="3258700" y="1130200"/>
              <a:ext cx="35100" cy="34350"/>
            </a:xfrm>
            <a:custGeom>
              <a:avLst/>
              <a:gdLst/>
              <a:ahLst/>
              <a:cxnLst/>
              <a:rect l="l" t="t" r="r" b="b"/>
              <a:pathLst>
                <a:path w="1404" h="1374" extrusionOk="0">
                  <a:moveTo>
                    <a:pt x="768" y="1"/>
                  </a:moveTo>
                  <a:cubicBezTo>
                    <a:pt x="752" y="1"/>
                    <a:pt x="735" y="2"/>
                    <a:pt x="719" y="3"/>
                  </a:cubicBezTo>
                  <a:cubicBezTo>
                    <a:pt x="327" y="3"/>
                    <a:pt x="1" y="329"/>
                    <a:pt x="1" y="688"/>
                  </a:cubicBezTo>
                  <a:cubicBezTo>
                    <a:pt x="1" y="1047"/>
                    <a:pt x="295" y="1373"/>
                    <a:pt x="719" y="1373"/>
                  </a:cubicBezTo>
                  <a:cubicBezTo>
                    <a:pt x="1077" y="1373"/>
                    <a:pt x="1404" y="1112"/>
                    <a:pt x="1404" y="688"/>
                  </a:cubicBezTo>
                  <a:cubicBezTo>
                    <a:pt x="1404" y="315"/>
                    <a:pt x="1107" y="1"/>
                    <a:pt x="76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5" name="Google Shape;17985;p31"/>
            <p:cNvSpPr/>
            <p:nvPr/>
          </p:nvSpPr>
          <p:spPr>
            <a:xfrm>
              <a:off x="3386750" y="1095200"/>
              <a:ext cx="34275" cy="35100"/>
            </a:xfrm>
            <a:custGeom>
              <a:avLst/>
              <a:gdLst/>
              <a:ahLst/>
              <a:cxnLst/>
              <a:rect l="l" t="t" r="r" b="b"/>
              <a:pathLst>
                <a:path w="1371" h="1404" extrusionOk="0">
                  <a:moveTo>
                    <a:pt x="685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44" y="1403"/>
                    <a:pt x="1370" y="1077"/>
                    <a:pt x="1370" y="718"/>
                  </a:cubicBezTo>
                  <a:cubicBezTo>
                    <a:pt x="1370" y="294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6" name="Google Shape;17986;p31"/>
            <p:cNvSpPr/>
            <p:nvPr/>
          </p:nvSpPr>
          <p:spPr>
            <a:xfrm>
              <a:off x="3518050" y="1069925"/>
              <a:ext cx="34275" cy="35075"/>
            </a:xfrm>
            <a:custGeom>
              <a:avLst/>
              <a:gdLst/>
              <a:ahLst/>
              <a:cxnLst/>
              <a:rect l="l" t="t" r="r" b="b"/>
              <a:pathLst>
                <a:path w="1371" h="1403" extrusionOk="0">
                  <a:moveTo>
                    <a:pt x="685" y="0"/>
                  </a:moveTo>
                  <a:cubicBezTo>
                    <a:pt x="326" y="0"/>
                    <a:pt x="0" y="326"/>
                    <a:pt x="0" y="685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44" y="1403"/>
                    <a:pt x="1370" y="1077"/>
                    <a:pt x="1370" y="685"/>
                  </a:cubicBezTo>
                  <a:cubicBezTo>
                    <a:pt x="1370" y="326"/>
                    <a:pt x="1044" y="33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7" name="Google Shape;17987;p31"/>
            <p:cNvSpPr/>
            <p:nvPr/>
          </p:nvSpPr>
          <p:spPr>
            <a:xfrm>
              <a:off x="3649325" y="10560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6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327" y="1371"/>
                    <a:pt x="686" y="1371"/>
                  </a:cubicBezTo>
                  <a:cubicBezTo>
                    <a:pt x="1077" y="1371"/>
                    <a:pt x="1371" y="1045"/>
                    <a:pt x="1371" y="686"/>
                  </a:cubicBezTo>
                  <a:cubicBezTo>
                    <a:pt x="1371" y="294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8" name="Google Shape;17988;p31"/>
            <p:cNvSpPr/>
            <p:nvPr/>
          </p:nvSpPr>
          <p:spPr>
            <a:xfrm>
              <a:off x="3783900" y="1051975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4" y="1"/>
                    <a:pt x="0" y="262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1" y="1305"/>
                    <a:pt x="1305" y="1012"/>
                    <a:pt x="1305" y="653"/>
                  </a:cubicBezTo>
                  <a:cubicBezTo>
                    <a:pt x="1305" y="262"/>
                    <a:pt x="1011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9" name="Google Shape;17989;p31"/>
            <p:cNvSpPr/>
            <p:nvPr/>
          </p:nvSpPr>
          <p:spPr>
            <a:xfrm>
              <a:off x="3915175" y="1056050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719" y="1"/>
                  </a:moveTo>
                  <a:cubicBezTo>
                    <a:pt x="327" y="1"/>
                    <a:pt x="1" y="327"/>
                    <a:pt x="1" y="686"/>
                  </a:cubicBezTo>
                  <a:cubicBezTo>
                    <a:pt x="1" y="1045"/>
                    <a:pt x="327" y="1371"/>
                    <a:pt x="719" y="1371"/>
                  </a:cubicBezTo>
                  <a:cubicBezTo>
                    <a:pt x="1077" y="1371"/>
                    <a:pt x="1404" y="1045"/>
                    <a:pt x="1404" y="686"/>
                  </a:cubicBezTo>
                  <a:cubicBezTo>
                    <a:pt x="1404" y="327"/>
                    <a:pt x="1077" y="1"/>
                    <a:pt x="71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0" name="Google Shape;17990;p31"/>
            <p:cNvSpPr/>
            <p:nvPr/>
          </p:nvSpPr>
          <p:spPr>
            <a:xfrm>
              <a:off x="4047300" y="10691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7" y="1"/>
                    <a:pt x="0" y="327"/>
                    <a:pt x="0" y="718"/>
                  </a:cubicBezTo>
                  <a:cubicBezTo>
                    <a:pt x="0" y="1142"/>
                    <a:pt x="327" y="1469"/>
                    <a:pt x="718" y="1469"/>
                  </a:cubicBezTo>
                  <a:cubicBezTo>
                    <a:pt x="1142" y="1469"/>
                    <a:pt x="1468" y="1142"/>
                    <a:pt x="1468" y="718"/>
                  </a:cubicBezTo>
                  <a:cubicBezTo>
                    <a:pt x="1468" y="359"/>
                    <a:pt x="1142" y="33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1" name="Google Shape;17991;p31"/>
            <p:cNvSpPr/>
            <p:nvPr/>
          </p:nvSpPr>
          <p:spPr>
            <a:xfrm>
              <a:off x="4178600" y="109357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2" name="Google Shape;17992;p31"/>
            <p:cNvSpPr/>
            <p:nvPr/>
          </p:nvSpPr>
          <p:spPr>
            <a:xfrm>
              <a:off x="4305800" y="1127000"/>
              <a:ext cx="38375" cy="39175"/>
            </a:xfrm>
            <a:custGeom>
              <a:avLst/>
              <a:gdLst/>
              <a:ahLst/>
              <a:cxnLst/>
              <a:rect l="l" t="t" r="r" b="b"/>
              <a:pathLst>
                <a:path w="1535" h="1567" extrusionOk="0">
                  <a:moveTo>
                    <a:pt x="784" y="1"/>
                  </a:moveTo>
                  <a:cubicBezTo>
                    <a:pt x="327" y="1"/>
                    <a:pt x="1" y="327"/>
                    <a:pt x="1" y="784"/>
                  </a:cubicBezTo>
                  <a:cubicBezTo>
                    <a:pt x="1" y="1240"/>
                    <a:pt x="360" y="1566"/>
                    <a:pt x="784" y="1566"/>
                  </a:cubicBezTo>
                  <a:cubicBezTo>
                    <a:pt x="1208" y="1566"/>
                    <a:pt x="1534" y="1175"/>
                    <a:pt x="1534" y="784"/>
                  </a:cubicBezTo>
                  <a:cubicBezTo>
                    <a:pt x="1534" y="359"/>
                    <a:pt x="1175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3" name="Google Shape;17993;p31"/>
            <p:cNvSpPr/>
            <p:nvPr/>
          </p:nvSpPr>
          <p:spPr>
            <a:xfrm>
              <a:off x="4430575" y="117022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60" y="1"/>
                    <a:pt x="1" y="359"/>
                    <a:pt x="1" y="816"/>
                  </a:cubicBezTo>
                  <a:cubicBezTo>
                    <a:pt x="1" y="1240"/>
                    <a:pt x="360" y="1631"/>
                    <a:pt x="816" y="1631"/>
                  </a:cubicBezTo>
                  <a:cubicBezTo>
                    <a:pt x="1240" y="1631"/>
                    <a:pt x="1632" y="1240"/>
                    <a:pt x="1632" y="816"/>
                  </a:cubicBezTo>
                  <a:cubicBezTo>
                    <a:pt x="1632" y="392"/>
                    <a:pt x="1240" y="33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4" name="Google Shape;17994;p31"/>
            <p:cNvSpPr/>
            <p:nvPr/>
          </p:nvSpPr>
          <p:spPr>
            <a:xfrm>
              <a:off x="4552900" y="1224000"/>
              <a:ext cx="40800" cy="40850"/>
            </a:xfrm>
            <a:custGeom>
              <a:avLst/>
              <a:gdLst/>
              <a:ahLst/>
              <a:cxnLst/>
              <a:rect l="l" t="t" r="r" b="b"/>
              <a:pathLst>
                <a:path w="1632" h="1634" extrusionOk="0">
                  <a:moveTo>
                    <a:pt x="866" y="1"/>
                  </a:moveTo>
                  <a:cubicBezTo>
                    <a:pt x="849" y="1"/>
                    <a:pt x="833" y="1"/>
                    <a:pt x="816" y="2"/>
                  </a:cubicBezTo>
                  <a:cubicBezTo>
                    <a:pt x="360" y="2"/>
                    <a:pt x="1" y="361"/>
                    <a:pt x="1" y="818"/>
                  </a:cubicBezTo>
                  <a:cubicBezTo>
                    <a:pt x="1" y="1275"/>
                    <a:pt x="360" y="1633"/>
                    <a:pt x="816" y="1633"/>
                  </a:cubicBezTo>
                  <a:cubicBezTo>
                    <a:pt x="1240" y="1633"/>
                    <a:pt x="1632" y="1275"/>
                    <a:pt x="1632" y="818"/>
                  </a:cubicBezTo>
                  <a:cubicBezTo>
                    <a:pt x="1632" y="379"/>
                    <a:pt x="1270" y="1"/>
                    <a:pt x="8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5" name="Google Shape;17995;p31"/>
            <p:cNvSpPr/>
            <p:nvPr/>
          </p:nvSpPr>
          <p:spPr>
            <a:xfrm>
              <a:off x="4668700" y="1285200"/>
              <a:ext cx="43250" cy="42450"/>
            </a:xfrm>
            <a:custGeom>
              <a:avLst/>
              <a:gdLst/>
              <a:ahLst/>
              <a:cxnLst/>
              <a:rect l="l" t="t" r="r" b="b"/>
              <a:pathLst>
                <a:path w="1730" h="1698" extrusionOk="0">
                  <a:moveTo>
                    <a:pt x="849" y="1"/>
                  </a:moveTo>
                  <a:cubicBezTo>
                    <a:pt x="360" y="1"/>
                    <a:pt x="1" y="360"/>
                    <a:pt x="1" y="849"/>
                  </a:cubicBezTo>
                  <a:cubicBezTo>
                    <a:pt x="1" y="1338"/>
                    <a:pt x="360" y="1697"/>
                    <a:pt x="849" y="1697"/>
                  </a:cubicBezTo>
                  <a:cubicBezTo>
                    <a:pt x="1338" y="1697"/>
                    <a:pt x="1730" y="1338"/>
                    <a:pt x="1730" y="849"/>
                  </a:cubicBezTo>
                  <a:cubicBezTo>
                    <a:pt x="1730" y="360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6" name="Google Shape;17996;p31"/>
            <p:cNvSpPr/>
            <p:nvPr/>
          </p:nvSpPr>
          <p:spPr>
            <a:xfrm>
              <a:off x="4779625" y="13553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3" y="0"/>
                  </a:moveTo>
                  <a:cubicBezTo>
                    <a:pt x="424" y="0"/>
                    <a:pt x="0" y="424"/>
                    <a:pt x="0" y="914"/>
                  </a:cubicBezTo>
                  <a:cubicBezTo>
                    <a:pt x="0" y="1403"/>
                    <a:pt x="424" y="1794"/>
                    <a:pt x="913" y="1794"/>
                  </a:cubicBezTo>
                  <a:cubicBezTo>
                    <a:pt x="1403" y="1794"/>
                    <a:pt x="1794" y="1403"/>
                    <a:pt x="1794" y="914"/>
                  </a:cubicBezTo>
                  <a:cubicBezTo>
                    <a:pt x="1794" y="359"/>
                    <a:pt x="1435" y="0"/>
                    <a:pt x="91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7" name="Google Shape;17997;p31"/>
            <p:cNvSpPr/>
            <p:nvPr/>
          </p:nvSpPr>
          <p:spPr>
            <a:xfrm>
              <a:off x="4885625" y="1432825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7" y="0"/>
                  </a:moveTo>
                  <a:cubicBezTo>
                    <a:pt x="425" y="0"/>
                    <a:pt x="1" y="457"/>
                    <a:pt x="1" y="946"/>
                  </a:cubicBezTo>
                  <a:cubicBezTo>
                    <a:pt x="1" y="1468"/>
                    <a:pt x="457" y="1892"/>
                    <a:pt x="947" y="1892"/>
                  </a:cubicBezTo>
                  <a:cubicBezTo>
                    <a:pt x="1469" y="1892"/>
                    <a:pt x="1893" y="1435"/>
                    <a:pt x="1893" y="946"/>
                  </a:cubicBezTo>
                  <a:cubicBezTo>
                    <a:pt x="1893" y="457"/>
                    <a:pt x="1469" y="33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8" name="Google Shape;17998;p31"/>
            <p:cNvSpPr/>
            <p:nvPr/>
          </p:nvSpPr>
          <p:spPr>
            <a:xfrm>
              <a:off x="4987575" y="1519250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6" y="1"/>
                  </a:moveTo>
                  <a:cubicBezTo>
                    <a:pt x="424" y="1"/>
                    <a:pt x="0" y="425"/>
                    <a:pt x="0" y="947"/>
                  </a:cubicBezTo>
                  <a:cubicBezTo>
                    <a:pt x="0" y="1469"/>
                    <a:pt x="424" y="1893"/>
                    <a:pt x="946" y="1893"/>
                  </a:cubicBezTo>
                  <a:cubicBezTo>
                    <a:pt x="1468" y="1893"/>
                    <a:pt x="1892" y="1469"/>
                    <a:pt x="1892" y="947"/>
                  </a:cubicBezTo>
                  <a:cubicBezTo>
                    <a:pt x="1892" y="457"/>
                    <a:pt x="1435" y="1"/>
                    <a:pt x="94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9" name="Google Shape;17999;p31"/>
            <p:cNvSpPr/>
            <p:nvPr/>
          </p:nvSpPr>
          <p:spPr>
            <a:xfrm>
              <a:off x="5080525" y="161305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0"/>
                  </a:moveTo>
                  <a:cubicBezTo>
                    <a:pt x="457" y="0"/>
                    <a:pt x="1" y="457"/>
                    <a:pt x="1" y="979"/>
                  </a:cubicBezTo>
                  <a:cubicBezTo>
                    <a:pt x="1" y="1533"/>
                    <a:pt x="457" y="1957"/>
                    <a:pt x="979" y="1957"/>
                  </a:cubicBezTo>
                  <a:cubicBezTo>
                    <a:pt x="1501" y="1957"/>
                    <a:pt x="1958" y="1533"/>
                    <a:pt x="1958" y="979"/>
                  </a:cubicBezTo>
                  <a:cubicBezTo>
                    <a:pt x="1958" y="457"/>
                    <a:pt x="1501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0" name="Google Shape;18000;p31"/>
            <p:cNvSpPr/>
            <p:nvPr/>
          </p:nvSpPr>
          <p:spPr>
            <a:xfrm>
              <a:off x="5166975" y="1714125"/>
              <a:ext cx="48950" cy="49000"/>
            </a:xfrm>
            <a:custGeom>
              <a:avLst/>
              <a:gdLst/>
              <a:ahLst/>
              <a:cxnLst/>
              <a:rect l="l" t="t" r="r" b="b"/>
              <a:pathLst>
                <a:path w="1958" h="1960" extrusionOk="0">
                  <a:moveTo>
                    <a:pt x="1038" y="0"/>
                  </a:moveTo>
                  <a:cubicBezTo>
                    <a:pt x="1019" y="0"/>
                    <a:pt x="999" y="1"/>
                    <a:pt x="979" y="2"/>
                  </a:cubicBezTo>
                  <a:cubicBezTo>
                    <a:pt x="457" y="2"/>
                    <a:pt x="0" y="459"/>
                    <a:pt x="0" y="981"/>
                  </a:cubicBezTo>
                  <a:cubicBezTo>
                    <a:pt x="0" y="1502"/>
                    <a:pt x="457" y="1959"/>
                    <a:pt x="979" y="1959"/>
                  </a:cubicBezTo>
                  <a:cubicBezTo>
                    <a:pt x="1501" y="1959"/>
                    <a:pt x="1958" y="1502"/>
                    <a:pt x="1958" y="981"/>
                  </a:cubicBezTo>
                  <a:cubicBezTo>
                    <a:pt x="1958" y="445"/>
                    <a:pt x="1592" y="0"/>
                    <a:pt x="103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1" name="Google Shape;18001;p31"/>
            <p:cNvSpPr/>
            <p:nvPr/>
          </p:nvSpPr>
          <p:spPr>
            <a:xfrm>
              <a:off x="5246075" y="1819350"/>
              <a:ext cx="50600" cy="50600"/>
            </a:xfrm>
            <a:custGeom>
              <a:avLst/>
              <a:gdLst/>
              <a:ahLst/>
              <a:cxnLst/>
              <a:rect l="l" t="t" r="r" b="b"/>
              <a:pathLst>
                <a:path w="2024" h="2024" extrusionOk="0">
                  <a:moveTo>
                    <a:pt x="1012" y="1"/>
                  </a:moveTo>
                  <a:cubicBezTo>
                    <a:pt x="425" y="1"/>
                    <a:pt x="1" y="425"/>
                    <a:pt x="1" y="1012"/>
                  </a:cubicBezTo>
                  <a:cubicBezTo>
                    <a:pt x="1" y="1599"/>
                    <a:pt x="425" y="2023"/>
                    <a:pt x="1012" y="2023"/>
                  </a:cubicBezTo>
                  <a:cubicBezTo>
                    <a:pt x="1566" y="2023"/>
                    <a:pt x="2023" y="1599"/>
                    <a:pt x="2023" y="1012"/>
                  </a:cubicBezTo>
                  <a:cubicBezTo>
                    <a:pt x="2023" y="490"/>
                    <a:pt x="1566" y="34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2" name="Google Shape;18002;p31"/>
            <p:cNvSpPr/>
            <p:nvPr/>
          </p:nvSpPr>
          <p:spPr>
            <a:xfrm>
              <a:off x="5317025" y="1932575"/>
              <a:ext cx="51400" cy="50725"/>
            </a:xfrm>
            <a:custGeom>
              <a:avLst/>
              <a:gdLst/>
              <a:ahLst/>
              <a:cxnLst/>
              <a:rect l="l" t="t" r="r" b="b"/>
              <a:pathLst>
                <a:path w="2056" h="2029" extrusionOk="0">
                  <a:moveTo>
                    <a:pt x="1116" y="0"/>
                  </a:moveTo>
                  <a:cubicBezTo>
                    <a:pt x="1082" y="0"/>
                    <a:pt x="1047" y="2"/>
                    <a:pt x="1012" y="6"/>
                  </a:cubicBezTo>
                  <a:cubicBezTo>
                    <a:pt x="457" y="6"/>
                    <a:pt x="1" y="430"/>
                    <a:pt x="1" y="1017"/>
                  </a:cubicBezTo>
                  <a:cubicBezTo>
                    <a:pt x="1" y="1572"/>
                    <a:pt x="457" y="2029"/>
                    <a:pt x="1012" y="2029"/>
                  </a:cubicBezTo>
                  <a:cubicBezTo>
                    <a:pt x="1599" y="2029"/>
                    <a:pt x="2056" y="1572"/>
                    <a:pt x="2056" y="1017"/>
                  </a:cubicBezTo>
                  <a:cubicBezTo>
                    <a:pt x="2056" y="466"/>
                    <a:pt x="1652" y="0"/>
                    <a:pt x="11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3" name="Google Shape;18003;p31"/>
            <p:cNvSpPr/>
            <p:nvPr/>
          </p:nvSpPr>
          <p:spPr>
            <a:xfrm>
              <a:off x="5378200" y="2048525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76" y="0"/>
                  </a:moveTo>
                  <a:cubicBezTo>
                    <a:pt x="489" y="0"/>
                    <a:pt x="0" y="489"/>
                    <a:pt x="0" y="1077"/>
                  </a:cubicBezTo>
                  <a:cubicBezTo>
                    <a:pt x="0" y="1631"/>
                    <a:pt x="489" y="2120"/>
                    <a:pt x="1076" y="2120"/>
                  </a:cubicBezTo>
                  <a:cubicBezTo>
                    <a:pt x="1631" y="2120"/>
                    <a:pt x="2120" y="1631"/>
                    <a:pt x="2120" y="1077"/>
                  </a:cubicBezTo>
                  <a:cubicBezTo>
                    <a:pt x="2120" y="489"/>
                    <a:pt x="1631" y="0"/>
                    <a:pt x="107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4" name="Google Shape;18004;p31"/>
            <p:cNvSpPr/>
            <p:nvPr/>
          </p:nvSpPr>
          <p:spPr>
            <a:xfrm>
              <a:off x="5432000" y="2170850"/>
              <a:ext cx="53050" cy="53025"/>
            </a:xfrm>
            <a:custGeom>
              <a:avLst/>
              <a:gdLst/>
              <a:ahLst/>
              <a:cxnLst/>
              <a:rect l="l" t="t" r="r" b="b"/>
              <a:pathLst>
                <a:path w="2122" h="2121" extrusionOk="0">
                  <a:moveTo>
                    <a:pt x="1077" y="0"/>
                  </a:moveTo>
                  <a:cubicBezTo>
                    <a:pt x="490" y="0"/>
                    <a:pt x="1" y="489"/>
                    <a:pt x="1" y="1077"/>
                  </a:cubicBezTo>
                  <a:cubicBezTo>
                    <a:pt x="1" y="1631"/>
                    <a:pt x="458" y="2120"/>
                    <a:pt x="1077" y="2120"/>
                  </a:cubicBezTo>
                  <a:cubicBezTo>
                    <a:pt x="1632" y="2120"/>
                    <a:pt x="2121" y="1664"/>
                    <a:pt x="2121" y="1077"/>
                  </a:cubicBezTo>
                  <a:cubicBezTo>
                    <a:pt x="2121" y="457"/>
                    <a:pt x="1632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5" name="Google Shape;18005;p31"/>
            <p:cNvSpPr/>
            <p:nvPr/>
          </p:nvSpPr>
          <p:spPr>
            <a:xfrm>
              <a:off x="5476050" y="2296425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77" y="1"/>
                  </a:moveTo>
                  <a:cubicBezTo>
                    <a:pt x="490" y="1"/>
                    <a:pt x="0" y="457"/>
                    <a:pt x="0" y="1044"/>
                  </a:cubicBezTo>
                  <a:cubicBezTo>
                    <a:pt x="0" y="1632"/>
                    <a:pt x="457" y="2121"/>
                    <a:pt x="1077" y="2121"/>
                  </a:cubicBezTo>
                  <a:cubicBezTo>
                    <a:pt x="1631" y="2121"/>
                    <a:pt x="2121" y="1664"/>
                    <a:pt x="2121" y="1044"/>
                  </a:cubicBezTo>
                  <a:cubicBezTo>
                    <a:pt x="2121" y="457"/>
                    <a:pt x="1631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6" name="Google Shape;18006;p31"/>
            <p:cNvSpPr/>
            <p:nvPr/>
          </p:nvSpPr>
          <p:spPr>
            <a:xfrm>
              <a:off x="5508675" y="2423650"/>
              <a:ext cx="55475" cy="55475"/>
            </a:xfrm>
            <a:custGeom>
              <a:avLst/>
              <a:gdLst/>
              <a:ahLst/>
              <a:cxnLst/>
              <a:rect l="l" t="t" r="r" b="b"/>
              <a:pathLst>
                <a:path w="2219" h="2219" extrusionOk="0">
                  <a:moveTo>
                    <a:pt x="1109" y="0"/>
                  </a:moveTo>
                  <a:cubicBezTo>
                    <a:pt x="489" y="0"/>
                    <a:pt x="0" y="490"/>
                    <a:pt x="0" y="1109"/>
                  </a:cubicBezTo>
                  <a:cubicBezTo>
                    <a:pt x="0" y="1729"/>
                    <a:pt x="489" y="2218"/>
                    <a:pt x="1109" y="2218"/>
                  </a:cubicBezTo>
                  <a:cubicBezTo>
                    <a:pt x="1729" y="2218"/>
                    <a:pt x="2218" y="1729"/>
                    <a:pt x="2218" y="1109"/>
                  </a:cubicBezTo>
                  <a:cubicBezTo>
                    <a:pt x="2218" y="490"/>
                    <a:pt x="1729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7" name="Google Shape;18007;p31"/>
            <p:cNvSpPr/>
            <p:nvPr/>
          </p:nvSpPr>
          <p:spPr>
            <a:xfrm>
              <a:off x="5533950" y="2554125"/>
              <a:ext cx="55475" cy="55475"/>
            </a:xfrm>
            <a:custGeom>
              <a:avLst/>
              <a:gdLst/>
              <a:ahLst/>
              <a:cxnLst/>
              <a:rect l="l" t="t" r="r" b="b"/>
              <a:pathLst>
                <a:path w="2219" h="2219" extrusionOk="0">
                  <a:moveTo>
                    <a:pt x="1109" y="0"/>
                  </a:moveTo>
                  <a:cubicBezTo>
                    <a:pt x="490" y="0"/>
                    <a:pt x="0" y="490"/>
                    <a:pt x="0" y="1109"/>
                  </a:cubicBezTo>
                  <a:cubicBezTo>
                    <a:pt x="0" y="1729"/>
                    <a:pt x="490" y="2219"/>
                    <a:pt x="1109" y="2219"/>
                  </a:cubicBezTo>
                  <a:cubicBezTo>
                    <a:pt x="1729" y="2219"/>
                    <a:pt x="2219" y="1729"/>
                    <a:pt x="2219" y="1109"/>
                  </a:cubicBezTo>
                  <a:cubicBezTo>
                    <a:pt x="2219" y="522"/>
                    <a:pt x="1729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8" name="Google Shape;18008;p31"/>
            <p:cNvSpPr/>
            <p:nvPr/>
          </p:nvSpPr>
          <p:spPr>
            <a:xfrm>
              <a:off x="5549450" y="2687050"/>
              <a:ext cx="55475" cy="54650"/>
            </a:xfrm>
            <a:custGeom>
              <a:avLst/>
              <a:gdLst/>
              <a:ahLst/>
              <a:cxnLst/>
              <a:rect l="l" t="t" r="r" b="b"/>
              <a:pathLst>
                <a:path w="2219" h="2186" extrusionOk="0">
                  <a:moveTo>
                    <a:pt x="1109" y="0"/>
                  </a:moveTo>
                  <a:cubicBezTo>
                    <a:pt x="489" y="0"/>
                    <a:pt x="0" y="490"/>
                    <a:pt x="0" y="1077"/>
                  </a:cubicBezTo>
                  <a:cubicBezTo>
                    <a:pt x="0" y="1697"/>
                    <a:pt x="489" y="2186"/>
                    <a:pt x="1109" y="2186"/>
                  </a:cubicBezTo>
                  <a:cubicBezTo>
                    <a:pt x="1729" y="2186"/>
                    <a:pt x="2218" y="1697"/>
                    <a:pt x="2218" y="1077"/>
                  </a:cubicBezTo>
                  <a:cubicBezTo>
                    <a:pt x="2218" y="490"/>
                    <a:pt x="1664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9" name="Google Shape;18009;p31"/>
            <p:cNvSpPr/>
            <p:nvPr/>
          </p:nvSpPr>
          <p:spPr>
            <a:xfrm>
              <a:off x="5488275" y="284445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99" y="0"/>
                    <a:pt x="1" y="98"/>
                    <a:pt x="1" y="163"/>
                  </a:cubicBezTo>
                  <a:cubicBezTo>
                    <a:pt x="1" y="261"/>
                    <a:pt x="99" y="326"/>
                    <a:pt x="164" y="326"/>
                  </a:cubicBezTo>
                  <a:cubicBezTo>
                    <a:pt x="262" y="326"/>
                    <a:pt x="327" y="261"/>
                    <a:pt x="327" y="163"/>
                  </a:cubicBezTo>
                  <a:cubicBezTo>
                    <a:pt x="327" y="98"/>
                    <a:pt x="294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0" name="Google Shape;18010;p31"/>
            <p:cNvSpPr/>
            <p:nvPr/>
          </p:nvSpPr>
          <p:spPr>
            <a:xfrm>
              <a:off x="5484200" y="29773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98" y="0"/>
                    <a:pt x="1" y="65"/>
                    <a:pt x="1" y="163"/>
                  </a:cubicBezTo>
                  <a:cubicBezTo>
                    <a:pt x="1" y="228"/>
                    <a:pt x="98" y="326"/>
                    <a:pt x="164" y="326"/>
                  </a:cubicBezTo>
                  <a:cubicBezTo>
                    <a:pt x="262" y="326"/>
                    <a:pt x="327" y="228"/>
                    <a:pt x="327" y="163"/>
                  </a:cubicBezTo>
                  <a:cubicBezTo>
                    <a:pt x="327" y="65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1" name="Google Shape;18011;p31"/>
            <p:cNvSpPr/>
            <p:nvPr/>
          </p:nvSpPr>
          <p:spPr>
            <a:xfrm>
              <a:off x="5467075" y="3107850"/>
              <a:ext cx="9800" cy="9800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196" y="0"/>
                  </a:moveTo>
                  <a:cubicBezTo>
                    <a:pt x="66" y="0"/>
                    <a:pt x="1" y="66"/>
                    <a:pt x="1" y="196"/>
                  </a:cubicBezTo>
                  <a:cubicBezTo>
                    <a:pt x="1" y="327"/>
                    <a:pt x="66" y="392"/>
                    <a:pt x="196" y="392"/>
                  </a:cubicBezTo>
                  <a:cubicBezTo>
                    <a:pt x="327" y="392"/>
                    <a:pt x="392" y="327"/>
                    <a:pt x="392" y="196"/>
                  </a:cubicBezTo>
                  <a:cubicBezTo>
                    <a:pt x="392" y="131"/>
                    <a:pt x="327" y="33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2" name="Google Shape;18012;p31"/>
            <p:cNvSpPr/>
            <p:nvPr/>
          </p:nvSpPr>
          <p:spPr>
            <a:xfrm>
              <a:off x="5440175" y="3236700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61" y="0"/>
                  </a:moveTo>
                  <a:cubicBezTo>
                    <a:pt x="131" y="0"/>
                    <a:pt x="0" y="131"/>
                    <a:pt x="0" y="261"/>
                  </a:cubicBezTo>
                  <a:cubicBezTo>
                    <a:pt x="0" y="392"/>
                    <a:pt x="131" y="490"/>
                    <a:pt x="261" y="490"/>
                  </a:cubicBezTo>
                  <a:cubicBezTo>
                    <a:pt x="392" y="490"/>
                    <a:pt x="489" y="392"/>
                    <a:pt x="489" y="261"/>
                  </a:cubicBezTo>
                  <a:cubicBezTo>
                    <a:pt x="489" y="131"/>
                    <a:pt x="392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3" name="Google Shape;18013;p31"/>
            <p:cNvSpPr/>
            <p:nvPr/>
          </p:nvSpPr>
          <p:spPr>
            <a:xfrm>
              <a:off x="5402650" y="3364725"/>
              <a:ext cx="13900" cy="13900"/>
            </a:xfrm>
            <a:custGeom>
              <a:avLst/>
              <a:gdLst/>
              <a:ahLst/>
              <a:cxnLst/>
              <a:rect l="l" t="t" r="r" b="b"/>
              <a:pathLst>
                <a:path w="556" h="556" extrusionOk="0">
                  <a:moveTo>
                    <a:pt x="294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425"/>
                    <a:pt x="131" y="555"/>
                    <a:pt x="294" y="555"/>
                  </a:cubicBezTo>
                  <a:cubicBezTo>
                    <a:pt x="457" y="555"/>
                    <a:pt x="555" y="425"/>
                    <a:pt x="555" y="262"/>
                  </a:cubicBezTo>
                  <a:cubicBezTo>
                    <a:pt x="555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4" name="Google Shape;18014;p31"/>
            <p:cNvSpPr/>
            <p:nvPr/>
          </p:nvSpPr>
          <p:spPr>
            <a:xfrm>
              <a:off x="5354550" y="3487050"/>
              <a:ext cx="18775" cy="17975"/>
            </a:xfrm>
            <a:custGeom>
              <a:avLst/>
              <a:gdLst/>
              <a:ahLst/>
              <a:cxnLst/>
              <a:rect l="l" t="t" r="r" b="b"/>
              <a:pathLst>
                <a:path w="751" h="719" extrusionOk="0">
                  <a:moveTo>
                    <a:pt x="391" y="1"/>
                  </a:moveTo>
                  <a:cubicBezTo>
                    <a:pt x="163" y="1"/>
                    <a:pt x="0" y="164"/>
                    <a:pt x="0" y="359"/>
                  </a:cubicBezTo>
                  <a:cubicBezTo>
                    <a:pt x="0" y="555"/>
                    <a:pt x="163" y="718"/>
                    <a:pt x="391" y="718"/>
                  </a:cubicBezTo>
                  <a:cubicBezTo>
                    <a:pt x="587" y="718"/>
                    <a:pt x="750" y="555"/>
                    <a:pt x="750" y="359"/>
                  </a:cubicBezTo>
                  <a:cubicBezTo>
                    <a:pt x="750" y="164"/>
                    <a:pt x="587" y="1"/>
                    <a:pt x="39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5" name="Google Shape;18015;p31"/>
            <p:cNvSpPr/>
            <p:nvPr/>
          </p:nvSpPr>
          <p:spPr>
            <a:xfrm>
              <a:off x="5299075" y="3606125"/>
              <a:ext cx="20425" cy="20400"/>
            </a:xfrm>
            <a:custGeom>
              <a:avLst/>
              <a:gdLst/>
              <a:ahLst/>
              <a:cxnLst/>
              <a:rect l="l" t="t" r="r" b="b"/>
              <a:pathLst>
                <a:path w="817" h="816" extrusionOk="0">
                  <a:moveTo>
                    <a:pt x="392" y="0"/>
                  </a:moveTo>
                  <a:cubicBezTo>
                    <a:pt x="197" y="0"/>
                    <a:pt x="1" y="196"/>
                    <a:pt x="1" y="424"/>
                  </a:cubicBezTo>
                  <a:cubicBezTo>
                    <a:pt x="1" y="620"/>
                    <a:pt x="197" y="816"/>
                    <a:pt x="392" y="816"/>
                  </a:cubicBezTo>
                  <a:cubicBezTo>
                    <a:pt x="588" y="816"/>
                    <a:pt x="816" y="652"/>
                    <a:pt x="816" y="424"/>
                  </a:cubicBezTo>
                  <a:cubicBezTo>
                    <a:pt x="816" y="163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6" name="Google Shape;18016;p31"/>
            <p:cNvSpPr/>
            <p:nvPr/>
          </p:nvSpPr>
          <p:spPr>
            <a:xfrm>
              <a:off x="5230575" y="3720275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197" y="1"/>
                    <a:pt x="1" y="197"/>
                    <a:pt x="1" y="490"/>
                  </a:cubicBezTo>
                  <a:cubicBezTo>
                    <a:pt x="1" y="784"/>
                    <a:pt x="197" y="979"/>
                    <a:pt x="490" y="979"/>
                  </a:cubicBezTo>
                  <a:cubicBezTo>
                    <a:pt x="784" y="979"/>
                    <a:pt x="979" y="784"/>
                    <a:pt x="979" y="490"/>
                  </a:cubicBezTo>
                  <a:cubicBezTo>
                    <a:pt x="979" y="197"/>
                    <a:pt x="784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7" name="Google Shape;18017;p31"/>
            <p:cNvSpPr/>
            <p:nvPr/>
          </p:nvSpPr>
          <p:spPr>
            <a:xfrm>
              <a:off x="5156375" y="3829475"/>
              <a:ext cx="26125" cy="26200"/>
            </a:xfrm>
            <a:custGeom>
              <a:avLst/>
              <a:gdLst/>
              <a:ahLst/>
              <a:cxnLst/>
              <a:rect l="l" t="t" r="r" b="b"/>
              <a:pathLst>
                <a:path w="1045" h="1048" extrusionOk="0">
                  <a:moveTo>
                    <a:pt x="578" y="1"/>
                  </a:moveTo>
                  <a:cubicBezTo>
                    <a:pt x="559" y="1"/>
                    <a:pt x="541" y="2"/>
                    <a:pt x="522" y="4"/>
                  </a:cubicBezTo>
                  <a:cubicBezTo>
                    <a:pt x="229" y="4"/>
                    <a:pt x="0" y="232"/>
                    <a:pt x="0" y="526"/>
                  </a:cubicBezTo>
                  <a:cubicBezTo>
                    <a:pt x="0" y="819"/>
                    <a:pt x="229" y="1048"/>
                    <a:pt x="522" y="1048"/>
                  </a:cubicBezTo>
                  <a:cubicBezTo>
                    <a:pt x="816" y="1048"/>
                    <a:pt x="1044" y="819"/>
                    <a:pt x="1044" y="526"/>
                  </a:cubicBezTo>
                  <a:cubicBezTo>
                    <a:pt x="1044" y="220"/>
                    <a:pt x="844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8" name="Google Shape;18018;p31"/>
            <p:cNvSpPr/>
            <p:nvPr/>
          </p:nvSpPr>
          <p:spPr>
            <a:xfrm>
              <a:off x="5071550" y="393150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621" y="0"/>
                  </a:moveTo>
                  <a:cubicBezTo>
                    <a:pt x="295" y="0"/>
                    <a:pt x="1" y="294"/>
                    <a:pt x="1" y="620"/>
                  </a:cubicBezTo>
                  <a:cubicBezTo>
                    <a:pt x="1" y="946"/>
                    <a:pt x="295" y="1207"/>
                    <a:pt x="621" y="1207"/>
                  </a:cubicBezTo>
                  <a:cubicBezTo>
                    <a:pt x="947" y="1207"/>
                    <a:pt x="1208" y="946"/>
                    <a:pt x="1208" y="620"/>
                  </a:cubicBezTo>
                  <a:cubicBezTo>
                    <a:pt x="1208" y="294"/>
                    <a:pt x="980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9" name="Google Shape;18019;p31"/>
            <p:cNvSpPr/>
            <p:nvPr/>
          </p:nvSpPr>
          <p:spPr>
            <a:xfrm>
              <a:off x="4980225" y="4027675"/>
              <a:ext cx="33450" cy="33500"/>
            </a:xfrm>
            <a:custGeom>
              <a:avLst/>
              <a:gdLst/>
              <a:ahLst/>
              <a:cxnLst/>
              <a:rect l="l" t="t" r="r" b="b"/>
              <a:pathLst>
                <a:path w="1338" h="1340" extrusionOk="0">
                  <a:moveTo>
                    <a:pt x="735" y="0"/>
                  </a:moveTo>
                  <a:cubicBezTo>
                    <a:pt x="719" y="0"/>
                    <a:pt x="702" y="1"/>
                    <a:pt x="686" y="3"/>
                  </a:cubicBezTo>
                  <a:cubicBezTo>
                    <a:pt x="294" y="3"/>
                    <a:pt x="1" y="296"/>
                    <a:pt x="1" y="688"/>
                  </a:cubicBezTo>
                  <a:cubicBezTo>
                    <a:pt x="1" y="1046"/>
                    <a:pt x="294" y="1340"/>
                    <a:pt x="686" y="1340"/>
                  </a:cubicBezTo>
                  <a:cubicBezTo>
                    <a:pt x="1044" y="1340"/>
                    <a:pt x="1338" y="1046"/>
                    <a:pt x="1338" y="688"/>
                  </a:cubicBezTo>
                  <a:cubicBezTo>
                    <a:pt x="1338" y="314"/>
                    <a:pt x="1071" y="0"/>
                    <a:pt x="73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0" name="Google Shape;18020;p31"/>
            <p:cNvSpPr/>
            <p:nvPr/>
          </p:nvSpPr>
          <p:spPr>
            <a:xfrm>
              <a:off x="4880725" y="41158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0"/>
                  </a:moveTo>
                  <a:cubicBezTo>
                    <a:pt x="327" y="0"/>
                    <a:pt x="1" y="327"/>
                    <a:pt x="1" y="751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3" y="1468"/>
                    <a:pt x="1469" y="1142"/>
                    <a:pt x="1469" y="751"/>
                  </a:cubicBezTo>
                  <a:cubicBezTo>
                    <a:pt x="1469" y="327"/>
                    <a:pt x="1143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1" name="Google Shape;18021;p31"/>
            <p:cNvSpPr/>
            <p:nvPr/>
          </p:nvSpPr>
          <p:spPr>
            <a:xfrm>
              <a:off x="4775525" y="4197350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0"/>
                  </a:moveTo>
                  <a:cubicBezTo>
                    <a:pt x="327" y="0"/>
                    <a:pt x="1" y="327"/>
                    <a:pt x="1" y="783"/>
                  </a:cubicBezTo>
                  <a:cubicBezTo>
                    <a:pt x="1" y="1240"/>
                    <a:pt x="392" y="1566"/>
                    <a:pt x="784" y="1566"/>
                  </a:cubicBezTo>
                  <a:cubicBezTo>
                    <a:pt x="1240" y="1566"/>
                    <a:pt x="1567" y="1175"/>
                    <a:pt x="1567" y="783"/>
                  </a:cubicBezTo>
                  <a:cubicBezTo>
                    <a:pt x="1567" y="359"/>
                    <a:pt x="1208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2" name="Google Shape;18022;p31"/>
            <p:cNvSpPr/>
            <p:nvPr/>
          </p:nvSpPr>
          <p:spPr>
            <a:xfrm>
              <a:off x="4665450" y="4271500"/>
              <a:ext cx="39150" cy="39225"/>
            </a:xfrm>
            <a:custGeom>
              <a:avLst/>
              <a:gdLst/>
              <a:ahLst/>
              <a:cxnLst/>
              <a:rect l="l" t="t" r="r" b="b"/>
              <a:pathLst>
                <a:path w="1566" h="1569" extrusionOk="0">
                  <a:moveTo>
                    <a:pt x="837" y="1"/>
                  </a:moveTo>
                  <a:cubicBezTo>
                    <a:pt x="819" y="1"/>
                    <a:pt x="801" y="1"/>
                    <a:pt x="783" y="3"/>
                  </a:cubicBezTo>
                  <a:cubicBezTo>
                    <a:pt x="392" y="3"/>
                    <a:pt x="0" y="329"/>
                    <a:pt x="0" y="786"/>
                  </a:cubicBezTo>
                  <a:cubicBezTo>
                    <a:pt x="0" y="1210"/>
                    <a:pt x="326" y="1569"/>
                    <a:pt x="783" y="1569"/>
                  </a:cubicBezTo>
                  <a:cubicBezTo>
                    <a:pt x="1207" y="1569"/>
                    <a:pt x="1566" y="1242"/>
                    <a:pt x="1566" y="786"/>
                  </a:cubicBezTo>
                  <a:cubicBezTo>
                    <a:pt x="1566" y="348"/>
                    <a:pt x="1237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3" name="Google Shape;18023;p31"/>
            <p:cNvSpPr/>
            <p:nvPr/>
          </p:nvSpPr>
          <p:spPr>
            <a:xfrm>
              <a:off x="4548825" y="43351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72"/>
                    <a:pt x="359" y="1631"/>
                    <a:pt x="816" y="1631"/>
                  </a:cubicBezTo>
                  <a:cubicBezTo>
                    <a:pt x="1240" y="1631"/>
                    <a:pt x="1632" y="1272"/>
                    <a:pt x="1632" y="816"/>
                  </a:cubicBezTo>
                  <a:cubicBezTo>
                    <a:pt x="1632" y="392"/>
                    <a:pt x="1240" y="33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4" name="Google Shape;18024;p31"/>
            <p:cNvSpPr/>
            <p:nvPr/>
          </p:nvSpPr>
          <p:spPr>
            <a:xfrm>
              <a:off x="4428125" y="439142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60" y="1"/>
                    <a:pt x="1" y="360"/>
                    <a:pt x="1" y="816"/>
                  </a:cubicBezTo>
                  <a:cubicBezTo>
                    <a:pt x="1" y="1241"/>
                    <a:pt x="360" y="1632"/>
                    <a:pt x="816" y="1632"/>
                  </a:cubicBezTo>
                  <a:cubicBezTo>
                    <a:pt x="1273" y="1632"/>
                    <a:pt x="1632" y="1241"/>
                    <a:pt x="1632" y="816"/>
                  </a:cubicBezTo>
                  <a:cubicBezTo>
                    <a:pt x="1632" y="360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5" name="Google Shape;18025;p31"/>
            <p:cNvSpPr/>
            <p:nvPr/>
          </p:nvSpPr>
          <p:spPr>
            <a:xfrm>
              <a:off x="4305000" y="44387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143"/>
                    <a:pt x="326" y="1469"/>
                    <a:pt x="718" y="1469"/>
                  </a:cubicBezTo>
                  <a:cubicBezTo>
                    <a:pt x="1142" y="1469"/>
                    <a:pt x="1468" y="1143"/>
                    <a:pt x="1468" y="751"/>
                  </a:cubicBezTo>
                  <a:cubicBezTo>
                    <a:pt x="1468" y="392"/>
                    <a:pt x="1142" y="66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6" name="Google Shape;18026;p31"/>
            <p:cNvSpPr/>
            <p:nvPr/>
          </p:nvSpPr>
          <p:spPr>
            <a:xfrm>
              <a:off x="4182675" y="4481150"/>
              <a:ext cx="26125" cy="26100"/>
            </a:xfrm>
            <a:custGeom>
              <a:avLst/>
              <a:gdLst/>
              <a:ahLst/>
              <a:cxnLst/>
              <a:rect l="l" t="t" r="r" b="b"/>
              <a:pathLst>
                <a:path w="1045" h="1044" extrusionOk="0">
                  <a:moveTo>
                    <a:pt x="522" y="0"/>
                  </a:moveTo>
                  <a:cubicBezTo>
                    <a:pt x="229" y="0"/>
                    <a:pt x="0" y="228"/>
                    <a:pt x="0" y="522"/>
                  </a:cubicBezTo>
                  <a:cubicBezTo>
                    <a:pt x="0" y="816"/>
                    <a:pt x="229" y="1044"/>
                    <a:pt x="522" y="1044"/>
                  </a:cubicBezTo>
                  <a:cubicBezTo>
                    <a:pt x="816" y="1044"/>
                    <a:pt x="1044" y="816"/>
                    <a:pt x="1044" y="522"/>
                  </a:cubicBezTo>
                  <a:cubicBezTo>
                    <a:pt x="1044" y="228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7" name="Google Shape;18027;p31"/>
            <p:cNvSpPr/>
            <p:nvPr/>
          </p:nvSpPr>
          <p:spPr>
            <a:xfrm>
              <a:off x="4059525" y="4512125"/>
              <a:ext cx="13900" cy="14700"/>
            </a:xfrm>
            <a:custGeom>
              <a:avLst/>
              <a:gdLst/>
              <a:ahLst/>
              <a:cxnLst/>
              <a:rect l="l" t="t" r="r" b="b"/>
              <a:pathLst>
                <a:path w="556" h="588" extrusionOk="0">
                  <a:moveTo>
                    <a:pt x="262" y="1"/>
                  </a:moveTo>
                  <a:cubicBezTo>
                    <a:pt x="99" y="1"/>
                    <a:pt x="1" y="131"/>
                    <a:pt x="1" y="294"/>
                  </a:cubicBezTo>
                  <a:cubicBezTo>
                    <a:pt x="1" y="457"/>
                    <a:pt x="99" y="588"/>
                    <a:pt x="262" y="588"/>
                  </a:cubicBezTo>
                  <a:cubicBezTo>
                    <a:pt x="425" y="588"/>
                    <a:pt x="555" y="457"/>
                    <a:pt x="555" y="294"/>
                  </a:cubicBezTo>
                  <a:cubicBezTo>
                    <a:pt x="555" y="131"/>
                    <a:pt x="392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8" name="Google Shape;18028;p31"/>
            <p:cNvSpPr/>
            <p:nvPr/>
          </p:nvSpPr>
          <p:spPr>
            <a:xfrm>
              <a:off x="3930675" y="4531700"/>
              <a:ext cx="5750" cy="6550"/>
            </a:xfrm>
            <a:custGeom>
              <a:avLst/>
              <a:gdLst/>
              <a:ahLst/>
              <a:cxnLst/>
              <a:rect l="l" t="t" r="r" b="b"/>
              <a:pathLst>
                <a:path w="230" h="262" extrusionOk="0">
                  <a:moveTo>
                    <a:pt x="131" y="1"/>
                  </a:moveTo>
                  <a:cubicBezTo>
                    <a:pt x="33" y="1"/>
                    <a:pt x="1" y="33"/>
                    <a:pt x="1" y="131"/>
                  </a:cubicBezTo>
                  <a:cubicBezTo>
                    <a:pt x="1" y="196"/>
                    <a:pt x="33" y="262"/>
                    <a:pt x="131" y="262"/>
                  </a:cubicBezTo>
                  <a:cubicBezTo>
                    <a:pt x="196" y="262"/>
                    <a:pt x="229" y="196"/>
                    <a:pt x="229" y="131"/>
                  </a:cubicBezTo>
                  <a:cubicBezTo>
                    <a:pt x="229" y="98"/>
                    <a:pt x="196" y="33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9" name="Google Shape;18029;p31"/>
            <p:cNvSpPr/>
            <p:nvPr/>
          </p:nvSpPr>
          <p:spPr>
            <a:xfrm>
              <a:off x="3800200" y="4539050"/>
              <a:ext cx="2475" cy="1650"/>
            </a:xfrm>
            <a:custGeom>
              <a:avLst/>
              <a:gdLst/>
              <a:ahLst/>
              <a:cxnLst/>
              <a:rect l="l" t="t" r="r" b="b"/>
              <a:pathLst>
                <a:path w="99" h="66" extrusionOk="0">
                  <a:moveTo>
                    <a:pt x="33" y="0"/>
                  </a:moveTo>
                  <a:cubicBezTo>
                    <a:pt x="33" y="0"/>
                    <a:pt x="1" y="0"/>
                    <a:pt x="1" y="33"/>
                  </a:cubicBezTo>
                  <a:cubicBezTo>
                    <a:pt x="1" y="33"/>
                    <a:pt x="1" y="65"/>
                    <a:pt x="33" y="65"/>
                  </a:cubicBezTo>
                  <a:cubicBezTo>
                    <a:pt x="33" y="65"/>
                    <a:pt x="98" y="65"/>
                    <a:pt x="98" y="33"/>
                  </a:cubicBezTo>
                  <a:cubicBezTo>
                    <a:pt x="98" y="33"/>
                    <a:pt x="98" y="0"/>
                    <a:pt x="3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0" name="Google Shape;18030;p31"/>
            <p:cNvSpPr/>
            <p:nvPr/>
          </p:nvSpPr>
          <p:spPr>
            <a:xfrm>
              <a:off x="3668100" y="4534150"/>
              <a:ext cx="1650" cy="1650"/>
            </a:xfrm>
            <a:custGeom>
              <a:avLst/>
              <a:gdLst/>
              <a:ahLst/>
              <a:cxnLst/>
              <a:rect l="l" t="t" r="r" b="b"/>
              <a:pathLst>
                <a:path w="66" h="66" extrusionOk="0">
                  <a:moveTo>
                    <a:pt x="33" y="0"/>
                  </a:moveTo>
                  <a:cubicBezTo>
                    <a:pt x="33" y="0"/>
                    <a:pt x="0" y="0"/>
                    <a:pt x="0" y="33"/>
                  </a:cubicBezTo>
                  <a:cubicBezTo>
                    <a:pt x="0" y="33"/>
                    <a:pt x="0" y="66"/>
                    <a:pt x="33" y="66"/>
                  </a:cubicBezTo>
                  <a:cubicBezTo>
                    <a:pt x="33" y="66"/>
                    <a:pt x="65" y="66"/>
                    <a:pt x="65" y="3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1" name="Google Shape;18031;p31"/>
            <p:cNvSpPr/>
            <p:nvPr/>
          </p:nvSpPr>
          <p:spPr>
            <a:xfrm>
              <a:off x="3534350" y="45178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0" y="33"/>
                    <a:pt x="0" y="65"/>
                  </a:cubicBezTo>
                  <a:cubicBezTo>
                    <a:pt x="0" y="98"/>
                    <a:pt x="33" y="163"/>
                    <a:pt x="66" y="163"/>
                  </a:cubicBezTo>
                  <a:cubicBezTo>
                    <a:pt x="131" y="163"/>
                    <a:pt x="164" y="98"/>
                    <a:pt x="164" y="65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2" name="Google Shape;18032;p31"/>
            <p:cNvSpPr/>
            <p:nvPr/>
          </p:nvSpPr>
          <p:spPr>
            <a:xfrm>
              <a:off x="3403875" y="44917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0" y="65"/>
                    <a:pt x="0" y="98"/>
                  </a:cubicBezTo>
                  <a:cubicBezTo>
                    <a:pt x="0" y="131"/>
                    <a:pt x="33" y="163"/>
                    <a:pt x="66" y="163"/>
                  </a:cubicBezTo>
                  <a:cubicBezTo>
                    <a:pt x="131" y="163"/>
                    <a:pt x="163" y="131"/>
                    <a:pt x="163" y="98"/>
                  </a:cubicBezTo>
                  <a:cubicBezTo>
                    <a:pt x="163" y="65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3" name="Google Shape;18033;p31"/>
            <p:cNvSpPr/>
            <p:nvPr/>
          </p:nvSpPr>
          <p:spPr>
            <a:xfrm>
              <a:off x="3276650" y="44550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98"/>
                  </a:cubicBezTo>
                  <a:cubicBezTo>
                    <a:pt x="1" y="131"/>
                    <a:pt x="33" y="163"/>
                    <a:pt x="66" y="163"/>
                  </a:cubicBezTo>
                  <a:cubicBezTo>
                    <a:pt x="98" y="163"/>
                    <a:pt x="164" y="131"/>
                    <a:pt x="164" y="98"/>
                  </a:cubicBezTo>
                  <a:cubicBezTo>
                    <a:pt x="164" y="66"/>
                    <a:pt x="98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4" name="Google Shape;18034;p31"/>
            <p:cNvSpPr/>
            <p:nvPr/>
          </p:nvSpPr>
          <p:spPr>
            <a:xfrm>
              <a:off x="3151875" y="440937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99" y="1"/>
                  </a:moveTo>
                  <a:cubicBezTo>
                    <a:pt x="33" y="1"/>
                    <a:pt x="1" y="33"/>
                    <a:pt x="1" y="98"/>
                  </a:cubicBezTo>
                  <a:cubicBezTo>
                    <a:pt x="1" y="131"/>
                    <a:pt x="33" y="164"/>
                    <a:pt x="99" y="164"/>
                  </a:cubicBezTo>
                  <a:cubicBezTo>
                    <a:pt x="131" y="164"/>
                    <a:pt x="164" y="131"/>
                    <a:pt x="164" y="98"/>
                  </a:cubicBezTo>
                  <a:cubicBezTo>
                    <a:pt x="164" y="33"/>
                    <a:pt x="131" y="1"/>
                    <a:pt x="9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5" name="Google Shape;18035;p31"/>
            <p:cNvSpPr/>
            <p:nvPr/>
          </p:nvSpPr>
          <p:spPr>
            <a:xfrm>
              <a:off x="3029550" y="435310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1"/>
                  </a:moveTo>
                  <a:cubicBezTo>
                    <a:pt x="33" y="1"/>
                    <a:pt x="1" y="66"/>
                    <a:pt x="1" y="131"/>
                  </a:cubicBezTo>
                  <a:cubicBezTo>
                    <a:pt x="1" y="229"/>
                    <a:pt x="33" y="262"/>
                    <a:pt x="131" y="262"/>
                  </a:cubicBezTo>
                  <a:cubicBezTo>
                    <a:pt x="197" y="262"/>
                    <a:pt x="262" y="229"/>
                    <a:pt x="262" y="131"/>
                  </a:cubicBezTo>
                  <a:cubicBezTo>
                    <a:pt x="262" y="66"/>
                    <a:pt x="197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6" name="Google Shape;18036;p31"/>
            <p:cNvSpPr/>
            <p:nvPr/>
          </p:nvSpPr>
          <p:spPr>
            <a:xfrm>
              <a:off x="2912125" y="428705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1"/>
                  </a:moveTo>
                  <a:cubicBezTo>
                    <a:pt x="98" y="1"/>
                    <a:pt x="1" y="98"/>
                    <a:pt x="1" y="164"/>
                  </a:cubicBezTo>
                  <a:cubicBezTo>
                    <a:pt x="1" y="262"/>
                    <a:pt x="98" y="327"/>
                    <a:pt x="164" y="327"/>
                  </a:cubicBezTo>
                  <a:cubicBezTo>
                    <a:pt x="261" y="327"/>
                    <a:pt x="327" y="262"/>
                    <a:pt x="327" y="164"/>
                  </a:cubicBezTo>
                  <a:cubicBezTo>
                    <a:pt x="327" y="98"/>
                    <a:pt x="294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7" name="Google Shape;18037;p31"/>
            <p:cNvSpPr/>
            <p:nvPr/>
          </p:nvSpPr>
          <p:spPr>
            <a:xfrm>
              <a:off x="2802850" y="4212850"/>
              <a:ext cx="9000" cy="8175"/>
            </a:xfrm>
            <a:custGeom>
              <a:avLst/>
              <a:gdLst/>
              <a:ahLst/>
              <a:cxnLst/>
              <a:rect l="l" t="t" r="r" b="b"/>
              <a:pathLst>
                <a:path w="360" h="327" extrusionOk="0">
                  <a:moveTo>
                    <a:pt x="196" y="0"/>
                  </a:moveTo>
                  <a:cubicBezTo>
                    <a:pt x="98" y="0"/>
                    <a:pt x="0" y="65"/>
                    <a:pt x="0" y="163"/>
                  </a:cubicBezTo>
                  <a:cubicBezTo>
                    <a:pt x="0" y="229"/>
                    <a:pt x="98" y="326"/>
                    <a:pt x="196" y="326"/>
                  </a:cubicBezTo>
                  <a:cubicBezTo>
                    <a:pt x="261" y="326"/>
                    <a:pt x="359" y="229"/>
                    <a:pt x="359" y="163"/>
                  </a:cubicBezTo>
                  <a:cubicBezTo>
                    <a:pt x="359" y="65"/>
                    <a:pt x="261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8" name="Google Shape;18038;p31"/>
            <p:cNvSpPr/>
            <p:nvPr/>
          </p:nvSpPr>
          <p:spPr>
            <a:xfrm>
              <a:off x="2698475" y="4128850"/>
              <a:ext cx="9800" cy="10625"/>
            </a:xfrm>
            <a:custGeom>
              <a:avLst/>
              <a:gdLst/>
              <a:ahLst/>
              <a:cxnLst/>
              <a:rect l="l" t="t" r="r" b="b"/>
              <a:pathLst>
                <a:path w="392" h="425" extrusionOk="0">
                  <a:moveTo>
                    <a:pt x="196" y="0"/>
                  </a:moveTo>
                  <a:cubicBezTo>
                    <a:pt x="65" y="0"/>
                    <a:pt x="0" y="98"/>
                    <a:pt x="0" y="229"/>
                  </a:cubicBezTo>
                  <a:cubicBezTo>
                    <a:pt x="0" y="327"/>
                    <a:pt x="65" y="424"/>
                    <a:pt x="196" y="424"/>
                  </a:cubicBezTo>
                  <a:cubicBezTo>
                    <a:pt x="326" y="424"/>
                    <a:pt x="392" y="327"/>
                    <a:pt x="392" y="229"/>
                  </a:cubicBezTo>
                  <a:cubicBezTo>
                    <a:pt x="392" y="98"/>
                    <a:pt x="294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9" name="Google Shape;18039;p31"/>
            <p:cNvSpPr/>
            <p:nvPr/>
          </p:nvSpPr>
          <p:spPr>
            <a:xfrm>
              <a:off x="2599800" y="40383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8" y="1"/>
                  </a:moveTo>
                  <a:cubicBezTo>
                    <a:pt x="98" y="1"/>
                    <a:pt x="0" y="131"/>
                    <a:pt x="0" y="262"/>
                  </a:cubicBezTo>
                  <a:cubicBezTo>
                    <a:pt x="0" y="359"/>
                    <a:pt x="98" y="490"/>
                    <a:pt x="228" y="490"/>
                  </a:cubicBezTo>
                  <a:cubicBezTo>
                    <a:pt x="359" y="490"/>
                    <a:pt x="489" y="359"/>
                    <a:pt x="489" y="262"/>
                  </a:cubicBezTo>
                  <a:cubicBezTo>
                    <a:pt x="489" y="131"/>
                    <a:pt x="359" y="1"/>
                    <a:pt x="22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0" name="Google Shape;18040;p31"/>
            <p:cNvSpPr/>
            <p:nvPr/>
          </p:nvSpPr>
          <p:spPr>
            <a:xfrm>
              <a:off x="2507650" y="3939650"/>
              <a:ext cx="14700" cy="13900"/>
            </a:xfrm>
            <a:custGeom>
              <a:avLst/>
              <a:gdLst/>
              <a:ahLst/>
              <a:cxnLst/>
              <a:rect l="l" t="t" r="r" b="b"/>
              <a:pathLst>
                <a:path w="588" h="556" extrusionOk="0">
                  <a:moveTo>
                    <a:pt x="294" y="1"/>
                  </a:moveTo>
                  <a:cubicBezTo>
                    <a:pt x="131" y="1"/>
                    <a:pt x="0" y="131"/>
                    <a:pt x="0" y="294"/>
                  </a:cubicBezTo>
                  <a:cubicBezTo>
                    <a:pt x="0" y="457"/>
                    <a:pt x="131" y="555"/>
                    <a:pt x="294" y="555"/>
                  </a:cubicBezTo>
                  <a:cubicBezTo>
                    <a:pt x="457" y="555"/>
                    <a:pt x="587" y="457"/>
                    <a:pt x="587" y="294"/>
                  </a:cubicBezTo>
                  <a:cubicBezTo>
                    <a:pt x="587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1" name="Google Shape;18041;p31"/>
            <p:cNvSpPr/>
            <p:nvPr/>
          </p:nvSpPr>
          <p:spPr>
            <a:xfrm>
              <a:off x="2425275" y="38344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7" y="1"/>
                  </a:moveTo>
                  <a:cubicBezTo>
                    <a:pt x="164" y="1"/>
                    <a:pt x="0" y="164"/>
                    <a:pt x="0" y="327"/>
                  </a:cubicBezTo>
                  <a:cubicBezTo>
                    <a:pt x="0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164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2" name="Google Shape;18042;p31"/>
            <p:cNvSpPr/>
            <p:nvPr/>
          </p:nvSpPr>
          <p:spPr>
            <a:xfrm>
              <a:off x="2349425" y="3723550"/>
              <a:ext cx="18800" cy="17950"/>
            </a:xfrm>
            <a:custGeom>
              <a:avLst/>
              <a:gdLst/>
              <a:ahLst/>
              <a:cxnLst/>
              <a:rect l="l" t="t" r="r" b="b"/>
              <a:pathLst>
                <a:path w="752" h="718" extrusionOk="0">
                  <a:moveTo>
                    <a:pt x="392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55"/>
                    <a:pt x="164" y="718"/>
                    <a:pt x="392" y="718"/>
                  </a:cubicBezTo>
                  <a:cubicBezTo>
                    <a:pt x="588" y="718"/>
                    <a:pt x="751" y="555"/>
                    <a:pt x="751" y="359"/>
                  </a:cubicBezTo>
                  <a:cubicBezTo>
                    <a:pt x="751" y="163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3" name="Google Shape;18043;p31"/>
            <p:cNvSpPr/>
            <p:nvPr/>
          </p:nvSpPr>
          <p:spPr>
            <a:xfrm>
              <a:off x="2283375" y="3606125"/>
              <a:ext cx="20425" cy="20400"/>
            </a:xfrm>
            <a:custGeom>
              <a:avLst/>
              <a:gdLst/>
              <a:ahLst/>
              <a:cxnLst/>
              <a:rect l="l" t="t" r="r" b="b"/>
              <a:pathLst>
                <a:path w="817" h="816" extrusionOk="0">
                  <a:moveTo>
                    <a:pt x="425" y="0"/>
                  </a:moveTo>
                  <a:cubicBezTo>
                    <a:pt x="196" y="0"/>
                    <a:pt x="1" y="163"/>
                    <a:pt x="1" y="424"/>
                  </a:cubicBezTo>
                  <a:cubicBezTo>
                    <a:pt x="1" y="620"/>
                    <a:pt x="164" y="816"/>
                    <a:pt x="425" y="816"/>
                  </a:cubicBezTo>
                  <a:cubicBezTo>
                    <a:pt x="620" y="816"/>
                    <a:pt x="816" y="652"/>
                    <a:pt x="816" y="424"/>
                  </a:cubicBezTo>
                  <a:cubicBezTo>
                    <a:pt x="816" y="196"/>
                    <a:pt x="653" y="0"/>
                    <a:pt x="42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4" name="Google Shape;18044;p31"/>
            <p:cNvSpPr/>
            <p:nvPr/>
          </p:nvSpPr>
          <p:spPr>
            <a:xfrm>
              <a:off x="2226300" y="3484600"/>
              <a:ext cx="22850" cy="22875"/>
            </a:xfrm>
            <a:custGeom>
              <a:avLst/>
              <a:gdLst/>
              <a:ahLst/>
              <a:cxnLst/>
              <a:rect l="l" t="t" r="r" b="b"/>
              <a:pathLst>
                <a:path w="914" h="915" extrusionOk="0">
                  <a:moveTo>
                    <a:pt x="457" y="1"/>
                  </a:moveTo>
                  <a:cubicBezTo>
                    <a:pt x="196" y="1"/>
                    <a:pt x="0" y="229"/>
                    <a:pt x="0" y="457"/>
                  </a:cubicBezTo>
                  <a:cubicBezTo>
                    <a:pt x="0" y="718"/>
                    <a:pt x="196" y="914"/>
                    <a:pt x="457" y="914"/>
                  </a:cubicBezTo>
                  <a:cubicBezTo>
                    <a:pt x="685" y="914"/>
                    <a:pt x="914" y="718"/>
                    <a:pt x="914" y="457"/>
                  </a:cubicBezTo>
                  <a:cubicBezTo>
                    <a:pt x="914" y="229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5" name="Google Shape;18045;p31"/>
            <p:cNvSpPr/>
            <p:nvPr/>
          </p:nvSpPr>
          <p:spPr>
            <a:xfrm>
              <a:off x="2179800" y="3359825"/>
              <a:ext cx="24500" cy="23675"/>
            </a:xfrm>
            <a:custGeom>
              <a:avLst/>
              <a:gdLst/>
              <a:ahLst/>
              <a:cxnLst/>
              <a:rect l="l" t="t" r="r" b="b"/>
              <a:pathLst>
                <a:path w="980" h="947" extrusionOk="0">
                  <a:moveTo>
                    <a:pt x="490" y="1"/>
                  </a:moveTo>
                  <a:cubicBezTo>
                    <a:pt x="197" y="1"/>
                    <a:pt x="1" y="197"/>
                    <a:pt x="1" y="458"/>
                  </a:cubicBezTo>
                  <a:cubicBezTo>
                    <a:pt x="1" y="751"/>
                    <a:pt x="197" y="947"/>
                    <a:pt x="490" y="947"/>
                  </a:cubicBezTo>
                  <a:cubicBezTo>
                    <a:pt x="751" y="947"/>
                    <a:pt x="979" y="751"/>
                    <a:pt x="979" y="458"/>
                  </a:cubicBezTo>
                  <a:cubicBezTo>
                    <a:pt x="979" y="197"/>
                    <a:pt x="751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6" name="Google Shape;18046;p31"/>
            <p:cNvSpPr/>
            <p:nvPr/>
          </p:nvSpPr>
          <p:spPr>
            <a:xfrm>
              <a:off x="2143125" y="3230175"/>
              <a:ext cx="26100" cy="26125"/>
            </a:xfrm>
            <a:custGeom>
              <a:avLst/>
              <a:gdLst/>
              <a:ahLst/>
              <a:cxnLst/>
              <a:rect l="l" t="t" r="r" b="b"/>
              <a:pathLst>
                <a:path w="1044" h="1045" extrusionOk="0">
                  <a:moveTo>
                    <a:pt x="522" y="0"/>
                  </a:moveTo>
                  <a:cubicBezTo>
                    <a:pt x="228" y="0"/>
                    <a:pt x="0" y="229"/>
                    <a:pt x="0" y="522"/>
                  </a:cubicBezTo>
                  <a:cubicBezTo>
                    <a:pt x="0" y="816"/>
                    <a:pt x="228" y="1044"/>
                    <a:pt x="522" y="1044"/>
                  </a:cubicBezTo>
                  <a:cubicBezTo>
                    <a:pt x="816" y="1044"/>
                    <a:pt x="1044" y="816"/>
                    <a:pt x="1044" y="522"/>
                  </a:cubicBezTo>
                  <a:cubicBezTo>
                    <a:pt x="1044" y="229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7" name="Google Shape;18047;p31"/>
            <p:cNvSpPr/>
            <p:nvPr/>
          </p:nvSpPr>
          <p:spPr>
            <a:xfrm>
              <a:off x="2115375" y="3099625"/>
              <a:ext cx="28575" cy="28625"/>
            </a:xfrm>
            <a:custGeom>
              <a:avLst/>
              <a:gdLst/>
              <a:ahLst/>
              <a:cxnLst/>
              <a:rect l="l" t="t" r="r" b="b"/>
              <a:pathLst>
                <a:path w="1143" h="1145" extrusionOk="0">
                  <a:moveTo>
                    <a:pt x="610" y="0"/>
                  </a:moveTo>
                  <a:cubicBezTo>
                    <a:pt x="592" y="0"/>
                    <a:pt x="574" y="1"/>
                    <a:pt x="555" y="3"/>
                  </a:cubicBezTo>
                  <a:cubicBezTo>
                    <a:pt x="229" y="3"/>
                    <a:pt x="1" y="231"/>
                    <a:pt x="1" y="558"/>
                  </a:cubicBezTo>
                  <a:cubicBezTo>
                    <a:pt x="1" y="884"/>
                    <a:pt x="229" y="1145"/>
                    <a:pt x="555" y="1145"/>
                  </a:cubicBezTo>
                  <a:cubicBezTo>
                    <a:pt x="882" y="1145"/>
                    <a:pt x="1143" y="884"/>
                    <a:pt x="1143" y="558"/>
                  </a:cubicBezTo>
                  <a:cubicBezTo>
                    <a:pt x="1143" y="250"/>
                    <a:pt x="910" y="0"/>
                    <a:pt x="61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8" name="Google Shape;18048;p31"/>
            <p:cNvSpPr/>
            <p:nvPr/>
          </p:nvSpPr>
          <p:spPr>
            <a:xfrm>
              <a:off x="2099075" y="2965950"/>
              <a:ext cx="30200" cy="31000"/>
            </a:xfrm>
            <a:custGeom>
              <a:avLst/>
              <a:gdLst/>
              <a:ahLst/>
              <a:cxnLst/>
              <a:rect l="l" t="t" r="r" b="b"/>
              <a:pathLst>
                <a:path w="1208" h="1240" extrusionOk="0">
                  <a:moveTo>
                    <a:pt x="620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40"/>
                    <a:pt x="620" y="1240"/>
                  </a:cubicBezTo>
                  <a:cubicBezTo>
                    <a:pt x="947" y="1240"/>
                    <a:pt x="1207" y="946"/>
                    <a:pt x="1207" y="620"/>
                  </a:cubicBezTo>
                  <a:cubicBezTo>
                    <a:pt x="1207" y="294"/>
                    <a:pt x="947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9" name="Google Shape;18049;p31"/>
            <p:cNvSpPr/>
            <p:nvPr/>
          </p:nvSpPr>
          <p:spPr>
            <a:xfrm>
              <a:off x="2092550" y="283220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94" y="1"/>
                    <a:pt x="1" y="294"/>
                    <a:pt x="1" y="653"/>
                  </a:cubicBezTo>
                  <a:cubicBezTo>
                    <a:pt x="1" y="1045"/>
                    <a:pt x="294" y="1306"/>
                    <a:pt x="653" y="1306"/>
                  </a:cubicBezTo>
                  <a:cubicBezTo>
                    <a:pt x="1044" y="1306"/>
                    <a:pt x="1305" y="1045"/>
                    <a:pt x="1305" y="653"/>
                  </a:cubicBezTo>
                  <a:cubicBezTo>
                    <a:pt x="1305" y="294"/>
                    <a:pt x="104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0" name="Google Shape;18050;p31"/>
            <p:cNvSpPr/>
            <p:nvPr/>
          </p:nvSpPr>
          <p:spPr>
            <a:xfrm>
              <a:off x="2096625" y="2699075"/>
              <a:ext cx="35100" cy="34475"/>
            </a:xfrm>
            <a:custGeom>
              <a:avLst/>
              <a:gdLst/>
              <a:ahLst/>
              <a:cxnLst/>
              <a:rect l="l" t="t" r="r" b="b"/>
              <a:pathLst>
                <a:path w="1404" h="1379" extrusionOk="0">
                  <a:moveTo>
                    <a:pt x="810" y="0"/>
                  </a:moveTo>
                  <a:cubicBezTo>
                    <a:pt x="780" y="0"/>
                    <a:pt x="749" y="3"/>
                    <a:pt x="718" y="9"/>
                  </a:cubicBezTo>
                  <a:cubicBezTo>
                    <a:pt x="327" y="9"/>
                    <a:pt x="1" y="335"/>
                    <a:pt x="1" y="694"/>
                  </a:cubicBezTo>
                  <a:cubicBezTo>
                    <a:pt x="1" y="1053"/>
                    <a:pt x="294" y="1379"/>
                    <a:pt x="718" y="1379"/>
                  </a:cubicBezTo>
                  <a:cubicBezTo>
                    <a:pt x="1077" y="1379"/>
                    <a:pt x="1403" y="1085"/>
                    <a:pt x="1403" y="694"/>
                  </a:cubicBezTo>
                  <a:cubicBezTo>
                    <a:pt x="1403" y="306"/>
                    <a:pt x="1131" y="0"/>
                    <a:pt x="81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1" name="Google Shape;18051;p31"/>
            <p:cNvSpPr/>
            <p:nvPr/>
          </p:nvSpPr>
          <p:spPr>
            <a:xfrm>
              <a:off x="2111300" y="2565550"/>
              <a:ext cx="36725" cy="36700"/>
            </a:xfrm>
            <a:custGeom>
              <a:avLst/>
              <a:gdLst/>
              <a:ahLst/>
              <a:cxnLst/>
              <a:rect l="l" t="t" r="r" b="b"/>
              <a:pathLst>
                <a:path w="1469" h="1468" extrusionOk="0">
                  <a:moveTo>
                    <a:pt x="718" y="0"/>
                  </a:moveTo>
                  <a:cubicBezTo>
                    <a:pt x="327" y="0"/>
                    <a:pt x="1" y="326"/>
                    <a:pt x="1" y="718"/>
                  </a:cubicBezTo>
                  <a:cubicBezTo>
                    <a:pt x="1" y="1142"/>
                    <a:pt x="327" y="1468"/>
                    <a:pt x="718" y="1468"/>
                  </a:cubicBezTo>
                  <a:cubicBezTo>
                    <a:pt x="1143" y="1468"/>
                    <a:pt x="1469" y="1142"/>
                    <a:pt x="1469" y="718"/>
                  </a:cubicBezTo>
                  <a:cubicBezTo>
                    <a:pt x="1469" y="326"/>
                    <a:pt x="1143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2" name="Google Shape;18052;p31"/>
            <p:cNvSpPr/>
            <p:nvPr/>
          </p:nvSpPr>
          <p:spPr>
            <a:xfrm>
              <a:off x="2136600" y="2434250"/>
              <a:ext cx="39150" cy="38350"/>
            </a:xfrm>
            <a:custGeom>
              <a:avLst/>
              <a:gdLst/>
              <a:ahLst/>
              <a:cxnLst/>
              <a:rect l="l" t="t" r="r" b="b"/>
              <a:pathLst>
                <a:path w="1566" h="1534" extrusionOk="0">
                  <a:moveTo>
                    <a:pt x="783" y="0"/>
                  </a:moveTo>
                  <a:cubicBezTo>
                    <a:pt x="359" y="0"/>
                    <a:pt x="0" y="326"/>
                    <a:pt x="0" y="751"/>
                  </a:cubicBezTo>
                  <a:cubicBezTo>
                    <a:pt x="0" y="1175"/>
                    <a:pt x="326" y="1533"/>
                    <a:pt x="783" y="1533"/>
                  </a:cubicBezTo>
                  <a:cubicBezTo>
                    <a:pt x="1174" y="1533"/>
                    <a:pt x="1566" y="1207"/>
                    <a:pt x="1566" y="751"/>
                  </a:cubicBezTo>
                  <a:cubicBezTo>
                    <a:pt x="1566" y="359"/>
                    <a:pt x="1174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3" name="Google Shape;18053;p31"/>
            <p:cNvSpPr/>
            <p:nvPr/>
          </p:nvSpPr>
          <p:spPr>
            <a:xfrm>
              <a:off x="2171650" y="23054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60" y="0"/>
                    <a:pt x="1" y="359"/>
                    <a:pt x="1" y="816"/>
                  </a:cubicBezTo>
                  <a:cubicBezTo>
                    <a:pt x="1" y="1273"/>
                    <a:pt x="360" y="1631"/>
                    <a:pt x="816" y="1631"/>
                  </a:cubicBezTo>
                  <a:cubicBezTo>
                    <a:pt x="1240" y="1631"/>
                    <a:pt x="1632" y="1273"/>
                    <a:pt x="1632" y="816"/>
                  </a:cubicBezTo>
                  <a:cubicBezTo>
                    <a:pt x="1632" y="359"/>
                    <a:pt x="1240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4" name="Google Shape;18054;p31"/>
            <p:cNvSpPr/>
            <p:nvPr/>
          </p:nvSpPr>
          <p:spPr>
            <a:xfrm>
              <a:off x="2214875" y="217900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0"/>
                  </a:moveTo>
                  <a:cubicBezTo>
                    <a:pt x="425" y="0"/>
                    <a:pt x="1" y="424"/>
                    <a:pt x="1" y="914"/>
                  </a:cubicBezTo>
                  <a:cubicBezTo>
                    <a:pt x="1" y="1403"/>
                    <a:pt x="425" y="1794"/>
                    <a:pt x="914" y="1794"/>
                  </a:cubicBezTo>
                  <a:cubicBezTo>
                    <a:pt x="1403" y="1794"/>
                    <a:pt x="1795" y="1403"/>
                    <a:pt x="1795" y="914"/>
                  </a:cubicBezTo>
                  <a:cubicBezTo>
                    <a:pt x="1795" y="424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5" name="Google Shape;18055;p31"/>
            <p:cNvSpPr/>
            <p:nvPr/>
          </p:nvSpPr>
          <p:spPr>
            <a:xfrm>
              <a:off x="2270325" y="2057475"/>
              <a:ext cx="46525" cy="47325"/>
            </a:xfrm>
            <a:custGeom>
              <a:avLst/>
              <a:gdLst/>
              <a:ahLst/>
              <a:cxnLst/>
              <a:rect l="l" t="t" r="r" b="b"/>
              <a:pathLst>
                <a:path w="1861" h="1893" extrusionOk="0">
                  <a:moveTo>
                    <a:pt x="947" y="1"/>
                  </a:moveTo>
                  <a:cubicBezTo>
                    <a:pt x="392" y="1"/>
                    <a:pt x="1" y="425"/>
                    <a:pt x="1" y="947"/>
                  </a:cubicBezTo>
                  <a:cubicBezTo>
                    <a:pt x="1" y="1469"/>
                    <a:pt x="392" y="1893"/>
                    <a:pt x="947" y="1893"/>
                  </a:cubicBezTo>
                  <a:cubicBezTo>
                    <a:pt x="1469" y="1893"/>
                    <a:pt x="1860" y="1469"/>
                    <a:pt x="1860" y="947"/>
                  </a:cubicBezTo>
                  <a:cubicBezTo>
                    <a:pt x="1860" y="425"/>
                    <a:pt x="1469" y="1"/>
                    <a:pt x="94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6" name="Google Shape;18056;p31"/>
            <p:cNvSpPr/>
            <p:nvPr/>
          </p:nvSpPr>
          <p:spPr>
            <a:xfrm>
              <a:off x="2333950" y="1940875"/>
              <a:ext cx="49750" cy="48950"/>
            </a:xfrm>
            <a:custGeom>
              <a:avLst/>
              <a:gdLst/>
              <a:ahLst/>
              <a:cxnLst/>
              <a:rect l="l" t="t" r="r" b="b"/>
              <a:pathLst>
                <a:path w="1990" h="1958" extrusionOk="0">
                  <a:moveTo>
                    <a:pt x="1011" y="0"/>
                  </a:moveTo>
                  <a:cubicBezTo>
                    <a:pt x="457" y="0"/>
                    <a:pt x="0" y="424"/>
                    <a:pt x="0" y="979"/>
                  </a:cubicBezTo>
                  <a:cubicBezTo>
                    <a:pt x="0" y="1501"/>
                    <a:pt x="457" y="1957"/>
                    <a:pt x="1011" y="1957"/>
                  </a:cubicBezTo>
                  <a:cubicBezTo>
                    <a:pt x="1533" y="1957"/>
                    <a:pt x="1990" y="1501"/>
                    <a:pt x="1990" y="979"/>
                  </a:cubicBezTo>
                  <a:cubicBezTo>
                    <a:pt x="1990" y="424"/>
                    <a:pt x="1533" y="0"/>
                    <a:pt x="101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7" name="Google Shape;18057;p31"/>
            <p:cNvSpPr/>
            <p:nvPr/>
          </p:nvSpPr>
          <p:spPr>
            <a:xfrm>
              <a:off x="2406525" y="1829100"/>
              <a:ext cx="51400" cy="51450"/>
            </a:xfrm>
            <a:custGeom>
              <a:avLst/>
              <a:gdLst/>
              <a:ahLst/>
              <a:cxnLst/>
              <a:rect l="l" t="t" r="r" b="b"/>
              <a:pathLst>
                <a:path w="2056" h="2058" extrusionOk="0">
                  <a:moveTo>
                    <a:pt x="1096" y="1"/>
                  </a:moveTo>
                  <a:cubicBezTo>
                    <a:pt x="1079" y="1"/>
                    <a:pt x="1062" y="1"/>
                    <a:pt x="1044" y="2"/>
                  </a:cubicBezTo>
                  <a:cubicBezTo>
                    <a:pt x="457" y="2"/>
                    <a:pt x="0" y="459"/>
                    <a:pt x="0" y="1046"/>
                  </a:cubicBezTo>
                  <a:cubicBezTo>
                    <a:pt x="0" y="1601"/>
                    <a:pt x="457" y="2057"/>
                    <a:pt x="1044" y="2057"/>
                  </a:cubicBezTo>
                  <a:cubicBezTo>
                    <a:pt x="1599" y="2057"/>
                    <a:pt x="2055" y="1601"/>
                    <a:pt x="2055" y="1046"/>
                  </a:cubicBezTo>
                  <a:cubicBezTo>
                    <a:pt x="2055" y="478"/>
                    <a:pt x="1627" y="1"/>
                    <a:pt x="10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8" name="Google Shape;18058;p31"/>
            <p:cNvSpPr/>
            <p:nvPr/>
          </p:nvSpPr>
          <p:spPr>
            <a:xfrm>
              <a:off x="2488075" y="1723125"/>
              <a:ext cx="53025" cy="53050"/>
            </a:xfrm>
            <a:custGeom>
              <a:avLst/>
              <a:gdLst/>
              <a:ahLst/>
              <a:cxnLst/>
              <a:rect l="l" t="t" r="r" b="b"/>
              <a:pathLst>
                <a:path w="2121" h="2122" extrusionOk="0">
                  <a:moveTo>
                    <a:pt x="1077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32"/>
                    <a:pt x="490" y="2121"/>
                    <a:pt x="1077" y="2121"/>
                  </a:cubicBezTo>
                  <a:cubicBezTo>
                    <a:pt x="1631" y="2121"/>
                    <a:pt x="2120" y="1632"/>
                    <a:pt x="2120" y="1077"/>
                  </a:cubicBezTo>
                  <a:cubicBezTo>
                    <a:pt x="2120" y="490"/>
                    <a:pt x="1631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9" name="Google Shape;18059;p31"/>
            <p:cNvSpPr/>
            <p:nvPr/>
          </p:nvSpPr>
          <p:spPr>
            <a:xfrm>
              <a:off x="2576950" y="1625275"/>
              <a:ext cx="54675" cy="55475"/>
            </a:xfrm>
            <a:custGeom>
              <a:avLst/>
              <a:gdLst/>
              <a:ahLst/>
              <a:cxnLst/>
              <a:rect l="l" t="t" r="r" b="b"/>
              <a:pathLst>
                <a:path w="2187" h="2219" extrusionOk="0">
                  <a:moveTo>
                    <a:pt x="1110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729"/>
                    <a:pt x="490" y="2219"/>
                    <a:pt x="1110" y="2219"/>
                  </a:cubicBezTo>
                  <a:cubicBezTo>
                    <a:pt x="1697" y="2219"/>
                    <a:pt x="2186" y="1729"/>
                    <a:pt x="2186" y="1109"/>
                  </a:cubicBezTo>
                  <a:cubicBezTo>
                    <a:pt x="2186" y="490"/>
                    <a:pt x="1697" y="0"/>
                    <a:pt x="111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0" name="Google Shape;18060;p31"/>
            <p:cNvSpPr/>
            <p:nvPr/>
          </p:nvSpPr>
          <p:spPr>
            <a:xfrm>
              <a:off x="2674000" y="1533925"/>
              <a:ext cx="57100" cy="57125"/>
            </a:xfrm>
            <a:custGeom>
              <a:avLst/>
              <a:gdLst/>
              <a:ahLst/>
              <a:cxnLst/>
              <a:rect l="l" t="t" r="r" b="b"/>
              <a:pathLst>
                <a:path w="2284" h="2285" extrusionOk="0">
                  <a:moveTo>
                    <a:pt x="1142" y="1"/>
                  </a:moveTo>
                  <a:cubicBezTo>
                    <a:pt x="490" y="1"/>
                    <a:pt x="1" y="523"/>
                    <a:pt x="1" y="1143"/>
                  </a:cubicBezTo>
                  <a:cubicBezTo>
                    <a:pt x="1" y="1795"/>
                    <a:pt x="522" y="2284"/>
                    <a:pt x="1142" y="2284"/>
                  </a:cubicBezTo>
                  <a:cubicBezTo>
                    <a:pt x="1795" y="2284"/>
                    <a:pt x="2284" y="1762"/>
                    <a:pt x="2284" y="1143"/>
                  </a:cubicBezTo>
                  <a:cubicBezTo>
                    <a:pt x="2284" y="523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1" name="Google Shape;18061;p31"/>
            <p:cNvSpPr/>
            <p:nvPr/>
          </p:nvSpPr>
          <p:spPr>
            <a:xfrm>
              <a:off x="2777575" y="1451575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0"/>
                  </a:moveTo>
                  <a:cubicBezTo>
                    <a:pt x="555" y="0"/>
                    <a:pt x="0" y="522"/>
                    <a:pt x="0" y="1142"/>
                  </a:cubicBezTo>
                  <a:cubicBezTo>
                    <a:pt x="0" y="1729"/>
                    <a:pt x="555" y="2284"/>
                    <a:pt x="1142" y="2284"/>
                  </a:cubicBezTo>
                  <a:cubicBezTo>
                    <a:pt x="1762" y="2284"/>
                    <a:pt x="2284" y="1729"/>
                    <a:pt x="2284" y="1142"/>
                  </a:cubicBezTo>
                  <a:cubicBezTo>
                    <a:pt x="2284" y="522"/>
                    <a:pt x="1762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2" name="Google Shape;18062;p31"/>
            <p:cNvSpPr/>
            <p:nvPr/>
          </p:nvSpPr>
          <p:spPr>
            <a:xfrm>
              <a:off x="2887650" y="1378175"/>
              <a:ext cx="57125" cy="57100"/>
            </a:xfrm>
            <a:custGeom>
              <a:avLst/>
              <a:gdLst/>
              <a:ahLst/>
              <a:cxnLst/>
              <a:rect l="l" t="t" r="r" b="b"/>
              <a:pathLst>
                <a:path w="2285" h="2284" extrusionOk="0">
                  <a:moveTo>
                    <a:pt x="1143" y="1"/>
                  </a:moveTo>
                  <a:cubicBezTo>
                    <a:pt x="555" y="1"/>
                    <a:pt x="1" y="490"/>
                    <a:pt x="1" y="1142"/>
                  </a:cubicBezTo>
                  <a:cubicBezTo>
                    <a:pt x="1" y="1729"/>
                    <a:pt x="490" y="2284"/>
                    <a:pt x="1143" y="2284"/>
                  </a:cubicBezTo>
                  <a:cubicBezTo>
                    <a:pt x="1762" y="2284"/>
                    <a:pt x="2284" y="1762"/>
                    <a:pt x="2284" y="1142"/>
                  </a:cubicBezTo>
                  <a:cubicBezTo>
                    <a:pt x="2284" y="490"/>
                    <a:pt x="1795" y="1"/>
                    <a:pt x="114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3" name="Google Shape;18063;p31"/>
            <p:cNvSpPr/>
            <p:nvPr/>
          </p:nvSpPr>
          <p:spPr>
            <a:xfrm>
              <a:off x="3004275" y="1312925"/>
              <a:ext cx="57100" cy="57125"/>
            </a:xfrm>
            <a:custGeom>
              <a:avLst/>
              <a:gdLst/>
              <a:ahLst/>
              <a:cxnLst/>
              <a:rect l="l" t="t" r="r" b="b"/>
              <a:pathLst>
                <a:path w="2284" h="2285" extrusionOk="0">
                  <a:moveTo>
                    <a:pt x="1142" y="1"/>
                  </a:moveTo>
                  <a:cubicBezTo>
                    <a:pt x="522" y="1"/>
                    <a:pt x="1" y="523"/>
                    <a:pt x="1" y="1143"/>
                  </a:cubicBezTo>
                  <a:cubicBezTo>
                    <a:pt x="1" y="1730"/>
                    <a:pt x="490" y="2284"/>
                    <a:pt x="1142" y="2284"/>
                  </a:cubicBezTo>
                  <a:cubicBezTo>
                    <a:pt x="1762" y="2284"/>
                    <a:pt x="2284" y="1795"/>
                    <a:pt x="2284" y="1143"/>
                  </a:cubicBezTo>
                  <a:cubicBezTo>
                    <a:pt x="2284" y="490"/>
                    <a:pt x="1795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4" name="Google Shape;18064;p31"/>
            <p:cNvSpPr/>
            <p:nvPr/>
          </p:nvSpPr>
          <p:spPr>
            <a:xfrm>
              <a:off x="3124150" y="1256675"/>
              <a:ext cx="57125" cy="57100"/>
            </a:xfrm>
            <a:custGeom>
              <a:avLst/>
              <a:gdLst/>
              <a:ahLst/>
              <a:cxnLst/>
              <a:rect l="l" t="t" r="r" b="b"/>
              <a:pathLst>
                <a:path w="2285" h="2284" extrusionOk="0">
                  <a:moveTo>
                    <a:pt x="1142" y="0"/>
                  </a:moveTo>
                  <a:cubicBezTo>
                    <a:pt x="555" y="0"/>
                    <a:pt x="1" y="490"/>
                    <a:pt x="1" y="1142"/>
                  </a:cubicBezTo>
                  <a:cubicBezTo>
                    <a:pt x="1" y="1762"/>
                    <a:pt x="490" y="2284"/>
                    <a:pt x="1142" y="2284"/>
                  </a:cubicBezTo>
                  <a:cubicBezTo>
                    <a:pt x="1762" y="2284"/>
                    <a:pt x="2284" y="1794"/>
                    <a:pt x="2284" y="1142"/>
                  </a:cubicBezTo>
                  <a:cubicBezTo>
                    <a:pt x="2284" y="522"/>
                    <a:pt x="1795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5" name="Google Shape;18065;p31"/>
            <p:cNvSpPr/>
            <p:nvPr/>
          </p:nvSpPr>
          <p:spPr>
            <a:xfrm>
              <a:off x="3252200" y="1212625"/>
              <a:ext cx="53025" cy="53050"/>
            </a:xfrm>
            <a:custGeom>
              <a:avLst/>
              <a:gdLst/>
              <a:ahLst/>
              <a:cxnLst/>
              <a:rect l="l" t="t" r="r" b="b"/>
              <a:pathLst>
                <a:path w="2121" h="2122" extrusionOk="0">
                  <a:moveTo>
                    <a:pt x="1044" y="1"/>
                  </a:moveTo>
                  <a:cubicBezTo>
                    <a:pt x="489" y="1"/>
                    <a:pt x="0" y="457"/>
                    <a:pt x="0" y="1077"/>
                  </a:cubicBezTo>
                  <a:cubicBezTo>
                    <a:pt x="0" y="1632"/>
                    <a:pt x="424" y="2121"/>
                    <a:pt x="1044" y="2121"/>
                  </a:cubicBezTo>
                  <a:cubicBezTo>
                    <a:pt x="1631" y="2121"/>
                    <a:pt x="2120" y="1664"/>
                    <a:pt x="2120" y="1077"/>
                  </a:cubicBezTo>
                  <a:cubicBezTo>
                    <a:pt x="2120" y="457"/>
                    <a:pt x="1631" y="1"/>
                    <a:pt x="104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6" name="Google Shape;18066;p31"/>
            <p:cNvSpPr/>
            <p:nvPr/>
          </p:nvSpPr>
          <p:spPr>
            <a:xfrm>
              <a:off x="3383475" y="118082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2" y="1"/>
                  </a:moveTo>
                  <a:cubicBezTo>
                    <a:pt x="392" y="1"/>
                    <a:pt x="1" y="425"/>
                    <a:pt x="1" y="914"/>
                  </a:cubicBezTo>
                  <a:cubicBezTo>
                    <a:pt x="1" y="1403"/>
                    <a:pt x="392" y="1795"/>
                    <a:pt x="882" y="1795"/>
                  </a:cubicBezTo>
                  <a:cubicBezTo>
                    <a:pt x="1371" y="1795"/>
                    <a:pt x="1795" y="1403"/>
                    <a:pt x="1795" y="914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7" name="Google Shape;18067;p31"/>
            <p:cNvSpPr/>
            <p:nvPr/>
          </p:nvSpPr>
          <p:spPr>
            <a:xfrm>
              <a:off x="3518050" y="1159625"/>
              <a:ext cx="34275" cy="35100"/>
            </a:xfrm>
            <a:custGeom>
              <a:avLst/>
              <a:gdLst/>
              <a:ahLst/>
              <a:cxnLst/>
              <a:rect l="l" t="t" r="r" b="b"/>
              <a:pathLst>
                <a:path w="1371" h="1404" extrusionOk="0">
                  <a:moveTo>
                    <a:pt x="685" y="0"/>
                  </a:moveTo>
                  <a:cubicBezTo>
                    <a:pt x="294" y="0"/>
                    <a:pt x="0" y="327"/>
                    <a:pt x="0" y="685"/>
                  </a:cubicBezTo>
                  <a:cubicBezTo>
                    <a:pt x="0" y="1110"/>
                    <a:pt x="326" y="1403"/>
                    <a:pt x="685" y="1403"/>
                  </a:cubicBezTo>
                  <a:cubicBezTo>
                    <a:pt x="1109" y="1403"/>
                    <a:pt x="1370" y="1077"/>
                    <a:pt x="1370" y="685"/>
                  </a:cubicBezTo>
                  <a:cubicBezTo>
                    <a:pt x="1370" y="327"/>
                    <a:pt x="1109" y="33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8" name="Google Shape;18068;p31"/>
            <p:cNvSpPr/>
            <p:nvPr/>
          </p:nvSpPr>
          <p:spPr>
            <a:xfrm>
              <a:off x="3655850" y="1149850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197" y="0"/>
                    <a:pt x="1" y="196"/>
                    <a:pt x="1" y="489"/>
                  </a:cubicBezTo>
                  <a:cubicBezTo>
                    <a:pt x="1" y="750"/>
                    <a:pt x="197" y="979"/>
                    <a:pt x="490" y="979"/>
                  </a:cubicBezTo>
                  <a:cubicBezTo>
                    <a:pt x="751" y="979"/>
                    <a:pt x="979" y="750"/>
                    <a:pt x="979" y="489"/>
                  </a:cubicBezTo>
                  <a:cubicBezTo>
                    <a:pt x="979" y="196"/>
                    <a:pt x="751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9" name="Google Shape;18069;p31"/>
            <p:cNvSpPr/>
            <p:nvPr/>
          </p:nvSpPr>
          <p:spPr>
            <a:xfrm>
              <a:off x="3790425" y="1146575"/>
              <a:ext cx="20400" cy="20425"/>
            </a:xfrm>
            <a:custGeom>
              <a:avLst/>
              <a:gdLst/>
              <a:ahLst/>
              <a:cxnLst/>
              <a:rect l="l" t="t" r="r" b="b"/>
              <a:pathLst>
                <a:path w="816" h="817" extrusionOk="0">
                  <a:moveTo>
                    <a:pt x="392" y="1"/>
                  </a:moveTo>
                  <a:cubicBezTo>
                    <a:pt x="163" y="1"/>
                    <a:pt x="0" y="196"/>
                    <a:pt x="0" y="392"/>
                  </a:cubicBezTo>
                  <a:cubicBezTo>
                    <a:pt x="0" y="653"/>
                    <a:pt x="196" y="816"/>
                    <a:pt x="392" y="816"/>
                  </a:cubicBezTo>
                  <a:cubicBezTo>
                    <a:pt x="653" y="816"/>
                    <a:pt x="816" y="620"/>
                    <a:pt x="816" y="392"/>
                  </a:cubicBezTo>
                  <a:cubicBezTo>
                    <a:pt x="816" y="164"/>
                    <a:pt x="653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0" name="Google Shape;18070;p31"/>
            <p:cNvSpPr/>
            <p:nvPr/>
          </p:nvSpPr>
          <p:spPr>
            <a:xfrm>
              <a:off x="3923350" y="1152275"/>
              <a:ext cx="18775" cy="18800"/>
            </a:xfrm>
            <a:custGeom>
              <a:avLst/>
              <a:gdLst/>
              <a:ahLst/>
              <a:cxnLst/>
              <a:rect l="l" t="t" r="r" b="b"/>
              <a:pathLst>
                <a:path w="751" h="752" extrusionOk="0">
                  <a:moveTo>
                    <a:pt x="392" y="1"/>
                  </a:moveTo>
                  <a:cubicBezTo>
                    <a:pt x="163" y="1"/>
                    <a:pt x="0" y="164"/>
                    <a:pt x="0" y="392"/>
                  </a:cubicBezTo>
                  <a:cubicBezTo>
                    <a:pt x="0" y="588"/>
                    <a:pt x="163" y="751"/>
                    <a:pt x="392" y="751"/>
                  </a:cubicBezTo>
                  <a:cubicBezTo>
                    <a:pt x="587" y="751"/>
                    <a:pt x="750" y="588"/>
                    <a:pt x="750" y="392"/>
                  </a:cubicBezTo>
                  <a:cubicBezTo>
                    <a:pt x="750" y="164"/>
                    <a:pt x="587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1" name="Google Shape;18071;p31"/>
            <p:cNvSpPr/>
            <p:nvPr/>
          </p:nvSpPr>
          <p:spPr>
            <a:xfrm>
              <a:off x="4057075" y="1168600"/>
              <a:ext cx="16350" cy="16325"/>
            </a:xfrm>
            <a:custGeom>
              <a:avLst/>
              <a:gdLst/>
              <a:ahLst/>
              <a:cxnLst/>
              <a:rect l="l" t="t" r="r" b="b"/>
              <a:pathLst>
                <a:path w="654" h="653" extrusionOk="0">
                  <a:moveTo>
                    <a:pt x="327" y="0"/>
                  </a:moveTo>
                  <a:cubicBezTo>
                    <a:pt x="164" y="0"/>
                    <a:pt x="1" y="131"/>
                    <a:pt x="1" y="326"/>
                  </a:cubicBezTo>
                  <a:cubicBezTo>
                    <a:pt x="1" y="490"/>
                    <a:pt x="131" y="653"/>
                    <a:pt x="327" y="653"/>
                  </a:cubicBezTo>
                  <a:cubicBezTo>
                    <a:pt x="490" y="653"/>
                    <a:pt x="653" y="555"/>
                    <a:pt x="653" y="326"/>
                  </a:cubicBezTo>
                  <a:cubicBezTo>
                    <a:pt x="653" y="131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2" name="Google Shape;18072;p31"/>
            <p:cNvSpPr/>
            <p:nvPr/>
          </p:nvSpPr>
          <p:spPr>
            <a:xfrm>
              <a:off x="4188375" y="1195500"/>
              <a:ext cx="14700" cy="13900"/>
            </a:xfrm>
            <a:custGeom>
              <a:avLst/>
              <a:gdLst/>
              <a:ahLst/>
              <a:cxnLst/>
              <a:rect l="l" t="t" r="r" b="b"/>
              <a:pathLst>
                <a:path w="588" h="556" extrusionOk="0">
                  <a:moveTo>
                    <a:pt x="294" y="1"/>
                  </a:moveTo>
                  <a:cubicBezTo>
                    <a:pt x="131" y="1"/>
                    <a:pt x="1" y="99"/>
                    <a:pt x="1" y="294"/>
                  </a:cubicBezTo>
                  <a:cubicBezTo>
                    <a:pt x="1" y="457"/>
                    <a:pt x="131" y="555"/>
                    <a:pt x="294" y="555"/>
                  </a:cubicBezTo>
                  <a:cubicBezTo>
                    <a:pt x="457" y="555"/>
                    <a:pt x="588" y="457"/>
                    <a:pt x="588" y="294"/>
                  </a:cubicBezTo>
                  <a:cubicBezTo>
                    <a:pt x="588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3" name="Google Shape;18073;p31"/>
            <p:cNvSpPr/>
            <p:nvPr/>
          </p:nvSpPr>
          <p:spPr>
            <a:xfrm>
              <a:off x="4318050" y="1232900"/>
              <a:ext cx="12250" cy="12375"/>
            </a:xfrm>
            <a:custGeom>
              <a:avLst/>
              <a:gdLst/>
              <a:ahLst/>
              <a:cxnLst/>
              <a:rect l="l" t="t" r="r" b="b"/>
              <a:pathLst>
                <a:path w="490" h="495" extrusionOk="0">
                  <a:moveTo>
                    <a:pt x="269" y="0"/>
                  </a:moveTo>
                  <a:cubicBezTo>
                    <a:pt x="256" y="0"/>
                    <a:pt x="242" y="2"/>
                    <a:pt x="229" y="5"/>
                  </a:cubicBezTo>
                  <a:cubicBezTo>
                    <a:pt x="131" y="5"/>
                    <a:pt x="0" y="103"/>
                    <a:pt x="0" y="266"/>
                  </a:cubicBezTo>
                  <a:cubicBezTo>
                    <a:pt x="0" y="364"/>
                    <a:pt x="98" y="495"/>
                    <a:pt x="229" y="495"/>
                  </a:cubicBezTo>
                  <a:cubicBezTo>
                    <a:pt x="359" y="495"/>
                    <a:pt x="489" y="429"/>
                    <a:pt x="489" y="266"/>
                  </a:cubicBezTo>
                  <a:cubicBezTo>
                    <a:pt x="489" y="120"/>
                    <a:pt x="385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4" name="Google Shape;18074;p31"/>
            <p:cNvSpPr/>
            <p:nvPr/>
          </p:nvSpPr>
          <p:spPr>
            <a:xfrm>
              <a:off x="4441175" y="1278675"/>
              <a:ext cx="12275" cy="12275"/>
            </a:xfrm>
            <a:custGeom>
              <a:avLst/>
              <a:gdLst/>
              <a:ahLst/>
              <a:cxnLst/>
              <a:rect l="l" t="t" r="r" b="b"/>
              <a:pathLst>
                <a:path w="491" h="491" extrusionOk="0">
                  <a:moveTo>
                    <a:pt x="262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392"/>
                    <a:pt x="131" y="490"/>
                    <a:pt x="262" y="490"/>
                  </a:cubicBezTo>
                  <a:cubicBezTo>
                    <a:pt x="392" y="490"/>
                    <a:pt x="490" y="392"/>
                    <a:pt x="490" y="262"/>
                  </a:cubicBezTo>
                  <a:cubicBezTo>
                    <a:pt x="490" y="131"/>
                    <a:pt x="392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5" name="Google Shape;18075;p31"/>
            <p:cNvSpPr/>
            <p:nvPr/>
          </p:nvSpPr>
          <p:spPr>
            <a:xfrm>
              <a:off x="4563500" y="1335775"/>
              <a:ext cx="10625" cy="10625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29" y="0"/>
                  </a:moveTo>
                  <a:cubicBezTo>
                    <a:pt x="99" y="0"/>
                    <a:pt x="1" y="98"/>
                    <a:pt x="1" y="229"/>
                  </a:cubicBezTo>
                  <a:cubicBezTo>
                    <a:pt x="1" y="327"/>
                    <a:pt x="99" y="424"/>
                    <a:pt x="229" y="424"/>
                  </a:cubicBezTo>
                  <a:cubicBezTo>
                    <a:pt x="327" y="424"/>
                    <a:pt x="425" y="327"/>
                    <a:pt x="425" y="229"/>
                  </a:cubicBezTo>
                  <a:cubicBezTo>
                    <a:pt x="425" y="98"/>
                    <a:pt x="294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6" name="Google Shape;18076;p31"/>
            <p:cNvSpPr/>
            <p:nvPr/>
          </p:nvSpPr>
          <p:spPr>
            <a:xfrm>
              <a:off x="4680950" y="1401000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3" y="1"/>
                  </a:moveTo>
                  <a:cubicBezTo>
                    <a:pt x="98" y="1"/>
                    <a:pt x="0" y="99"/>
                    <a:pt x="0" y="164"/>
                  </a:cubicBezTo>
                  <a:cubicBezTo>
                    <a:pt x="0" y="262"/>
                    <a:pt x="98" y="327"/>
                    <a:pt x="163" y="327"/>
                  </a:cubicBezTo>
                  <a:cubicBezTo>
                    <a:pt x="261" y="327"/>
                    <a:pt x="326" y="262"/>
                    <a:pt x="326" y="164"/>
                  </a:cubicBezTo>
                  <a:cubicBezTo>
                    <a:pt x="326" y="99"/>
                    <a:pt x="261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7" name="Google Shape;18077;p31"/>
            <p:cNvSpPr/>
            <p:nvPr/>
          </p:nvSpPr>
          <p:spPr>
            <a:xfrm>
              <a:off x="4790225" y="1476025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3" y="1"/>
                  </a:moveTo>
                  <a:cubicBezTo>
                    <a:pt x="65" y="1"/>
                    <a:pt x="0" y="66"/>
                    <a:pt x="0" y="164"/>
                  </a:cubicBezTo>
                  <a:cubicBezTo>
                    <a:pt x="0" y="229"/>
                    <a:pt x="65" y="327"/>
                    <a:pt x="163" y="327"/>
                  </a:cubicBezTo>
                  <a:cubicBezTo>
                    <a:pt x="228" y="327"/>
                    <a:pt x="326" y="229"/>
                    <a:pt x="326" y="164"/>
                  </a:cubicBezTo>
                  <a:cubicBezTo>
                    <a:pt x="326" y="66"/>
                    <a:pt x="294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8" name="Google Shape;18078;p31"/>
            <p:cNvSpPr/>
            <p:nvPr/>
          </p:nvSpPr>
          <p:spPr>
            <a:xfrm>
              <a:off x="4896225" y="1559000"/>
              <a:ext cx="5725" cy="6775"/>
            </a:xfrm>
            <a:custGeom>
              <a:avLst/>
              <a:gdLst/>
              <a:ahLst/>
              <a:cxnLst/>
              <a:rect l="l" t="t" r="r" b="b"/>
              <a:pathLst>
                <a:path w="229" h="271" extrusionOk="0">
                  <a:moveTo>
                    <a:pt x="163" y="1"/>
                  </a:moveTo>
                  <a:cubicBezTo>
                    <a:pt x="153" y="1"/>
                    <a:pt x="143" y="3"/>
                    <a:pt x="131" y="9"/>
                  </a:cubicBezTo>
                  <a:cubicBezTo>
                    <a:pt x="66" y="9"/>
                    <a:pt x="1" y="42"/>
                    <a:pt x="1" y="140"/>
                  </a:cubicBezTo>
                  <a:cubicBezTo>
                    <a:pt x="1" y="172"/>
                    <a:pt x="33" y="270"/>
                    <a:pt x="131" y="270"/>
                  </a:cubicBezTo>
                  <a:cubicBezTo>
                    <a:pt x="164" y="270"/>
                    <a:pt x="229" y="205"/>
                    <a:pt x="229" y="140"/>
                  </a:cubicBezTo>
                  <a:cubicBezTo>
                    <a:pt x="229" y="59"/>
                    <a:pt x="207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9" name="Google Shape;18079;p31"/>
            <p:cNvSpPr/>
            <p:nvPr/>
          </p:nvSpPr>
          <p:spPr>
            <a:xfrm>
              <a:off x="4993275" y="1648925"/>
              <a:ext cx="5725" cy="6550"/>
            </a:xfrm>
            <a:custGeom>
              <a:avLst/>
              <a:gdLst/>
              <a:ahLst/>
              <a:cxnLst/>
              <a:rect l="l" t="t" r="r" b="b"/>
              <a:pathLst>
                <a:path w="229" h="262" extrusionOk="0">
                  <a:moveTo>
                    <a:pt x="98" y="0"/>
                  </a:moveTo>
                  <a:cubicBezTo>
                    <a:pt x="33" y="0"/>
                    <a:pt x="0" y="33"/>
                    <a:pt x="0" y="131"/>
                  </a:cubicBezTo>
                  <a:cubicBezTo>
                    <a:pt x="0" y="196"/>
                    <a:pt x="33" y="261"/>
                    <a:pt x="98" y="261"/>
                  </a:cubicBezTo>
                  <a:cubicBezTo>
                    <a:pt x="196" y="261"/>
                    <a:pt x="229" y="196"/>
                    <a:pt x="229" y="131"/>
                  </a:cubicBezTo>
                  <a:cubicBezTo>
                    <a:pt x="229" y="33"/>
                    <a:pt x="196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0" name="Google Shape;18080;p31"/>
            <p:cNvSpPr/>
            <p:nvPr/>
          </p:nvSpPr>
          <p:spPr>
            <a:xfrm>
              <a:off x="5083800" y="1746775"/>
              <a:ext cx="5725" cy="6550"/>
            </a:xfrm>
            <a:custGeom>
              <a:avLst/>
              <a:gdLst/>
              <a:ahLst/>
              <a:cxnLst/>
              <a:rect l="l" t="t" r="r" b="b"/>
              <a:pathLst>
                <a:path w="229" h="262" extrusionOk="0">
                  <a:moveTo>
                    <a:pt x="131" y="1"/>
                  </a:moveTo>
                  <a:cubicBezTo>
                    <a:pt x="33" y="1"/>
                    <a:pt x="0" y="33"/>
                    <a:pt x="0" y="131"/>
                  </a:cubicBezTo>
                  <a:cubicBezTo>
                    <a:pt x="0" y="196"/>
                    <a:pt x="33" y="262"/>
                    <a:pt x="131" y="262"/>
                  </a:cubicBezTo>
                  <a:cubicBezTo>
                    <a:pt x="196" y="262"/>
                    <a:pt x="229" y="196"/>
                    <a:pt x="229" y="131"/>
                  </a:cubicBezTo>
                  <a:cubicBezTo>
                    <a:pt x="229" y="33"/>
                    <a:pt x="19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1" name="Google Shape;18081;p31"/>
            <p:cNvSpPr/>
            <p:nvPr/>
          </p:nvSpPr>
          <p:spPr>
            <a:xfrm>
              <a:off x="5166150" y="185035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0"/>
                  </a:moveTo>
                  <a:cubicBezTo>
                    <a:pt x="33" y="0"/>
                    <a:pt x="1" y="66"/>
                    <a:pt x="1" y="131"/>
                  </a:cubicBezTo>
                  <a:cubicBezTo>
                    <a:pt x="1" y="229"/>
                    <a:pt x="33" y="261"/>
                    <a:pt x="131" y="261"/>
                  </a:cubicBezTo>
                  <a:cubicBezTo>
                    <a:pt x="197" y="261"/>
                    <a:pt x="262" y="229"/>
                    <a:pt x="262" y="131"/>
                  </a:cubicBezTo>
                  <a:cubicBezTo>
                    <a:pt x="262" y="66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2" name="Google Shape;18082;p31"/>
            <p:cNvSpPr/>
            <p:nvPr/>
          </p:nvSpPr>
          <p:spPr>
            <a:xfrm>
              <a:off x="5239550" y="1961250"/>
              <a:ext cx="6550" cy="5750"/>
            </a:xfrm>
            <a:custGeom>
              <a:avLst/>
              <a:gdLst/>
              <a:ahLst/>
              <a:cxnLst/>
              <a:rect l="l" t="t" r="r" b="b"/>
              <a:pathLst>
                <a:path w="262" h="230" extrusionOk="0">
                  <a:moveTo>
                    <a:pt x="131" y="1"/>
                  </a:moveTo>
                  <a:cubicBezTo>
                    <a:pt x="33" y="1"/>
                    <a:pt x="1" y="33"/>
                    <a:pt x="1" y="99"/>
                  </a:cubicBezTo>
                  <a:cubicBezTo>
                    <a:pt x="1" y="196"/>
                    <a:pt x="33" y="229"/>
                    <a:pt x="131" y="229"/>
                  </a:cubicBezTo>
                  <a:cubicBezTo>
                    <a:pt x="196" y="229"/>
                    <a:pt x="262" y="196"/>
                    <a:pt x="262" y="99"/>
                  </a:cubicBezTo>
                  <a:cubicBezTo>
                    <a:pt x="262" y="33"/>
                    <a:pt x="19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3" name="Google Shape;18083;p31"/>
            <p:cNvSpPr/>
            <p:nvPr/>
          </p:nvSpPr>
          <p:spPr>
            <a:xfrm>
              <a:off x="5304800" y="2076850"/>
              <a:ext cx="6550" cy="6750"/>
            </a:xfrm>
            <a:custGeom>
              <a:avLst/>
              <a:gdLst/>
              <a:ahLst/>
              <a:cxnLst/>
              <a:rect l="l" t="t" r="r" b="b"/>
              <a:pathLst>
                <a:path w="262" h="270" extrusionOk="0">
                  <a:moveTo>
                    <a:pt x="165" y="0"/>
                  </a:moveTo>
                  <a:cubicBezTo>
                    <a:pt x="154" y="0"/>
                    <a:pt x="142" y="3"/>
                    <a:pt x="131" y="9"/>
                  </a:cubicBezTo>
                  <a:cubicBezTo>
                    <a:pt x="33" y="9"/>
                    <a:pt x="0" y="41"/>
                    <a:pt x="0" y="139"/>
                  </a:cubicBezTo>
                  <a:cubicBezTo>
                    <a:pt x="0" y="205"/>
                    <a:pt x="33" y="270"/>
                    <a:pt x="131" y="270"/>
                  </a:cubicBezTo>
                  <a:cubicBezTo>
                    <a:pt x="196" y="270"/>
                    <a:pt x="261" y="205"/>
                    <a:pt x="261" y="139"/>
                  </a:cubicBezTo>
                  <a:cubicBezTo>
                    <a:pt x="261" y="59"/>
                    <a:pt x="217" y="0"/>
                    <a:pt x="16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4" name="Google Shape;18084;p31"/>
            <p:cNvSpPr/>
            <p:nvPr/>
          </p:nvSpPr>
          <p:spPr>
            <a:xfrm>
              <a:off x="5361050" y="2197750"/>
              <a:ext cx="5750" cy="5725"/>
            </a:xfrm>
            <a:custGeom>
              <a:avLst/>
              <a:gdLst/>
              <a:ahLst/>
              <a:cxnLst/>
              <a:rect l="l" t="t" r="r" b="b"/>
              <a:pathLst>
                <a:path w="230" h="229" extrusionOk="0">
                  <a:moveTo>
                    <a:pt x="131" y="1"/>
                  </a:moveTo>
                  <a:cubicBezTo>
                    <a:pt x="34" y="1"/>
                    <a:pt x="1" y="33"/>
                    <a:pt x="1" y="98"/>
                  </a:cubicBezTo>
                  <a:cubicBezTo>
                    <a:pt x="1" y="196"/>
                    <a:pt x="34" y="229"/>
                    <a:pt x="131" y="229"/>
                  </a:cubicBezTo>
                  <a:cubicBezTo>
                    <a:pt x="197" y="229"/>
                    <a:pt x="229" y="196"/>
                    <a:pt x="229" y="98"/>
                  </a:cubicBezTo>
                  <a:cubicBezTo>
                    <a:pt x="229" y="33"/>
                    <a:pt x="197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5" name="Google Shape;18085;p31"/>
            <p:cNvSpPr/>
            <p:nvPr/>
          </p:nvSpPr>
          <p:spPr>
            <a:xfrm>
              <a:off x="5407550" y="232170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1"/>
                  </a:moveTo>
                  <a:cubicBezTo>
                    <a:pt x="98" y="1"/>
                    <a:pt x="0" y="33"/>
                    <a:pt x="0" y="131"/>
                  </a:cubicBezTo>
                  <a:cubicBezTo>
                    <a:pt x="0" y="164"/>
                    <a:pt x="66" y="262"/>
                    <a:pt x="131" y="262"/>
                  </a:cubicBezTo>
                  <a:cubicBezTo>
                    <a:pt x="163" y="262"/>
                    <a:pt x="261" y="196"/>
                    <a:pt x="261" y="131"/>
                  </a:cubicBezTo>
                  <a:cubicBezTo>
                    <a:pt x="261" y="33"/>
                    <a:pt x="163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6" name="Google Shape;18086;p31"/>
            <p:cNvSpPr/>
            <p:nvPr/>
          </p:nvSpPr>
          <p:spPr>
            <a:xfrm>
              <a:off x="5443425" y="2450025"/>
              <a:ext cx="6550" cy="6275"/>
            </a:xfrm>
            <a:custGeom>
              <a:avLst/>
              <a:gdLst/>
              <a:ahLst/>
              <a:cxnLst/>
              <a:rect l="l" t="t" r="r" b="b"/>
              <a:pathLst>
                <a:path w="262" h="251" extrusionOk="0">
                  <a:moveTo>
                    <a:pt x="176" y="0"/>
                  </a:moveTo>
                  <a:cubicBezTo>
                    <a:pt x="161" y="0"/>
                    <a:pt x="146" y="7"/>
                    <a:pt x="131" y="22"/>
                  </a:cubicBezTo>
                  <a:cubicBezTo>
                    <a:pt x="98" y="22"/>
                    <a:pt x="1" y="54"/>
                    <a:pt x="1" y="120"/>
                  </a:cubicBezTo>
                  <a:cubicBezTo>
                    <a:pt x="1" y="185"/>
                    <a:pt x="33" y="250"/>
                    <a:pt x="131" y="250"/>
                  </a:cubicBezTo>
                  <a:cubicBezTo>
                    <a:pt x="164" y="250"/>
                    <a:pt x="262" y="217"/>
                    <a:pt x="262" y="120"/>
                  </a:cubicBezTo>
                  <a:cubicBezTo>
                    <a:pt x="262" y="69"/>
                    <a:pt x="223" y="0"/>
                    <a:pt x="17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7" name="Google Shape;18087;p31"/>
            <p:cNvSpPr/>
            <p:nvPr/>
          </p:nvSpPr>
          <p:spPr>
            <a:xfrm>
              <a:off x="5469525" y="257940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1"/>
                  </a:moveTo>
                  <a:cubicBezTo>
                    <a:pt x="98" y="1"/>
                    <a:pt x="0" y="66"/>
                    <a:pt x="0" y="131"/>
                  </a:cubicBezTo>
                  <a:cubicBezTo>
                    <a:pt x="0" y="164"/>
                    <a:pt x="66" y="262"/>
                    <a:pt x="131" y="262"/>
                  </a:cubicBezTo>
                  <a:cubicBezTo>
                    <a:pt x="196" y="262"/>
                    <a:pt x="261" y="229"/>
                    <a:pt x="261" y="131"/>
                  </a:cubicBezTo>
                  <a:cubicBezTo>
                    <a:pt x="261" y="66"/>
                    <a:pt x="19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8" name="Google Shape;18088;p31"/>
            <p:cNvSpPr/>
            <p:nvPr/>
          </p:nvSpPr>
          <p:spPr>
            <a:xfrm>
              <a:off x="5483375" y="2711525"/>
              <a:ext cx="8200" cy="8175"/>
            </a:xfrm>
            <a:custGeom>
              <a:avLst/>
              <a:gdLst/>
              <a:ahLst/>
              <a:cxnLst/>
              <a:rect l="l" t="t" r="r" b="b"/>
              <a:pathLst>
                <a:path w="328" h="327" extrusionOk="0">
                  <a:moveTo>
                    <a:pt x="164" y="0"/>
                  </a:moveTo>
                  <a:cubicBezTo>
                    <a:pt x="66" y="0"/>
                    <a:pt x="1" y="65"/>
                    <a:pt x="1" y="163"/>
                  </a:cubicBezTo>
                  <a:cubicBezTo>
                    <a:pt x="1" y="228"/>
                    <a:pt x="66" y="326"/>
                    <a:pt x="164" y="326"/>
                  </a:cubicBezTo>
                  <a:cubicBezTo>
                    <a:pt x="229" y="326"/>
                    <a:pt x="327" y="228"/>
                    <a:pt x="327" y="163"/>
                  </a:cubicBezTo>
                  <a:cubicBezTo>
                    <a:pt x="327" y="65"/>
                    <a:pt x="229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9" name="Google Shape;18089;p31"/>
            <p:cNvSpPr/>
            <p:nvPr/>
          </p:nvSpPr>
          <p:spPr>
            <a:xfrm>
              <a:off x="5393675" y="283465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29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2" y="1142"/>
                    <a:pt x="1142" y="881"/>
                    <a:pt x="1142" y="555"/>
                  </a:cubicBezTo>
                  <a:cubicBezTo>
                    <a:pt x="1142" y="229"/>
                    <a:pt x="882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0" name="Google Shape;18090;p31"/>
            <p:cNvSpPr/>
            <p:nvPr/>
          </p:nvSpPr>
          <p:spPr>
            <a:xfrm>
              <a:off x="5389600" y="2968400"/>
              <a:ext cx="26125" cy="26125"/>
            </a:xfrm>
            <a:custGeom>
              <a:avLst/>
              <a:gdLst/>
              <a:ahLst/>
              <a:cxnLst/>
              <a:rect l="l" t="t" r="r" b="b"/>
              <a:pathLst>
                <a:path w="1045" h="1045" extrusionOk="0">
                  <a:moveTo>
                    <a:pt x="523" y="0"/>
                  </a:moveTo>
                  <a:cubicBezTo>
                    <a:pt x="229" y="0"/>
                    <a:pt x="1" y="229"/>
                    <a:pt x="1" y="522"/>
                  </a:cubicBezTo>
                  <a:cubicBezTo>
                    <a:pt x="1" y="816"/>
                    <a:pt x="229" y="1044"/>
                    <a:pt x="523" y="1044"/>
                  </a:cubicBezTo>
                  <a:cubicBezTo>
                    <a:pt x="816" y="1044"/>
                    <a:pt x="1045" y="816"/>
                    <a:pt x="1045" y="522"/>
                  </a:cubicBezTo>
                  <a:cubicBezTo>
                    <a:pt x="1045" y="229"/>
                    <a:pt x="816" y="0"/>
                    <a:pt x="52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1" name="Google Shape;18091;p31"/>
            <p:cNvSpPr/>
            <p:nvPr/>
          </p:nvSpPr>
          <p:spPr>
            <a:xfrm>
              <a:off x="5374100" y="3100500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197" y="1"/>
                    <a:pt x="1" y="229"/>
                    <a:pt x="1" y="490"/>
                  </a:cubicBezTo>
                  <a:cubicBezTo>
                    <a:pt x="1" y="784"/>
                    <a:pt x="262" y="979"/>
                    <a:pt x="490" y="979"/>
                  </a:cubicBezTo>
                  <a:cubicBezTo>
                    <a:pt x="784" y="979"/>
                    <a:pt x="980" y="751"/>
                    <a:pt x="980" y="490"/>
                  </a:cubicBezTo>
                  <a:cubicBezTo>
                    <a:pt x="980" y="229"/>
                    <a:pt x="784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2" name="Google Shape;18092;p31"/>
            <p:cNvSpPr/>
            <p:nvPr/>
          </p:nvSpPr>
          <p:spPr>
            <a:xfrm>
              <a:off x="5347200" y="3231800"/>
              <a:ext cx="22850" cy="22850"/>
            </a:xfrm>
            <a:custGeom>
              <a:avLst/>
              <a:gdLst/>
              <a:ahLst/>
              <a:cxnLst/>
              <a:rect l="l" t="t" r="r" b="b"/>
              <a:pathLst>
                <a:path w="914" h="914" extrusionOk="0">
                  <a:moveTo>
                    <a:pt x="457" y="1"/>
                  </a:moveTo>
                  <a:cubicBezTo>
                    <a:pt x="229" y="1"/>
                    <a:pt x="0" y="229"/>
                    <a:pt x="0" y="457"/>
                  </a:cubicBezTo>
                  <a:cubicBezTo>
                    <a:pt x="0" y="718"/>
                    <a:pt x="229" y="914"/>
                    <a:pt x="457" y="914"/>
                  </a:cubicBezTo>
                  <a:cubicBezTo>
                    <a:pt x="718" y="914"/>
                    <a:pt x="914" y="718"/>
                    <a:pt x="914" y="457"/>
                  </a:cubicBezTo>
                  <a:cubicBezTo>
                    <a:pt x="914" y="229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3" name="Google Shape;18093;p31"/>
            <p:cNvSpPr/>
            <p:nvPr/>
          </p:nvSpPr>
          <p:spPr>
            <a:xfrm>
              <a:off x="5312125" y="3361375"/>
              <a:ext cx="17975" cy="18875"/>
            </a:xfrm>
            <a:custGeom>
              <a:avLst/>
              <a:gdLst/>
              <a:ahLst/>
              <a:cxnLst/>
              <a:rect l="l" t="t" r="r" b="b"/>
              <a:pathLst>
                <a:path w="719" h="755" extrusionOk="0">
                  <a:moveTo>
                    <a:pt x="403" y="1"/>
                  </a:moveTo>
                  <a:cubicBezTo>
                    <a:pt x="388" y="1"/>
                    <a:pt x="374" y="2"/>
                    <a:pt x="360" y="4"/>
                  </a:cubicBezTo>
                  <a:cubicBezTo>
                    <a:pt x="164" y="4"/>
                    <a:pt x="1" y="167"/>
                    <a:pt x="1" y="363"/>
                  </a:cubicBezTo>
                  <a:cubicBezTo>
                    <a:pt x="1" y="591"/>
                    <a:pt x="164" y="754"/>
                    <a:pt x="360" y="754"/>
                  </a:cubicBezTo>
                  <a:cubicBezTo>
                    <a:pt x="555" y="754"/>
                    <a:pt x="718" y="591"/>
                    <a:pt x="718" y="363"/>
                  </a:cubicBezTo>
                  <a:cubicBezTo>
                    <a:pt x="718" y="182"/>
                    <a:pt x="579" y="1"/>
                    <a:pt x="40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4" name="Google Shape;18094;p31"/>
            <p:cNvSpPr/>
            <p:nvPr/>
          </p:nvSpPr>
          <p:spPr>
            <a:xfrm>
              <a:off x="5264025" y="3485425"/>
              <a:ext cx="16325" cy="17150"/>
            </a:xfrm>
            <a:custGeom>
              <a:avLst/>
              <a:gdLst/>
              <a:ahLst/>
              <a:cxnLst/>
              <a:rect l="l" t="t" r="r" b="b"/>
              <a:pathLst>
                <a:path w="653" h="686" extrusionOk="0">
                  <a:moveTo>
                    <a:pt x="326" y="0"/>
                  </a:moveTo>
                  <a:cubicBezTo>
                    <a:pt x="131" y="0"/>
                    <a:pt x="0" y="131"/>
                    <a:pt x="0" y="327"/>
                  </a:cubicBezTo>
                  <a:cubicBezTo>
                    <a:pt x="0" y="555"/>
                    <a:pt x="163" y="685"/>
                    <a:pt x="326" y="685"/>
                  </a:cubicBezTo>
                  <a:cubicBezTo>
                    <a:pt x="522" y="685"/>
                    <a:pt x="653" y="490"/>
                    <a:pt x="653" y="327"/>
                  </a:cubicBezTo>
                  <a:cubicBezTo>
                    <a:pt x="653" y="196"/>
                    <a:pt x="522" y="33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5" name="Google Shape;18095;p31"/>
            <p:cNvSpPr/>
            <p:nvPr/>
          </p:nvSpPr>
          <p:spPr>
            <a:xfrm>
              <a:off x="5207750" y="36069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61" y="1"/>
                  </a:moveTo>
                  <a:cubicBezTo>
                    <a:pt x="131" y="1"/>
                    <a:pt x="0" y="131"/>
                    <a:pt x="0" y="262"/>
                  </a:cubicBezTo>
                  <a:cubicBezTo>
                    <a:pt x="0" y="392"/>
                    <a:pt x="131" y="490"/>
                    <a:pt x="261" y="490"/>
                  </a:cubicBezTo>
                  <a:cubicBezTo>
                    <a:pt x="392" y="490"/>
                    <a:pt x="490" y="392"/>
                    <a:pt x="490" y="262"/>
                  </a:cubicBezTo>
                  <a:cubicBezTo>
                    <a:pt x="490" y="131"/>
                    <a:pt x="425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6" name="Google Shape;18096;p31"/>
            <p:cNvSpPr/>
            <p:nvPr/>
          </p:nvSpPr>
          <p:spPr>
            <a:xfrm>
              <a:off x="5140875" y="3722725"/>
              <a:ext cx="9825" cy="9825"/>
            </a:xfrm>
            <a:custGeom>
              <a:avLst/>
              <a:gdLst/>
              <a:ahLst/>
              <a:cxnLst/>
              <a:rect l="l" t="t" r="r" b="b"/>
              <a:pathLst>
                <a:path w="393" h="393" extrusionOk="0">
                  <a:moveTo>
                    <a:pt x="196" y="1"/>
                  </a:moveTo>
                  <a:cubicBezTo>
                    <a:pt x="66" y="1"/>
                    <a:pt x="1" y="66"/>
                    <a:pt x="1" y="196"/>
                  </a:cubicBezTo>
                  <a:cubicBezTo>
                    <a:pt x="1" y="327"/>
                    <a:pt x="66" y="392"/>
                    <a:pt x="196" y="392"/>
                  </a:cubicBezTo>
                  <a:cubicBezTo>
                    <a:pt x="327" y="392"/>
                    <a:pt x="392" y="327"/>
                    <a:pt x="392" y="196"/>
                  </a:cubicBezTo>
                  <a:cubicBezTo>
                    <a:pt x="392" y="66"/>
                    <a:pt x="327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7" name="Google Shape;18097;p31"/>
            <p:cNvSpPr/>
            <p:nvPr/>
          </p:nvSpPr>
          <p:spPr>
            <a:xfrm>
              <a:off x="5066675" y="3832275"/>
              <a:ext cx="5725" cy="6275"/>
            </a:xfrm>
            <a:custGeom>
              <a:avLst/>
              <a:gdLst/>
              <a:ahLst/>
              <a:cxnLst/>
              <a:rect l="l" t="t" r="r" b="b"/>
              <a:pathLst>
                <a:path w="229" h="251" extrusionOk="0">
                  <a:moveTo>
                    <a:pt x="143" y="1"/>
                  </a:moveTo>
                  <a:cubicBezTo>
                    <a:pt x="128" y="1"/>
                    <a:pt x="113" y="7"/>
                    <a:pt x="98" y="22"/>
                  </a:cubicBezTo>
                  <a:cubicBezTo>
                    <a:pt x="33" y="22"/>
                    <a:pt x="0" y="55"/>
                    <a:pt x="0" y="120"/>
                  </a:cubicBezTo>
                  <a:cubicBezTo>
                    <a:pt x="0" y="218"/>
                    <a:pt x="33" y="251"/>
                    <a:pt x="98" y="251"/>
                  </a:cubicBezTo>
                  <a:cubicBezTo>
                    <a:pt x="196" y="251"/>
                    <a:pt x="229" y="218"/>
                    <a:pt x="229" y="120"/>
                  </a:cubicBezTo>
                  <a:cubicBezTo>
                    <a:pt x="229" y="70"/>
                    <a:pt x="190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8" name="Google Shape;18098;p31"/>
            <p:cNvSpPr/>
            <p:nvPr/>
          </p:nvSpPr>
          <p:spPr>
            <a:xfrm>
              <a:off x="4981850" y="39347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1"/>
                  </a:moveTo>
                  <a:cubicBezTo>
                    <a:pt x="33" y="1"/>
                    <a:pt x="1" y="33"/>
                    <a:pt x="1" y="66"/>
                  </a:cubicBezTo>
                  <a:cubicBezTo>
                    <a:pt x="1" y="99"/>
                    <a:pt x="33" y="164"/>
                    <a:pt x="66" y="164"/>
                  </a:cubicBezTo>
                  <a:cubicBezTo>
                    <a:pt x="131" y="164"/>
                    <a:pt x="164" y="99"/>
                    <a:pt x="164" y="66"/>
                  </a:cubicBezTo>
                  <a:cubicBezTo>
                    <a:pt x="164" y="33"/>
                    <a:pt x="131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9" name="Google Shape;18099;p31"/>
            <p:cNvSpPr/>
            <p:nvPr/>
          </p:nvSpPr>
          <p:spPr>
            <a:xfrm>
              <a:off x="4887250" y="40285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65"/>
                  </a:cubicBezTo>
                  <a:cubicBezTo>
                    <a:pt x="1" y="98"/>
                    <a:pt x="33" y="163"/>
                    <a:pt x="66" y="163"/>
                  </a:cubicBezTo>
                  <a:cubicBezTo>
                    <a:pt x="99" y="163"/>
                    <a:pt x="164" y="98"/>
                    <a:pt x="164" y="65"/>
                  </a:cubicBezTo>
                  <a:cubicBezTo>
                    <a:pt x="164" y="33"/>
                    <a:pt x="99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0" name="Google Shape;18100;p31"/>
            <p:cNvSpPr/>
            <p:nvPr/>
          </p:nvSpPr>
          <p:spPr>
            <a:xfrm>
              <a:off x="4786950" y="4115425"/>
              <a:ext cx="2475" cy="1000"/>
            </a:xfrm>
            <a:custGeom>
              <a:avLst/>
              <a:gdLst/>
              <a:ahLst/>
              <a:cxnLst/>
              <a:rect l="l" t="t" r="r" b="b"/>
              <a:pathLst>
                <a:path w="99" h="40" extrusionOk="0">
                  <a:moveTo>
                    <a:pt x="30" y="1"/>
                  </a:moveTo>
                  <a:cubicBezTo>
                    <a:pt x="1" y="1"/>
                    <a:pt x="1" y="15"/>
                    <a:pt x="1" y="15"/>
                  </a:cubicBezTo>
                  <a:cubicBezTo>
                    <a:pt x="1" y="32"/>
                    <a:pt x="9" y="40"/>
                    <a:pt x="25" y="40"/>
                  </a:cubicBezTo>
                  <a:cubicBezTo>
                    <a:pt x="41" y="40"/>
                    <a:pt x="66" y="32"/>
                    <a:pt x="98" y="15"/>
                  </a:cubicBezTo>
                  <a:lnTo>
                    <a:pt x="98" y="15"/>
                  </a:lnTo>
                  <a:cubicBezTo>
                    <a:pt x="66" y="32"/>
                    <a:pt x="66" y="40"/>
                    <a:pt x="74" y="40"/>
                  </a:cubicBezTo>
                  <a:cubicBezTo>
                    <a:pt x="82" y="40"/>
                    <a:pt x="98" y="32"/>
                    <a:pt x="98" y="15"/>
                  </a:cubicBezTo>
                  <a:cubicBezTo>
                    <a:pt x="66" y="5"/>
                    <a:pt x="44" y="1"/>
                    <a:pt x="3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1" name="Google Shape;18101;p31"/>
            <p:cNvSpPr/>
            <p:nvPr/>
          </p:nvSpPr>
          <p:spPr>
            <a:xfrm>
              <a:off x="4678500" y="4192450"/>
              <a:ext cx="2475" cy="1650"/>
            </a:xfrm>
            <a:custGeom>
              <a:avLst/>
              <a:gdLst/>
              <a:ahLst/>
              <a:cxnLst/>
              <a:rect l="l" t="t" r="r" b="b"/>
              <a:pathLst>
                <a:path w="99" h="66" extrusionOk="0">
                  <a:moveTo>
                    <a:pt x="65" y="1"/>
                  </a:moveTo>
                  <a:cubicBezTo>
                    <a:pt x="0" y="1"/>
                    <a:pt x="0" y="1"/>
                    <a:pt x="0" y="33"/>
                  </a:cubicBezTo>
                  <a:cubicBezTo>
                    <a:pt x="0" y="66"/>
                    <a:pt x="0" y="66"/>
                    <a:pt x="65" y="66"/>
                  </a:cubicBezTo>
                  <a:cubicBezTo>
                    <a:pt x="98" y="66"/>
                    <a:pt x="98" y="66"/>
                    <a:pt x="98" y="33"/>
                  </a:cubicBezTo>
                  <a:cubicBezTo>
                    <a:pt x="98" y="33"/>
                    <a:pt x="98" y="1"/>
                    <a:pt x="6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2" name="Google Shape;18102;p31"/>
            <p:cNvSpPr/>
            <p:nvPr/>
          </p:nvSpPr>
          <p:spPr>
            <a:xfrm>
              <a:off x="4564325" y="4260950"/>
              <a:ext cx="2475" cy="1675"/>
            </a:xfrm>
            <a:custGeom>
              <a:avLst/>
              <a:gdLst/>
              <a:ahLst/>
              <a:cxnLst/>
              <a:rect l="l" t="t" r="r" b="b"/>
              <a:pathLst>
                <a:path w="99" h="67" extrusionOk="0">
                  <a:moveTo>
                    <a:pt x="66" y="1"/>
                  </a:moveTo>
                  <a:cubicBezTo>
                    <a:pt x="0" y="1"/>
                    <a:pt x="0" y="1"/>
                    <a:pt x="0" y="33"/>
                  </a:cubicBezTo>
                  <a:cubicBezTo>
                    <a:pt x="0" y="66"/>
                    <a:pt x="0" y="66"/>
                    <a:pt x="66" y="66"/>
                  </a:cubicBezTo>
                  <a:cubicBezTo>
                    <a:pt x="98" y="66"/>
                    <a:pt x="98" y="66"/>
                    <a:pt x="98" y="33"/>
                  </a:cubicBezTo>
                  <a:cubicBezTo>
                    <a:pt x="98" y="33"/>
                    <a:pt x="98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3" name="Google Shape;18103;p31"/>
            <p:cNvSpPr/>
            <p:nvPr/>
          </p:nvSpPr>
          <p:spPr>
            <a:xfrm>
              <a:off x="4444450" y="43188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98" y="1"/>
                  </a:moveTo>
                  <a:cubicBezTo>
                    <a:pt x="33" y="1"/>
                    <a:pt x="0" y="33"/>
                    <a:pt x="0" y="66"/>
                  </a:cubicBezTo>
                  <a:cubicBezTo>
                    <a:pt x="0" y="131"/>
                    <a:pt x="33" y="164"/>
                    <a:pt x="98" y="164"/>
                  </a:cubicBezTo>
                  <a:cubicBezTo>
                    <a:pt x="131" y="164"/>
                    <a:pt x="163" y="131"/>
                    <a:pt x="163" y="66"/>
                  </a:cubicBezTo>
                  <a:cubicBezTo>
                    <a:pt x="163" y="33"/>
                    <a:pt x="131" y="1"/>
                    <a:pt x="9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4" name="Google Shape;18104;p31"/>
            <p:cNvSpPr/>
            <p:nvPr/>
          </p:nvSpPr>
          <p:spPr>
            <a:xfrm>
              <a:off x="4321300" y="436697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66"/>
                  </a:cubicBezTo>
                  <a:cubicBezTo>
                    <a:pt x="1" y="98"/>
                    <a:pt x="33" y="163"/>
                    <a:pt x="66" y="163"/>
                  </a:cubicBezTo>
                  <a:cubicBezTo>
                    <a:pt x="99" y="163"/>
                    <a:pt x="164" y="98"/>
                    <a:pt x="164" y="66"/>
                  </a:cubicBezTo>
                  <a:cubicBezTo>
                    <a:pt x="164" y="33"/>
                    <a:pt x="99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5" name="Google Shape;18105;p31"/>
            <p:cNvSpPr/>
            <p:nvPr/>
          </p:nvSpPr>
          <p:spPr>
            <a:xfrm>
              <a:off x="4192450" y="4403675"/>
              <a:ext cx="6550" cy="5725"/>
            </a:xfrm>
            <a:custGeom>
              <a:avLst/>
              <a:gdLst/>
              <a:ahLst/>
              <a:cxnLst/>
              <a:rect l="l" t="t" r="r" b="b"/>
              <a:pathLst>
                <a:path w="262" h="229" extrusionOk="0">
                  <a:moveTo>
                    <a:pt x="131" y="0"/>
                  </a:moveTo>
                  <a:cubicBezTo>
                    <a:pt x="66" y="0"/>
                    <a:pt x="1" y="33"/>
                    <a:pt x="1" y="98"/>
                  </a:cubicBezTo>
                  <a:cubicBezTo>
                    <a:pt x="1" y="196"/>
                    <a:pt x="66" y="229"/>
                    <a:pt x="131" y="229"/>
                  </a:cubicBezTo>
                  <a:cubicBezTo>
                    <a:pt x="229" y="229"/>
                    <a:pt x="262" y="196"/>
                    <a:pt x="262" y="98"/>
                  </a:cubicBezTo>
                  <a:cubicBezTo>
                    <a:pt x="262" y="66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6" name="Google Shape;18106;p31"/>
            <p:cNvSpPr/>
            <p:nvPr/>
          </p:nvSpPr>
          <p:spPr>
            <a:xfrm>
              <a:off x="4061150" y="4429775"/>
              <a:ext cx="8200" cy="8175"/>
            </a:xfrm>
            <a:custGeom>
              <a:avLst/>
              <a:gdLst/>
              <a:ahLst/>
              <a:cxnLst/>
              <a:rect l="l" t="t" r="r" b="b"/>
              <a:pathLst>
                <a:path w="328" h="327" extrusionOk="0">
                  <a:moveTo>
                    <a:pt x="164" y="0"/>
                  </a:moveTo>
                  <a:cubicBezTo>
                    <a:pt x="99" y="0"/>
                    <a:pt x="1" y="98"/>
                    <a:pt x="1" y="163"/>
                  </a:cubicBezTo>
                  <a:cubicBezTo>
                    <a:pt x="1" y="261"/>
                    <a:pt x="99" y="326"/>
                    <a:pt x="164" y="326"/>
                  </a:cubicBezTo>
                  <a:cubicBezTo>
                    <a:pt x="262" y="326"/>
                    <a:pt x="327" y="261"/>
                    <a:pt x="327" y="163"/>
                  </a:cubicBezTo>
                  <a:cubicBezTo>
                    <a:pt x="327" y="98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7" name="Google Shape;18107;p31"/>
            <p:cNvSpPr/>
            <p:nvPr/>
          </p:nvSpPr>
          <p:spPr>
            <a:xfrm>
              <a:off x="3929050" y="4445250"/>
              <a:ext cx="9800" cy="9825"/>
            </a:xfrm>
            <a:custGeom>
              <a:avLst/>
              <a:gdLst/>
              <a:ahLst/>
              <a:cxnLst/>
              <a:rect l="l" t="t" r="r" b="b"/>
              <a:pathLst>
                <a:path w="392" h="393" extrusionOk="0">
                  <a:moveTo>
                    <a:pt x="196" y="1"/>
                  </a:moveTo>
                  <a:cubicBezTo>
                    <a:pt x="66" y="1"/>
                    <a:pt x="1" y="66"/>
                    <a:pt x="1" y="197"/>
                  </a:cubicBezTo>
                  <a:cubicBezTo>
                    <a:pt x="1" y="327"/>
                    <a:pt x="66" y="392"/>
                    <a:pt x="196" y="392"/>
                  </a:cubicBezTo>
                  <a:cubicBezTo>
                    <a:pt x="327" y="392"/>
                    <a:pt x="392" y="327"/>
                    <a:pt x="392" y="197"/>
                  </a:cubicBezTo>
                  <a:cubicBezTo>
                    <a:pt x="392" y="66"/>
                    <a:pt x="294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8" name="Google Shape;18108;p31"/>
            <p:cNvSpPr/>
            <p:nvPr/>
          </p:nvSpPr>
          <p:spPr>
            <a:xfrm>
              <a:off x="3794500" y="4449325"/>
              <a:ext cx="12250" cy="12275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29" y="1"/>
                  </a:moveTo>
                  <a:cubicBezTo>
                    <a:pt x="65" y="1"/>
                    <a:pt x="0" y="131"/>
                    <a:pt x="0" y="229"/>
                  </a:cubicBezTo>
                  <a:cubicBezTo>
                    <a:pt x="0" y="392"/>
                    <a:pt x="98" y="490"/>
                    <a:pt x="229" y="490"/>
                  </a:cubicBezTo>
                  <a:cubicBezTo>
                    <a:pt x="392" y="490"/>
                    <a:pt x="490" y="360"/>
                    <a:pt x="490" y="229"/>
                  </a:cubicBezTo>
                  <a:cubicBezTo>
                    <a:pt x="490" y="131"/>
                    <a:pt x="392" y="34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9" name="Google Shape;18109;p31"/>
            <p:cNvSpPr/>
            <p:nvPr/>
          </p:nvSpPr>
          <p:spPr>
            <a:xfrm>
              <a:off x="3661575" y="4444450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61" y="0"/>
                  </a:moveTo>
                  <a:cubicBezTo>
                    <a:pt x="131" y="0"/>
                    <a:pt x="0" y="98"/>
                    <a:pt x="0" y="229"/>
                  </a:cubicBezTo>
                  <a:cubicBezTo>
                    <a:pt x="0" y="359"/>
                    <a:pt x="131" y="490"/>
                    <a:pt x="261" y="490"/>
                  </a:cubicBezTo>
                  <a:cubicBezTo>
                    <a:pt x="359" y="490"/>
                    <a:pt x="489" y="359"/>
                    <a:pt x="489" y="229"/>
                  </a:cubicBezTo>
                  <a:cubicBezTo>
                    <a:pt x="489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0" name="Google Shape;18110;p31"/>
            <p:cNvSpPr/>
            <p:nvPr/>
          </p:nvSpPr>
          <p:spPr>
            <a:xfrm>
              <a:off x="3530275" y="4428125"/>
              <a:ext cx="12250" cy="12275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29" y="1"/>
                  </a:moveTo>
                  <a:cubicBezTo>
                    <a:pt x="131" y="1"/>
                    <a:pt x="0" y="99"/>
                    <a:pt x="0" y="229"/>
                  </a:cubicBezTo>
                  <a:cubicBezTo>
                    <a:pt x="0" y="360"/>
                    <a:pt x="131" y="490"/>
                    <a:pt x="229" y="490"/>
                  </a:cubicBezTo>
                  <a:cubicBezTo>
                    <a:pt x="359" y="490"/>
                    <a:pt x="490" y="360"/>
                    <a:pt x="490" y="229"/>
                  </a:cubicBezTo>
                  <a:cubicBezTo>
                    <a:pt x="490" y="99"/>
                    <a:pt x="392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1" name="Google Shape;18111;p31"/>
            <p:cNvSpPr/>
            <p:nvPr/>
          </p:nvSpPr>
          <p:spPr>
            <a:xfrm>
              <a:off x="3400600" y="4400400"/>
              <a:ext cx="12275" cy="12275"/>
            </a:xfrm>
            <a:custGeom>
              <a:avLst/>
              <a:gdLst/>
              <a:ahLst/>
              <a:cxnLst/>
              <a:rect l="l" t="t" r="r" b="b"/>
              <a:pathLst>
                <a:path w="491" h="491" extrusionOk="0">
                  <a:moveTo>
                    <a:pt x="262" y="1"/>
                  </a:moveTo>
                  <a:cubicBezTo>
                    <a:pt x="131" y="1"/>
                    <a:pt x="1" y="66"/>
                    <a:pt x="1" y="229"/>
                  </a:cubicBezTo>
                  <a:cubicBezTo>
                    <a:pt x="1" y="360"/>
                    <a:pt x="99" y="490"/>
                    <a:pt x="262" y="490"/>
                  </a:cubicBezTo>
                  <a:cubicBezTo>
                    <a:pt x="360" y="490"/>
                    <a:pt x="490" y="392"/>
                    <a:pt x="490" y="229"/>
                  </a:cubicBezTo>
                  <a:cubicBezTo>
                    <a:pt x="490" y="131"/>
                    <a:pt x="360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2" name="Google Shape;18112;p31"/>
            <p:cNvSpPr/>
            <p:nvPr/>
          </p:nvSpPr>
          <p:spPr>
            <a:xfrm>
              <a:off x="3272575" y="4361275"/>
              <a:ext cx="13900" cy="14700"/>
            </a:xfrm>
            <a:custGeom>
              <a:avLst/>
              <a:gdLst/>
              <a:ahLst/>
              <a:cxnLst/>
              <a:rect l="l" t="t" r="r" b="b"/>
              <a:pathLst>
                <a:path w="556" h="588" extrusionOk="0">
                  <a:moveTo>
                    <a:pt x="261" y="0"/>
                  </a:moveTo>
                  <a:cubicBezTo>
                    <a:pt x="98" y="0"/>
                    <a:pt x="1" y="131"/>
                    <a:pt x="1" y="294"/>
                  </a:cubicBezTo>
                  <a:cubicBezTo>
                    <a:pt x="1" y="457"/>
                    <a:pt x="98" y="587"/>
                    <a:pt x="261" y="587"/>
                  </a:cubicBezTo>
                  <a:cubicBezTo>
                    <a:pt x="425" y="587"/>
                    <a:pt x="555" y="457"/>
                    <a:pt x="555" y="294"/>
                  </a:cubicBezTo>
                  <a:cubicBezTo>
                    <a:pt x="555" y="131"/>
                    <a:pt x="425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3" name="Google Shape;18113;p31"/>
            <p:cNvSpPr/>
            <p:nvPr/>
          </p:nvSpPr>
          <p:spPr>
            <a:xfrm>
              <a:off x="3148625" y="4313975"/>
              <a:ext cx="14700" cy="13875"/>
            </a:xfrm>
            <a:custGeom>
              <a:avLst/>
              <a:gdLst/>
              <a:ahLst/>
              <a:cxnLst/>
              <a:rect l="l" t="t" r="r" b="b"/>
              <a:pathLst>
                <a:path w="588" h="555" extrusionOk="0">
                  <a:moveTo>
                    <a:pt x="294" y="0"/>
                  </a:moveTo>
                  <a:cubicBezTo>
                    <a:pt x="131" y="0"/>
                    <a:pt x="0" y="98"/>
                    <a:pt x="0" y="261"/>
                  </a:cubicBezTo>
                  <a:cubicBezTo>
                    <a:pt x="0" y="424"/>
                    <a:pt x="131" y="555"/>
                    <a:pt x="294" y="555"/>
                  </a:cubicBezTo>
                  <a:cubicBezTo>
                    <a:pt x="457" y="555"/>
                    <a:pt x="587" y="424"/>
                    <a:pt x="587" y="261"/>
                  </a:cubicBezTo>
                  <a:cubicBezTo>
                    <a:pt x="587" y="98"/>
                    <a:pt x="457" y="0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4" name="Google Shape;18114;p31"/>
            <p:cNvSpPr/>
            <p:nvPr/>
          </p:nvSpPr>
          <p:spPr>
            <a:xfrm>
              <a:off x="3029550" y="42544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1" y="1"/>
                    <a:pt x="1" y="131"/>
                    <a:pt x="1" y="294"/>
                  </a:cubicBezTo>
                  <a:cubicBezTo>
                    <a:pt x="1" y="458"/>
                    <a:pt x="131" y="588"/>
                    <a:pt x="294" y="588"/>
                  </a:cubicBezTo>
                  <a:cubicBezTo>
                    <a:pt x="457" y="588"/>
                    <a:pt x="588" y="458"/>
                    <a:pt x="588" y="294"/>
                  </a:cubicBezTo>
                  <a:cubicBezTo>
                    <a:pt x="588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5" name="Google Shape;18115;p31"/>
            <p:cNvSpPr/>
            <p:nvPr/>
          </p:nvSpPr>
          <p:spPr>
            <a:xfrm>
              <a:off x="2912950" y="4185125"/>
              <a:ext cx="17150" cy="16325"/>
            </a:xfrm>
            <a:custGeom>
              <a:avLst/>
              <a:gdLst/>
              <a:ahLst/>
              <a:cxnLst/>
              <a:rect l="l" t="t" r="r" b="b"/>
              <a:pathLst>
                <a:path w="686" h="653" extrusionOk="0">
                  <a:moveTo>
                    <a:pt x="359" y="0"/>
                  </a:moveTo>
                  <a:cubicBezTo>
                    <a:pt x="131" y="0"/>
                    <a:pt x="0" y="163"/>
                    <a:pt x="0" y="326"/>
                  </a:cubicBezTo>
                  <a:cubicBezTo>
                    <a:pt x="0" y="522"/>
                    <a:pt x="163" y="653"/>
                    <a:pt x="359" y="653"/>
                  </a:cubicBezTo>
                  <a:cubicBezTo>
                    <a:pt x="555" y="653"/>
                    <a:pt x="685" y="489"/>
                    <a:pt x="685" y="326"/>
                  </a:cubicBezTo>
                  <a:cubicBezTo>
                    <a:pt x="685" y="163"/>
                    <a:pt x="555" y="33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6" name="Google Shape;18116;p31"/>
            <p:cNvSpPr/>
            <p:nvPr/>
          </p:nvSpPr>
          <p:spPr>
            <a:xfrm>
              <a:off x="2806100" y="4108450"/>
              <a:ext cx="16350" cy="16350"/>
            </a:xfrm>
            <a:custGeom>
              <a:avLst/>
              <a:gdLst/>
              <a:ahLst/>
              <a:cxnLst/>
              <a:rect l="l" t="t" r="r" b="b"/>
              <a:pathLst>
                <a:path w="654" h="654" extrusionOk="0">
                  <a:moveTo>
                    <a:pt x="327" y="1"/>
                  </a:moveTo>
                  <a:cubicBezTo>
                    <a:pt x="164" y="1"/>
                    <a:pt x="1" y="164"/>
                    <a:pt x="1" y="327"/>
                  </a:cubicBezTo>
                  <a:cubicBezTo>
                    <a:pt x="1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131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7" name="Google Shape;18117;p31"/>
            <p:cNvSpPr/>
            <p:nvPr/>
          </p:nvSpPr>
          <p:spPr>
            <a:xfrm>
              <a:off x="2705000" y="4022025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6" y="0"/>
                  </a:moveTo>
                  <a:cubicBezTo>
                    <a:pt x="163" y="0"/>
                    <a:pt x="0" y="131"/>
                    <a:pt x="0" y="326"/>
                  </a:cubicBezTo>
                  <a:cubicBezTo>
                    <a:pt x="0" y="489"/>
                    <a:pt x="131" y="653"/>
                    <a:pt x="326" y="653"/>
                  </a:cubicBezTo>
                  <a:cubicBezTo>
                    <a:pt x="489" y="653"/>
                    <a:pt x="652" y="522"/>
                    <a:pt x="652" y="326"/>
                  </a:cubicBezTo>
                  <a:cubicBezTo>
                    <a:pt x="652" y="163"/>
                    <a:pt x="522" y="0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8" name="Google Shape;18118;p31"/>
            <p:cNvSpPr/>
            <p:nvPr/>
          </p:nvSpPr>
          <p:spPr>
            <a:xfrm>
              <a:off x="2609575" y="3927425"/>
              <a:ext cx="18775" cy="17950"/>
            </a:xfrm>
            <a:custGeom>
              <a:avLst/>
              <a:gdLst/>
              <a:ahLst/>
              <a:cxnLst/>
              <a:rect l="l" t="t" r="r" b="b"/>
              <a:pathLst>
                <a:path w="751" h="718" extrusionOk="0">
                  <a:moveTo>
                    <a:pt x="359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55"/>
                    <a:pt x="164" y="718"/>
                    <a:pt x="359" y="718"/>
                  </a:cubicBezTo>
                  <a:cubicBezTo>
                    <a:pt x="588" y="718"/>
                    <a:pt x="751" y="555"/>
                    <a:pt x="751" y="359"/>
                  </a:cubicBezTo>
                  <a:cubicBezTo>
                    <a:pt x="751" y="163"/>
                    <a:pt x="588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9" name="Google Shape;18119;p31"/>
            <p:cNvSpPr/>
            <p:nvPr/>
          </p:nvSpPr>
          <p:spPr>
            <a:xfrm>
              <a:off x="2523950" y="3826200"/>
              <a:ext cx="18775" cy="18075"/>
            </a:xfrm>
            <a:custGeom>
              <a:avLst/>
              <a:gdLst/>
              <a:ahLst/>
              <a:cxnLst/>
              <a:rect l="l" t="t" r="r" b="b"/>
              <a:pathLst>
                <a:path w="751" h="723" extrusionOk="0">
                  <a:moveTo>
                    <a:pt x="403" y="1"/>
                  </a:moveTo>
                  <a:cubicBezTo>
                    <a:pt x="388" y="1"/>
                    <a:pt x="374" y="2"/>
                    <a:pt x="359" y="4"/>
                  </a:cubicBezTo>
                  <a:cubicBezTo>
                    <a:pt x="164" y="4"/>
                    <a:pt x="0" y="168"/>
                    <a:pt x="0" y="363"/>
                  </a:cubicBezTo>
                  <a:cubicBezTo>
                    <a:pt x="0" y="592"/>
                    <a:pt x="164" y="722"/>
                    <a:pt x="359" y="722"/>
                  </a:cubicBezTo>
                  <a:cubicBezTo>
                    <a:pt x="555" y="722"/>
                    <a:pt x="751" y="592"/>
                    <a:pt x="751" y="363"/>
                  </a:cubicBezTo>
                  <a:cubicBezTo>
                    <a:pt x="751" y="182"/>
                    <a:pt x="583" y="1"/>
                    <a:pt x="40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0" name="Google Shape;18120;p31"/>
            <p:cNvSpPr/>
            <p:nvPr/>
          </p:nvSpPr>
          <p:spPr>
            <a:xfrm>
              <a:off x="2445650" y="3717025"/>
              <a:ext cx="20425" cy="20400"/>
            </a:xfrm>
            <a:custGeom>
              <a:avLst/>
              <a:gdLst/>
              <a:ahLst/>
              <a:cxnLst/>
              <a:rect l="l" t="t" r="r" b="b"/>
              <a:pathLst>
                <a:path w="817" h="816" extrusionOk="0">
                  <a:moveTo>
                    <a:pt x="392" y="0"/>
                  </a:moveTo>
                  <a:cubicBezTo>
                    <a:pt x="164" y="0"/>
                    <a:pt x="1" y="196"/>
                    <a:pt x="1" y="424"/>
                  </a:cubicBezTo>
                  <a:cubicBezTo>
                    <a:pt x="1" y="653"/>
                    <a:pt x="164" y="816"/>
                    <a:pt x="392" y="816"/>
                  </a:cubicBezTo>
                  <a:cubicBezTo>
                    <a:pt x="621" y="816"/>
                    <a:pt x="816" y="653"/>
                    <a:pt x="816" y="424"/>
                  </a:cubicBezTo>
                  <a:cubicBezTo>
                    <a:pt x="816" y="196"/>
                    <a:pt x="621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1" name="Google Shape;18121;p31"/>
            <p:cNvSpPr/>
            <p:nvPr/>
          </p:nvSpPr>
          <p:spPr>
            <a:xfrm>
              <a:off x="2377975" y="3602850"/>
              <a:ext cx="20425" cy="20425"/>
            </a:xfrm>
            <a:custGeom>
              <a:avLst/>
              <a:gdLst/>
              <a:ahLst/>
              <a:cxnLst/>
              <a:rect l="l" t="t" r="r" b="b"/>
              <a:pathLst>
                <a:path w="817" h="817" extrusionOk="0">
                  <a:moveTo>
                    <a:pt x="425" y="1"/>
                  </a:moveTo>
                  <a:cubicBezTo>
                    <a:pt x="229" y="1"/>
                    <a:pt x="1" y="164"/>
                    <a:pt x="1" y="425"/>
                  </a:cubicBezTo>
                  <a:cubicBezTo>
                    <a:pt x="1" y="620"/>
                    <a:pt x="164" y="816"/>
                    <a:pt x="425" y="816"/>
                  </a:cubicBezTo>
                  <a:cubicBezTo>
                    <a:pt x="620" y="816"/>
                    <a:pt x="816" y="653"/>
                    <a:pt x="816" y="425"/>
                  </a:cubicBezTo>
                  <a:cubicBezTo>
                    <a:pt x="816" y="164"/>
                    <a:pt x="620" y="1"/>
                    <a:pt x="42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2" name="Google Shape;18122;p31"/>
            <p:cNvSpPr/>
            <p:nvPr/>
          </p:nvSpPr>
          <p:spPr>
            <a:xfrm>
              <a:off x="2318450" y="3482975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24" y="0"/>
                  </a:moveTo>
                  <a:cubicBezTo>
                    <a:pt x="196" y="0"/>
                    <a:pt x="0" y="196"/>
                    <a:pt x="0" y="425"/>
                  </a:cubicBezTo>
                  <a:cubicBezTo>
                    <a:pt x="0" y="685"/>
                    <a:pt x="196" y="881"/>
                    <a:pt x="424" y="881"/>
                  </a:cubicBezTo>
                  <a:cubicBezTo>
                    <a:pt x="685" y="881"/>
                    <a:pt x="881" y="685"/>
                    <a:pt x="881" y="425"/>
                  </a:cubicBezTo>
                  <a:cubicBezTo>
                    <a:pt x="881" y="196"/>
                    <a:pt x="685" y="0"/>
                    <a:pt x="42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3" name="Google Shape;18123;p31"/>
            <p:cNvSpPr/>
            <p:nvPr/>
          </p:nvSpPr>
          <p:spPr>
            <a:xfrm>
              <a:off x="2269525" y="3359025"/>
              <a:ext cx="22025" cy="22850"/>
            </a:xfrm>
            <a:custGeom>
              <a:avLst/>
              <a:gdLst/>
              <a:ahLst/>
              <a:cxnLst/>
              <a:rect l="l" t="t" r="r" b="b"/>
              <a:pathLst>
                <a:path w="881" h="914" extrusionOk="0">
                  <a:moveTo>
                    <a:pt x="424" y="0"/>
                  </a:moveTo>
                  <a:cubicBezTo>
                    <a:pt x="196" y="0"/>
                    <a:pt x="0" y="229"/>
                    <a:pt x="0" y="457"/>
                  </a:cubicBezTo>
                  <a:cubicBezTo>
                    <a:pt x="0" y="718"/>
                    <a:pt x="196" y="914"/>
                    <a:pt x="424" y="914"/>
                  </a:cubicBezTo>
                  <a:cubicBezTo>
                    <a:pt x="685" y="914"/>
                    <a:pt x="881" y="718"/>
                    <a:pt x="881" y="457"/>
                  </a:cubicBezTo>
                  <a:cubicBezTo>
                    <a:pt x="881" y="229"/>
                    <a:pt x="685" y="0"/>
                    <a:pt x="42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4" name="Google Shape;18124;p31"/>
            <p:cNvSpPr/>
            <p:nvPr/>
          </p:nvSpPr>
          <p:spPr>
            <a:xfrm>
              <a:off x="2230375" y="3230975"/>
              <a:ext cx="24475" cy="24500"/>
            </a:xfrm>
            <a:custGeom>
              <a:avLst/>
              <a:gdLst/>
              <a:ahLst/>
              <a:cxnLst/>
              <a:rect l="l" t="t" r="r" b="b"/>
              <a:pathLst>
                <a:path w="979" h="980" extrusionOk="0">
                  <a:moveTo>
                    <a:pt x="490" y="1"/>
                  </a:moveTo>
                  <a:cubicBezTo>
                    <a:pt x="229" y="1"/>
                    <a:pt x="0" y="229"/>
                    <a:pt x="0" y="490"/>
                  </a:cubicBezTo>
                  <a:cubicBezTo>
                    <a:pt x="0" y="751"/>
                    <a:pt x="229" y="979"/>
                    <a:pt x="490" y="979"/>
                  </a:cubicBezTo>
                  <a:cubicBezTo>
                    <a:pt x="751" y="979"/>
                    <a:pt x="979" y="751"/>
                    <a:pt x="979" y="490"/>
                  </a:cubicBezTo>
                  <a:cubicBezTo>
                    <a:pt x="979" y="229"/>
                    <a:pt x="751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5" name="Google Shape;18125;p31"/>
            <p:cNvSpPr/>
            <p:nvPr/>
          </p:nvSpPr>
          <p:spPr>
            <a:xfrm>
              <a:off x="2204275" y="3100500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229" y="1"/>
                    <a:pt x="0" y="196"/>
                    <a:pt x="0" y="490"/>
                  </a:cubicBezTo>
                  <a:cubicBezTo>
                    <a:pt x="0" y="718"/>
                    <a:pt x="196" y="979"/>
                    <a:pt x="490" y="979"/>
                  </a:cubicBezTo>
                  <a:cubicBezTo>
                    <a:pt x="718" y="979"/>
                    <a:pt x="979" y="784"/>
                    <a:pt x="979" y="490"/>
                  </a:cubicBezTo>
                  <a:cubicBezTo>
                    <a:pt x="979" y="229"/>
                    <a:pt x="718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6" name="Google Shape;18126;p31"/>
            <p:cNvSpPr/>
            <p:nvPr/>
          </p:nvSpPr>
          <p:spPr>
            <a:xfrm>
              <a:off x="2185525" y="2968400"/>
              <a:ext cx="26925" cy="26125"/>
            </a:xfrm>
            <a:custGeom>
              <a:avLst/>
              <a:gdLst/>
              <a:ahLst/>
              <a:cxnLst/>
              <a:rect l="l" t="t" r="r" b="b"/>
              <a:pathLst>
                <a:path w="1077" h="1045" extrusionOk="0">
                  <a:moveTo>
                    <a:pt x="522" y="0"/>
                  </a:moveTo>
                  <a:cubicBezTo>
                    <a:pt x="261" y="0"/>
                    <a:pt x="0" y="229"/>
                    <a:pt x="0" y="522"/>
                  </a:cubicBezTo>
                  <a:cubicBezTo>
                    <a:pt x="0" y="816"/>
                    <a:pt x="261" y="1044"/>
                    <a:pt x="522" y="1044"/>
                  </a:cubicBezTo>
                  <a:cubicBezTo>
                    <a:pt x="816" y="1044"/>
                    <a:pt x="1077" y="816"/>
                    <a:pt x="1077" y="522"/>
                  </a:cubicBezTo>
                  <a:cubicBezTo>
                    <a:pt x="1077" y="229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7" name="Google Shape;18127;p31"/>
            <p:cNvSpPr/>
            <p:nvPr/>
          </p:nvSpPr>
          <p:spPr>
            <a:xfrm>
              <a:off x="2180625" y="2835475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2" y="0"/>
                  </a:moveTo>
                  <a:cubicBezTo>
                    <a:pt x="229" y="0"/>
                    <a:pt x="1" y="261"/>
                    <a:pt x="1" y="522"/>
                  </a:cubicBezTo>
                  <a:cubicBezTo>
                    <a:pt x="1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22"/>
                  </a:cubicBezTo>
                  <a:cubicBezTo>
                    <a:pt x="1044" y="261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8" name="Google Shape;18128;p31"/>
            <p:cNvSpPr/>
            <p:nvPr/>
          </p:nvSpPr>
          <p:spPr>
            <a:xfrm>
              <a:off x="2184700" y="27017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62"/>
                    <a:pt x="1" y="588"/>
                  </a:cubicBezTo>
                  <a:cubicBezTo>
                    <a:pt x="1" y="914"/>
                    <a:pt x="229" y="1142"/>
                    <a:pt x="555" y="1142"/>
                  </a:cubicBezTo>
                  <a:cubicBezTo>
                    <a:pt x="881" y="1142"/>
                    <a:pt x="1142" y="914"/>
                    <a:pt x="1142" y="588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9" name="Google Shape;18129;p31"/>
            <p:cNvSpPr/>
            <p:nvPr/>
          </p:nvSpPr>
          <p:spPr>
            <a:xfrm>
              <a:off x="2201825" y="2569625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88" y="0"/>
                  </a:moveTo>
                  <a:cubicBezTo>
                    <a:pt x="229" y="0"/>
                    <a:pt x="1" y="229"/>
                    <a:pt x="1" y="555"/>
                  </a:cubicBezTo>
                  <a:cubicBezTo>
                    <a:pt x="1" y="881"/>
                    <a:pt x="262" y="1142"/>
                    <a:pt x="588" y="1142"/>
                  </a:cubicBezTo>
                  <a:cubicBezTo>
                    <a:pt x="914" y="1142"/>
                    <a:pt x="1142" y="881"/>
                    <a:pt x="1142" y="555"/>
                  </a:cubicBezTo>
                  <a:cubicBezTo>
                    <a:pt x="1142" y="229"/>
                    <a:pt x="849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0" name="Google Shape;18130;p31"/>
            <p:cNvSpPr/>
            <p:nvPr/>
          </p:nvSpPr>
          <p:spPr>
            <a:xfrm>
              <a:off x="2227100" y="2439150"/>
              <a:ext cx="31025" cy="30175"/>
            </a:xfrm>
            <a:custGeom>
              <a:avLst/>
              <a:gdLst/>
              <a:ahLst/>
              <a:cxnLst/>
              <a:rect l="l" t="t" r="r" b="b"/>
              <a:pathLst>
                <a:path w="1241" h="1207" extrusionOk="0">
                  <a:moveTo>
                    <a:pt x="621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07"/>
                    <a:pt x="621" y="1207"/>
                  </a:cubicBezTo>
                  <a:cubicBezTo>
                    <a:pt x="947" y="1207"/>
                    <a:pt x="1240" y="946"/>
                    <a:pt x="1240" y="620"/>
                  </a:cubicBezTo>
                  <a:cubicBezTo>
                    <a:pt x="1240" y="294"/>
                    <a:pt x="947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1" name="Google Shape;18131;p31"/>
            <p:cNvSpPr/>
            <p:nvPr/>
          </p:nvSpPr>
          <p:spPr>
            <a:xfrm>
              <a:off x="2265425" y="2311925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588" y="0"/>
                  </a:moveTo>
                  <a:cubicBezTo>
                    <a:pt x="262" y="0"/>
                    <a:pt x="1" y="261"/>
                    <a:pt x="1" y="587"/>
                  </a:cubicBezTo>
                  <a:cubicBezTo>
                    <a:pt x="1" y="914"/>
                    <a:pt x="262" y="1207"/>
                    <a:pt x="588" y="1207"/>
                  </a:cubicBezTo>
                  <a:cubicBezTo>
                    <a:pt x="914" y="1207"/>
                    <a:pt x="1208" y="914"/>
                    <a:pt x="1208" y="587"/>
                  </a:cubicBezTo>
                  <a:cubicBezTo>
                    <a:pt x="1208" y="229"/>
                    <a:pt x="980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2" name="Google Shape;18132;p31"/>
            <p:cNvSpPr/>
            <p:nvPr/>
          </p:nvSpPr>
          <p:spPr>
            <a:xfrm>
              <a:off x="2311925" y="21871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3" name="Google Shape;18133;p31"/>
            <p:cNvSpPr/>
            <p:nvPr/>
          </p:nvSpPr>
          <p:spPr>
            <a:xfrm>
              <a:off x="2371450" y="2068025"/>
              <a:ext cx="32650" cy="32700"/>
            </a:xfrm>
            <a:custGeom>
              <a:avLst/>
              <a:gdLst/>
              <a:ahLst/>
              <a:cxnLst/>
              <a:rect l="l" t="t" r="r" b="b"/>
              <a:pathLst>
                <a:path w="1306" h="1308" extrusionOk="0">
                  <a:moveTo>
                    <a:pt x="703" y="1"/>
                  </a:moveTo>
                  <a:cubicBezTo>
                    <a:pt x="686" y="1"/>
                    <a:pt x="670" y="1"/>
                    <a:pt x="653" y="3"/>
                  </a:cubicBezTo>
                  <a:cubicBezTo>
                    <a:pt x="262" y="3"/>
                    <a:pt x="1" y="297"/>
                    <a:pt x="1" y="655"/>
                  </a:cubicBezTo>
                  <a:cubicBezTo>
                    <a:pt x="1" y="1014"/>
                    <a:pt x="262" y="1308"/>
                    <a:pt x="653" y="1308"/>
                  </a:cubicBezTo>
                  <a:cubicBezTo>
                    <a:pt x="1012" y="1308"/>
                    <a:pt x="1305" y="1014"/>
                    <a:pt x="1305" y="655"/>
                  </a:cubicBezTo>
                  <a:cubicBezTo>
                    <a:pt x="1305" y="313"/>
                    <a:pt x="1038" y="1"/>
                    <a:pt x="70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4" name="Google Shape;18134;p31"/>
            <p:cNvSpPr/>
            <p:nvPr/>
          </p:nvSpPr>
          <p:spPr>
            <a:xfrm>
              <a:off x="2438325" y="1953100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685" y="1"/>
                  </a:moveTo>
                  <a:cubicBezTo>
                    <a:pt x="327" y="1"/>
                    <a:pt x="0" y="327"/>
                    <a:pt x="0" y="686"/>
                  </a:cubicBezTo>
                  <a:cubicBezTo>
                    <a:pt x="0" y="1044"/>
                    <a:pt x="327" y="1371"/>
                    <a:pt x="685" y="1371"/>
                  </a:cubicBezTo>
                  <a:cubicBezTo>
                    <a:pt x="1077" y="1371"/>
                    <a:pt x="1403" y="1044"/>
                    <a:pt x="1403" y="686"/>
                  </a:cubicBezTo>
                  <a:cubicBezTo>
                    <a:pt x="1403" y="327"/>
                    <a:pt x="1077" y="1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5" name="Google Shape;18135;p31"/>
            <p:cNvSpPr/>
            <p:nvPr/>
          </p:nvSpPr>
          <p:spPr>
            <a:xfrm>
              <a:off x="2515800" y="1844650"/>
              <a:ext cx="35075" cy="35075"/>
            </a:xfrm>
            <a:custGeom>
              <a:avLst/>
              <a:gdLst/>
              <a:ahLst/>
              <a:cxnLst/>
              <a:rect l="l" t="t" r="r" b="b"/>
              <a:pathLst>
                <a:path w="1403" h="1403" extrusionOk="0">
                  <a:moveTo>
                    <a:pt x="685" y="0"/>
                  </a:moveTo>
                  <a:cubicBezTo>
                    <a:pt x="326" y="0"/>
                    <a:pt x="0" y="294"/>
                    <a:pt x="0" y="685"/>
                  </a:cubicBezTo>
                  <a:cubicBezTo>
                    <a:pt x="0" y="1044"/>
                    <a:pt x="294" y="1403"/>
                    <a:pt x="685" y="1403"/>
                  </a:cubicBezTo>
                  <a:cubicBezTo>
                    <a:pt x="1077" y="1403"/>
                    <a:pt x="1403" y="1109"/>
                    <a:pt x="1403" y="685"/>
                  </a:cubicBezTo>
                  <a:cubicBezTo>
                    <a:pt x="1403" y="294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6" name="Google Shape;18136;p31"/>
            <p:cNvSpPr/>
            <p:nvPr/>
          </p:nvSpPr>
          <p:spPr>
            <a:xfrm>
              <a:off x="2600600" y="17427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7" y="1"/>
                    <a:pt x="1" y="327"/>
                    <a:pt x="1" y="751"/>
                  </a:cubicBezTo>
                  <a:cubicBezTo>
                    <a:pt x="1" y="1142"/>
                    <a:pt x="327" y="1469"/>
                    <a:pt x="718" y="1469"/>
                  </a:cubicBezTo>
                  <a:cubicBezTo>
                    <a:pt x="1142" y="1469"/>
                    <a:pt x="1469" y="1142"/>
                    <a:pt x="1469" y="751"/>
                  </a:cubicBezTo>
                  <a:cubicBezTo>
                    <a:pt x="1469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7" name="Google Shape;18137;p31"/>
            <p:cNvSpPr/>
            <p:nvPr/>
          </p:nvSpPr>
          <p:spPr>
            <a:xfrm>
              <a:off x="2694400" y="1648100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18" y="1"/>
                  </a:moveTo>
                  <a:cubicBezTo>
                    <a:pt x="326" y="1"/>
                    <a:pt x="0" y="327"/>
                    <a:pt x="0" y="718"/>
                  </a:cubicBezTo>
                  <a:cubicBezTo>
                    <a:pt x="0" y="1142"/>
                    <a:pt x="326" y="1469"/>
                    <a:pt x="718" y="1469"/>
                  </a:cubicBezTo>
                  <a:cubicBezTo>
                    <a:pt x="1142" y="1469"/>
                    <a:pt x="1468" y="1142"/>
                    <a:pt x="1468" y="718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8" name="Google Shape;18138;p31"/>
            <p:cNvSpPr/>
            <p:nvPr/>
          </p:nvSpPr>
          <p:spPr>
            <a:xfrm>
              <a:off x="2793875" y="1560850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0"/>
                  </a:moveTo>
                  <a:cubicBezTo>
                    <a:pt x="327" y="0"/>
                    <a:pt x="1" y="392"/>
                    <a:pt x="1" y="783"/>
                  </a:cubicBezTo>
                  <a:cubicBezTo>
                    <a:pt x="1" y="1240"/>
                    <a:pt x="359" y="1566"/>
                    <a:pt x="784" y="1566"/>
                  </a:cubicBezTo>
                  <a:cubicBezTo>
                    <a:pt x="1240" y="1566"/>
                    <a:pt x="1566" y="1207"/>
                    <a:pt x="1566" y="783"/>
                  </a:cubicBezTo>
                  <a:cubicBezTo>
                    <a:pt x="1566" y="392"/>
                    <a:pt x="1240" y="33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9" name="Google Shape;18139;p31"/>
            <p:cNvSpPr/>
            <p:nvPr/>
          </p:nvSpPr>
          <p:spPr>
            <a:xfrm>
              <a:off x="2903150" y="1483375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1"/>
                  </a:moveTo>
                  <a:cubicBezTo>
                    <a:pt x="360" y="1"/>
                    <a:pt x="1" y="359"/>
                    <a:pt x="1" y="783"/>
                  </a:cubicBezTo>
                  <a:cubicBezTo>
                    <a:pt x="1" y="1207"/>
                    <a:pt x="327" y="1566"/>
                    <a:pt x="784" y="1566"/>
                  </a:cubicBezTo>
                  <a:cubicBezTo>
                    <a:pt x="1175" y="1566"/>
                    <a:pt x="1566" y="1240"/>
                    <a:pt x="1566" y="783"/>
                  </a:cubicBezTo>
                  <a:cubicBezTo>
                    <a:pt x="1566" y="359"/>
                    <a:pt x="1175" y="33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0" name="Google Shape;18140;p31"/>
            <p:cNvSpPr/>
            <p:nvPr/>
          </p:nvSpPr>
          <p:spPr>
            <a:xfrm>
              <a:off x="3015700" y="14148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0" y="359"/>
                    <a:pt x="0" y="816"/>
                  </a:cubicBezTo>
                  <a:cubicBezTo>
                    <a:pt x="0" y="1240"/>
                    <a:pt x="359" y="1631"/>
                    <a:pt x="816" y="1631"/>
                  </a:cubicBezTo>
                  <a:cubicBezTo>
                    <a:pt x="1240" y="1631"/>
                    <a:pt x="1631" y="1240"/>
                    <a:pt x="1631" y="816"/>
                  </a:cubicBezTo>
                  <a:cubicBezTo>
                    <a:pt x="1631" y="359"/>
                    <a:pt x="1240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1" name="Google Shape;18141;p31"/>
            <p:cNvSpPr/>
            <p:nvPr/>
          </p:nvSpPr>
          <p:spPr>
            <a:xfrm>
              <a:off x="3133950" y="1355350"/>
              <a:ext cx="42425" cy="43250"/>
            </a:xfrm>
            <a:custGeom>
              <a:avLst/>
              <a:gdLst/>
              <a:ahLst/>
              <a:cxnLst/>
              <a:rect l="l" t="t" r="r" b="b"/>
              <a:pathLst>
                <a:path w="1697" h="1730" extrusionOk="0">
                  <a:moveTo>
                    <a:pt x="848" y="0"/>
                  </a:moveTo>
                  <a:cubicBezTo>
                    <a:pt x="359" y="0"/>
                    <a:pt x="0" y="424"/>
                    <a:pt x="0" y="848"/>
                  </a:cubicBezTo>
                  <a:cubicBezTo>
                    <a:pt x="0" y="1338"/>
                    <a:pt x="392" y="1729"/>
                    <a:pt x="848" y="1729"/>
                  </a:cubicBezTo>
                  <a:cubicBezTo>
                    <a:pt x="1338" y="1729"/>
                    <a:pt x="1696" y="1305"/>
                    <a:pt x="1696" y="848"/>
                  </a:cubicBezTo>
                  <a:cubicBezTo>
                    <a:pt x="1696" y="359"/>
                    <a:pt x="1305" y="0"/>
                    <a:pt x="84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2" name="Google Shape;18142;p31"/>
            <p:cNvSpPr/>
            <p:nvPr/>
          </p:nvSpPr>
          <p:spPr>
            <a:xfrm>
              <a:off x="3257900" y="1306425"/>
              <a:ext cx="43250" cy="43225"/>
            </a:xfrm>
            <a:custGeom>
              <a:avLst/>
              <a:gdLst/>
              <a:ahLst/>
              <a:cxnLst/>
              <a:rect l="l" t="t" r="r" b="b"/>
              <a:pathLst>
                <a:path w="1730" h="1729" extrusionOk="0">
                  <a:moveTo>
                    <a:pt x="848" y="0"/>
                  </a:moveTo>
                  <a:cubicBezTo>
                    <a:pt x="424" y="0"/>
                    <a:pt x="0" y="424"/>
                    <a:pt x="0" y="848"/>
                  </a:cubicBezTo>
                  <a:cubicBezTo>
                    <a:pt x="0" y="1305"/>
                    <a:pt x="359" y="1729"/>
                    <a:pt x="848" y="1729"/>
                  </a:cubicBezTo>
                  <a:cubicBezTo>
                    <a:pt x="1305" y="1729"/>
                    <a:pt x="1729" y="1337"/>
                    <a:pt x="1729" y="848"/>
                  </a:cubicBezTo>
                  <a:cubicBezTo>
                    <a:pt x="1729" y="424"/>
                    <a:pt x="1305" y="0"/>
                    <a:pt x="84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3" name="Google Shape;18143;p31"/>
            <p:cNvSpPr/>
            <p:nvPr/>
          </p:nvSpPr>
          <p:spPr>
            <a:xfrm>
              <a:off x="3383475" y="126807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2" y="1"/>
                  </a:moveTo>
                  <a:cubicBezTo>
                    <a:pt x="392" y="1"/>
                    <a:pt x="1" y="392"/>
                    <a:pt x="1" y="882"/>
                  </a:cubicBezTo>
                  <a:cubicBezTo>
                    <a:pt x="1" y="1371"/>
                    <a:pt x="392" y="1795"/>
                    <a:pt x="882" y="1795"/>
                  </a:cubicBezTo>
                  <a:cubicBezTo>
                    <a:pt x="1371" y="1795"/>
                    <a:pt x="1795" y="1371"/>
                    <a:pt x="1795" y="882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4" name="Google Shape;18144;p31"/>
            <p:cNvSpPr/>
            <p:nvPr/>
          </p:nvSpPr>
          <p:spPr>
            <a:xfrm>
              <a:off x="3513950" y="1240350"/>
              <a:ext cx="44900" cy="44875"/>
            </a:xfrm>
            <a:custGeom>
              <a:avLst/>
              <a:gdLst/>
              <a:ahLst/>
              <a:cxnLst/>
              <a:rect l="l" t="t" r="r" b="b"/>
              <a:pathLst>
                <a:path w="1796" h="1795" extrusionOk="0">
                  <a:moveTo>
                    <a:pt x="882" y="1"/>
                  </a:moveTo>
                  <a:cubicBezTo>
                    <a:pt x="392" y="1"/>
                    <a:pt x="1" y="392"/>
                    <a:pt x="1" y="882"/>
                  </a:cubicBezTo>
                  <a:cubicBezTo>
                    <a:pt x="1" y="1371"/>
                    <a:pt x="392" y="1795"/>
                    <a:pt x="882" y="1795"/>
                  </a:cubicBezTo>
                  <a:cubicBezTo>
                    <a:pt x="1371" y="1795"/>
                    <a:pt x="1795" y="1371"/>
                    <a:pt x="1795" y="882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5" name="Google Shape;18145;p31"/>
            <p:cNvSpPr/>
            <p:nvPr/>
          </p:nvSpPr>
          <p:spPr>
            <a:xfrm>
              <a:off x="3645250" y="12240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0"/>
                  </a:moveTo>
                  <a:cubicBezTo>
                    <a:pt x="425" y="0"/>
                    <a:pt x="1" y="392"/>
                    <a:pt x="1" y="881"/>
                  </a:cubicBezTo>
                  <a:cubicBezTo>
                    <a:pt x="1" y="1370"/>
                    <a:pt x="425" y="1795"/>
                    <a:pt x="914" y="1795"/>
                  </a:cubicBezTo>
                  <a:cubicBezTo>
                    <a:pt x="1403" y="1795"/>
                    <a:pt x="1795" y="1370"/>
                    <a:pt x="1795" y="881"/>
                  </a:cubicBezTo>
                  <a:cubicBezTo>
                    <a:pt x="1795" y="392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6" name="Google Shape;18146;p31"/>
            <p:cNvSpPr/>
            <p:nvPr/>
          </p:nvSpPr>
          <p:spPr>
            <a:xfrm>
              <a:off x="3778175" y="12191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2" y="1"/>
                  </a:moveTo>
                  <a:cubicBezTo>
                    <a:pt x="392" y="1"/>
                    <a:pt x="1" y="392"/>
                    <a:pt x="1" y="881"/>
                  </a:cubicBezTo>
                  <a:cubicBezTo>
                    <a:pt x="1" y="1371"/>
                    <a:pt x="392" y="1795"/>
                    <a:pt x="882" y="1795"/>
                  </a:cubicBezTo>
                  <a:cubicBezTo>
                    <a:pt x="1371" y="1795"/>
                    <a:pt x="1795" y="1371"/>
                    <a:pt x="1795" y="881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7" name="Google Shape;18147;p31"/>
            <p:cNvSpPr/>
            <p:nvPr/>
          </p:nvSpPr>
          <p:spPr>
            <a:xfrm>
              <a:off x="3911100" y="1224875"/>
              <a:ext cx="43250" cy="43225"/>
            </a:xfrm>
            <a:custGeom>
              <a:avLst/>
              <a:gdLst/>
              <a:ahLst/>
              <a:cxnLst/>
              <a:rect l="l" t="t" r="r" b="b"/>
              <a:pathLst>
                <a:path w="1730" h="1729" extrusionOk="0">
                  <a:moveTo>
                    <a:pt x="882" y="0"/>
                  </a:moveTo>
                  <a:cubicBezTo>
                    <a:pt x="360" y="0"/>
                    <a:pt x="1" y="359"/>
                    <a:pt x="1" y="848"/>
                  </a:cubicBezTo>
                  <a:cubicBezTo>
                    <a:pt x="1" y="1337"/>
                    <a:pt x="392" y="1729"/>
                    <a:pt x="882" y="1729"/>
                  </a:cubicBezTo>
                  <a:cubicBezTo>
                    <a:pt x="1371" y="1729"/>
                    <a:pt x="1730" y="1337"/>
                    <a:pt x="1730" y="848"/>
                  </a:cubicBezTo>
                  <a:cubicBezTo>
                    <a:pt x="1730" y="424"/>
                    <a:pt x="1371" y="0"/>
                    <a:pt x="88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8" name="Google Shape;18148;p31"/>
            <p:cNvSpPr/>
            <p:nvPr/>
          </p:nvSpPr>
          <p:spPr>
            <a:xfrm>
              <a:off x="4044850" y="12420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1" y="391"/>
                    <a:pt x="1" y="816"/>
                  </a:cubicBezTo>
                  <a:cubicBezTo>
                    <a:pt x="1" y="1272"/>
                    <a:pt x="359" y="1631"/>
                    <a:pt x="816" y="1631"/>
                  </a:cubicBezTo>
                  <a:cubicBezTo>
                    <a:pt x="1273" y="1631"/>
                    <a:pt x="1632" y="1272"/>
                    <a:pt x="1632" y="816"/>
                  </a:cubicBezTo>
                  <a:cubicBezTo>
                    <a:pt x="1632" y="391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9" name="Google Shape;18149;p31"/>
            <p:cNvSpPr/>
            <p:nvPr/>
          </p:nvSpPr>
          <p:spPr>
            <a:xfrm>
              <a:off x="4175325" y="1270525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1"/>
                  </a:moveTo>
                  <a:cubicBezTo>
                    <a:pt x="327" y="1"/>
                    <a:pt x="1" y="392"/>
                    <a:pt x="1" y="784"/>
                  </a:cubicBezTo>
                  <a:cubicBezTo>
                    <a:pt x="1" y="1240"/>
                    <a:pt x="360" y="1567"/>
                    <a:pt x="784" y="1567"/>
                  </a:cubicBezTo>
                  <a:cubicBezTo>
                    <a:pt x="1240" y="1567"/>
                    <a:pt x="1566" y="1208"/>
                    <a:pt x="1566" y="784"/>
                  </a:cubicBezTo>
                  <a:cubicBezTo>
                    <a:pt x="1566" y="327"/>
                    <a:pt x="1240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0" name="Google Shape;18150;p31"/>
            <p:cNvSpPr/>
            <p:nvPr/>
          </p:nvSpPr>
          <p:spPr>
            <a:xfrm>
              <a:off x="4305000" y="1310500"/>
              <a:ext cx="34275" cy="35075"/>
            </a:xfrm>
            <a:custGeom>
              <a:avLst/>
              <a:gdLst/>
              <a:ahLst/>
              <a:cxnLst/>
              <a:rect l="l" t="t" r="r" b="b"/>
              <a:pathLst>
                <a:path w="1371" h="1403" extrusionOk="0">
                  <a:moveTo>
                    <a:pt x="685" y="0"/>
                  </a:moveTo>
                  <a:cubicBezTo>
                    <a:pt x="326" y="0"/>
                    <a:pt x="0" y="294"/>
                    <a:pt x="0" y="685"/>
                  </a:cubicBezTo>
                  <a:cubicBezTo>
                    <a:pt x="0" y="1077"/>
                    <a:pt x="294" y="1403"/>
                    <a:pt x="685" y="1403"/>
                  </a:cubicBezTo>
                  <a:cubicBezTo>
                    <a:pt x="1044" y="1403"/>
                    <a:pt x="1370" y="1109"/>
                    <a:pt x="1370" y="685"/>
                  </a:cubicBezTo>
                  <a:cubicBezTo>
                    <a:pt x="1370" y="326"/>
                    <a:pt x="1109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1" name="Google Shape;18151;p31"/>
            <p:cNvSpPr/>
            <p:nvPr/>
          </p:nvSpPr>
          <p:spPr>
            <a:xfrm>
              <a:off x="4428950" y="1359425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44" y="1305"/>
                    <a:pt x="1305" y="1012"/>
                    <a:pt x="1305" y="653"/>
                  </a:cubicBezTo>
                  <a:cubicBezTo>
                    <a:pt x="1305" y="327"/>
                    <a:pt x="104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2" name="Google Shape;18152;p31"/>
            <p:cNvSpPr/>
            <p:nvPr/>
          </p:nvSpPr>
          <p:spPr>
            <a:xfrm>
              <a:off x="4551275" y="14205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88" y="1"/>
                  </a:moveTo>
                  <a:cubicBezTo>
                    <a:pt x="261" y="1"/>
                    <a:pt x="0" y="262"/>
                    <a:pt x="0" y="588"/>
                  </a:cubicBezTo>
                  <a:cubicBezTo>
                    <a:pt x="0" y="914"/>
                    <a:pt x="261" y="1142"/>
                    <a:pt x="588" y="1142"/>
                  </a:cubicBezTo>
                  <a:cubicBezTo>
                    <a:pt x="914" y="1142"/>
                    <a:pt x="1142" y="914"/>
                    <a:pt x="1142" y="588"/>
                  </a:cubicBezTo>
                  <a:cubicBezTo>
                    <a:pt x="1142" y="262"/>
                    <a:pt x="881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3" name="Google Shape;18153;p31"/>
            <p:cNvSpPr/>
            <p:nvPr/>
          </p:nvSpPr>
          <p:spPr>
            <a:xfrm>
              <a:off x="4667075" y="1489825"/>
              <a:ext cx="26125" cy="27000"/>
            </a:xfrm>
            <a:custGeom>
              <a:avLst/>
              <a:gdLst/>
              <a:ahLst/>
              <a:cxnLst/>
              <a:rect l="l" t="t" r="r" b="b"/>
              <a:pathLst>
                <a:path w="1045" h="1080" extrusionOk="0">
                  <a:moveTo>
                    <a:pt x="578" y="0"/>
                  </a:moveTo>
                  <a:cubicBezTo>
                    <a:pt x="560" y="0"/>
                    <a:pt x="541" y="1"/>
                    <a:pt x="522" y="3"/>
                  </a:cubicBezTo>
                  <a:cubicBezTo>
                    <a:pt x="229" y="3"/>
                    <a:pt x="0" y="264"/>
                    <a:pt x="0" y="525"/>
                  </a:cubicBezTo>
                  <a:cubicBezTo>
                    <a:pt x="0" y="819"/>
                    <a:pt x="229" y="1080"/>
                    <a:pt x="522" y="1080"/>
                  </a:cubicBezTo>
                  <a:cubicBezTo>
                    <a:pt x="816" y="1080"/>
                    <a:pt x="1044" y="819"/>
                    <a:pt x="1044" y="525"/>
                  </a:cubicBezTo>
                  <a:cubicBezTo>
                    <a:pt x="1044" y="220"/>
                    <a:pt x="844" y="0"/>
                    <a:pt x="57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4" name="Google Shape;18154;p31"/>
            <p:cNvSpPr/>
            <p:nvPr/>
          </p:nvSpPr>
          <p:spPr>
            <a:xfrm>
              <a:off x="4773900" y="1566550"/>
              <a:ext cx="26125" cy="26125"/>
            </a:xfrm>
            <a:custGeom>
              <a:avLst/>
              <a:gdLst/>
              <a:ahLst/>
              <a:cxnLst/>
              <a:rect l="l" t="t" r="r" b="b"/>
              <a:pathLst>
                <a:path w="1045" h="1045" extrusionOk="0">
                  <a:moveTo>
                    <a:pt x="523" y="1"/>
                  </a:moveTo>
                  <a:cubicBezTo>
                    <a:pt x="229" y="1"/>
                    <a:pt x="1" y="229"/>
                    <a:pt x="1" y="523"/>
                  </a:cubicBezTo>
                  <a:cubicBezTo>
                    <a:pt x="1" y="816"/>
                    <a:pt x="229" y="1045"/>
                    <a:pt x="523" y="1045"/>
                  </a:cubicBezTo>
                  <a:cubicBezTo>
                    <a:pt x="816" y="1045"/>
                    <a:pt x="1045" y="816"/>
                    <a:pt x="1045" y="523"/>
                  </a:cubicBezTo>
                  <a:cubicBezTo>
                    <a:pt x="1045" y="229"/>
                    <a:pt x="816" y="33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5" name="Google Shape;18155;p31"/>
            <p:cNvSpPr/>
            <p:nvPr/>
          </p:nvSpPr>
          <p:spPr>
            <a:xfrm>
              <a:off x="4875025" y="1653000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2" y="0"/>
                  </a:moveTo>
                  <a:cubicBezTo>
                    <a:pt x="229" y="0"/>
                    <a:pt x="1" y="261"/>
                    <a:pt x="1" y="522"/>
                  </a:cubicBezTo>
                  <a:cubicBezTo>
                    <a:pt x="1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22"/>
                  </a:cubicBezTo>
                  <a:cubicBezTo>
                    <a:pt x="1044" y="261"/>
                    <a:pt x="849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6" name="Google Shape;18156;p31"/>
            <p:cNvSpPr/>
            <p:nvPr/>
          </p:nvSpPr>
          <p:spPr>
            <a:xfrm>
              <a:off x="4970450" y="1747525"/>
              <a:ext cx="24475" cy="24550"/>
            </a:xfrm>
            <a:custGeom>
              <a:avLst/>
              <a:gdLst/>
              <a:ahLst/>
              <a:cxnLst/>
              <a:rect l="l" t="t" r="r" b="b"/>
              <a:pathLst>
                <a:path w="979" h="982" extrusionOk="0">
                  <a:moveTo>
                    <a:pt x="539" y="1"/>
                  </a:moveTo>
                  <a:cubicBezTo>
                    <a:pt x="523" y="1"/>
                    <a:pt x="506" y="2"/>
                    <a:pt x="489" y="3"/>
                  </a:cubicBezTo>
                  <a:cubicBezTo>
                    <a:pt x="261" y="3"/>
                    <a:pt x="0" y="232"/>
                    <a:pt x="0" y="493"/>
                  </a:cubicBezTo>
                  <a:cubicBezTo>
                    <a:pt x="0" y="754"/>
                    <a:pt x="196" y="982"/>
                    <a:pt x="489" y="982"/>
                  </a:cubicBezTo>
                  <a:cubicBezTo>
                    <a:pt x="750" y="982"/>
                    <a:pt x="979" y="786"/>
                    <a:pt x="979" y="493"/>
                  </a:cubicBezTo>
                  <a:cubicBezTo>
                    <a:pt x="979" y="247"/>
                    <a:pt x="805" y="1"/>
                    <a:pt x="53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7" name="Google Shape;18157;p31"/>
            <p:cNvSpPr/>
            <p:nvPr/>
          </p:nvSpPr>
          <p:spPr>
            <a:xfrm>
              <a:off x="5056075" y="1848725"/>
              <a:ext cx="24475" cy="24475"/>
            </a:xfrm>
            <a:custGeom>
              <a:avLst/>
              <a:gdLst/>
              <a:ahLst/>
              <a:cxnLst/>
              <a:rect l="l" t="t" r="r" b="b"/>
              <a:pathLst>
                <a:path w="979" h="979" extrusionOk="0">
                  <a:moveTo>
                    <a:pt x="489" y="0"/>
                  </a:moveTo>
                  <a:cubicBezTo>
                    <a:pt x="261" y="0"/>
                    <a:pt x="0" y="196"/>
                    <a:pt x="0" y="490"/>
                  </a:cubicBezTo>
                  <a:cubicBezTo>
                    <a:pt x="0" y="718"/>
                    <a:pt x="196" y="979"/>
                    <a:pt x="489" y="979"/>
                  </a:cubicBezTo>
                  <a:cubicBezTo>
                    <a:pt x="750" y="979"/>
                    <a:pt x="979" y="783"/>
                    <a:pt x="979" y="490"/>
                  </a:cubicBezTo>
                  <a:cubicBezTo>
                    <a:pt x="979" y="196"/>
                    <a:pt x="783" y="0"/>
                    <a:pt x="48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8" name="Google Shape;18158;p31"/>
            <p:cNvSpPr/>
            <p:nvPr/>
          </p:nvSpPr>
          <p:spPr>
            <a:xfrm>
              <a:off x="5132725" y="1955550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2" y="0"/>
                  </a:moveTo>
                  <a:cubicBezTo>
                    <a:pt x="229" y="0"/>
                    <a:pt x="0" y="261"/>
                    <a:pt x="0" y="555"/>
                  </a:cubicBezTo>
                  <a:cubicBezTo>
                    <a:pt x="0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61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9" name="Google Shape;18159;p31"/>
            <p:cNvSpPr/>
            <p:nvPr/>
          </p:nvSpPr>
          <p:spPr>
            <a:xfrm>
              <a:off x="5201225" y="2069725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2" y="0"/>
                  </a:moveTo>
                  <a:cubicBezTo>
                    <a:pt x="229" y="0"/>
                    <a:pt x="0" y="261"/>
                    <a:pt x="0" y="555"/>
                  </a:cubicBezTo>
                  <a:cubicBezTo>
                    <a:pt x="0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61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0" name="Google Shape;18160;p31"/>
            <p:cNvSpPr/>
            <p:nvPr/>
          </p:nvSpPr>
          <p:spPr>
            <a:xfrm>
              <a:off x="5258300" y="2187975"/>
              <a:ext cx="28575" cy="27750"/>
            </a:xfrm>
            <a:custGeom>
              <a:avLst/>
              <a:gdLst/>
              <a:ahLst/>
              <a:cxnLst/>
              <a:rect l="l" t="t" r="r" b="b"/>
              <a:pathLst>
                <a:path w="1143" h="1110" extrusionOk="0">
                  <a:moveTo>
                    <a:pt x="555" y="0"/>
                  </a:moveTo>
                  <a:cubicBezTo>
                    <a:pt x="229" y="0"/>
                    <a:pt x="1" y="294"/>
                    <a:pt x="1" y="587"/>
                  </a:cubicBezTo>
                  <a:cubicBezTo>
                    <a:pt x="1" y="881"/>
                    <a:pt x="229" y="1109"/>
                    <a:pt x="555" y="1109"/>
                  </a:cubicBezTo>
                  <a:cubicBezTo>
                    <a:pt x="882" y="1109"/>
                    <a:pt x="1143" y="848"/>
                    <a:pt x="1143" y="587"/>
                  </a:cubicBezTo>
                  <a:cubicBezTo>
                    <a:pt x="1143" y="261"/>
                    <a:pt x="882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1" name="Google Shape;18161;p31"/>
            <p:cNvSpPr/>
            <p:nvPr/>
          </p:nvSpPr>
          <p:spPr>
            <a:xfrm>
              <a:off x="5307250" y="2311925"/>
              <a:ext cx="28550" cy="28575"/>
            </a:xfrm>
            <a:custGeom>
              <a:avLst/>
              <a:gdLst/>
              <a:ahLst/>
              <a:cxnLst/>
              <a:rect l="l" t="t" r="r" b="b"/>
              <a:pathLst>
                <a:path w="1142" h="1143" extrusionOk="0">
                  <a:moveTo>
                    <a:pt x="555" y="0"/>
                  </a:moveTo>
                  <a:cubicBezTo>
                    <a:pt x="228" y="0"/>
                    <a:pt x="0" y="229"/>
                    <a:pt x="0" y="555"/>
                  </a:cubicBezTo>
                  <a:cubicBezTo>
                    <a:pt x="0" y="881"/>
                    <a:pt x="228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9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2" name="Google Shape;18162;p31"/>
            <p:cNvSpPr/>
            <p:nvPr/>
          </p:nvSpPr>
          <p:spPr>
            <a:xfrm>
              <a:off x="5344750" y="2439150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55" y="0"/>
                  </a:moveTo>
                  <a:cubicBezTo>
                    <a:pt x="229" y="0"/>
                    <a:pt x="1" y="228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8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3" name="Google Shape;18163;p31"/>
            <p:cNvSpPr/>
            <p:nvPr/>
          </p:nvSpPr>
          <p:spPr>
            <a:xfrm>
              <a:off x="5372475" y="256880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29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4" name="Google Shape;18164;p31"/>
            <p:cNvSpPr/>
            <p:nvPr/>
          </p:nvSpPr>
          <p:spPr>
            <a:xfrm>
              <a:off x="5388800" y="2700900"/>
              <a:ext cx="28550" cy="28575"/>
            </a:xfrm>
            <a:custGeom>
              <a:avLst/>
              <a:gdLst/>
              <a:ahLst/>
              <a:cxnLst/>
              <a:rect l="l" t="t" r="r" b="b"/>
              <a:pathLst>
                <a:path w="1142" h="1143" extrusionOk="0">
                  <a:moveTo>
                    <a:pt x="555" y="1"/>
                  </a:moveTo>
                  <a:cubicBezTo>
                    <a:pt x="228" y="1"/>
                    <a:pt x="0" y="262"/>
                    <a:pt x="0" y="588"/>
                  </a:cubicBezTo>
                  <a:cubicBezTo>
                    <a:pt x="0" y="914"/>
                    <a:pt x="228" y="1143"/>
                    <a:pt x="555" y="1143"/>
                  </a:cubicBezTo>
                  <a:cubicBezTo>
                    <a:pt x="881" y="1143"/>
                    <a:pt x="1142" y="914"/>
                    <a:pt x="1142" y="588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65" name="Google Shape;18165;p31"/>
          <p:cNvSpPr/>
          <p:nvPr/>
        </p:nvSpPr>
        <p:spPr>
          <a:xfrm>
            <a:off x="110275" y="3480175"/>
            <a:ext cx="419100" cy="419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66" name="Google Shape;18166;p31"/>
          <p:cNvSpPr/>
          <p:nvPr/>
        </p:nvSpPr>
        <p:spPr>
          <a:xfrm>
            <a:off x="7440650" y="4599413"/>
            <a:ext cx="999600" cy="99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67" name="Google Shape;18167;p31"/>
          <p:cNvSpPr/>
          <p:nvPr/>
        </p:nvSpPr>
        <p:spPr>
          <a:xfrm>
            <a:off x="8633575" y="3720225"/>
            <a:ext cx="419100" cy="419100"/>
          </a:xfrm>
          <a:prstGeom prst="mathPlus">
            <a:avLst>
              <a:gd name="adj1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68" name="Google Shape;18168;p31"/>
          <p:cNvSpPr/>
          <p:nvPr/>
        </p:nvSpPr>
        <p:spPr>
          <a:xfrm>
            <a:off x="-978400" y="-406137"/>
            <a:ext cx="1703700" cy="1703700"/>
          </a:xfrm>
          <a:prstGeom prst="blockArc">
            <a:avLst>
              <a:gd name="adj1" fmla="val 15573306"/>
              <a:gd name="adj2" fmla="val 13616257"/>
              <a:gd name="adj3" fmla="val 17609"/>
            </a:avLst>
          </a:prstGeom>
          <a:gradFill>
            <a:gsLst>
              <a:gs pos="0">
                <a:schemeClr val="lt2"/>
              </a:gs>
              <a:gs pos="50000">
                <a:schemeClr val="lt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169" name="Google Shape;18169;p31"/>
          <p:cNvCxnSpPr/>
          <p:nvPr/>
        </p:nvCxnSpPr>
        <p:spPr>
          <a:xfrm rot="10800000" flipH="1">
            <a:off x="5420250" y="4804200"/>
            <a:ext cx="1533600" cy="153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70" name="Google Shape;18170;p31"/>
          <p:cNvSpPr/>
          <p:nvPr/>
        </p:nvSpPr>
        <p:spPr>
          <a:xfrm rot="-2706308">
            <a:off x="1712092" y="5088018"/>
            <a:ext cx="1734182" cy="101823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1E0040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lt1"/>
            </a:gs>
            <a:gs pos="50000">
              <a:srgbClr val="1E0040"/>
            </a:gs>
            <a:gs pos="100000">
              <a:schemeClr val="dk2"/>
            </a:gs>
          </a:gsLst>
          <a:lin ang="18900732" scaled="0"/>
        </a:gradFill>
        <a:effectLst/>
      </p:bgPr>
    </p:bg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4"/>
          <p:cNvSpPr/>
          <p:nvPr/>
        </p:nvSpPr>
        <p:spPr>
          <a:xfrm>
            <a:off x="398625" y="358300"/>
            <a:ext cx="419100" cy="3624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4"/>
          <p:cNvSpPr/>
          <p:nvPr/>
        </p:nvSpPr>
        <p:spPr>
          <a:xfrm>
            <a:off x="-499800" y="1619250"/>
            <a:ext cx="999600" cy="99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4"/>
          <p:cNvSpPr/>
          <p:nvPr/>
        </p:nvSpPr>
        <p:spPr>
          <a:xfrm>
            <a:off x="7886700" y="4495800"/>
            <a:ext cx="419100" cy="419100"/>
          </a:xfrm>
          <a:prstGeom prst="mathPlus">
            <a:avLst>
              <a:gd name="adj1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4"/>
          <p:cNvSpPr/>
          <p:nvPr/>
        </p:nvSpPr>
        <p:spPr>
          <a:xfrm>
            <a:off x="8820150" y="1733550"/>
            <a:ext cx="419100" cy="419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54" name="Google Shape;1354;p4"/>
          <p:cNvCxnSpPr/>
          <p:nvPr/>
        </p:nvCxnSpPr>
        <p:spPr>
          <a:xfrm rot="10800000" flipH="1">
            <a:off x="-766800" y="4495800"/>
            <a:ext cx="1533600" cy="153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5" name="Google Shape;1355;p4"/>
          <p:cNvCxnSpPr/>
          <p:nvPr/>
        </p:nvCxnSpPr>
        <p:spPr>
          <a:xfrm rot="10800000" flipH="1">
            <a:off x="8820150" y="2362200"/>
            <a:ext cx="1533600" cy="153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6" name="Google Shape;1356;p4"/>
          <p:cNvSpPr/>
          <p:nvPr/>
        </p:nvSpPr>
        <p:spPr>
          <a:xfrm>
            <a:off x="8243600" y="-527875"/>
            <a:ext cx="1703700" cy="1703700"/>
          </a:xfrm>
          <a:prstGeom prst="blockArc">
            <a:avLst>
              <a:gd name="adj1" fmla="val 19808910"/>
              <a:gd name="adj2" fmla="val 12934407"/>
              <a:gd name="adj3" fmla="val 15574"/>
            </a:avLst>
          </a:prstGeom>
          <a:gradFill>
            <a:gsLst>
              <a:gs pos="0">
                <a:schemeClr val="lt2"/>
              </a:gs>
              <a:gs pos="50000">
                <a:schemeClr val="lt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"/>
          <p:cNvSpPr/>
          <p:nvPr/>
        </p:nvSpPr>
        <p:spPr>
          <a:xfrm rot="-2706308">
            <a:off x="7847042" y="4973168"/>
            <a:ext cx="1734182" cy="101823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1E0040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4"/>
          <p:cNvSpPr txBox="1">
            <a:spLocks noGrp="1"/>
          </p:cNvSpPr>
          <p:nvPr>
            <p:ph type="subTitle" idx="1"/>
          </p:nvPr>
        </p:nvSpPr>
        <p:spPr>
          <a:xfrm>
            <a:off x="713250" y="1002700"/>
            <a:ext cx="7717500" cy="35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359" name="Google Shape;1359;p4"/>
          <p:cNvSpPr txBox="1">
            <a:spLocks noGrp="1"/>
          </p:cNvSpPr>
          <p:nvPr>
            <p:ph type="title"/>
          </p:nvPr>
        </p:nvSpPr>
        <p:spPr>
          <a:xfrm>
            <a:off x="713250" y="4633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lt1"/>
            </a:gs>
            <a:gs pos="50000">
              <a:srgbClr val="1E0040"/>
            </a:gs>
            <a:gs pos="100000">
              <a:schemeClr val="dk2"/>
            </a:gs>
          </a:gsLst>
          <a:lin ang="8099331" scaled="0"/>
        </a:gradFill>
        <a:effectLst/>
      </p:bgPr>
    </p:bg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3" name="Google Shape;2033;p6"/>
          <p:cNvGrpSpPr/>
          <p:nvPr/>
        </p:nvGrpSpPr>
        <p:grpSpPr>
          <a:xfrm>
            <a:off x="752262" y="4508112"/>
            <a:ext cx="3858783" cy="3858783"/>
            <a:chOff x="1195500" y="242200"/>
            <a:chExt cx="5211050" cy="5211050"/>
          </a:xfrm>
        </p:grpSpPr>
        <p:sp>
          <p:nvSpPr>
            <p:cNvPr id="2034" name="Google Shape;2034;p6"/>
            <p:cNvSpPr/>
            <p:nvPr/>
          </p:nvSpPr>
          <p:spPr>
            <a:xfrm>
              <a:off x="1195500" y="242200"/>
              <a:ext cx="5211050" cy="5211050"/>
            </a:xfrm>
            <a:custGeom>
              <a:avLst/>
              <a:gdLst/>
              <a:ahLst/>
              <a:cxnLst/>
              <a:rect l="l" t="t" r="r" b="b"/>
              <a:pathLst>
                <a:path w="208442" h="208442" extrusionOk="0">
                  <a:moveTo>
                    <a:pt x="103993" y="0"/>
                  </a:moveTo>
                  <a:cubicBezTo>
                    <a:pt x="103536" y="0"/>
                    <a:pt x="103145" y="392"/>
                    <a:pt x="103145" y="881"/>
                  </a:cubicBezTo>
                  <a:cubicBezTo>
                    <a:pt x="103145" y="1403"/>
                    <a:pt x="103536" y="1794"/>
                    <a:pt x="104025" y="1794"/>
                  </a:cubicBezTo>
                  <a:cubicBezTo>
                    <a:pt x="104515" y="1794"/>
                    <a:pt x="104939" y="1435"/>
                    <a:pt x="104874" y="881"/>
                  </a:cubicBezTo>
                  <a:cubicBezTo>
                    <a:pt x="104874" y="392"/>
                    <a:pt x="104482" y="0"/>
                    <a:pt x="103993" y="0"/>
                  </a:cubicBezTo>
                  <a:close/>
                  <a:moveTo>
                    <a:pt x="111075" y="292"/>
                  </a:moveTo>
                  <a:cubicBezTo>
                    <a:pt x="110612" y="292"/>
                    <a:pt x="110222" y="641"/>
                    <a:pt x="110191" y="1109"/>
                  </a:cubicBezTo>
                  <a:cubicBezTo>
                    <a:pt x="110125" y="1598"/>
                    <a:pt x="110517" y="1990"/>
                    <a:pt x="111006" y="2055"/>
                  </a:cubicBezTo>
                  <a:cubicBezTo>
                    <a:pt x="111025" y="2056"/>
                    <a:pt x="111044" y="2057"/>
                    <a:pt x="111063" y="2057"/>
                  </a:cubicBezTo>
                  <a:cubicBezTo>
                    <a:pt x="111526" y="2057"/>
                    <a:pt x="111889" y="1678"/>
                    <a:pt x="111952" y="1240"/>
                  </a:cubicBezTo>
                  <a:lnTo>
                    <a:pt x="111952" y="1142"/>
                  </a:lnTo>
                  <a:cubicBezTo>
                    <a:pt x="111952" y="685"/>
                    <a:pt x="111561" y="326"/>
                    <a:pt x="111137" y="294"/>
                  </a:cubicBezTo>
                  <a:cubicBezTo>
                    <a:pt x="111116" y="292"/>
                    <a:pt x="111095" y="292"/>
                    <a:pt x="111075" y="292"/>
                  </a:cubicBezTo>
                  <a:close/>
                  <a:moveTo>
                    <a:pt x="97005" y="292"/>
                  </a:moveTo>
                  <a:cubicBezTo>
                    <a:pt x="96986" y="292"/>
                    <a:pt x="96966" y="292"/>
                    <a:pt x="96947" y="294"/>
                  </a:cubicBezTo>
                  <a:cubicBezTo>
                    <a:pt x="96458" y="326"/>
                    <a:pt x="96066" y="750"/>
                    <a:pt x="96131" y="1240"/>
                  </a:cubicBezTo>
                  <a:cubicBezTo>
                    <a:pt x="96163" y="1708"/>
                    <a:pt x="96523" y="2057"/>
                    <a:pt x="96983" y="2057"/>
                  </a:cubicBezTo>
                  <a:cubicBezTo>
                    <a:pt x="97004" y="2057"/>
                    <a:pt x="97024" y="2057"/>
                    <a:pt x="97045" y="2055"/>
                  </a:cubicBezTo>
                  <a:cubicBezTo>
                    <a:pt x="97501" y="2055"/>
                    <a:pt x="97860" y="1631"/>
                    <a:pt x="97860" y="1174"/>
                  </a:cubicBezTo>
                  <a:lnTo>
                    <a:pt x="97860" y="1109"/>
                  </a:lnTo>
                  <a:cubicBezTo>
                    <a:pt x="97829" y="641"/>
                    <a:pt x="97439" y="292"/>
                    <a:pt x="97005" y="292"/>
                  </a:cubicBezTo>
                  <a:close/>
                  <a:moveTo>
                    <a:pt x="118066" y="938"/>
                  </a:moveTo>
                  <a:cubicBezTo>
                    <a:pt x="117651" y="938"/>
                    <a:pt x="117264" y="1249"/>
                    <a:pt x="117204" y="1696"/>
                  </a:cubicBezTo>
                  <a:cubicBezTo>
                    <a:pt x="117171" y="2218"/>
                    <a:pt x="117497" y="2610"/>
                    <a:pt x="117987" y="2708"/>
                  </a:cubicBezTo>
                  <a:cubicBezTo>
                    <a:pt x="118029" y="2713"/>
                    <a:pt x="118070" y="2716"/>
                    <a:pt x="118110" y="2716"/>
                  </a:cubicBezTo>
                  <a:cubicBezTo>
                    <a:pt x="118541" y="2716"/>
                    <a:pt x="118876" y="2405"/>
                    <a:pt x="118965" y="1957"/>
                  </a:cubicBezTo>
                  <a:lnTo>
                    <a:pt x="118965" y="1794"/>
                  </a:lnTo>
                  <a:cubicBezTo>
                    <a:pt x="118965" y="1403"/>
                    <a:pt x="118639" y="979"/>
                    <a:pt x="118182" y="946"/>
                  </a:cubicBezTo>
                  <a:cubicBezTo>
                    <a:pt x="118143" y="941"/>
                    <a:pt x="118104" y="938"/>
                    <a:pt x="118066" y="938"/>
                  </a:cubicBezTo>
                  <a:close/>
                  <a:moveTo>
                    <a:pt x="89966" y="1060"/>
                  </a:moveTo>
                  <a:cubicBezTo>
                    <a:pt x="89912" y="1060"/>
                    <a:pt x="89858" y="1066"/>
                    <a:pt x="89803" y="1077"/>
                  </a:cubicBezTo>
                  <a:cubicBezTo>
                    <a:pt x="89347" y="1109"/>
                    <a:pt x="88988" y="1566"/>
                    <a:pt x="89053" y="2055"/>
                  </a:cubicBezTo>
                  <a:cubicBezTo>
                    <a:pt x="89141" y="2435"/>
                    <a:pt x="89515" y="2788"/>
                    <a:pt x="89944" y="2788"/>
                  </a:cubicBezTo>
                  <a:cubicBezTo>
                    <a:pt x="89994" y="2788"/>
                    <a:pt x="90045" y="2783"/>
                    <a:pt x="90097" y="2773"/>
                  </a:cubicBezTo>
                  <a:cubicBezTo>
                    <a:pt x="90521" y="2740"/>
                    <a:pt x="90847" y="2316"/>
                    <a:pt x="90814" y="1925"/>
                  </a:cubicBezTo>
                  <a:lnTo>
                    <a:pt x="90814" y="1794"/>
                  </a:lnTo>
                  <a:cubicBezTo>
                    <a:pt x="90756" y="1389"/>
                    <a:pt x="90390" y="1060"/>
                    <a:pt x="89966" y="1060"/>
                  </a:cubicBezTo>
                  <a:close/>
                  <a:moveTo>
                    <a:pt x="125092" y="2144"/>
                  </a:moveTo>
                  <a:cubicBezTo>
                    <a:pt x="124652" y="2144"/>
                    <a:pt x="124244" y="2427"/>
                    <a:pt x="124185" y="2871"/>
                  </a:cubicBezTo>
                  <a:cubicBezTo>
                    <a:pt x="124087" y="3360"/>
                    <a:pt x="124380" y="3849"/>
                    <a:pt x="124870" y="3914"/>
                  </a:cubicBezTo>
                  <a:cubicBezTo>
                    <a:pt x="124933" y="3927"/>
                    <a:pt x="124996" y="3933"/>
                    <a:pt x="125058" y="3933"/>
                  </a:cubicBezTo>
                  <a:cubicBezTo>
                    <a:pt x="125478" y="3933"/>
                    <a:pt x="125857" y="3656"/>
                    <a:pt x="125913" y="3229"/>
                  </a:cubicBezTo>
                  <a:lnTo>
                    <a:pt x="125913" y="3034"/>
                  </a:lnTo>
                  <a:cubicBezTo>
                    <a:pt x="125913" y="2610"/>
                    <a:pt x="125652" y="2251"/>
                    <a:pt x="125228" y="2153"/>
                  </a:cubicBezTo>
                  <a:cubicBezTo>
                    <a:pt x="125183" y="2147"/>
                    <a:pt x="125137" y="2144"/>
                    <a:pt x="125092" y="2144"/>
                  </a:cubicBezTo>
                  <a:close/>
                  <a:moveTo>
                    <a:pt x="83010" y="2232"/>
                  </a:moveTo>
                  <a:cubicBezTo>
                    <a:pt x="82948" y="2232"/>
                    <a:pt x="82886" y="2238"/>
                    <a:pt x="82823" y="2251"/>
                  </a:cubicBezTo>
                  <a:cubicBezTo>
                    <a:pt x="82333" y="2381"/>
                    <a:pt x="82040" y="2805"/>
                    <a:pt x="82138" y="3295"/>
                  </a:cubicBezTo>
                  <a:cubicBezTo>
                    <a:pt x="82251" y="3721"/>
                    <a:pt x="82587" y="3998"/>
                    <a:pt x="82996" y="3998"/>
                  </a:cubicBezTo>
                  <a:cubicBezTo>
                    <a:pt x="83056" y="3998"/>
                    <a:pt x="83118" y="3992"/>
                    <a:pt x="83181" y="3980"/>
                  </a:cubicBezTo>
                  <a:cubicBezTo>
                    <a:pt x="83605" y="3882"/>
                    <a:pt x="83899" y="3523"/>
                    <a:pt x="83932" y="3099"/>
                  </a:cubicBezTo>
                  <a:cubicBezTo>
                    <a:pt x="83932" y="3066"/>
                    <a:pt x="83899" y="3034"/>
                    <a:pt x="83899" y="2936"/>
                  </a:cubicBezTo>
                  <a:cubicBezTo>
                    <a:pt x="83785" y="2510"/>
                    <a:pt x="83424" y="2232"/>
                    <a:pt x="83010" y="2232"/>
                  </a:cubicBezTo>
                  <a:close/>
                  <a:moveTo>
                    <a:pt x="131840" y="3813"/>
                  </a:moveTo>
                  <a:cubicBezTo>
                    <a:pt x="131453" y="3813"/>
                    <a:pt x="131114" y="4038"/>
                    <a:pt x="131035" y="4436"/>
                  </a:cubicBezTo>
                  <a:cubicBezTo>
                    <a:pt x="130904" y="4926"/>
                    <a:pt x="131133" y="5415"/>
                    <a:pt x="131622" y="5545"/>
                  </a:cubicBezTo>
                  <a:cubicBezTo>
                    <a:pt x="131706" y="5568"/>
                    <a:pt x="131791" y="5579"/>
                    <a:pt x="131874" y="5579"/>
                  </a:cubicBezTo>
                  <a:cubicBezTo>
                    <a:pt x="132270" y="5579"/>
                    <a:pt x="132623" y="5330"/>
                    <a:pt x="132731" y="4926"/>
                  </a:cubicBezTo>
                  <a:cubicBezTo>
                    <a:pt x="132764" y="4860"/>
                    <a:pt x="132764" y="4763"/>
                    <a:pt x="132764" y="4697"/>
                  </a:cubicBezTo>
                  <a:cubicBezTo>
                    <a:pt x="132764" y="4273"/>
                    <a:pt x="132535" y="3947"/>
                    <a:pt x="132111" y="3849"/>
                  </a:cubicBezTo>
                  <a:cubicBezTo>
                    <a:pt x="132020" y="3825"/>
                    <a:pt x="131929" y="3813"/>
                    <a:pt x="131840" y="3813"/>
                  </a:cubicBezTo>
                  <a:close/>
                  <a:moveTo>
                    <a:pt x="76178" y="3881"/>
                  </a:moveTo>
                  <a:cubicBezTo>
                    <a:pt x="76099" y="3881"/>
                    <a:pt x="76019" y="3892"/>
                    <a:pt x="75940" y="3914"/>
                  </a:cubicBezTo>
                  <a:cubicBezTo>
                    <a:pt x="75450" y="4045"/>
                    <a:pt x="75190" y="4534"/>
                    <a:pt x="75320" y="5024"/>
                  </a:cubicBezTo>
                  <a:cubicBezTo>
                    <a:pt x="75458" y="5438"/>
                    <a:pt x="75807" y="5666"/>
                    <a:pt x="76209" y="5666"/>
                  </a:cubicBezTo>
                  <a:cubicBezTo>
                    <a:pt x="76281" y="5666"/>
                    <a:pt x="76355" y="5658"/>
                    <a:pt x="76429" y="5643"/>
                  </a:cubicBezTo>
                  <a:cubicBezTo>
                    <a:pt x="76788" y="5545"/>
                    <a:pt x="77049" y="5187"/>
                    <a:pt x="77081" y="4763"/>
                  </a:cubicBezTo>
                  <a:cubicBezTo>
                    <a:pt x="77081" y="4697"/>
                    <a:pt x="77081" y="4600"/>
                    <a:pt x="77049" y="4534"/>
                  </a:cubicBezTo>
                  <a:cubicBezTo>
                    <a:pt x="76914" y="4130"/>
                    <a:pt x="76556" y="3881"/>
                    <a:pt x="76178" y="3881"/>
                  </a:cubicBezTo>
                  <a:close/>
                  <a:moveTo>
                    <a:pt x="138612" y="5917"/>
                  </a:moveTo>
                  <a:cubicBezTo>
                    <a:pt x="138241" y="5917"/>
                    <a:pt x="137915" y="6134"/>
                    <a:pt x="137787" y="6491"/>
                  </a:cubicBezTo>
                  <a:cubicBezTo>
                    <a:pt x="137624" y="6981"/>
                    <a:pt x="137885" y="7470"/>
                    <a:pt x="138309" y="7633"/>
                  </a:cubicBezTo>
                  <a:cubicBezTo>
                    <a:pt x="138409" y="7667"/>
                    <a:pt x="138510" y="7682"/>
                    <a:pt x="138607" y="7682"/>
                  </a:cubicBezTo>
                  <a:cubicBezTo>
                    <a:pt x="138985" y="7682"/>
                    <a:pt x="139321" y="7448"/>
                    <a:pt x="139451" y="7111"/>
                  </a:cubicBezTo>
                  <a:cubicBezTo>
                    <a:pt x="139516" y="7013"/>
                    <a:pt x="139516" y="6883"/>
                    <a:pt x="139516" y="6785"/>
                  </a:cubicBezTo>
                  <a:cubicBezTo>
                    <a:pt x="139516" y="6394"/>
                    <a:pt x="139288" y="6067"/>
                    <a:pt x="138929" y="5970"/>
                  </a:cubicBezTo>
                  <a:cubicBezTo>
                    <a:pt x="138822" y="5934"/>
                    <a:pt x="138715" y="5917"/>
                    <a:pt x="138612" y="5917"/>
                  </a:cubicBezTo>
                  <a:close/>
                  <a:moveTo>
                    <a:pt x="69405" y="6051"/>
                  </a:moveTo>
                  <a:cubicBezTo>
                    <a:pt x="69311" y="6051"/>
                    <a:pt x="69215" y="6067"/>
                    <a:pt x="69122" y="6100"/>
                  </a:cubicBezTo>
                  <a:cubicBezTo>
                    <a:pt x="68666" y="6296"/>
                    <a:pt x="68437" y="6818"/>
                    <a:pt x="68600" y="7274"/>
                  </a:cubicBezTo>
                  <a:cubicBezTo>
                    <a:pt x="68730" y="7611"/>
                    <a:pt x="69086" y="7845"/>
                    <a:pt x="69456" y="7845"/>
                  </a:cubicBezTo>
                  <a:cubicBezTo>
                    <a:pt x="69552" y="7845"/>
                    <a:pt x="69648" y="7830"/>
                    <a:pt x="69742" y="7796"/>
                  </a:cubicBezTo>
                  <a:cubicBezTo>
                    <a:pt x="70101" y="7633"/>
                    <a:pt x="70362" y="7307"/>
                    <a:pt x="70297" y="6916"/>
                  </a:cubicBezTo>
                  <a:cubicBezTo>
                    <a:pt x="70297" y="6850"/>
                    <a:pt x="70297" y="6720"/>
                    <a:pt x="70264" y="6655"/>
                  </a:cubicBezTo>
                  <a:cubicBezTo>
                    <a:pt x="70134" y="6291"/>
                    <a:pt x="69776" y="6051"/>
                    <a:pt x="69405" y="6051"/>
                  </a:cubicBezTo>
                  <a:close/>
                  <a:moveTo>
                    <a:pt x="145192" y="8536"/>
                  </a:moveTo>
                  <a:cubicBezTo>
                    <a:pt x="144858" y="8536"/>
                    <a:pt x="144553" y="8731"/>
                    <a:pt x="144409" y="9068"/>
                  </a:cubicBezTo>
                  <a:cubicBezTo>
                    <a:pt x="144181" y="9492"/>
                    <a:pt x="144409" y="9982"/>
                    <a:pt x="144833" y="10210"/>
                  </a:cubicBezTo>
                  <a:cubicBezTo>
                    <a:pt x="144952" y="10261"/>
                    <a:pt x="145074" y="10286"/>
                    <a:pt x="145192" y="10286"/>
                  </a:cubicBezTo>
                  <a:cubicBezTo>
                    <a:pt x="145525" y="10286"/>
                    <a:pt x="145830" y="10091"/>
                    <a:pt x="145975" y="9753"/>
                  </a:cubicBezTo>
                  <a:cubicBezTo>
                    <a:pt x="146072" y="9623"/>
                    <a:pt x="146072" y="9492"/>
                    <a:pt x="146072" y="9427"/>
                  </a:cubicBezTo>
                  <a:cubicBezTo>
                    <a:pt x="146072" y="9068"/>
                    <a:pt x="145877" y="8742"/>
                    <a:pt x="145551" y="8612"/>
                  </a:cubicBezTo>
                  <a:cubicBezTo>
                    <a:pt x="145431" y="8561"/>
                    <a:pt x="145310" y="8536"/>
                    <a:pt x="145192" y="8536"/>
                  </a:cubicBezTo>
                  <a:close/>
                  <a:moveTo>
                    <a:pt x="62878" y="8652"/>
                  </a:moveTo>
                  <a:cubicBezTo>
                    <a:pt x="62753" y="8652"/>
                    <a:pt x="62624" y="8680"/>
                    <a:pt x="62500" y="8742"/>
                  </a:cubicBezTo>
                  <a:cubicBezTo>
                    <a:pt x="62076" y="8938"/>
                    <a:pt x="61848" y="9460"/>
                    <a:pt x="62076" y="9917"/>
                  </a:cubicBezTo>
                  <a:cubicBezTo>
                    <a:pt x="62221" y="10254"/>
                    <a:pt x="62543" y="10449"/>
                    <a:pt x="62886" y="10449"/>
                  </a:cubicBezTo>
                  <a:cubicBezTo>
                    <a:pt x="63007" y="10449"/>
                    <a:pt x="63131" y="10424"/>
                    <a:pt x="63251" y="10373"/>
                  </a:cubicBezTo>
                  <a:cubicBezTo>
                    <a:pt x="63577" y="10210"/>
                    <a:pt x="63773" y="9884"/>
                    <a:pt x="63740" y="9558"/>
                  </a:cubicBezTo>
                  <a:cubicBezTo>
                    <a:pt x="63740" y="9427"/>
                    <a:pt x="63707" y="9297"/>
                    <a:pt x="63675" y="9166"/>
                  </a:cubicBezTo>
                  <a:cubicBezTo>
                    <a:pt x="63532" y="8857"/>
                    <a:pt x="63216" y="8652"/>
                    <a:pt x="62878" y="8652"/>
                  </a:cubicBezTo>
                  <a:close/>
                  <a:moveTo>
                    <a:pt x="151526" y="11553"/>
                  </a:moveTo>
                  <a:cubicBezTo>
                    <a:pt x="151216" y="11553"/>
                    <a:pt x="150935" y="11728"/>
                    <a:pt x="150802" y="12037"/>
                  </a:cubicBezTo>
                  <a:cubicBezTo>
                    <a:pt x="150541" y="12428"/>
                    <a:pt x="150704" y="13015"/>
                    <a:pt x="151161" y="13211"/>
                  </a:cubicBezTo>
                  <a:cubicBezTo>
                    <a:pt x="151298" y="13296"/>
                    <a:pt x="151449" y="13336"/>
                    <a:pt x="151598" y="13336"/>
                  </a:cubicBezTo>
                  <a:cubicBezTo>
                    <a:pt x="151907" y="13336"/>
                    <a:pt x="152203" y="13161"/>
                    <a:pt x="152335" y="12852"/>
                  </a:cubicBezTo>
                  <a:cubicBezTo>
                    <a:pt x="152433" y="12689"/>
                    <a:pt x="152433" y="12559"/>
                    <a:pt x="152466" y="12428"/>
                  </a:cubicBezTo>
                  <a:cubicBezTo>
                    <a:pt x="152466" y="12102"/>
                    <a:pt x="152270" y="11841"/>
                    <a:pt x="151977" y="11678"/>
                  </a:cubicBezTo>
                  <a:cubicBezTo>
                    <a:pt x="151829" y="11594"/>
                    <a:pt x="151674" y="11553"/>
                    <a:pt x="151526" y="11553"/>
                  </a:cubicBezTo>
                  <a:close/>
                  <a:moveTo>
                    <a:pt x="56575" y="11738"/>
                  </a:moveTo>
                  <a:cubicBezTo>
                    <a:pt x="56430" y="11738"/>
                    <a:pt x="56280" y="11771"/>
                    <a:pt x="56140" y="11841"/>
                  </a:cubicBezTo>
                  <a:cubicBezTo>
                    <a:pt x="55748" y="12037"/>
                    <a:pt x="55552" y="12559"/>
                    <a:pt x="55781" y="13015"/>
                  </a:cubicBezTo>
                  <a:cubicBezTo>
                    <a:pt x="55920" y="13294"/>
                    <a:pt x="56241" y="13457"/>
                    <a:pt x="56568" y="13457"/>
                  </a:cubicBezTo>
                  <a:cubicBezTo>
                    <a:pt x="56700" y="13457"/>
                    <a:pt x="56833" y="13431"/>
                    <a:pt x="56955" y="13374"/>
                  </a:cubicBezTo>
                  <a:cubicBezTo>
                    <a:pt x="57249" y="13211"/>
                    <a:pt x="57412" y="12885"/>
                    <a:pt x="57412" y="12591"/>
                  </a:cubicBezTo>
                  <a:cubicBezTo>
                    <a:pt x="57412" y="12494"/>
                    <a:pt x="57412" y="12330"/>
                    <a:pt x="57346" y="12200"/>
                  </a:cubicBezTo>
                  <a:cubicBezTo>
                    <a:pt x="57211" y="11906"/>
                    <a:pt x="56903" y="11738"/>
                    <a:pt x="56575" y="11738"/>
                  </a:cubicBezTo>
                  <a:close/>
                  <a:moveTo>
                    <a:pt x="157688" y="15001"/>
                  </a:moveTo>
                  <a:cubicBezTo>
                    <a:pt x="157390" y="15001"/>
                    <a:pt x="157116" y="15153"/>
                    <a:pt x="156968" y="15429"/>
                  </a:cubicBezTo>
                  <a:cubicBezTo>
                    <a:pt x="156707" y="15853"/>
                    <a:pt x="156837" y="16408"/>
                    <a:pt x="157228" y="16636"/>
                  </a:cubicBezTo>
                  <a:cubicBezTo>
                    <a:pt x="157388" y="16727"/>
                    <a:pt x="157555" y="16771"/>
                    <a:pt x="157716" y="16771"/>
                  </a:cubicBezTo>
                  <a:cubicBezTo>
                    <a:pt x="158017" y="16771"/>
                    <a:pt x="158298" y="16619"/>
                    <a:pt x="158468" y="16343"/>
                  </a:cubicBezTo>
                  <a:cubicBezTo>
                    <a:pt x="158533" y="16180"/>
                    <a:pt x="158599" y="16016"/>
                    <a:pt x="158599" y="15853"/>
                  </a:cubicBezTo>
                  <a:cubicBezTo>
                    <a:pt x="158599" y="15592"/>
                    <a:pt x="158468" y="15299"/>
                    <a:pt x="158174" y="15136"/>
                  </a:cubicBezTo>
                  <a:cubicBezTo>
                    <a:pt x="158015" y="15045"/>
                    <a:pt x="157848" y="15001"/>
                    <a:pt x="157688" y="15001"/>
                  </a:cubicBezTo>
                  <a:close/>
                  <a:moveTo>
                    <a:pt x="50431" y="15164"/>
                  </a:moveTo>
                  <a:cubicBezTo>
                    <a:pt x="50271" y="15164"/>
                    <a:pt x="50111" y="15208"/>
                    <a:pt x="49974" y="15299"/>
                  </a:cubicBezTo>
                  <a:cubicBezTo>
                    <a:pt x="49550" y="15527"/>
                    <a:pt x="49420" y="16114"/>
                    <a:pt x="49681" y="16506"/>
                  </a:cubicBezTo>
                  <a:cubicBezTo>
                    <a:pt x="49830" y="16782"/>
                    <a:pt x="50131" y="16934"/>
                    <a:pt x="50431" y="16934"/>
                  </a:cubicBezTo>
                  <a:cubicBezTo>
                    <a:pt x="50591" y="16934"/>
                    <a:pt x="50751" y="16890"/>
                    <a:pt x="50888" y="16799"/>
                  </a:cubicBezTo>
                  <a:cubicBezTo>
                    <a:pt x="51149" y="16636"/>
                    <a:pt x="51312" y="16343"/>
                    <a:pt x="51312" y="16016"/>
                  </a:cubicBezTo>
                  <a:cubicBezTo>
                    <a:pt x="51312" y="15853"/>
                    <a:pt x="51279" y="15755"/>
                    <a:pt x="51181" y="15592"/>
                  </a:cubicBezTo>
                  <a:cubicBezTo>
                    <a:pt x="51033" y="15316"/>
                    <a:pt x="50731" y="15164"/>
                    <a:pt x="50431" y="15164"/>
                  </a:cubicBezTo>
                  <a:close/>
                  <a:moveTo>
                    <a:pt x="163616" y="18879"/>
                  </a:moveTo>
                  <a:cubicBezTo>
                    <a:pt x="163344" y="18879"/>
                    <a:pt x="163082" y="19009"/>
                    <a:pt x="162904" y="19246"/>
                  </a:cubicBezTo>
                  <a:cubicBezTo>
                    <a:pt x="162611" y="19670"/>
                    <a:pt x="162709" y="20192"/>
                    <a:pt x="163100" y="20485"/>
                  </a:cubicBezTo>
                  <a:cubicBezTo>
                    <a:pt x="163266" y="20588"/>
                    <a:pt x="163448" y="20640"/>
                    <a:pt x="163625" y="20640"/>
                  </a:cubicBezTo>
                  <a:cubicBezTo>
                    <a:pt x="163898" y="20640"/>
                    <a:pt x="164161" y="20515"/>
                    <a:pt x="164340" y="20257"/>
                  </a:cubicBezTo>
                  <a:cubicBezTo>
                    <a:pt x="164470" y="20094"/>
                    <a:pt x="164503" y="19931"/>
                    <a:pt x="164503" y="19768"/>
                  </a:cubicBezTo>
                  <a:cubicBezTo>
                    <a:pt x="164503" y="19507"/>
                    <a:pt x="164372" y="19213"/>
                    <a:pt x="164144" y="19050"/>
                  </a:cubicBezTo>
                  <a:cubicBezTo>
                    <a:pt x="163977" y="18934"/>
                    <a:pt x="163794" y="18879"/>
                    <a:pt x="163616" y="18879"/>
                  </a:cubicBezTo>
                  <a:close/>
                  <a:moveTo>
                    <a:pt x="44565" y="19075"/>
                  </a:moveTo>
                  <a:cubicBezTo>
                    <a:pt x="44387" y="19075"/>
                    <a:pt x="44205" y="19130"/>
                    <a:pt x="44038" y="19246"/>
                  </a:cubicBezTo>
                  <a:cubicBezTo>
                    <a:pt x="43646" y="19539"/>
                    <a:pt x="43548" y="20061"/>
                    <a:pt x="43842" y="20485"/>
                  </a:cubicBezTo>
                  <a:cubicBezTo>
                    <a:pt x="44020" y="20722"/>
                    <a:pt x="44281" y="20852"/>
                    <a:pt x="44554" y="20852"/>
                  </a:cubicBezTo>
                  <a:cubicBezTo>
                    <a:pt x="44732" y="20852"/>
                    <a:pt x="44914" y="20797"/>
                    <a:pt x="45081" y="20681"/>
                  </a:cubicBezTo>
                  <a:cubicBezTo>
                    <a:pt x="45310" y="20518"/>
                    <a:pt x="45440" y="20224"/>
                    <a:pt x="45440" y="19996"/>
                  </a:cubicBezTo>
                  <a:cubicBezTo>
                    <a:pt x="45440" y="19768"/>
                    <a:pt x="45408" y="19605"/>
                    <a:pt x="45277" y="19442"/>
                  </a:cubicBezTo>
                  <a:cubicBezTo>
                    <a:pt x="45099" y="19205"/>
                    <a:pt x="44838" y="19075"/>
                    <a:pt x="44565" y="19075"/>
                  </a:cubicBezTo>
                  <a:close/>
                  <a:moveTo>
                    <a:pt x="169268" y="23125"/>
                  </a:moveTo>
                  <a:cubicBezTo>
                    <a:pt x="169010" y="23125"/>
                    <a:pt x="168751" y="23245"/>
                    <a:pt x="168580" y="23454"/>
                  </a:cubicBezTo>
                  <a:cubicBezTo>
                    <a:pt x="168254" y="23813"/>
                    <a:pt x="168319" y="24335"/>
                    <a:pt x="168711" y="24661"/>
                  </a:cubicBezTo>
                  <a:cubicBezTo>
                    <a:pt x="168869" y="24805"/>
                    <a:pt x="169059" y="24872"/>
                    <a:pt x="169250" y="24872"/>
                  </a:cubicBezTo>
                  <a:cubicBezTo>
                    <a:pt x="169492" y="24872"/>
                    <a:pt x="169735" y="24763"/>
                    <a:pt x="169918" y="24563"/>
                  </a:cubicBezTo>
                  <a:cubicBezTo>
                    <a:pt x="170048" y="24400"/>
                    <a:pt x="170113" y="24237"/>
                    <a:pt x="170113" y="24008"/>
                  </a:cubicBezTo>
                  <a:cubicBezTo>
                    <a:pt x="170113" y="23780"/>
                    <a:pt x="170015" y="23486"/>
                    <a:pt x="169787" y="23323"/>
                  </a:cubicBezTo>
                  <a:cubicBezTo>
                    <a:pt x="169637" y="23187"/>
                    <a:pt x="169453" y="23125"/>
                    <a:pt x="169268" y="23125"/>
                  </a:cubicBezTo>
                  <a:close/>
                  <a:moveTo>
                    <a:pt x="38947" y="23373"/>
                  </a:moveTo>
                  <a:cubicBezTo>
                    <a:pt x="38749" y="23373"/>
                    <a:pt x="38553" y="23440"/>
                    <a:pt x="38394" y="23584"/>
                  </a:cubicBezTo>
                  <a:cubicBezTo>
                    <a:pt x="38003" y="23845"/>
                    <a:pt x="37938" y="24432"/>
                    <a:pt x="38264" y="24791"/>
                  </a:cubicBezTo>
                  <a:cubicBezTo>
                    <a:pt x="38435" y="25000"/>
                    <a:pt x="38694" y="25120"/>
                    <a:pt x="38951" y="25120"/>
                  </a:cubicBezTo>
                  <a:cubicBezTo>
                    <a:pt x="39136" y="25120"/>
                    <a:pt x="39321" y="25058"/>
                    <a:pt x="39471" y="24922"/>
                  </a:cubicBezTo>
                  <a:cubicBezTo>
                    <a:pt x="39732" y="24726"/>
                    <a:pt x="39797" y="24465"/>
                    <a:pt x="39830" y="24269"/>
                  </a:cubicBezTo>
                  <a:cubicBezTo>
                    <a:pt x="39830" y="24074"/>
                    <a:pt x="39764" y="23845"/>
                    <a:pt x="39634" y="23682"/>
                  </a:cubicBezTo>
                  <a:cubicBezTo>
                    <a:pt x="39452" y="23482"/>
                    <a:pt x="39198" y="23373"/>
                    <a:pt x="38947" y="23373"/>
                  </a:cubicBezTo>
                  <a:close/>
                  <a:moveTo>
                    <a:pt x="174536" y="27723"/>
                  </a:moveTo>
                  <a:cubicBezTo>
                    <a:pt x="174299" y="27723"/>
                    <a:pt x="174064" y="27821"/>
                    <a:pt x="173897" y="28021"/>
                  </a:cubicBezTo>
                  <a:cubicBezTo>
                    <a:pt x="173604" y="28379"/>
                    <a:pt x="173604" y="28934"/>
                    <a:pt x="173962" y="29260"/>
                  </a:cubicBezTo>
                  <a:cubicBezTo>
                    <a:pt x="174138" y="29436"/>
                    <a:pt x="174368" y="29525"/>
                    <a:pt x="174596" y="29525"/>
                  </a:cubicBezTo>
                  <a:cubicBezTo>
                    <a:pt x="174833" y="29525"/>
                    <a:pt x="175068" y="29427"/>
                    <a:pt x="175235" y="29227"/>
                  </a:cubicBezTo>
                  <a:cubicBezTo>
                    <a:pt x="175398" y="29064"/>
                    <a:pt x="175463" y="28869"/>
                    <a:pt x="175463" y="28608"/>
                  </a:cubicBezTo>
                  <a:cubicBezTo>
                    <a:pt x="175463" y="28379"/>
                    <a:pt x="175398" y="28151"/>
                    <a:pt x="175169" y="27988"/>
                  </a:cubicBezTo>
                  <a:cubicBezTo>
                    <a:pt x="174994" y="27812"/>
                    <a:pt x="174764" y="27723"/>
                    <a:pt x="174536" y="27723"/>
                  </a:cubicBezTo>
                  <a:close/>
                  <a:moveTo>
                    <a:pt x="33616" y="27976"/>
                  </a:moveTo>
                  <a:cubicBezTo>
                    <a:pt x="33401" y="27976"/>
                    <a:pt x="33187" y="28057"/>
                    <a:pt x="33012" y="28216"/>
                  </a:cubicBezTo>
                  <a:cubicBezTo>
                    <a:pt x="32621" y="28542"/>
                    <a:pt x="32621" y="29130"/>
                    <a:pt x="32947" y="29488"/>
                  </a:cubicBezTo>
                  <a:cubicBezTo>
                    <a:pt x="33147" y="29672"/>
                    <a:pt x="33382" y="29762"/>
                    <a:pt x="33611" y="29762"/>
                  </a:cubicBezTo>
                  <a:cubicBezTo>
                    <a:pt x="33830" y="29762"/>
                    <a:pt x="34044" y="29680"/>
                    <a:pt x="34219" y="29521"/>
                  </a:cubicBezTo>
                  <a:cubicBezTo>
                    <a:pt x="34415" y="29325"/>
                    <a:pt x="34513" y="29130"/>
                    <a:pt x="34513" y="28869"/>
                  </a:cubicBezTo>
                  <a:cubicBezTo>
                    <a:pt x="34513" y="28673"/>
                    <a:pt x="34415" y="28412"/>
                    <a:pt x="34252" y="28249"/>
                  </a:cubicBezTo>
                  <a:cubicBezTo>
                    <a:pt x="34068" y="28065"/>
                    <a:pt x="33841" y="27976"/>
                    <a:pt x="33616" y="27976"/>
                  </a:cubicBezTo>
                  <a:close/>
                  <a:moveTo>
                    <a:pt x="179553" y="32705"/>
                  </a:moveTo>
                  <a:cubicBezTo>
                    <a:pt x="179334" y="32705"/>
                    <a:pt x="179112" y="32787"/>
                    <a:pt x="178921" y="32946"/>
                  </a:cubicBezTo>
                  <a:cubicBezTo>
                    <a:pt x="178562" y="33305"/>
                    <a:pt x="178562" y="33860"/>
                    <a:pt x="178888" y="34218"/>
                  </a:cubicBezTo>
                  <a:cubicBezTo>
                    <a:pt x="179072" y="34402"/>
                    <a:pt x="179307" y="34492"/>
                    <a:pt x="179540" y="34492"/>
                  </a:cubicBezTo>
                  <a:cubicBezTo>
                    <a:pt x="179763" y="34492"/>
                    <a:pt x="179985" y="34410"/>
                    <a:pt x="180160" y="34251"/>
                  </a:cubicBezTo>
                  <a:cubicBezTo>
                    <a:pt x="180356" y="34088"/>
                    <a:pt x="180454" y="33860"/>
                    <a:pt x="180454" y="33599"/>
                  </a:cubicBezTo>
                  <a:cubicBezTo>
                    <a:pt x="180454" y="33370"/>
                    <a:pt x="180356" y="33142"/>
                    <a:pt x="180193" y="32979"/>
                  </a:cubicBezTo>
                  <a:cubicBezTo>
                    <a:pt x="180009" y="32795"/>
                    <a:pt x="179783" y="32705"/>
                    <a:pt x="179553" y="32705"/>
                  </a:cubicBezTo>
                  <a:close/>
                  <a:moveTo>
                    <a:pt x="28617" y="32966"/>
                  </a:moveTo>
                  <a:cubicBezTo>
                    <a:pt x="28382" y="32966"/>
                    <a:pt x="28156" y="33056"/>
                    <a:pt x="27989" y="33240"/>
                  </a:cubicBezTo>
                  <a:cubicBezTo>
                    <a:pt x="27662" y="33599"/>
                    <a:pt x="27662" y="34186"/>
                    <a:pt x="28021" y="34512"/>
                  </a:cubicBezTo>
                  <a:cubicBezTo>
                    <a:pt x="28192" y="34668"/>
                    <a:pt x="28416" y="34749"/>
                    <a:pt x="28638" y="34749"/>
                  </a:cubicBezTo>
                  <a:cubicBezTo>
                    <a:pt x="28881" y="34749"/>
                    <a:pt x="29123" y="34651"/>
                    <a:pt x="29293" y="34447"/>
                  </a:cubicBezTo>
                  <a:cubicBezTo>
                    <a:pt x="29456" y="34284"/>
                    <a:pt x="29522" y="34088"/>
                    <a:pt x="29522" y="33860"/>
                  </a:cubicBezTo>
                  <a:cubicBezTo>
                    <a:pt x="29522" y="33599"/>
                    <a:pt x="29424" y="33370"/>
                    <a:pt x="29261" y="33207"/>
                  </a:cubicBezTo>
                  <a:cubicBezTo>
                    <a:pt x="29070" y="33048"/>
                    <a:pt x="28840" y="32966"/>
                    <a:pt x="28617" y="32966"/>
                  </a:cubicBezTo>
                  <a:close/>
                  <a:moveTo>
                    <a:pt x="184184" y="38052"/>
                  </a:moveTo>
                  <a:cubicBezTo>
                    <a:pt x="183979" y="38052"/>
                    <a:pt x="183776" y="38119"/>
                    <a:pt x="183618" y="38263"/>
                  </a:cubicBezTo>
                  <a:cubicBezTo>
                    <a:pt x="183259" y="38524"/>
                    <a:pt x="183226" y="39111"/>
                    <a:pt x="183487" y="39470"/>
                  </a:cubicBezTo>
                  <a:cubicBezTo>
                    <a:pt x="183677" y="39679"/>
                    <a:pt x="183955" y="39799"/>
                    <a:pt x="184225" y="39799"/>
                  </a:cubicBezTo>
                  <a:cubicBezTo>
                    <a:pt x="184420" y="39799"/>
                    <a:pt x="184610" y="39737"/>
                    <a:pt x="184760" y="39601"/>
                  </a:cubicBezTo>
                  <a:cubicBezTo>
                    <a:pt x="184955" y="39438"/>
                    <a:pt x="185086" y="39177"/>
                    <a:pt x="185086" y="38948"/>
                  </a:cubicBezTo>
                  <a:cubicBezTo>
                    <a:pt x="185086" y="38752"/>
                    <a:pt x="185021" y="38524"/>
                    <a:pt x="184890" y="38361"/>
                  </a:cubicBezTo>
                  <a:cubicBezTo>
                    <a:pt x="184708" y="38160"/>
                    <a:pt x="184444" y="38052"/>
                    <a:pt x="184184" y="38052"/>
                  </a:cubicBezTo>
                  <a:close/>
                  <a:moveTo>
                    <a:pt x="24074" y="38283"/>
                  </a:moveTo>
                  <a:cubicBezTo>
                    <a:pt x="23823" y="38283"/>
                    <a:pt x="23574" y="38400"/>
                    <a:pt x="23389" y="38622"/>
                  </a:cubicBezTo>
                  <a:cubicBezTo>
                    <a:pt x="23063" y="38981"/>
                    <a:pt x="23128" y="39503"/>
                    <a:pt x="23487" y="39829"/>
                  </a:cubicBezTo>
                  <a:cubicBezTo>
                    <a:pt x="23660" y="39973"/>
                    <a:pt x="23858" y="40041"/>
                    <a:pt x="24053" y="40041"/>
                  </a:cubicBezTo>
                  <a:cubicBezTo>
                    <a:pt x="24301" y="40041"/>
                    <a:pt x="24544" y="39932"/>
                    <a:pt x="24727" y="39731"/>
                  </a:cubicBezTo>
                  <a:cubicBezTo>
                    <a:pt x="24857" y="39568"/>
                    <a:pt x="24890" y="39405"/>
                    <a:pt x="24955" y="39177"/>
                  </a:cubicBezTo>
                  <a:cubicBezTo>
                    <a:pt x="24955" y="38948"/>
                    <a:pt x="24857" y="38655"/>
                    <a:pt x="24629" y="38492"/>
                  </a:cubicBezTo>
                  <a:cubicBezTo>
                    <a:pt x="24460" y="38351"/>
                    <a:pt x="24266" y="38283"/>
                    <a:pt x="24074" y="38283"/>
                  </a:cubicBezTo>
                  <a:close/>
                  <a:moveTo>
                    <a:pt x="188520" y="43628"/>
                  </a:moveTo>
                  <a:cubicBezTo>
                    <a:pt x="188337" y="43628"/>
                    <a:pt x="188149" y="43688"/>
                    <a:pt x="187989" y="43809"/>
                  </a:cubicBezTo>
                  <a:cubicBezTo>
                    <a:pt x="187565" y="44070"/>
                    <a:pt x="187500" y="44624"/>
                    <a:pt x="187793" y="45016"/>
                  </a:cubicBezTo>
                  <a:cubicBezTo>
                    <a:pt x="187947" y="45266"/>
                    <a:pt x="188204" y="45391"/>
                    <a:pt x="188469" y="45391"/>
                  </a:cubicBezTo>
                  <a:cubicBezTo>
                    <a:pt x="188653" y="45391"/>
                    <a:pt x="188840" y="45331"/>
                    <a:pt x="189000" y="45211"/>
                  </a:cubicBezTo>
                  <a:cubicBezTo>
                    <a:pt x="189261" y="45048"/>
                    <a:pt x="189359" y="44820"/>
                    <a:pt x="189359" y="44526"/>
                  </a:cubicBezTo>
                  <a:cubicBezTo>
                    <a:pt x="189359" y="44330"/>
                    <a:pt x="189326" y="44167"/>
                    <a:pt x="189196" y="44004"/>
                  </a:cubicBezTo>
                  <a:cubicBezTo>
                    <a:pt x="189042" y="43754"/>
                    <a:pt x="188785" y="43628"/>
                    <a:pt x="188520" y="43628"/>
                  </a:cubicBezTo>
                  <a:close/>
                  <a:moveTo>
                    <a:pt x="19766" y="43915"/>
                  </a:moveTo>
                  <a:cubicBezTo>
                    <a:pt x="19492" y="43915"/>
                    <a:pt x="19229" y="44040"/>
                    <a:pt x="19051" y="44298"/>
                  </a:cubicBezTo>
                  <a:cubicBezTo>
                    <a:pt x="18757" y="44689"/>
                    <a:pt x="18855" y="45211"/>
                    <a:pt x="19246" y="45505"/>
                  </a:cubicBezTo>
                  <a:cubicBezTo>
                    <a:pt x="19414" y="45621"/>
                    <a:pt x="19596" y="45676"/>
                    <a:pt x="19774" y="45676"/>
                  </a:cubicBezTo>
                  <a:cubicBezTo>
                    <a:pt x="20047" y="45676"/>
                    <a:pt x="20308" y="45546"/>
                    <a:pt x="20486" y="45309"/>
                  </a:cubicBezTo>
                  <a:cubicBezTo>
                    <a:pt x="20616" y="45146"/>
                    <a:pt x="20649" y="44983"/>
                    <a:pt x="20649" y="44820"/>
                  </a:cubicBezTo>
                  <a:cubicBezTo>
                    <a:pt x="20649" y="44526"/>
                    <a:pt x="20519" y="44233"/>
                    <a:pt x="20290" y="44070"/>
                  </a:cubicBezTo>
                  <a:cubicBezTo>
                    <a:pt x="20124" y="43967"/>
                    <a:pt x="19942" y="43915"/>
                    <a:pt x="19766" y="43915"/>
                  </a:cubicBezTo>
                  <a:close/>
                  <a:moveTo>
                    <a:pt x="192340" y="49503"/>
                  </a:moveTo>
                  <a:cubicBezTo>
                    <a:pt x="192186" y="49503"/>
                    <a:pt x="192034" y="49539"/>
                    <a:pt x="191903" y="49615"/>
                  </a:cubicBezTo>
                  <a:cubicBezTo>
                    <a:pt x="191479" y="49876"/>
                    <a:pt x="191349" y="50430"/>
                    <a:pt x="191610" y="50854"/>
                  </a:cubicBezTo>
                  <a:cubicBezTo>
                    <a:pt x="191784" y="51115"/>
                    <a:pt x="192088" y="51260"/>
                    <a:pt x="192398" y="51260"/>
                  </a:cubicBezTo>
                  <a:cubicBezTo>
                    <a:pt x="192552" y="51260"/>
                    <a:pt x="192708" y="51224"/>
                    <a:pt x="192849" y="51148"/>
                  </a:cubicBezTo>
                  <a:cubicBezTo>
                    <a:pt x="193110" y="50985"/>
                    <a:pt x="193241" y="50691"/>
                    <a:pt x="193241" y="50365"/>
                  </a:cubicBezTo>
                  <a:cubicBezTo>
                    <a:pt x="193241" y="50235"/>
                    <a:pt x="193208" y="50072"/>
                    <a:pt x="193110" y="49908"/>
                  </a:cubicBezTo>
                  <a:cubicBezTo>
                    <a:pt x="192958" y="49648"/>
                    <a:pt x="192646" y="49503"/>
                    <a:pt x="192340" y="49503"/>
                  </a:cubicBezTo>
                  <a:close/>
                  <a:moveTo>
                    <a:pt x="15870" y="49789"/>
                  </a:moveTo>
                  <a:cubicBezTo>
                    <a:pt x="15571" y="49789"/>
                    <a:pt x="15285" y="49926"/>
                    <a:pt x="15136" y="50202"/>
                  </a:cubicBezTo>
                  <a:cubicBezTo>
                    <a:pt x="14908" y="50594"/>
                    <a:pt x="15006" y="51181"/>
                    <a:pt x="15430" y="51409"/>
                  </a:cubicBezTo>
                  <a:cubicBezTo>
                    <a:pt x="15591" y="51512"/>
                    <a:pt x="15760" y="51559"/>
                    <a:pt x="15921" y="51559"/>
                  </a:cubicBezTo>
                  <a:cubicBezTo>
                    <a:pt x="16218" y="51559"/>
                    <a:pt x="16489" y="51402"/>
                    <a:pt x="16637" y="51148"/>
                  </a:cubicBezTo>
                  <a:cubicBezTo>
                    <a:pt x="16735" y="51018"/>
                    <a:pt x="16767" y="50854"/>
                    <a:pt x="16767" y="50659"/>
                  </a:cubicBezTo>
                  <a:cubicBezTo>
                    <a:pt x="16767" y="50365"/>
                    <a:pt x="16637" y="50072"/>
                    <a:pt x="16343" y="49908"/>
                  </a:cubicBezTo>
                  <a:cubicBezTo>
                    <a:pt x="16195" y="49829"/>
                    <a:pt x="16030" y="49789"/>
                    <a:pt x="15870" y="49789"/>
                  </a:cubicBezTo>
                  <a:close/>
                  <a:moveTo>
                    <a:pt x="195846" y="55697"/>
                  </a:moveTo>
                  <a:cubicBezTo>
                    <a:pt x="195714" y="55697"/>
                    <a:pt x="195581" y="55724"/>
                    <a:pt x="195459" y="55780"/>
                  </a:cubicBezTo>
                  <a:cubicBezTo>
                    <a:pt x="195035" y="55976"/>
                    <a:pt x="194839" y="56530"/>
                    <a:pt x="195068" y="56954"/>
                  </a:cubicBezTo>
                  <a:cubicBezTo>
                    <a:pt x="195231" y="57258"/>
                    <a:pt x="195545" y="57428"/>
                    <a:pt x="195878" y="57428"/>
                  </a:cubicBezTo>
                  <a:cubicBezTo>
                    <a:pt x="196010" y="57428"/>
                    <a:pt x="196145" y="57401"/>
                    <a:pt x="196274" y="57346"/>
                  </a:cubicBezTo>
                  <a:cubicBezTo>
                    <a:pt x="196535" y="57183"/>
                    <a:pt x="196764" y="56857"/>
                    <a:pt x="196699" y="56563"/>
                  </a:cubicBezTo>
                  <a:cubicBezTo>
                    <a:pt x="196699" y="56432"/>
                    <a:pt x="196699" y="56269"/>
                    <a:pt x="196633" y="56139"/>
                  </a:cubicBezTo>
                  <a:cubicBezTo>
                    <a:pt x="196494" y="55860"/>
                    <a:pt x="196172" y="55697"/>
                    <a:pt x="195846" y="55697"/>
                  </a:cubicBezTo>
                  <a:close/>
                  <a:moveTo>
                    <a:pt x="12431" y="55949"/>
                  </a:moveTo>
                  <a:cubicBezTo>
                    <a:pt x="12122" y="55949"/>
                    <a:pt x="11811" y="56124"/>
                    <a:pt x="11679" y="56432"/>
                  </a:cubicBezTo>
                  <a:cubicBezTo>
                    <a:pt x="11418" y="56857"/>
                    <a:pt x="11581" y="57378"/>
                    <a:pt x="12037" y="57607"/>
                  </a:cubicBezTo>
                  <a:cubicBezTo>
                    <a:pt x="12175" y="57691"/>
                    <a:pt x="12322" y="57731"/>
                    <a:pt x="12467" y="57731"/>
                  </a:cubicBezTo>
                  <a:cubicBezTo>
                    <a:pt x="12769" y="57731"/>
                    <a:pt x="13057" y="57557"/>
                    <a:pt x="13212" y="57248"/>
                  </a:cubicBezTo>
                  <a:cubicBezTo>
                    <a:pt x="13277" y="57117"/>
                    <a:pt x="13310" y="56987"/>
                    <a:pt x="13342" y="56857"/>
                  </a:cubicBezTo>
                  <a:cubicBezTo>
                    <a:pt x="13342" y="56530"/>
                    <a:pt x="13147" y="56237"/>
                    <a:pt x="12853" y="56074"/>
                  </a:cubicBezTo>
                  <a:cubicBezTo>
                    <a:pt x="12726" y="55989"/>
                    <a:pt x="12579" y="55949"/>
                    <a:pt x="12431" y="55949"/>
                  </a:cubicBezTo>
                  <a:close/>
                  <a:moveTo>
                    <a:pt x="198921" y="61985"/>
                  </a:moveTo>
                  <a:cubicBezTo>
                    <a:pt x="198797" y="61985"/>
                    <a:pt x="198673" y="62014"/>
                    <a:pt x="198558" y="62076"/>
                  </a:cubicBezTo>
                  <a:cubicBezTo>
                    <a:pt x="198101" y="62271"/>
                    <a:pt x="197905" y="62793"/>
                    <a:pt x="198101" y="63250"/>
                  </a:cubicBezTo>
                  <a:cubicBezTo>
                    <a:pt x="198222" y="63587"/>
                    <a:pt x="198538" y="63782"/>
                    <a:pt x="198879" y="63782"/>
                  </a:cubicBezTo>
                  <a:cubicBezTo>
                    <a:pt x="199000" y="63782"/>
                    <a:pt x="199123" y="63758"/>
                    <a:pt x="199243" y="63707"/>
                  </a:cubicBezTo>
                  <a:cubicBezTo>
                    <a:pt x="199602" y="63511"/>
                    <a:pt x="199765" y="63217"/>
                    <a:pt x="199765" y="62891"/>
                  </a:cubicBezTo>
                  <a:cubicBezTo>
                    <a:pt x="199765" y="62761"/>
                    <a:pt x="199732" y="62630"/>
                    <a:pt x="199700" y="62500"/>
                  </a:cubicBezTo>
                  <a:cubicBezTo>
                    <a:pt x="199581" y="62191"/>
                    <a:pt x="199254" y="61985"/>
                    <a:pt x="198921" y="61985"/>
                  </a:cubicBezTo>
                  <a:close/>
                  <a:moveTo>
                    <a:pt x="9423" y="62312"/>
                  </a:moveTo>
                  <a:cubicBezTo>
                    <a:pt x="9088" y="62312"/>
                    <a:pt x="8755" y="62517"/>
                    <a:pt x="8612" y="62826"/>
                  </a:cubicBezTo>
                  <a:cubicBezTo>
                    <a:pt x="8417" y="63283"/>
                    <a:pt x="8612" y="63805"/>
                    <a:pt x="9069" y="64033"/>
                  </a:cubicBezTo>
                  <a:cubicBezTo>
                    <a:pt x="9188" y="64084"/>
                    <a:pt x="9310" y="64108"/>
                    <a:pt x="9428" y="64108"/>
                  </a:cubicBezTo>
                  <a:cubicBezTo>
                    <a:pt x="9761" y="64108"/>
                    <a:pt x="10066" y="63914"/>
                    <a:pt x="10211" y="63576"/>
                  </a:cubicBezTo>
                  <a:lnTo>
                    <a:pt x="10309" y="63217"/>
                  </a:lnTo>
                  <a:cubicBezTo>
                    <a:pt x="10309" y="62891"/>
                    <a:pt x="10113" y="62565"/>
                    <a:pt x="9787" y="62402"/>
                  </a:cubicBezTo>
                  <a:cubicBezTo>
                    <a:pt x="9672" y="62340"/>
                    <a:pt x="9547" y="62312"/>
                    <a:pt x="9423" y="62312"/>
                  </a:cubicBezTo>
                  <a:close/>
                  <a:moveTo>
                    <a:pt x="201483" y="68518"/>
                  </a:moveTo>
                  <a:cubicBezTo>
                    <a:pt x="201389" y="68518"/>
                    <a:pt x="201293" y="68534"/>
                    <a:pt x="201200" y="68567"/>
                  </a:cubicBezTo>
                  <a:cubicBezTo>
                    <a:pt x="200743" y="68730"/>
                    <a:pt x="200515" y="69285"/>
                    <a:pt x="200678" y="69709"/>
                  </a:cubicBezTo>
                  <a:cubicBezTo>
                    <a:pt x="200808" y="70073"/>
                    <a:pt x="201166" y="70312"/>
                    <a:pt x="201537" y="70312"/>
                  </a:cubicBezTo>
                  <a:cubicBezTo>
                    <a:pt x="201631" y="70312"/>
                    <a:pt x="201727" y="70296"/>
                    <a:pt x="201820" y="70263"/>
                  </a:cubicBezTo>
                  <a:cubicBezTo>
                    <a:pt x="202179" y="70133"/>
                    <a:pt x="202374" y="69807"/>
                    <a:pt x="202374" y="69383"/>
                  </a:cubicBezTo>
                  <a:cubicBezTo>
                    <a:pt x="202374" y="69317"/>
                    <a:pt x="202374" y="69187"/>
                    <a:pt x="202342" y="69122"/>
                  </a:cubicBezTo>
                  <a:cubicBezTo>
                    <a:pt x="202212" y="68758"/>
                    <a:pt x="201854" y="68518"/>
                    <a:pt x="201483" y="68518"/>
                  </a:cubicBezTo>
                  <a:close/>
                  <a:moveTo>
                    <a:pt x="6795" y="68906"/>
                  </a:moveTo>
                  <a:cubicBezTo>
                    <a:pt x="6425" y="68906"/>
                    <a:pt x="6098" y="69123"/>
                    <a:pt x="5970" y="69480"/>
                  </a:cubicBezTo>
                  <a:cubicBezTo>
                    <a:pt x="5807" y="69970"/>
                    <a:pt x="6035" y="70459"/>
                    <a:pt x="6492" y="70622"/>
                  </a:cubicBezTo>
                  <a:cubicBezTo>
                    <a:pt x="6599" y="70658"/>
                    <a:pt x="6706" y="70675"/>
                    <a:pt x="6809" y="70675"/>
                  </a:cubicBezTo>
                  <a:cubicBezTo>
                    <a:pt x="7179" y="70675"/>
                    <a:pt x="7506" y="70457"/>
                    <a:pt x="7634" y="70100"/>
                  </a:cubicBezTo>
                  <a:cubicBezTo>
                    <a:pt x="7666" y="69970"/>
                    <a:pt x="7666" y="69904"/>
                    <a:pt x="7666" y="69774"/>
                  </a:cubicBezTo>
                  <a:cubicBezTo>
                    <a:pt x="7666" y="69415"/>
                    <a:pt x="7471" y="69089"/>
                    <a:pt x="7112" y="68958"/>
                  </a:cubicBezTo>
                  <a:cubicBezTo>
                    <a:pt x="7005" y="68923"/>
                    <a:pt x="6898" y="68906"/>
                    <a:pt x="6795" y="68906"/>
                  </a:cubicBezTo>
                  <a:close/>
                  <a:moveTo>
                    <a:pt x="203657" y="75251"/>
                  </a:moveTo>
                  <a:cubicBezTo>
                    <a:pt x="203568" y="75251"/>
                    <a:pt x="203477" y="75262"/>
                    <a:pt x="203386" y="75287"/>
                  </a:cubicBezTo>
                  <a:cubicBezTo>
                    <a:pt x="202896" y="75385"/>
                    <a:pt x="202668" y="75874"/>
                    <a:pt x="202798" y="76363"/>
                  </a:cubicBezTo>
                  <a:cubicBezTo>
                    <a:pt x="202879" y="76768"/>
                    <a:pt x="203228" y="77016"/>
                    <a:pt x="203623" y="77016"/>
                  </a:cubicBezTo>
                  <a:cubicBezTo>
                    <a:pt x="203706" y="77016"/>
                    <a:pt x="203790" y="77006"/>
                    <a:pt x="203875" y="76983"/>
                  </a:cubicBezTo>
                  <a:cubicBezTo>
                    <a:pt x="204299" y="76853"/>
                    <a:pt x="204527" y="76526"/>
                    <a:pt x="204527" y="76135"/>
                  </a:cubicBezTo>
                  <a:cubicBezTo>
                    <a:pt x="204527" y="76037"/>
                    <a:pt x="204527" y="75972"/>
                    <a:pt x="204495" y="75874"/>
                  </a:cubicBezTo>
                  <a:cubicBezTo>
                    <a:pt x="204389" y="75476"/>
                    <a:pt x="204045" y="75251"/>
                    <a:pt x="203657" y="75251"/>
                  </a:cubicBezTo>
                  <a:close/>
                  <a:moveTo>
                    <a:pt x="4642" y="75612"/>
                  </a:moveTo>
                  <a:cubicBezTo>
                    <a:pt x="4247" y="75612"/>
                    <a:pt x="3898" y="75861"/>
                    <a:pt x="3817" y="76265"/>
                  </a:cubicBezTo>
                  <a:cubicBezTo>
                    <a:pt x="3687" y="76755"/>
                    <a:pt x="3915" y="77244"/>
                    <a:pt x="4404" y="77342"/>
                  </a:cubicBezTo>
                  <a:cubicBezTo>
                    <a:pt x="4484" y="77363"/>
                    <a:pt x="4564" y="77373"/>
                    <a:pt x="4642" y="77373"/>
                  </a:cubicBezTo>
                  <a:cubicBezTo>
                    <a:pt x="5044" y="77373"/>
                    <a:pt x="5404" y="77110"/>
                    <a:pt x="5513" y="76755"/>
                  </a:cubicBezTo>
                  <a:cubicBezTo>
                    <a:pt x="5546" y="76657"/>
                    <a:pt x="5546" y="76592"/>
                    <a:pt x="5546" y="76494"/>
                  </a:cubicBezTo>
                  <a:cubicBezTo>
                    <a:pt x="5546" y="76102"/>
                    <a:pt x="5318" y="75776"/>
                    <a:pt x="4894" y="75646"/>
                  </a:cubicBezTo>
                  <a:cubicBezTo>
                    <a:pt x="4809" y="75623"/>
                    <a:pt x="4725" y="75612"/>
                    <a:pt x="4642" y="75612"/>
                  </a:cubicBezTo>
                  <a:close/>
                  <a:moveTo>
                    <a:pt x="205282" y="82063"/>
                  </a:moveTo>
                  <a:cubicBezTo>
                    <a:pt x="205238" y="82063"/>
                    <a:pt x="205192" y="82066"/>
                    <a:pt x="205147" y="82072"/>
                  </a:cubicBezTo>
                  <a:cubicBezTo>
                    <a:pt x="204658" y="82202"/>
                    <a:pt x="204364" y="82659"/>
                    <a:pt x="204462" y="83148"/>
                  </a:cubicBezTo>
                  <a:cubicBezTo>
                    <a:pt x="204576" y="83574"/>
                    <a:pt x="204912" y="83852"/>
                    <a:pt x="205320" y="83852"/>
                  </a:cubicBezTo>
                  <a:cubicBezTo>
                    <a:pt x="205381" y="83852"/>
                    <a:pt x="205443" y="83846"/>
                    <a:pt x="205506" y="83833"/>
                  </a:cubicBezTo>
                  <a:cubicBezTo>
                    <a:pt x="205930" y="83768"/>
                    <a:pt x="206224" y="83376"/>
                    <a:pt x="206224" y="82952"/>
                  </a:cubicBezTo>
                  <a:lnTo>
                    <a:pt x="206224" y="82789"/>
                  </a:lnTo>
                  <a:cubicBezTo>
                    <a:pt x="206105" y="82345"/>
                    <a:pt x="205718" y="82063"/>
                    <a:pt x="205282" y="82063"/>
                  </a:cubicBezTo>
                  <a:close/>
                  <a:moveTo>
                    <a:pt x="3009" y="82477"/>
                  </a:moveTo>
                  <a:cubicBezTo>
                    <a:pt x="2588" y="82477"/>
                    <a:pt x="2206" y="82755"/>
                    <a:pt x="2121" y="83181"/>
                  </a:cubicBezTo>
                  <a:cubicBezTo>
                    <a:pt x="2056" y="83670"/>
                    <a:pt x="2349" y="84159"/>
                    <a:pt x="2839" y="84257"/>
                  </a:cubicBezTo>
                  <a:cubicBezTo>
                    <a:pt x="2884" y="84263"/>
                    <a:pt x="2930" y="84266"/>
                    <a:pt x="2975" y="84266"/>
                  </a:cubicBezTo>
                  <a:cubicBezTo>
                    <a:pt x="3415" y="84266"/>
                    <a:pt x="3823" y="83983"/>
                    <a:pt x="3882" y="83540"/>
                  </a:cubicBezTo>
                  <a:lnTo>
                    <a:pt x="3882" y="83344"/>
                  </a:lnTo>
                  <a:cubicBezTo>
                    <a:pt x="3882" y="82952"/>
                    <a:pt x="3589" y="82561"/>
                    <a:pt x="3197" y="82496"/>
                  </a:cubicBezTo>
                  <a:cubicBezTo>
                    <a:pt x="3134" y="82483"/>
                    <a:pt x="3071" y="82477"/>
                    <a:pt x="3009" y="82477"/>
                  </a:cubicBezTo>
                  <a:close/>
                  <a:moveTo>
                    <a:pt x="206502" y="89045"/>
                  </a:moveTo>
                  <a:cubicBezTo>
                    <a:pt x="206464" y="89045"/>
                    <a:pt x="206425" y="89047"/>
                    <a:pt x="206387" y="89052"/>
                  </a:cubicBezTo>
                  <a:cubicBezTo>
                    <a:pt x="205930" y="89118"/>
                    <a:pt x="205571" y="89574"/>
                    <a:pt x="205636" y="90064"/>
                  </a:cubicBezTo>
                  <a:cubicBezTo>
                    <a:pt x="205726" y="90511"/>
                    <a:pt x="206088" y="90822"/>
                    <a:pt x="206524" y="90822"/>
                  </a:cubicBezTo>
                  <a:cubicBezTo>
                    <a:pt x="206564" y="90822"/>
                    <a:pt x="206606" y="90819"/>
                    <a:pt x="206648" y="90814"/>
                  </a:cubicBezTo>
                  <a:cubicBezTo>
                    <a:pt x="207104" y="90716"/>
                    <a:pt x="207430" y="90357"/>
                    <a:pt x="207365" y="89900"/>
                  </a:cubicBezTo>
                  <a:lnTo>
                    <a:pt x="207365" y="89803"/>
                  </a:lnTo>
                  <a:cubicBezTo>
                    <a:pt x="207305" y="89382"/>
                    <a:pt x="206941" y="89045"/>
                    <a:pt x="206502" y="89045"/>
                  </a:cubicBezTo>
                  <a:close/>
                  <a:moveTo>
                    <a:pt x="1787" y="89492"/>
                  </a:moveTo>
                  <a:cubicBezTo>
                    <a:pt x="1379" y="89492"/>
                    <a:pt x="1065" y="89796"/>
                    <a:pt x="979" y="90227"/>
                  </a:cubicBezTo>
                  <a:cubicBezTo>
                    <a:pt x="914" y="90683"/>
                    <a:pt x="1240" y="91140"/>
                    <a:pt x="1730" y="91205"/>
                  </a:cubicBezTo>
                  <a:cubicBezTo>
                    <a:pt x="1766" y="91210"/>
                    <a:pt x="1802" y="91213"/>
                    <a:pt x="1838" y="91213"/>
                  </a:cubicBezTo>
                  <a:cubicBezTo>
                    <a:pt x="2251" y="91213"/>
                    <a:pt x="2618" y="90875"/>
                    <a:pt x="2708" y="90455"/>
                  </a:cubicBezTo>
                  <a:cubicBezTo>
                    <a:pt x="2708" y="90390"/>
                    <a:pt x="2708" y="90357"/>
                    <a:pt x="2741" y="90357"/>
                  </a:cubicBezTo>
                  <a:cubicBezTo>
                    <a:pt x="2741" y="89933"/>
                    <a:pt x="2415" y="89542"/>
                    <a:pt x="1958" y="89509"/>
                  </a:cubicBezTo>
                  <a:cubicBezTo>
                    <a:pt x="1899" y="89497"/>
                    <a:pt x="1842" y="89492"/>
                    <a:pt x="1787" y="89492"/>
                  </a:cubicBezTo>
                  <a:close/>
                  <a:moveTo>
                    <a:pt x="207296" y="96064"/>
                  </a:moveTo>
                  <a:cubicBezTo>
                    <a:pt x="207276" y="96064"/>
                    <a:pt x="207255" y="96064"/>
                    <a:pt x="207235" y="96066"/>
                  </a:cubicBezTo>
                  <a:cubicBezTo>
                    <a:pt x="206745" y="96098"/>
                    <a:pt x="206387" y="96522"/>
                    <a:pt x="206419" y="97012"/>
                  </a:cubicBezTo>
                  <a:cubicBezTo>
                    <a:pt x="206450" y="97480"/>
                    <a:pt x="206841" y="97829"/>
                    <a:pt x="207304" y="97829"/>
                  </a:cubicBezTo>
                  <a:cubicBezTo>
                    <a:pt x="207324" y="97829"/>
                    <a:pt x="207345" y="97828"/>
                    <a:pt x="207365" y="97827"/>
                  </a:cubicBezTo>
                  <a:cubicBezTo>
                    <a:pt x="207789" y="97794"/>
                    <a:pt x="208181" y="97403"/>
                    <a:pt x="208181" y="96914"/>
                  </a:cubicBezTo>
                  <a:lnTo>
                    <a:pt x="208181" y="96881"/>
                  </a:lnTo>
                  <a:cubicBezTo>
                    <a:pt x="208118" y="96412"/>
                    <a:pt x="207757" y="96064"/>
                    <a:pt x="207296" y="96064"/>
                  </a:cubicBezTo>
                  <a:close/>
                  <a:moveTo>
                    <a:pt x="1146" y="96422"/>
                  </a:moveTo>
                  <a:cubicBezTo>
                    <a:pt x="683" y="96422"/>
                    <a:pt x="293" y="96771"/>
                    <a:pt x="262" y="97240"/>
                  </a:cubicBezTo>
                  <a:cubicBezTo>
                    <a:pt x="229" y="97729"/>
                    <a:pt x="588" y="98153"/>
                    <a:pt x="1077" y="98186"/>
                  </a:cubicBezTo>
                  <a:cubicBezTo>
                    <a:pt x="1098" y="98187"/>
                    <a:pt x="1118" y="98188"/>
                    <a:pt x="1139" y="98188"/>
                  </a:cubicBezTo>
                  <a:cubicBezTo>
                    <a:pt x="1599" y="98188"/>
                    <a:pt x="1961" y="97839"/>
                    <a:pt x="2023" y="97370"/>
                  </a:cubicBezTo>
                  <a:lnTo>
                    <a:pt x="2023" y="97338"/>
                  </a:lnTo>
                  <a:cubicBezTo>
                    <a:pt x="2023" y="96848"/>
                    <a:pt x="1632" y="96457"/>
                    <a:pt x="1208" y="96424"/>
                  </a:cubicBezTo>
                  <a:cubicBezTo>
                    <a:pt x="1187" y="96423"/>
                    <a:pt x="1166" y="96422"/>
                    <a:pt x="1146" y="96422"/>
                  </a:cubicBezTo>
                  <a:close/>
                  <a:moveTo>
                    <a:pt x="207561" y="103079"/>
                  </a:moveTo>
                  <a:cubicBezTo>
                    <a:pt x="207072" y="103079"/>
                    <a:pt x="206648" y="103503"/>
                    <a:pt x="206648" y="103960"/>
                  </a:cubicBezTo>
                  <a:lnTo>
                    <a:pt x="206648" y="104090"/>
                  </a:lnTo>
                  <a:lnTo>
                    <a:pt x="206648" y="104221"/>
                  </a:lnTo>
                  <a:cubicBezTo>
                    <a:pt x="206648" y="104710"/>
                    <a:pt x="207072" y="105134"/>
                    <a:pt x="207561" y="105134"/>
                  </a:cubicBezTo>
                  <a:cubicBezTo>
                    <a:pt x="208050" y="105134"/>
                    <a:pt x="208409" y="104742"/>
                    <a:pt x="208442" y="104221"/>
                  </a:cubicBezTo>
                  <a:lnTo>
                    <a:pt x="208442" y="104090"/>
                  </a:lnTo>
                  <a:lnTo>
                    <a:pt x="208442" y="103960"/>
                  </a:lnTo>
                  <a:cubicBezTo>
                    <a:pt x="208442" y="103503"/>
                    <a:pt x="208050" y="103079"/>
                    <a:pt x="207561" y="103079"/>
                  </a:cubicBezTo>
                  <a:close/>
                  <a:moveTo>
                    <a:pt x="914" y="103438"/>
                  </a:moveTo>
                  <a:cubicBezTo>
                    <a:pt x="425" y="103438"/>
                    <a:pt x="1" y="103862"/>
                    <a:pt x="1" y="104351"/>
                  </a:cubicBezTo>
                  <a:cubicBezTo>
                    <a:pt x="1" y="104840"/>
                    <a:pt x="425" y="105232"/>
                    <a:pt x="914" y="105232"/>
                  </a:cubicBezTo>
                  <a:cubicBezTo>
                    <a:pt x="1403" y="105232"/>
                    <a:pt x="1762" y="104873"/>
                    <a:pt x="1795" y="104351"/>
                  </a:cubicBezTo>
                  <a:cubicBezTo>
                    <a:pt x="1795" y="103862"/>
                    <a:pt x="1403" y="103438"/>
                    <a:pt x="914" y="103438"/>
                  </a:cubicBezTo>
                  <a:close/>
                  <a:moveTo>
                    <a:pt x="207304" y="110416"/>
                  </a:moveTo>
                  <a:cubicBezTo>
                    <a:pt x="206841" y="110416"/>
                    <a:pt x="206450" y="110765"/>
                    <a:pt x="206419" y="111234"/>
                  </a:cubicBezTo>
                  <a:cubicBezTo>
                    <a:pt x="206387" y="111723"/>
                    <a:pt x="206745" y="112115"/>
                    <a:pt x="207235" y="112180"/>
                  </a:cubicBezTo>
                  <a:cubicBezTo>
                    <a:pt x="207255" y="112181"/>
                    <a:pt x="207276" y="112182"/>
                    <a:pt x="207296" y="112182"/>
                  </a:cubicBezTo>
                  <a:cubicBezTo>
                    <a:pt x="207757" y="112182"/>
                    <a:pt x="208118" y="111833"/>
                    <a:pt x="208181" y="111364"/>
                  </a:cubicBezTo>
                  <a:lnTo>
                    <a:pt x="208181" y="111266"/>
                  </a:lnTo>
                  <a:cubicBezTo>
                    <a:pt x="208181" y="110842"/>
                    <a:pt x="207789" y="110451"/>
                    <a:pt x="207365" y="110418"/>
                  </a:cubicBezTo>
                  <a:cubicBezTo>
                    <a:pt x="207345" y="110417"/>
                    <a:pt x="207324" y="110416"/>
                    <a:pt x="207304" y="110416"/>
                  </a:cubicBezTo>
                  <a:close/>
                  <a:moveTo>
                    <a:pt x="1183" y="110542"/>
                  </a:moveTo>
                  <a:cubicBezTo>
                    <a:pt x="1149" y="110542"/>
                    <a:pt x="1113" y="110544"/>
                    <a:pt x="1077" y="110549"/>
                  </a:cubicBezTo>
                  <a:cubicBezTo>
                    <a:pt x="588" y="110581"/>
                    <a:pt x="229" y="111005"/>
                    <a:pt x="262" y="111495"/>
                  </a:cubicBezTo>
                  <a:cubicBezTo>
                    <a:pt x="293" y="111963"/>
                    <a:pt x="683" y="112312"/>
                    <a:pt x="1146" y="112312"/>
                  </a:cubicBezTo>
                  <a:cubicBezTo>
                    <a:pt x="1166" y="112312"/>
                    <a:pt x="1187" y="112312"/>
                    <a:pt x="1208" y="112310"/>
                  </a:cubicBezTo>
                  <a:cubicBezTo>
                    <a:pt x="1664" y="112245"/>
                    <a:pt x="2023" y="111886"/>
                    <a:pt x="2023" y="111430"/>
                  </a:cubicBezTo>
                  <a:lnTo>
                    <a:pt x="2023" y="111364"/>
                  </a:lnTo>
                  <a:cubicBezTo>
                    <a:pt x="1963" y="110911"/>
                    <a:pt x="1622" y="110542"/>
                    <a:pt x="1183" y="110542"/>
                  </a:cubicBezTo>
                  <a:close/>
                  <a:moveTo>
                    <a:pt x="206682" y="117429"/>
                  </a:moveTo>
                  <a:cubicBezTo>
                    <a:pt x="206248" y="117429"/>
                    <a:pt x="205829" y="117748"/>
                    <a:pt x="205767" y="118214"/>
                  </a:cubicBezTo>
                  <a:cubicBezTo>
                    <a:pt x="205669" y="118639"/>
                    <a:pt x="205995" y="119095"/>
                    <a:pt x="206484" y="119193"/>
                  </a:cubicBezTo>
                  <a:cubicBezTo>
                    <a:pt x="206507" y="119195"/>
                    <a:pt x="206529" y="119195"/>
                    <a:pt x="206552" y="119195"/>
                  </a:cubicBezTo>
                  <a:cubicBezTo>
                    <a:pt x="207012" y="119195"/>
                    <a:pt x="207401" y="118877"/>
                    <a:pt x="207463" y="118410"/>
                  </a:cubicBezTo>
                  <a:cubicBezTo>
                    <a:pt x="207463" y="118378"/>
                    <a:pt x="207463" y="118345"/>
                    <a:pt x="207528" y="118280"/>
                  </a:cubicBezTo>
                  <a:cubicBezTo>
                    <a:pt x="207528" y="117888"/>
                    <a:pt x="207202" y="117529"/>
                    <a:pt x="206745" y="117432"/>
                  </a:cubicBezTo>
                  <a:cubicBezTo>
                    <a:pt x="206724" y="117430"/>
                    <a:pt x="206703" y="117429"/>
                    <a:pt x="206682" y="117429"/>
                  </a:cubicBezTo>
                  <a:close/>
                  <a:moveTo>
                    <a:pt x="1845" y="117587"/>
                  </a:moveTo>
                  <a:cubicBezTo>
                    <a:pt x="1807" y="117587"/>
                    <a:pt x="1768" y="117590"/>
                    <a:pt x="1730" y="117595"/>
                  </a:cubicBezTo>
                  <a:cubicBezTo>
                    <a:pt x="1273" y="117627"/>
                    <a:pt x="914" y="118084"/>
                    <a:pt x="979" y="118573"/>
                  </a:cubicBezTo>
                  <a:cubicBezTo>
                    <a:pt x="1039" y="118994"/>
                    <a:pt x="1404" y="119331"/>
                    <a:pt x="1843" y="119331"/>
                  </a:cubicBezTo>
                  <a:cubicBezTo>
                    <a:pt x="1881" y="119331"/>
                    <a:pt x="1919" y="119329"/>
                    <a:pt x="1958" y="119324"/>
                  </a:cubicBezTo>
                  <a:cubicBezTo>
                    <a:pt x="2415" y="119258"/>
                    <a:pt x="2741" y="118867"/>
                    <a:pt x="2708" y="118443"/>
                  </a:cubicBezTo>
                  <a:lnTo>
                    <a:pt x="2708" y="118345"/>
                  </a:lnTo>
                  <a:cubicBezTo>
                    <a:pt x="2678" y="117925"/>
                    <a:pt x="2289" y="117587"/>
                    <a:pt x="1845" y="117587"/>
                  </a:cubicBezTo>
                  <a:close/>
                  <a:moveTo>
                    <a:pt x="205435" y="124338"/>
                  </a:moveTo>
                  <a:cubicBezTo>
                    <a:pt x="204994" y="124338"/>
                    <a:pt x="204583" y="124621"/>
                    <a:pt x="204495" y="125065"/>
                  </a:cubicBezTo>
                  <a:cubicBezTo>
                    <a:pt x="204429" y="125554"/>
                    <a:pt x="204690" y="126043"/>
                    <a:pt x="205180" y="126108"/>
                  </a:cubicBezTo>
                  <a:cubicBezTo>
                    <a:pt x="205243" y="126121"/>
                    <a:pt x="205306" y="126127"/>
                    <a:pt x="205368" y="126127"/>
                  </a:cubicBezTo>
                  <a:cubicBezTo>
                    <a:pt x="205789" y="126127"/>
                    <a:pt x="206171" y="125850"/>
                    <a:pt x="206256" y="125423"/>
                  </a:cubicBezTo>
                  <a:cubicBezTo>
                    <a:pt x="206289" y="125391"/>
                    <a:pt x="206289" y="125293"/>
                    <a:pt x="206256" y="125228"/>
                  </a:cubicBezTo>
                  <a:cubicBezTo>
                    <a:pt x="206256" y="124804"/>
                    <a:pt x="205963" y="124445"/>
                    <a:pt x="205571" y="124347"/>
                  </a:cubicBezTo>
                  <a:cubicBezTo>
                    <a:pt x="205526" y="124341"/>
                    <a:pt x="205480" y="124338"/>
                    <a:pt x="205435" y="124338"/>
                  </a:cubicBezTo>
                  <a:close/>
                  <a:moveTo>
                    <a:pt x="3007" y="124468"/>
                  </a:moveTo>
                  <a:cubicBezTo>
                    <a:pt x="2962" y="124468"/>
                    <a:pt x="2917" y="124471"/>
                    <a:pt x="2871" y="124478"/>
                  </a:cubicBezTo>
                  <a:cubicBezTo>
                    <a:pt x="2382" y="124608"/>
                    <a:pt x="2088" y="125065"/>
                    <a:pt x="2186" y="125554"/>
                  </a:cubicBezTo>
                  <a:cubicBezTo>
                    <a:pt x="2271" y="125980"/>
                    <a:pt x="2629" y="126258"/>
                    <a:pt x="3043" y="126258"/>
                  </a:cubicBezTo>
                  <a:cubicBezTo>
                    <a:pt x="3104" y="126258"/>
                    <a:pt x="3167" y="126252"/>
                    <a:pt x="3230" y="126239"/>
                  </a:cubicBezTo>
                  <a:cubicBezTo>
                    <a:pt x="3687" y="126174"/>
                    <a:pt x="3948" y="125782"/>
                    <a:pt x="3915" y="125326"/>
                  </a:cubicBezTo>
                  <a:lnTo>
                    <a:pt x="3915" y="125163"/>
                  </a:lnTo>
                  <a:cubicBezTo>
                    <a:pt x="3826" y="124748"/>
                    <a:pt x="3443" y="124468"/>
                    <a:pt x="3007" y="124468"/>
                  </a:cubicBezTo>
                  <a:close/>
                  <a:moveTo>
                    <a:pt x="203721" y="131229"/>
                  </a:moveTo>
                  <a:cubicBezTo>
                    <a:pt x="203325" y="131229"/>
                    <a:pt x="202972" y="131478"/>
                    <a:pt x="202864" y="131882"/>
                  </a:cubicBezTo>
                  <a:cubicBezTo>
                    <a:pt x="202733" y="132372"/>
                    <a:pt x="202994" y="132861"/>
                    <a:pt x="203483" y="132959"/>
                  </a:cubicBezTo>
                  <a:cubicBezTo>
                    <a:pt x="203575" y="132983"/>
                    <a:pt x="203666" y="132995"/>
                    <a:pt x="203755" y="132995"/>
                  </a:cubicBezTo>
                  <a:cubicBezTo>
                    <a:pt x="204143" y="132995"/>
                    <a:pt x="204486" y="132770"/>
                    <a:pt x="204593" y="132372"/>
                  </a:cubicBezTo>
                  <a:cubicBezTo>
                    <a:pt x="204593" y="132274"/>
                    <a:pt x="204625" y="132208"/>
                    <a:pt x="204625" y="132111"/>
                  </a:cubicBezTo>
                  <a:cubicBezTo>
                    <a:pt x="204625" y="131719"/>
                    <a:pt x="204364" y="131393"/>
                    <a:pt x="203973" y="131262"/>
                  </a:cubicBezTo>
                  <a:cubicBezTo>
                    <a:pt x="203888" y="131240"/>
                    <a:pt x="203804" y="131229"/>
                    <a:pt x="203721" y="131229"/>
                  </a:cubicBezTo>
                  <a:close/>
                  <a:moveTo>
                    <a:pt x="4774" y="131357"/>
                  </a:moveTo>
                  <a:cubicBezTo>
                    <a:pt x="4685" y="131357"/>
                    <a:pt x="4594" y="131369"/>
                    <a:pt x="4502" y="131393"/>
                  </a:cubicBezTo>
                  <a:cubicBezTo>
                    <a:pt x="4013" y="131556"/>
                    <a:pt x="3752" y="132045"/>
                    <a:pt x="3882" y="132469"/>
                  </a:cubicBezTo>
                  <a:cubicBezTo>
                    <a:pt x="3990" y="132874"/>
                    <a:pt x="4344" y="133123"/>
                    <a:pt x="4740" y="133123"/>
                  </a:cubicBezTo>
                  <a:cubicBezTo>
                    <a:pt x="4822" y="133123"/>
                    <a:pt x="4907" y="133112"/>
                    <a:pt x="4992" y="133089"/>
                  </a:cubicBezTo>
                  <a:cubicBezTo>
                    <a:pt x="5383" y="132959"/>
                    <a:pt x="5644" y="132632"/>
                    <a:pt x="5644" y="132241"/>
                  </a:cubicBezTo>
                  <a:cubicBezTo>
                    <a:pt x="5644" y="132143"/>
                    <a:pt x="5644" y="132078"/>
                    <a:pt x="5611" y="131980"/>
                  </a:cubicBezTo>
                  <a:cubicBezTo>
                    <a:pt x="5505" y="131582"/>
                    <a:pt x="5162" y="131357"/>
                    <a:pt x="4774" y="131357"/>
                  </a:cubicBezTo>
                  <a:close/>
                  <a:moveTo>
                    <a:pt x="201587" y="137933"/>
                  </a:moveTo>
                  <a:cubicBezTo>
                    <a:pt x="201209" y="137933"/>
                    <a:pt x="200873" y="138167"/>
                    <a:pt x="200743" y="138504"/>
                  </a:cubicBezTo>
                  <a:cubicBezTo>
                    <a:pt x="200580" y="138993"/>
                    <a:pt x="200809" y="139483"/>
                    <a:pt x="201265" y="139646"/>
                  </a:cubicBezTo>
                  <a:cubicBezTo>
                    <a:pt x="201372" y="139681"/>
                    <a:pt x="201479" y="139698"/>
                    <a:pt x="201582" y="139698"/>
                  </a:cubicBezTo>
                  <a:cubicBezTo>
                    <a:pt x="201953" y="139698"/>
                    <a:pt x="202279" y="139481"/>
                    <a:pt x="202407" y="139124"/>
                  </a:cubicBezTo>
                  <a:cubicBezTo>
                    <a:pt x="202472" y="139059"/>
                    <a:pt x="202472" y="138928"/>
                    <a:pt x="202440" y="138798"/>
                  </a:cubicBezTo>
                  <a:cubicBezTo>
                    <a:pt x="202440" y="138439"/>
                    <a:pt x="202244" y="138113"/>
                    <a:pt x="201885" y="137982"/>
                  </a:cubicBezTo>
                  <a:cubicBezTo>
                    <a:pt x="201785" y="137949"/>
                    <a:pt x="201684" y="137933"/>
                    <a:pt x="201587" y="137933"/>
                  </a:cubicBezTo>
                  <a:close/>
                  <a:moveTo>
                    <a:pt x="6881" y="138060"/>
                  </a:moveTo>
                  <a:cubicBezTo>
                    <a:pt x="6781" y="138060"/>
                    <a:pt x="6682" y="138077"/>
                    <a:pt x="6590" y="138113"/>
                  </a:cubicBezTo>
                  <a:cubicBezTo>
                    <a:pt x="6133" y="138276"/>
                    <a:pt x="5872" y="138798"/>
                    <a:pt x="6035" y="139254"/>
                  </a:cubicBezTo>
                  <a:cubicBezTo>
                    <a:pt x="6163" y="139611"/>
                    <a:pt x="6530" y="139829"/>
                    <a:pt x="6886" y="139829"/>
                  </a:cubicBezTo>
                  <a:cubicBezTo>
                    <a:pt x="6986" y="139829"/>
                    <a:pt x="7085" y="139812"/>
                    <a:pt x="7177" y="139776"/>
                  </a:cubicBezTo>
                  <a:cubicBezTo>
                    <a:pt x="7569" y="139646"/>
                    <a:pt x="7764" y="139320"/>
                    <a:pt x="7764" y="138928"/>
                  </a:cubicBezTo>
                  <a:cubicBezTo>
                    <a:pt x="7764" y="138830"/>
                    <a:pt x="7764" y="138732"/>
                    <a:pt x="7732" y="138635"/>
                  </a:cubicBezTo>
                  <a:cubicBezTo>
                    <a:pt x="7604" y="138278"/>
                    <a:pt x="7237" y="138060"/>
                    <a:pt x="6881" y="138060"/>
                  </a:cubicBezTo>
                  <a:close/>
                  <a:moveTo>
                    <a:pt x="198955" y="144514"/>
                  </a:moveTo>
                  <a:cubicBezTo>
                    <a:pt x="198638" y="144514"/>
                    <a:pt x="198333" y="144719"/>
                    <a:pt x="198166" y="145028"/>
                  </a:cubicBezTo>
                  <a:cubicBezTo>
                    <a:pt x="197971" y="145452"/>
                    <a:pt x="198166" y="145974"/>
                    <a:pt x="198623" y="146170"/>
                  </a:cubicBezTo>
                  <a:cubicBezTo>
                    <a:pt x="198747" y="146232"/>
                    <a:pt x="198875" y="146260"/>
                    <a:pt x="199001" y="146260"/>
                  </a:cubicBezTo>
                  <a:cubicBezTo>
                    <a:pt x="199339" y="146260"/>
                    <a:pt x="199655" y="146055"/>
                    <a:pt x="199797" y="145746"/>
                  </a:cubicBezTo>
                  <a:cubicBezTo>
                    <a:pt x="199863" y="145648"/>
                    <a:pt x="199895" y="145517"/>
                    <a:pt x="199863" y="145419"/>
                  </a:cubicBezTo>
                  <a:cubicBezTo>
                    <a:pt x="199863" y="145093"/>
                    <a:pt x="199634" y="144767"/>
                    <a:pt x="199308" y="144604"/>
                  </a:cubicBezTo>
                  <a:cubicBezTo>
                    <a:pt x="199193" y="144542"/>
                    <a:pt x="199073" y="144514"/>
                    <a:pt x="198955" y="144514"/>
                  </a:cubicBezTo>
                  <a:close/>
                  <a:moveTo>
                    <a:pt x="9499" y="144626"/>
                  </a:moveTo>
                  <a:cubicBezTo>
                    <a:pt x="9377" y="144626"/>
                    <a:pt x="9254" y="144651"/>
                    <a:pt x="9134" y="144702"/>
                  </a:cubicBezTo>
                  <a:cubicBezTo>
                    <a:pt x="8710" y="144865"/>
                    <a:pt x="8482" y="145387"/>
                    <a:pt x="8710" y="145844"/>
                  </a:cubicBezTo>
                  <a:cubicBezTo>
                    <a:pt x="8831" y="146181"/>
                    <a:pt x="9147" y="146376"/>
                    <a:pt x="9488" y="146376"/>
                  </a:cubicBezTo>
                  <a:cubicBezTo>
                    <a:pt x="9609" y="146376"/>
                    <a:pt x="9733" y="146351"/>
                    <a:pt x="9852" y="146300"/>
                  </a:cubicBezTo>
                  <a:cubicBezTo>
                    <a:pt x="10178" y="146170"/>
                    <a:pt x="10374" y="145844"/>
                    <a:pt x="10406" y="145517"/>
                  </a:cubicBezTo>
                  <a:cubicBezTo>
                    <a:pt x="10406" y="145419"/>
                    <a:pt x="10374" y="145289"/>
                    <a:pt x="10341" y="145158"/>
                  </a:cubicBezTo>
                  <a:cubicBezTo>
                    <a:pt x="10173" y="144821"/>
                    <a:pt x="9844" y="144626"/>
                    <a:pt x="9499" y="144626"/>
                  </a:cubicBezTo>
                  <a:close/>
                  <a:moveTo>
                    <a:pt x="195964" y="150873"/>
                  </a:moveTo>
                  <a:cubicBezTo>
                    <a:pt x="195670" y="150873"/>
                    <a:pt x="195374" y="151047"/>
                    <a:pt x="195198" y="151356"/>
                  </a:cubicBezTo>
                  <a:cubicBezTo>
                    <a:pt x="194970" y="151780"/>
                    <a:pt x="195133" y="152335"/>
                    <a:pt x="195557" y="152531"/>
                  </a:cubicBezTo>
                  <a:cubicBezTo>
                    <a:pt x="195694" y="152615"/>
                    <a:pt x="195842" y="152655"/>
                    <a:pt x="195987" y="152655"/>
                  </a:cubicBezTo>
                  <a:cubicBezTo>
                    <a:pt x="196292" y="152655"/>
                    <a:pt x="196587" y="152481"/>
                    <a:pt x="196764" y="152172"/>
                  </a:cubicBezTo>
                  <a:cubicBezTo>
                    <a:pt x="196796" y="152041"/>
                    <a:pt x="196829" y="151878"/>
                    <a:pt x="196862" y="151780"/>
                  </a:cubicBezTo>
                  <a:cubicBezTo>
                    <a:pt x="196862" y="151454"/>
                    <a:pt x="196666" y="151161"/>
                    <a:pt x="196372" y="150997"/>
                  </a:cubicBezTo>
                  <a:cubicBezTo>
                    <a:pt x="196246" y="150913"/>
                    <a:pt x="196105" y="150873"/>
                    <a:pt x="195964" y="150873"/>
                  </a:cubicBezTo>
                  <a:close/>
                  <a:moveTo>
                    <a:pt x="12517" y="150981"/>
                  </a:moveTo>
                  <a:cubicBezTo>
                    <a:pt x="12386" y="150981"/>
                    <a:pt x="12256" y="151007"/>
                    <a:pt x="12135" y="151063"/>
                  </a:cubicBezTo>
                  <a:cubicBezTo>
                    <a:pt x="11711" y="151291"/>
                    <a:pt x="11548" y="151813"/>
                    <a:pt x="11744" y="152270"/>
                  </a:cubicBezTo>
                  <a:cubicBezTo>
                    <a:pt x="11906" y="152548"/>
                    <a:pt x="12218" y="152711"/>
                    <a:pt x="12549" y="152711"/>
                  </a:cubicBezTo>
                  <a:cubicBezTo>
                    <a:pt x="12683" y="152711"/>
                    <a:pt x="12819" y="152685"/>
                    <a:pt x="12951" y="152628"/>
                  </a:cubicBezTo>
                  <a:cubicBezTo>
                    <a:pt x="13212" y="152465"/>
                    <a:pt x="13440" y="152172"/>
                    <a:pt x="13375" y="151846"/>
                  </a:cubicBezTo>
                  <a:cubicBezTo>
                    <a:pt x="13375" y="151715"/>
                    <a:pt x="13375" y="151552"/>
                    <a:pt x="13310" y="151454"/>
                  </a:cubicBezTo>
                  <a:cubicBezTo>
                    <a:pt x="13169" y="151150"/>
                    <a:pt x="12845" y="150981"/>
                    <a:pt x="12517" y="150981"/>
                  </a:cubicBezTo>
                  <a:close/>
                  <a:moveTo>
                    <a:pt x="192468" y="157027"/>
                  </a:moveTo>
                  <a:cubicBezTo>
                    <a:pt x="192171" y="157027"/>
                    <a:pt x="191888" y="157171"/>
                    <a:pt x="191740" y="157424"/>
                  </a:cubicBezTo>
                  <a:cubicBezTo>
                    <a:pt x="191479" y="157880"/>
                    <a:pt x="191610" y="158402"/>
                    <a:pt x="192034" y="158663"/>
                  </a:cubicBezTo>
                  <a:cubicBezTo>
                    <a:pt x="192171" y="158743"/>
                    <a:pt x="192328" y="158783"/>
                    <a:pt x="192485" y="158783"/>
                  </a:cubicBezTo>
                  <a:cubicBezTo>
                    <a:pt x="192778" y="158783"/>
                    <a:pt x="193071" y="158645"/>
                    <a:pt x="193241" y="158370"/>
                  </a:cubicBezTo>
                  <a:cubicBezTo>
                    <a:pt x="193339" y="158239"/>
                    <a:pt x="193371" y="158076"/>
                    <a:pt x="193371" y="157880"/>
                  </a:cubicBezTo>
                  <a:cubicBezTo>
                    <a:pt x="193371" y="157587"/>
                    <a:pt x="193241" y="157326"/>
                    <a:pt x="192947" y="157163"/>
                  </a:cubicBezTo>
                  <a:cubicBezTo>
                    <a:pt x="192797" y="157070"/>
                    <a:pt x="192630" y="157027"/>
                    <a:pt x="192468" y="157027"/>
                  </a:cubicBezTo>
                  <a:close/>
                  <a:moveTo>
                    <a:pt x="15970" y="157108"/>
                  </a:moveTo>
                  <a:cubicBezTo>
                    <a:pt x="15808" y="157108"/>
                    <a:pt x="15644" y="157148"/>
                    <a:pt x="15495" y="157228"/>
                  </a:cubicBezTo>
                  <a:cubicBezTo>
                    <a:pt x="15104" y="157489"/>
                    <a:pt x="14973" y="158043"/>
                    <a:pt x="15202" y="158467"/>
                  </a:cubicBezTo>
                  <a:cubicBezTo>
                    <a:pt x="15370" y="158720"/>
                    <a:pt x="15661" y="158864"/>
                    <a:pt x="15960" y="158864"/>
                  </a:cubicBezTo>
                  <a:cubicBezTo>
                    <a:pt x="16124" y="158864"/>
                    <a:pt x="16291" y="158821"/>
                    <a:pt x="16441" y="158728"/>
                  </a:cubicBezTo>
                  <a:cubicBezTo>
                    <a:pt x="16735" y="158565"/>
                    <a:pt x="16898" y="158304"/>
                    <a:pt x="16865" y="157978"/>
                  </a:cubicBezTo>
                  <a:cubicBezTo>
                    <a:pt x="16865" y="157815"/>
                    <a:pt x="16800" y="157652"/>
                    <a:pt x="16735" y="157521"/>
                  </a:cubicBezTo>
                  <a:cubicBezTo>
                    <a:pt x="16565" y="157246"/>
                    <a:pt x="16271" y="157108"/>
                    <a:pt x="15970" y="157108"/>
                  </a:cubicBezTo>
                  <a:close/>
                  <a:moveTo>
                    <a:pt x="188603" y="162929"/>
                  </a:moveTo>
                  <a:cubicBezTo>
                    <a:pt x="188330" y="162929"/>
                    <a:pt x="188069" y="163058"/>
                    <a:pt x="187891" y="163295"/>
                  </a:cubicBezTo>
                  <a:cubicBezTo>
                    <a:pt x="187630" y="163719"/>
                    <a:pt x="187695" y="164241"/>
                    <a:pt x="188119" y="164535"/>
                  </a:cubicBezTo>
                  <a:cubicBezTo>
                    <a:pt x="188274" y="164650"/>
                    <a:pt x="188449" y="164705"/>
                    <a:pt x="188622" y="164705"/>
                  </a:cubicBezTo>
                  <a:cubicBezTo>
                    <a:pt x="188887" y="164705"/>
                    <a:pt x="189149" y="164576"/>
                    <a:pt x="189326" y="164339"/>
                  </a:cubicBezTo>
                  <a:cubicBezTo>
                    <a:pt x="189457" y="164176"/>
                    <a:pt x="189490" y="164013"/>
                    <a:pt x="189490" y="163850"/>
                  </a:cubicBezTo>
                  <a:cubicBezTo>
                    <a:pt x="189490" y="163556"/>
                    <a:pt x="189359" y="163263"/>
                    <a:pt x="189131" y="163099"/>
                  </a:cubicBezTo>
                  <a:cubicBezTo>
                    <a:pt x="188963" y="162984"/>
                    <a:pt x="188781" y="162929"/>
                    <a:pt x="188603" y="162929"/>
                  </a:cubicBezTo>
                  <a:close/>
                  <a:moveTo>
                    <a:pt x="19901" y="162977"/>
                  </a:moveTo>
                  <a:cubicBezTo>
                    <a:pt x="19725" y="162977"/>
                    <a:pt x="19543" y="163030"/>
                    <a:pt x="19377" y="163132"/>
                  </a:cubicBezTo>
                  <a:cubicBezTo>
                    <a:pt x="18985" y="163426"/>
                    <a:pt x="18888" y="163948"/>
                    <a:pt x="19181" y="164372"/>
                  </a:cubicBezTo>
                  <a:cubicBezTo>
                    <a:pt x="19359" y="164609"/>
                    <a:pt x="19620" y="164738"/>
                    <a:pt x="19886" y="164738"/>
                  </a:cubicBezTo>
                  <a:cubicBezTo>
                    <a:pt x="20059" y="164738"/>
                    <a:pt x="20234" y="164683"/>
                    <a:pt x="20388" y="164567"/>
                  </a:cubicBezTo>
                  <a:cubicBezTo>
                    <a:pt x="20649" y="164404"/>
                    <a:pt x="20780" y="164176"/>
                    <a:pt x="20780" y="163882"/>
                  </a:cubicBezTo>
                  <a:cubicBezTo>
                    <a:pt x="20780" y="163687"/>
                    <a:pt x="20714" y="163523"/>
                    <a:pt x="20616" y="163360"/>
                  </a:cubicBezTo>
                  <a:cubicBezTo>
                    <a:pt x="20438" y="163103"/>
                    <a:pt x="20175" y="162977"/>
                    <a:pt x="19901" y="162977"/>
                  </a:cubicBezTo>
                  <a:close/>
                  <a:moveTo>
                    <a:pt x="184349" y="168566"/>
                  </a:moveTo>
                  <a:cubicBezTo>
                    <a:pt x="184095" y="168566"/>
                    <a:pt x="183836" y="168684"/>
                    <a:pt x="183651" y="168906"/>
                  </a:cubicBezTo>
                  <a:cubicBezTo>
                    <a:pt x="183324" y="169265"/>
                    <a:pt x="183422" y="169786"/>
                    <a:pt x="183781" y="170113"/>
                  </a:cubicBezTo>
                  <a:cubicBezTo>
                    <a:pt x="183936" y="170254"/>
                    <a:pt x="184128" y="170322"/>
                    <a:pt x="184322" y="170322"/>
                  </a:cubicBezTo>
                  <a:cubicBezTo>
                    <a:pt x="184577" y="170322"/>
                    <a:pt x="184835" y="170204"/>
                    <a:pt x="185021" y="169982"/>
                  </a:cubicBezTo>
                  <a:cubicBezTo>
                    <a:pt x="185184" y="169819"/>
                    <a:pt x="185216" y="169623"/>
                    <a:pt x="185216" y="169460"/>
                  </a:cubicBezTo>
                  <a:cubicBezTo>
                    <a:pt x="185216" y="169232"/>
                    <a:pt x="185086" y="168938"/>
                    <a:pt x="184890" y="168775"/>
                  </a:cubicBezTo>
                  <a:cubicBezTo>
                    <a:pt x="184735" y="168634"/>
                    <a:pt x="184543" y="168566"/>
                    <a:pt x="184349" y="168566"/>
                  </a:cubicBezTo>
                  <a:close/>
                  <a:moveTo>
                    <a:pt x="24169" y="168599"/>
                  </a:moveTo>
                  <a:cubicBezTo>
                    <a:pt x="23970" y="168599"/>
                    <a:pt x="23773" y="168667"/>
                    <a:pt x="23618" y="168808"/>
                  </a:cubicBezTo>
                  <a:cubicBezTo>
                    <a:pt x="23259" y="169101"/>
                    <a:pt x="23161" y="169656"/>
                    <a:pt x="23487" y="170047"/>
                  </a:cubicBezTo>
                  <a:cubicBezTo>
                    <a:pt x="23651" y="170248"/>
                    <a:pt x="23907" y="170357"/>
                    <a:pt x="24163" y="170357"/>
                  </a:cubicBezTo>
                  <a:cubicBezTo>
                    <a:pt x="24366" y="170357"/>
                    <a:pt x="24568" y="170289"/>
                    <a:pt x="24727" y="170145"/>
                  </a:cubicBezTo>
                  <a:cubicBezTo>
                    <a:pt x="24922" y="169982"/>
                    <a:pt x="25053" y="169754"/>
                    <a:pt x="25053" y="169493"/>
                  </a:cubicBezTo>
                  <a:cubicBezTo>
                    <a:pt x="25053" y="169297"/>
                    <a:pt x="24955" y="169101"/>
                    <a:pt x="24857" y="168938"/>
                  </a:cubicBezTo>
                  <a:cubicBezTo>
                    <a:pt x="24690" y="168716"/>
                    <a:pt x="24429" y="168599"/>
                    <a:pt x="24169" y="168599"/>
                  </a:cubicBezTo>
                  <a:close/>
                  <a:moveTo>
                    <a:pt x="179694" y="173823"/>
                  </a:moveTo>
                  <a:cubicBezTo>
                    <a:pt x="179455" y="173823"/>
                    <a:pt x="179222" y="173920"/>
                    <a:pt x="179051" y="174125"/>
                  </a:cubicBezTo>
                  <a:cubicBezTo>
                    <a:pt x="178725" y="174484"/>
                    <a:pt x="178725" y="175038"/>
                    <a:pt x="179084" y="175364"/>
                  </a:cubicBezTo>
                  <a:cubicBezTo>
                    <a:pt x="179275" y="175524"/>
                    <a:pt x="179505" y="175605"/>
                    <a:pt x="179728" y="175605"/>
                  </a:cubicBezTo>
                  <a:cubicBezTo>
                    <a:pt x="179962" y="175605"/>
                    <a:pt x="180189" y="175516"/>
                    <a:pt x="180356" y="175332"/>
                  </a:cubicBezTo>
                  <a:cubicBezTo>
                    <a:pt x="180486" y="175169"/>
                    <a:pt x="180552" y="174973"/>
                    <a:pt x="180617" y="174712"/>
                  </a:cubicBezTo>
                  <a:cubicBezTo>
                    <a:pt x="180617" y="174484"/>
                    <a:pt x="180519" y="174223"/>
                    <a:pt x="180323" y="174060"/>
                  </a:cubicBezTo>
                  <a:cubicBezTo>
                    <a:pt x="180137" y="173904"/>
                    <a:pt x="179913" y="173823"/>
                    <a:pt x="179694" y="173823"/>
                  </a:cubicBezTo>
                  <a:close/>
                  <a:moveTo>
                    <a:pt x="28780" y="173884"/>
                  </a:moveTo>
                  <a:cubicBezTo>
                    <a:pt x="28556" y="173884"/>
                    <a:pt x="28327" y="173966"/>
                    <a:pt x="28152" y="174125"/>
                  </a:cubicBezTo>
                  <a:cubicBezTo>
                    <a:pt x="27793" y="174484"/>
                    <a:pt x="27793" y="175006"/>
                    <a:pt x="28119" y="175364"/>
                  </a:cubicBezTo>
                  <a:cubicBezTo>
                    <a:pt x="28307" y="175569"/>
                    <a:pt x="28539" y="175667"/>
                    <a:pt x="28769" y="175667"/>
                  </a:cubicBezTo>
                  <a:cubicBezTo>
                    <a:pt x="28979" y="175667"/>
                    <a:pt x="29187" y="175585"/>
                    <a:pt x="29359" y="175430"/>
                  </a:cubicBezTo>
                  <a:cubicBezTo>
                    <a:pt x="29587" y="175267"/>
                    <a:pt x="29652" y="175006"/>
                    <a:pt x="29652" y="174777"/>
                  </a:cubicBezTo>
                  <a:cubicBezTo>
                    <a:pt x="29652" y="174549"/>
                    <a:pt x="29587" y="174321"/>
                    <a:pt x="29391" y="174158"/>
                  </a:cubicBezTo>
                  <a:cubicBezTo>
                    <a:pt x="29241" y="173974"/>
                    <a:pt x="29014" y="173884"/>
                    <a:pt x="28780" y="173884"/>
                  </a:cubicBezTo>
                  <a:close/>
                  <a:moveTo>
                    <a:pt x="174709" y="178810"/>
                  </a:moveTo>
                  <a:cubicBezTo>
                    <a:pt x="174490" y="178810"/>
                    <a:pt x="174268" y="178891"/>
                    <a:pt x="174093" y="179051"/>
                  </a:cubicBezTo>
                  <a:cubicBezTo>
                    <a:pt x="173701" y="179409"/>
                    <a:pt x="173701" y="179931"/>
                    <a:pt x="174028" y="180323"/>
                  </a:cubicBezTo>
                  <a:cubicBezTo>
                    <a:pt x="174228" y="180506"/>
                    <a:pt x="174463" y="180596"/>
                    <a:pt x="174692" y="180596"/>
                  </a:cubicBezTo>
                  <a:cubicBezTo>
                    <a:pt x="174911" y="180596"/>
                    <a:pt x="175125" y="180515"/>
                    <a:pt x="175300" y="180355"/>
                  </a:cubicBezTo>
                  <a:cubicBezTo>
                    <a:pt x="175496" y="180192"/>
                    <a:pt x="175593" y="179931"/>
                    <a:pt x="175593" y="179703"/>
                  </a:cubicBezTo>
                  <a:cubicBezTo>
                    <a:pt x="175593" y="179507"/>
                    <a:pt x="175496" y="179246"/>
                    <a:pt x="175332" y="179083"/>
                  </a:cubicBezTo>
                  <a:cubicBezTo>
                    <a:pt x="175166" y="178899"/>
                    <a:pt x="174939" y="178810"/>
                    <a:pt x="174709" y="178810"/>
                  </a:cubicBezTo>
                  <a:close/>
                  <a:moveTo>
                    <a:pt x="33766" y="178879"/>
                  </a:moveTo>
                  <a:cubicBezTo>
                    <a:pt x="33522" y="178879"/>
                    <a:pt x="33280" y="178976"/>
                    <a:pt x="33110" y="179181"/>
                  </a:cubicBezTo>
                  <a:cubicBezTo>
                    <a:pt x="32784" y="179540"/>
                    <a:pt x="32784" y="180094"/>
                    <a:pt x="33175" y="180421"/>
                  </a:cubicBezTo>
                  <a:cubicBezTo>
                    <a:pt x="33350" y="180580"/>
                    <a:pt x="33572" y="180661"/>
                    <a:pt x="33791" y="180661"/>
                  </a:cubicBezTo>
                  <a:cubicBezTo>
                    <a:pt x="34021" y="180661"/>
                    <a:pt x="34248" y="180572"/>
                    <a:pt x="34415" y="180388"/>
                  </a:cubicBezTo>
                  <a:cubicBezTo>
                    <a:pt x="34578" y="180192"/>
                    <a:pt x="34676" y="179997"/>
                    <a:pt x="34676" y="179768"/>
                  </a:cubicBezTo>
                  <a:cubicBezTo>
                    <a:pt x="34676" y="179540"/>
                    <a:pt x="34545" y="179279"/>
                    <a:pt x="34382" y="179116"/>
                  </a:cubicBezTo>
                  <a:cubicBezTo>
                    <a:pt x="34211" y="178960"/>
                    <a:pt x="33988" y="178879"/>
                    <a:pt x="33766" y="178879"/>
                  </a:cubicBezTo>
                  <a:close/>
                  <a:moveTo>
                    <a:pt x="169354" y="183484"/>
                  </a:moveTo>
                  <a:cubicBezTo>
                    <a:pt x="169164" y="183484"/>
                    <a:pt x="168972" y="183546"/>
                    <a:pt x="168809" y="183683"/>
                  </a:cubicBezTo>
                  <a:cubicBezTo>
                    <a:pt x="168450" y="183976"/>
                    <a:pt x="168417" y="184563"/>
                    <a:pt x="168711" y="184922"/>
                  </a:cubicBezTo>
                  <a:cubicBezTo>
                    <a:pt x="168900" y="185131"/>
                    <a:pt x="169167" y="185251"/>
                    <a:pt x="169428" y="185251"/>
                  </a:cubicBezTo>
                  <a:cubicBezTo>
                    <a:pt x="169616" y="185251"/>
                    <a:pt x="169800" y="185189"/>
                    <a:pt x="169950" y="185053"/>
                  </a:cubicBezTo>
                  <a:cubicBezTo>
                    <a:pt x="170179" y="184889"/>
                    <a:pt x="170276" y="184629"/>
                    <a:pt x="170244" y="184400"/>
                  </a:cubicBezTo>
                  <a:cubicBezTo>
                    <a:pt x="170244" y="184172"/>
                    <a:pt x="170179" y="183976"/>
                    <a:pt x="170048" y="183813"/>
                  </a:cubicBezTo>
                  <a:cubicBezTo>
                    <a:pt x="169877" y="183604"/>
                    <a:pt x="169618" y="183484"/>
                    <a:pt x="169354" y="183484"/>
                  </a:cubicBezTo>
                  <a:close/>
                  <a:moveTo>
                    <a:pt x="39095" y="183536"/>
                  </a:moveTo>
                  <a:cubicBezTo>
                    <a:pt x="38853" y="183536"/>
                    <a:pt x="38609" y="183645"/>
                    <a:pt x="38427" y="183846"/>
                  </a:cubicBezTo>
                  <a:cubicBezTo>
                    <a:pt x="38101" y="184237"/>
                    <a:pt x="38166" y="184792"/>
                    <a:pt x="38557" y="185085"/>
                  </a:cubicBezTo>
                  <a:cubicBezTo>
                    <a:pt x="38707" y="185222"/>
                    <a:pt x="38886" y="185284"/>
                    <a:pt x="39067" y="185284"/>
                  </a:cubicBezTo>
                  <a:cubicBezTo>
                    <a:pt x="39319" y="185284"/>
                    <a:pt x="39575" y="185163"/>
                    <a:pt x="39764" y="184955"/>
                  </a:cubicBezTo>
                  <a:cubicBezTo>
                    <a:pt x="39927" y="184792"/>
                    <a:pt x="39960" y="184596"/>
                    <a:pt x="39960" y="184433"/>
                  </a:cubicBezTo>
                  <a:cubicBezTo>
                    <a:pt x="39960" y="184172"/>
                    <a:pt x="39862" y="183911"/>
                    <a:pt x="39634" y="183748"/>
                  </a:cubicBezTo>
                  <a:cubicBezTo>
                    <a:pt x="39476" y="183604"/>
                    <a:pt x="39286" y="183536"/>
                    <a:pt x="39095" y="183536"/>
                  </a:cubicBezTo>
                  <a:close/>
                  <a:moveTo>
                    <a:pt x="163788" y="187769"/>
                  </a:moveTo>
                  <a:cubicBezTo>
                    <a:pt x="163611" y="187769"/>
                    <a:pt x="163430" y="187821"/>
                    <a:pt x="163263" y="187923"/>
                  </a:cubicBezTo>
                  <a:cubicBezTo>
                    <a:pt x="162872" y="188217"/>
                    <a:pt x="162774" y="188739"/>
                    <a:pt x="163067" y="189163"/>
                  </a:cubicBezTo>
                  <a:cubicBezTo>
                    <a:pt x="163245" y="189400"/>
                    <a:pt x="163507" y="189529"/>
                    <a:pt x="163780" y="189529"/>
                  </a:cubicBezTo>
                  <a:cubicBezTo>
                    <a:pt x="163957" y="189529"/>
                    <a:pt x="164140" y="189474"/>
                    <a:pt x="164307" y="189358"/>
                  </a:cubicBezTo>
                  <a:cubicBezTo>
                    <a:pt x="164535" y="189195"/>
                    <a:pt x="164666" y="188902"/>
                    <a:pt x="164666" y="188641"/>
                  </a:cubicBezTo>
                  <a:cubicBezTo>
                    <a:pt x="164666" y="188478"/>
                    <a:pt x="164633" y="188315"/>
                    <a:pt x="164503" y="188151"/>
                  </a:cubicBezTo>
                  <a:cubicBezTo>
                    <a:pt x="164324" y="187894"/>
                    <a:pt x="164062" y="187769"/>
                    <a:pt x="163788" y="187769"/>
                  </a:cubicBezTo>
                  <a:close/>
                  <a:moveTo>
                    <a:pt x="44697" y="187808"/>
                  </a:moveTo>
                  <a:cubicBezTo>
                    <a:pt x="44432" y="187808"/>
                    <a:pt x="44178" y="187934"/>
                    <a:pt x="44005" y="188184"/>
                  </a:cubicBezTo>
                  <a:cubicBezTo>
                    <a:pt x="43711" y="188576"/>
                    <a:pt x="43809" y="189130"/>
                    <a:pt x="44201" y="189391"/>
                  </a:cubicBezTo>
                  <a:cubicBezTo>
                    <a:pt x="44374" y="189511"/>
                    <a:pt x="44564" y="189571"/>
                    <a:pt x="44748" y="189571"/>
                  </a:cubicBezTo>
                  <a:cubicBezTo>
                    <a:pt x="45014" y="189571"/>
                    <a:pt x="45267" y="189446"/>
                    <a:pt x="45440" y="189195"/>
                  </a:cubicBezTo>
                  <a:cubicBezTo>
                    <a:pt x="45571" y="189032"/>
                    <a:pt x="45603" y="188836"/>
                    <a:pt x="45603" y="188706"/>
                  </a:cubicBezTo>
                  <a:cubicBezTo>
                    <a:pt x="45603" y="188412"/>
                    <a:pt x="45473" y="188119"/>
                    <a:pt x="45244" y="187988"/>
                  </a:cubicBezTo>
                  <a:cubicBezTo>
                    <a:pt x="45071" y="187868"/>
                    <a:pt x="44881" y="187808"/>
                    <a:pt x="44697" y="187808"/>
                  </a:cubicBezTo>
                  <a:close/>
                  <a:moveTo>
                    <a:pt x="157873" y="191604"/>
                  </a:moveTo>
                  <a:cubicBezTo>
                    <a:pt x="157708" y="191604"/>
                    <a:pt x="157542" y="191647"/>
                    <a:pt x="157392" y="191740"/>
                  </a:cubicBezTo>
                  <a:cubicBezTo>
                    <a:pt x="157000" y="191968"/>
                    <a:pt x="156870" y="192555"/>
                    <a:pt x="157131" y="192947"/>
                  </a:cubicBezTo>
                  <a:cubicBezTo>
                    <a:pt x="157279" y="193222"/>
                    <a:pt x="157579" y="193360"/>
                    <a:pt x="157878" y="193360"/>
                  </a:cubicBezTo>
                  <a:cubicBezTo>
                    <a:pt x="158040" y="193360"/>
                    <a:pt x="158201" y="193320"/>
                    <a:pt x="158338" y="193240"/>
                  </a:cubicBezTo>
                  <a:cubicBezTo>
                    <a:pt x="158631" y="193077"/>
                    <a:pt x="158794" y="192783"/>
                    <a:pt x="158762" y="192457"/>
                  </a:cubicBezTo>
                  <a:cubicBezTo>
                    <a:pt x="158762" y="192327"/>
                    <a:pt x="158696" y="192164"/>
                    <a:pt x="158631" y="192001"/>
                  </a:cubicBezTo>
                  <a:cubicBezTo>
                    <a:pt x="158463" y="191748"/>
                    <a:pt x="158172" y="191604"/>
                    <a:pt x="157873" y="191604"/>
                  </a:cubicBezTo>
                  <a:close/>
                  <a:moveTo>
                    <a:pt x="50594" y="191638"/>
                  </a:moveTo>
                  <a:cubicBezTo>
                    <a:pt x="50294" y="191638"/>
                    <a:pt x="49993" y="191790"/>
                    <a:pt x="49844" y="192066"/>
                  </a:cubicBezTo>
                  <a:cubicBezTo>
                    <a:pt x="49583" y="192490"/>
                    <a:pt x="49713" y="193012"/>
                    <a:pt x="50137" y="193273"/>
                  </a:cubicBezTo>
                  <a:cubicBezTo>
                    <a:pt x="50285" y="193364"/>
                    <a:pt x="50449" y="193407"/>
                    <a:pt x="50609" y="193407"/>
                  </a:cubicBezTo>
                  <a:cubicBezTo>
                    <a:pt x="50908" y="193407"/>
                    <a:pt x="51196" y="193255"/>
                    <a:pt x="51344" y="192979"/>
                  </a:cubicBezTo>
                  <a:cubicBezTo>
                    <a:pt x="51475" y="192881"/>
                    <a:pt x="51507" y="192718"/>
                    <a:pt x="51475" y="192490"/>
                  </a:cubicBezTo>
                  <a:cubicBezTo>
                    <a:pt x="51475" y="192229"/>
                    <a:pt x="51344" y="191935"/>
                    <a:pt x="51051" y="191772"/>
                  </a:cubicBezTo>
                  <a:cubicBezTo>
                    <a:pt x="50914" y="191681"/>
                    <a:pt x="50754" y="191638"/>
                    <a:pt x="50594" y="191638"/>
                  </a:cubicBezTo>
                  <a:close/>
                  <a:moveTo>
                    <a:pt x="151770" y="195086"/>
                  </a:moveTo>
                  <a:cubicBezTo>
                    <a:pt x="151633" y="195086"/>
                    <a:pt x="151492" y="195120"/>
                    <a:pt x="151357" y="195197"/>
                  </a:cubicBezTo>
                  <a:cubicBezTo>
                    <a:pt x="150965" y="195393"/>
                    <a:pt x="150802" y="195915"/>
                    <a:pt x="150998" y="196372"/>
                  </a:cubicBezTo>
                  <a:cubicBezTo>
                    <a:pt x="151134" y="196665"/>
                    <a:pt x="151441" y="196834"/>
                    <a:pt x="151759" y="196834"/>
                  </a:cubicBezTo>
                  <a:cubicBezTo>
                    <a:pt x="151899" y="196834"/>
                    <a:pt x="152042" y="196801"/>
                    <a:pt x="152172" y="196731"/>
                  </a:cubicBezTo>
                  <a:cubicBezTo>
                    <a:pt x="152466" y="196567"/>
                    <a:pt x="152629" y="196306"/>
                    <a:pt x="152629" y="195980"/>
                  </a:cubicBezTo>
                  <a:cubicBezTo>
                    <a:pt x="152629" y="195850"/>
                    <a:pt x="152629" y="195687"/>
                    <a:pt x="152564" y="195556"/>
                  </a:cubicBezTo>
                  <a:cubicBezTo>
                    <a:pt x="152403" y="195281"/>
                    <a:pt x="152097" y="195086"/>
                    <a:pt x="151770" y="195086"/>
                  </a:cubicBezTo>
                  <a:close/>
                  <a:moveTo>
                    <a:pt x="56754" y="195127"/>
                  </a:moveTo>
                  <a:cubicBezTo>
                    <a:pt x="56434" y="195127"/>
                    <a:pt x="56135" y="195295"/>
                    <a:pt x="55976" y="195589"/>
                  </a:cubicBezTo>
                  <a:cubicBezTo>
                    <a:pt x="55748" y="196045"/>
                    <a:pt x="55911" y="196567"/>
                    <a:pt x="56368" y="196796"/>
                  </a:cubicBezTo>
                  <a:cubicBezTo>
                    <a:pt x="56487" y="196865"/>
                    <a:pt x="56623" y="196898"/>
                    <a:pt x="56761" y="196898"/>
                  </a:cubicBezTo>
                  <a:cubicBezTo>
                    <a:pt x="57079" y="196898"/>
                    <a:pt x="57406" y="196723"/>
                    <a:pt x="57542" y="196404"/>
                  </a:cubicBezTo>
                  <a:cubicBezTo>
                    <a:pt x="57640" y="196306"/>
                    <a:pt x="57640" y="196176"/>
                    <a:pt x="57673" y="196013"/>
                  </a:cubicBezTo>
                  <a:cubicBezTo>
                    <a:pt x="57673" y="195687"/>
                    <a:pt x="57444" y="195393"/>
                    <a:pt x="57183" y="195230"/>
                  </a:cubicBezTo>
                  <a:cubicBezTo>
                    <a:pt x="57043" y="195160"/>
                    <a:pt x="56896" y="195127"/>
                    <a:pt x="56754" y="195127"/>
                  </a:cubicBezTo>
                  <a:close/>
                  <a:moveTo>
                    <a:pt x="145412" y="198090"/>
                  </a:moveTo>
                  <a:cubicBezTo>
                    <a:pt x="145292" y="198090"/>
                    <a:pt x="145172" y="198115"/>
                    <a:pt x="145061" y="198166"/>
                  </a:cubicBezTo>
                  <a:cubicBezTo>
                    <a:pt x="144605" y="198361"/>
                    <a:pt x="144409" y="198883"/>
                    <a:pt x="144605" y="199340"/>
                  </a:cubicBezTo>
                  <a:cubicBezTo>
                    <a:pt x="144725" y="199677"/>
                    <a:pt x="145041" y="199872"/>
                    <a:pt x="145382" y="199872"/>
                  </a:cubicBezTo>
                  <a:cubicBezTo>
                    <a:pt x="145503" y="199872"/>
                    <a:pt x="145627" y="199848"/>
                    <a:pt x="145746" y="199797"/>
                  </a:cubicBezTo>
                  <a:cubicBezTo>
                    <a:pt x="146105" y="199666"/>
                    <a:pt x="146268" y="199340"/>
                    <a:pt x="146301" y="198981"/>
                  </a:cubicBezTo>
                  <a:cubicBezTo>
                    <a:pt x="146301" y="198851"/>
                    <a:pt x="146268" y="198753"/>
                    <a:pt x="146236" y="198622"/>
                  </a:cubicBezTo>
                  <a:cubicBezTo>
                    <a:pt x="146091" y="198285"/>
                    <a:pt x="145751" y="198090"/>
                    <a:pt x="145412" y="198090"/>
                  </a:cubicBezTo>
                  <a:close/>
                  <a:moveTo>
                    <a:pt x="63094" y="198173"/>
                  </a:moveTo>
                  <a:cubicBezTo>
                    <a:pt x="62776" y="198173"/>
                    <a:pt x="62471" y="198379"/>
                    <a:pt x="62305" y="198688"/>
                  </a:cubicBezTo>
                  <a:cubicBezTo>
                    <a:pt x="62109" y="199144"/>
                    <a:pt x="62305" y="199634"/>
                    <a:pt x="62761" y="199829"/>
                  </a:cubicBezTo>
                  <a:cubicBezTo>
                    <a:pt x="62885" y="199891"/>
                    <a:pt x="63014" y="199920"/>
                    <a:pt x="63139" y="199920"/>
                  </a:cubicBezTo>
                  <a:cubicBezTo>
                    <a:pt x="63477" y="199920"/>
                    <a:pt x="63793" y="199714"/>
                    <a:pt x="63936" y="199405"/>
                  </a:cubicBezTo>
                  <a:cubicBezTo>
                    <a:pt x="64001" y="199275"/>
                    <a:pt x="64034" y="199177"/>
                    <a:pt x="64001" y="199079"/>
                  </a:cubicBezTo>
                  <a:cubicBezTo>
                    <a:pt x="64001" y="198720"/>
                    <a:pt x="63773" y="198394"/>
                    <a:pt x="63446" y="198264"/>
                  </a:cubicBezTo>
                  <a:cubicBezTo>
                    <a:pt x="63331" y="198202"/>
                    <a:pt x="63212" y="198173"/>
                    <a:pt x="63094" y="198173"/>
                  </a:cubicBezTo>
                  <a:close/>
                  <a:moveTo>
                    <a:pt x="138828" y="200690"/>
                  </a:moveTo>
                  <a:cubicBezTo>
                    <a:pt x="138729" y="200690"/>
                    <a:pt x="138630" y="200707"/>
                    <a:pt x="138537" y="200743"/>
                  </a:cubicBezTo>
                  <a:cubicBezTo>
                    <a:pt x="138081" y="200906"/>
                    <a:pt x="137820" y="201428"/>
                    <a:pt x="137983" y="201884"/>
                  </a:cubicBezTo>
                  <a:cubicBezTo>
                    <a:pt x="138110" y="202241"/>
                    <a:pt x="138477" y="202459"/>
                    <a:pt x="138834" y="202459"/>
                  </a:cubicBezTo>
                  <a:cubicBezTo>
                    <a:pt x="138933" y="202459"/>
                    <a:pt x="139032" y="202442"/>
                    <a:pt x="139124" y="202406"/>
                  </a:cubicBezTo>
                  <a:cubicBezTo>
                    <a:pt x="139516" y="202276"/>
                    <a:pt x="139744" y="201950"/>
                    <a:pt x="139712" y="201558"/>
                  </a:cubicBezTo>
                  <a:cubicBezTo>
                    <a:pt x="139712" y="201460"/>
                    <a:pt x="139712" y="201363"/>
                    <a:pt x="139679" y="201265"/>
                  </a:cubicBezTo>
                  <a:cubicBezTo>
                    <a:pt x="139551" y="200908"/>
                    <a:pt x="139185" y="200690"/>
                    <a:pt x="138828" y="200690"/>
                  </a:cubicBezTo>
                  <a:close/>
                  <a:moveTo>
                    <a:pt x="69672" y="200726"/>
                  </a:moveTo>
                  <a:cubicBezTo>
                    <a:pt x="69294" y="200726"/>
                    <a:pt x="68958" y="200960"/>
                    <a:pt x="68829" y="201297"/>
                  </a:cubicBezTo>
                  <a:cubicBezTo>
                    <a:pt x="68666" y="201787"/>
                    <a:pt x="68926" y="202276"/>
                    <a:pt x="69383" y="202439"/>
                  </a:cubicBezTo>
                  <a:cubicBezTo>
                    <a:pt x="69490" y="202475"/>
                    <a:pt x="69597" y="202492"/>
                    <a:pt x="69700" y="202492"/>
                  </a:cubicBezTo>
                  <a:cubicBezTo>
                    <a:pt x="70071" y="202492"/>
                    <a:pt x="70397" y="202274"/>
                    <a:pt x="70525" y="201917"/>
                  </a:cubicBezTo>
                  <a:cubicBezTo>
                    <a:pt x="70557" y="201852"/>
                    <a:pt x="70590" y="201754"/>
                    <a:pt x="70557" y="201591"/>
                  </a:cubicBezTo>
                  <a:cubicBezTo>
                    <a:pt x="70557" y="201265"/>
                    <a:pt x="70362" y="200906"/>
                    <a:pt x="69970" y="200775"/>
                  </a:cubicBezTo>
                  <a:cubicBezTo>
                    <a:pt x="69870" y="200742"/>
                    <a:pt x="69769" y="200726"/>
                    <a:pt x="69672" y="200726"/>
                  </a:cubicBezTo>
                  <a:close/>
                  <a:moveTo>
                    <a:pt x="132119" y="202832"/>
                  </a:moveTo>
                  <a:cubicBezTo>
                    <a:pt x="132041" y="202832"/>
                    <a:pt x="131962" y="202842"/>
                    <a:pt x="131883" y="202863"/>
                  </a:cubicBezTo>
                  <a:cubicBezTo>
                    <a:pt x="131394" y="203026"/>
                    <a:pt x="131133" y="203515"/>
                    <a:pt x="131263" y="203972"/>
                  </a:cubicBezTo>
                  <a:cubicBezTo>
                    <a:pt x="131396" y="204370"/>
                    <a:pt x="131723" y="204595"/>
                    <a:pt x="132103" y="204595"/>
                  </a:cubicBezTo>
                  <a:cubicBezTo>
                    <a:pt x="132191" y="204595"/>
                    <a:pt x="132281" y="204584"/>
                    <a:pt x="132372" y="204559"/>
                  </a:cubicBezTo>
                  <a:cubicBezTo>
                    <a:pt x="132764" y="204494"/>
                    <a:pt x="133025" y="204135"/>
                    <a:pt x="133025" y="203711"/>
                  </a:cubicBezTo>
                  <a:cubicBezTo>
                    <a:pt x="133025" y="203646"/>
                    <a:pt x="133025" y="203548"/>
                    <a:pt x="132992" y="203483"/>
                  </a:cubicBezTo>
                  <a:cubicBezTo>
                    <a:pt x="132883" y="203100"/>
                    <a:pt x="132521" y="202832"/>
                    <a:pt x="132119" y="202832"/>
                  </a:cubicBezTo>
                  <a:close/>
                  <a:moveTo>
                    <a:pt x="76421" y="202865"/>
                  </a:moveTo>
                  <a:cubicBezTo>
                    <a:pt x="76020" y="202865"/>
                    <a:pt x="75663" y="203133"/>
                    <a:pt x="75581" y="203515"/>
                  </a:cubicBezTo>
                  <a:cubicBezTo>
                    <a:pt x="75450" y="204005"/>
                    <a:pt x="75744" y="204494"/>
                    <a:pt x="76168" y="204625"/>
                  </a:cubicBezTo>
                  <a:cubicBezTo>
                    <a:pt x="76243" y="204639"/>
                    <a:pt x="76317" y="204647"/>
                    <a:pt x="76390" y="204647"/>
                  </a:cubicBezTo>
                  <a:cubicBezTo>
                    <a:pt x="76798" y="204647"/>
                    <a:pt x="77167" y="204419"/>
                    <a:pt x="77277" y="204005"/>
                  </a:cubicBezTo>
                  <a:cubicBezTo>
                    <a:pt x="77277" y="203907"/>
                    <a:pt x="77310" y="203842"/>
                    <a:pt x="77310" y="203744"/>
                  </a:cubicBezTo>
                  <a:cubicBezTo>
                    <a:pt x="77310" y="203352"/>
                    <a:pt x="77081" y="203026"/>
                    <a:pt x="76657" y="202896"/>
                  </a:cubicBezTo>
                  <a:cubicBezTo>
                    <a:pt x="76578" y="202875"/>
                    <a:pt x="76499" y="202865"/>
                    <a:pt x="76421" y="202865"/>
                  </a:cubicBezTo>
                  <a:close/>
                  <a:moveTo>
                    <a:pt x="125246" y="204517"/>
                  </a:moveTo>
                  <a:cubicBezTo>
                    <a:pt x="125197" y="204517"/>
                    <a:pt x="125148" y="204520"/>
                    <a:pt x="125098" y="204527"/>
                  </a:cubicBezTo>
                  <a:cubicBezTo>
                    <a:pt x="124609" y="204657"/>
                    <a:pt x="124315" y="205114"/>
                    <a:pt x="124413" y="205603"/>
                  </a:cubicBezTo>
                  <a:cubicBezTo>
                    <a:pt x="124530" y="206043"/>
                    <a:pt x="124911" y="206298"/>
                    <a:pt x="125342" y="206298"/>
                  </a:cubicBezTo>
                  <a:cubicBezTo>
                    <a:pt x="125390" y="206298"/>
                    <a:pt x="125440" y="206295"/>
                    <a:pt x="125489" y="206288"/>
                  </a:cubicBezTo>
                  <a:cubicBezTo>
                    <a:pt x="125881" y="206190"/>
                    <a:pt x="126174" y="205831"/>
                    <a:pt x="126174" y="205375"/>
                  </a:cubicBezTo>
                  <a:lnTo>
                    <a:pt x="126174" y="205212"/>
                  </a:lnTo>
                  <a:cubicBezTo>
                    <a:pt x="126057" y="204772"/>
                    <a:pt x="125677" y="204517"/>
                    <a:pt x="125246" y="204517"/>
                  </a:cubicBezTo>
                  <a:close/>
                  <a:moveTo>
                    <a:pt x="83306" y="204550"/>
                  </a:moveTo>
                  <a:cubicBezTo>
                    <a:pt x="82865" y="204550"/>
                    <a:pt x="82455" y="204830"/>
                    <a:pt x="82366" y="205244"/>
                  </a:cubicBezTo>
                  <a:cubicBezTo>
                    <a:pt x="82301" y="205766"/>
                    <a:pt x="82594" y="206256"/>
                    <a:pt x="83084" y="206321"/>
                  </a:cubicBezTo>
                  <a:cubicBezTo>
                    <a:pt x="83147" y="206333"/>
                    <a:pt x="83210" y="206339"/>
                    <a:pt x="83272" y="206339"/>
                  </a:cubicBezTo>
                  <a:cubicBezTo>
                    <a:pt x="83692" y="206339"/>
                    <a:pt x="84071" y="206062"/>
                    <a:pt x="84127" y="205636"/>
                  </a:cubicBezTo>
                  <a:cubicBezTo>
                    <a:pt x="84127" y="205538"/>
                    <a:pt x="84160" y="205505"/>
                    <a:pt x="84127" y="205440"/>
                  </a:cubicBezTo>
                  <a:cubicBezTo>
                    <a:pt x="84127" y="205016"/>
                    <a:pt x="83834" y="204657"/>
                    <a:pt x="83442" y="204559"/>
                  </a:cubicBezTo>
                  <a:cubicBezTo>
                    <a:pt x="83397" y="204553"/>
                    <a:pt x="83351" y="204550"/>
                    <a:pt x="83306" y="204550"/>
                  </a:cubicBezTo>
                  <a:close/>
                  <a:moveTo>
                    <a:pt x="118330" y="205693"/>
                  </a:moveTo>
                  <a:cubicBezTo>
                    <a:pt x="118292" y="205693"/>
                    <a:pt x="118254" y="205696"/>
                    <a:pt x="118215" y="205701"/>
                  </a:cubicBezTo>
                  <a:cubicBezTo>
                    <a:pt x="117758" y="205799"/>
                    <a:pt x="117400" y="206256"/>
                    <a:pt x="117497" y="206745"/>
                  </a:cubicBezTo>
                  <a:cubicBezTo>
                    <a:pt x="117526" y="207175"/>
                    <a:pt x="117883" y="207480"/>
                    <a:pt x="118302" y="207480"/>
                  </a:cubicBezTo>
                  <a:cubicBezTo>
                    <a:pt x="118359" y="207480"/>
                    <a:pt x="118417" y="207474"/>
                    <a:pt x="118476" y="207462"/>
                  </a:cubicBezTo>
                  <a:cubicBezTo>
                    <a:pt x="118900" y="207430"/>
                    <a:pt x="119226" y="207071"/>
                    <a:pt x="119194" y="206614"/>
                  </a:cubicBezTo>
                  <a:lnTo>
                    <a:pt x="119194" y="206484"/>
                  </a:lnTo>
                  <a:cubicBezTo>
                    <a:pt x="119164" y="206033"/>
                    <a:pt x="118774" y="205693"/>
                    <a:pt x="118330" y="205693"/>
                  </a:cubicBezTo>
                  <a:close/>
                  <a:moveTo>
                    <a:pt x="90205" y="205781"/>
                  </a:moveTo>
                  <a:cubicBezTo>
                    <a:pt x="89829" y="205781"/>
                    <a:pt x="89465" y="206086"/>
                    <a:pt x="89379" y="206516"/>
                  </a:cubicBezTo>
                  <a:cubicBezTo>
                    <a:pt x="89314" y="206973"/>
                    <a:pt x="89640" y="207430"/>
                    <a:pt x="90129" y="207495"/>
                  </a:cubicBezTo>
                  <a:cubicBezTo>
                    <a:pt x="90171" y="207501"/>
                    <a:pt x="90212" y="207503"/>
                    <a:pt x="90253" y="207503"/>
                  </a:cubicBezTo>
                  <a:cubicBezTo>
                    <a:pt x="90683" y="207503"/>
                    <a:pt x="91019" y="207192"/>
                    <a:pt x="91108" y="206745"/>
                  </a:cubicBezTo>
                  <a:cubicBezTo>
                    <a:pt x="91108" y="206680"/>
                    <a:pt x="91108" y="206647"/>
                    <a:pt x="91141" y="206647"/>
                  </a:cubicBezTo>
                  <a:cubicBezTo>
                    <a:pt x="91141" y="206256"/>
                    <a:pt x="90814" y="205831"/>
                    <a:pt x="90358" y="205799"/>
                  </a:cubicBezTo>
                  <a:cubicBezTo>
                    <a:pt x="90307" y="205787"/>
                    <a:pt x="90256" y="205781"/>
                    <a:pt x="90205" y="205781"/>
                  </a:cubicBezTo>
                  <a:close/>
                  <a:moveTo>
                    <a:pt x="97244" y="206449"/>
                  </a:moveTo>
                  <a:cubicBezTo>
                    <a:pt x="96781" y="206449"/>
                    <a:pt x="96391" y="206798"/>
                    <a:pt x="96360" y="207267"/>
                  </a:cubicBezTo>
                  <a:cubicBezTo>
                    <a:pt x="96327" y="207756"/>
                    <a:pt x="96686" y="208147"/>
                    <a:pt x="97175" y="208213"/>
                  </a:cubicBezTo>
                  <a:cubicBezTo>
                    <a:pt x="97196" y="208214"/>
                    <a:pt x="97217" y="208215"/>
                    <a:pt x="97237" y="208215"/>
                  </a:cubicBezTo>
                  <a:cubicBezTo>
                    <a:pt x="97700" y="208215"/>
                    <a:pt x="98090" y="207866"/>
                    <a:pt x="98121" y="207397"/>
                  </a:cubicBezTo>
                  <a:lnTo>
                    <a:pt x="98121" y="207332"/>
                  </a:lnTo>
                  <a:cubicBezTo>
                    <a:pt x="98121" y="206843"/>
                    <a:pt x="97795" y="206484"/>
                    <a:pt x="97306" y="206451"/>
                  </a:cubicBezTo>
                  <a:cubicBezTo>
                    <a:pt x="97285" y="206450"/>
                    <a:pt x="97265" y="206449"/>
                    <a:pt x="97244" y="206449"/>
                  </a:cubicBezTo>
                  <a:close/>
                  <a:moveTo>
                    <a:pt x="111329" y="206449"/>
                  </a:moveTo>
                  <a:cubicBezTo>
                    <a:pt x="111308" y="206449"/>
                    <a:pt x="111288" y="206450"/>
                    <a:pt x="111267" y="206451"/>
                  </a:cubicBezTo>
                  <a:cubicBezTo>
                    <a:pt x="110810" y="206484"/>
                    <a:pt x="110419" y="206908"/>
                    <a:pt x="110452" y="207397"/>
                  </a:cubicBezTo>
                  <a:cubicBezTo>
                    <a:pt x="110514" y="207866"/>
                    <a:pt x="110876" y="208215"/>
                    <a:pt x="111336" y="208215"/>
                  </a:cubicBezTo>
                  <a:cubicBezTo>
                    <a:pt x="111356" y="208215"/>
                    <a:pt x="111377" y="208214"/>
                    <a:pt x="111398" y="208213"/>
                  </a:cubicBezTo>
                  <a:cubicBezTo>
                    <a:pt x="111854" y="208213"/>
                    <a:pt x="112213" y="207789"/>
                    <a:pt x="112213" y="207299"/>
                  </a:cubicBezTo>
                  <a:lnTo>
                    <a:pt x="112213" y="207267"/>
                  </a:lnTo>
                  <a:cubicBezTo>
                    <a:pt x="112182" y="206798"/>
                    <a:pt x="111792" y="206449"/>
                    <a:pt x="111329" y="206449"/>
                  </a:cubicBezTo>
                  <a:close/>
                  <a:moveTo>
                    <a:pt x="104221" y="206647"/>
                  </a:moveTo>
                  <a:cubicBezTo>
                    <a:pt x="103797" y="206647"/>
                    <a:pt x="103373" y="207071"/>
                    <a:pt x="103373" y="207560"/>
                  </a:cubicBezTo>
                  <a:cubicBezTo>
                    <a:pt x="103373" y="208050"/>
                    <a:pt x="103797" y="208441"/>
                    <a:pt x="104286" y="208441"/>
                  </a:cubicBezTo>
                  <a:cubicBezTo>
                    <a:pt x="104743" y="208441"/>
                    <a:pt x="105167" y="208082"/>
                    <a:pt x="105135" y="207560"/>
                  </a:cubicBezTo>
                  <a:cubicBezTo>
                    <a:pt x="105135" y="207071"/>
                    <a:pt x="104710" y="206647"/>
                    <a:pt x="104221" y="206647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57300" y="2828075"/>
              <a:ext cx="40800" cy="40850"/>
            </a:xfrm>
            <a:custGeom>
              <a:avLst/>
              <a:gdLst/>
              <a:ahLst/>
              <a:cxnLst/>
              <a:rect l="l" t="t" r="r" b="b"/>
              <a:pathLst>
                <a:path w="1632" h="1634" extrusionOk="0">
                  <a:moveTo>
                    <a:pt x="869" y="1"/>
                  </a:moveTo>
                  <a:cubicBezTo>
                    <a:pt x="851" y="1"/>
                    <a:pt x="834" y="1"/>
                    <a:pt x="816" y="3"/>
                  </a:cubicBezTo>
                  <a:cubicBezTo>
                    <a:pt x="359" y="3"/>
                    <a:pt x="0" y="394"/>
                    <a:pt x="0" y="818"/>
                  </a:cubicBezTo>
                  <a:cubicBezTo>
                    <a:pt x="0" y="1275"/>
                    <a:pt x="359" y="1634"/>
                    <a:pt x="816" y="1634"/>
                  </a:cubicBezTo>
                  <a:cubicBezTo>
                    <a:pt x="1240" y="1634"/>
                    <a:pt x="1631" y="1275"/>
                    <a:pt x="1631" y="818"/>
                  </a:cubicBezTo>
                  <a:cubicBezTo>
                    <a:pt x="1631" y="350"/>
                    <a:pt x="1272" y="1"/>
                    <a:pt x="86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49950" y="30042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1" y="392"/>
                    <a:pt x="1" y="816"/>
                  </a:cubicBezTo>
                  <a:cubicBezTo>
                    <a:pt x="1" y="1273"/>
                    <a:pt x="359" y="1632"/>
                    <a:pt x="816" y="1632"/>
                  </a:cubicBezTo>
                  <a:cubicBezTo>
                    <a:pt x="1273" y="1632"/>
                    <a:pt x="1632" y="1273"/>
                    <a:pt x="1632" y="816"/>
                  </a:cubicBezTo>
                  <a:cubicBezTo>
                    <a:pt x="1632" y="392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32825" y="3181250"/>
              <a:ext cx="38350" cy="38350"/>
            </a:xfrm>
            <a:custGeom>
              <a:avLst/>
              <a:gdLst/>
              <a:ahLst/>
              <a:cxnLst/>
              <a:rect l="l" t="t" r="r" b="b"/>
              <a:pathLst>
                <a:path w="1534" h="1534" extrusionOk="0">
                  <a:moveTo>
                    <a:pt x="751" y="0"/>
                  </a:moveTo>
                  <a:cubicBezTo>
                    <a:pt x="359" y="0"/>
                    <a:pt x="1" y="326"/>
                    <a:pt x="1" y="783"/>
                  </a:cubicBezTo>
                  <a:cubicBezTo>
                    <a:pt x="1" y="1174"/>
                    <a:pt x="359" y="1533"/>
                    <a:pt x="751" y="1533"/>
                  </a:cubicBezTo>
                  <a:cubicBezTo>
                    <a:pt x="1175" y="1533"/>
                    <a:pt x="1534" y="1207"/>
                    <a:pt x="1534" y="783"/>
                  </a:cubicBezTo>
                  <a:cubicBezTo>
                    <a:pt x="1534" y="359"/>
                    <a:pt x="1175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01850" y="3356575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50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160250" y="35294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61" y="1"/>
                    <a:pt x="0" y="294"/>
                    <a:pt x="0" y="653"/>
                  </a:cubicBezTo>
                  <a:cubicBezTo>
                    <a:pt x="0" y="1045"/>
                    <a:pt x="294" y="1306"/>
                    <a:pt x="653" y="1306"/>
                  </a:cubicBezTo>
                  <a:cubicBezTo>
                    <a:pt x="1012" y="1306"/>
                    <a:pt x="1305" y="1012"/>
                    <a:pt x="1305" y="653"/>
                  </a:cubicBezTo>
                  <a:cubicBezTo>
                    <a:pt x="1305" y="294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106425" y="36990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29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94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041175" y="3863800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197" y="1"/>
                    <a:pt x="1" y="229"/>
                    <a:pt x="1" y="490"/>
                  </a:cubicBezTo>
                  <a:cubicBezTo>
                    <a:pt x="1" y="784"/>
                    <a:pt x="197" y="980"/>
                    <a:pt x="490" y="980"/>
                  </a:cubicBezTo>
                  <a:cubicBezTo>
                    <a:pt x="751" y="980"/>
                    <a:pt x="980" y="784"/>
                    <a:pt x="980" y="490"/>
                  </a:cubicBezTo>
                  <a:cubicBezTo>
                    <a:pt x="980" y="262"/>
                    <a:pt x="719" y="66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5963725" y="4024475"/>
              <a:ext cx="20400" cy="20400"/>
            </a:xfrm>
            <a:custGeom>
              <a:avLst/>
              <a:gdLst/>
              <a:ahLst/>
              <a:cxnLst/>
              <a:rect l="l" t="t" r="r" b="b"/>
              <a:pathLst>
                <a:path w="816" h="816" extrusionOk="0">
                  <a:moveTo>
                    <a:pt x="392" y="0"/>
                  </a:moveTo>
                  <a:cubicBezTo>
                    <a:pt x="163" y="0"/>
                    <a:pt x="0" y="196"/>
                    <a:pt x="0" y="391"/>
                  </a:cubicBezTo>
                  <a:cubicBezTo>
                    <a:pt x="0" y="652"/>
                    <a:pt x="196" y="816"/>
                    <a:pt x="392" y="816"/>
                  </a:cubicBezTo>
                  <a:cubicBezTo>
                    <a:pt x="652" y="816"/>
                    <a:pt x="816" y="587"/>
                    <a:pt x="816" y="391"/>
                  </a:cubicBezTo>
                  <a:cubicBezTo>
                    <a:pt x="816" y="196"/>
                    <a:pt x="587" y="33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5874825" y="4177775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7" y="1"/>
                  </a:moveTo>
                  <a:cubicBezTo>
                    <a:pt x="131" y="1"/>
                    <a:pt x="1" y="164"/>
                    <a:pt x="1" y="327"/>
                  </a:cubicBezTo>
                  <a:cubicBezTo>
                    <a:pt x="1" y="522"/>
                    <a:pt x="131" y="653"/>
                    <a:pt x="327" y="653"/>
                  </a:cubicBezTo>
                  <a:cubicBezTo>
                    <a:pt x="490" y="653"/>
                    <a:pt x="653" y="522"/>
                    <a:pt x="653" y="327"/>
                  </a:cubicBezTo>
                  <a:cubicBezTo>
                    <a:pt x="653" y="164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5775325" y="4326200"/>
              <a:ext cx="13075" cy="12250"/>
            </a:xfrm>
            <a:custGeom>
              <a:avLst/>
              <a:gdLst/>
              <a:ahLst/>
              <a:cxnLst/>
              <a:rect l="l" t="t" r="r" b="b"/>
              <a:pathLst>
                <a:path w="523" h="490" extrusionOk="0">
                  <a:moveTo>
                    <a:pt x="262" y="0"/>
                  </a:moveTo>
                  <a:cubicBezTo>
                    <a:pt x="131" y="0"/>
                    <a:pt x="1" y="98"/>
                    <a:pt x="1" y="229"/>
                  </a:cubicBezTo>
                  <a:cubicBezTo>
                    <a:pt x="1" y="359"/>
                    <a:pt x="131" y="490"/>
                    <a:pt x="262" y="490"/>
                  </a:cubicBezTo>
                  <a:cubicBezTo>
                    <a:pt x="392" y="490"/>
                    <a:pt x="523" y="359"/>
                    <a:pt x="523" y="229"/>
                  </a:cubicBezTo>
                  <a:cubicBezTo>
                    <a:pt x="523" y="66"/>
                    <a:pt x="392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5667700" y="446482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1"/>
                  </a:moveTo>
                  <a:cubicBezTo>
                    <a:pt x="98" y="1"/>
                    <a:pt x="0" y="66"/>
                    <a:pt x="0" y="164"/>
                  </a:cubicBezTo>
                  <a:cubicBezTo>
                    <a:pt x="0" y="229"/>
                    <a:pt x="98" y="327"/>
                    <a:pt x="163" y="327"/>
                  </a:cubicBezTo>
                  <a:cubicBezTo>
                    <a:pt x="261" y="327"/>
                    <a:pt x="326" y="229"/>
                    <a:pt x="326" y="164"/>
                  </a:cubicBezTo>
                  <a:cubicBezTo>
                    <a:pt x="326" y="66"/>
                    <a:pt x="261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5548625" y="4595300"/>
              <a:ext cx="5725" cy="5750"/>
            </a:xfrm>
            <a:custGeom>
              <a:avLst/>
              <a:gdLst/>
              <a:ahLst/>
              <a:cxnLst/>
              <a:rect l="l" t="t" r="r" b="b"/>
              <a:pathLst>
                <a:path w="229" h="230" extrusionOk="0">
                  <a:moveTo>
                    <a:pt x="131" y="1"/>
                  </a:moveTo>
                  <a:cubicBezTo>
                    <a:pt x="33" y="1"/>
                    <a:pt x="1" y="34"/>
                    <a:pt x="1" y="99"/>
                  </a:cubicBezTo>
                  <a:cubicBezTo>
                    <a:pt x="1" y="197"/>
                    <a:pt x="33" y="229"/>
                    <a:pt x="131" y="229"/>
                  </a:cubicBezTo>
                  <a:cubicBezTo>
                    <a:pt x="196" y="229"/>
                    <a:pt x="229" y="197"/>
                    <a:pt x="229" y="99"/>
                  </a:cubicBezTo>
                  <a:cubicBezTo>
                    <a:pt x="229" y="34"/>
                    <a:pt x="164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5419775" y="471600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98" y="1"/>
                  </a:moveTo>
                  <a:cubicBezTo>
                    <a:pt x="66" y="1"/>
                    <a:pt x="1" y="66"/>
                    <a:pt x="1" y="99"/>
                  </a:cubicBezTo>
                  <a:cubicBezTo>
                    <a:pt x="1" y="131"/>
                    <a:pt x="66" y="164"/>
                    <a:pt x="98" y="164"/>
                  </a:cubicBezTo>
                  <a:cubicBezTo>
                    <a:pt x="131" y="164"/>
                    <a:pt x="164" y="131"/>
                    <a:pt x="164" y="99"/>
                  </a:cubicBezTo>
                  <a:cubicBezTo>
                    <a:pt x="164" y="66"/>
                    <a:pt x="131" y="1"/>
                    <a:pt x="9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5282775" y="482772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1"/>
                  </a:moveTo>
                  <a:cubicBezTo>
                    <a:pt x="33" y="1"/>
                    <a:pt x="0" y="33"/>
                    <a:pt x="0" y="66"/>
                  </a:cubicBezTo>
                  <a:cubicBezTo>
                    <a:pt x="0" y="98"/>
                    <a:pt x="33" y="164"/>
                    <a:pt x="66" y="164"/>
                  </a:cubicBezTo>
                  <a:cubicBezTo>
                    <a:pt x="98" y="164"/>
                    <a:pt x="164" y="98"/>
                    <a:pt x="164" y="66"/>
                  </a:cubicBezTo>
                  <a:cubicBezTo>
                    <a:pt x="164" y="33"/>
                    <a:pt x="98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5136800" y="492802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1"/>
                  </a:moveTo>
                  <a:cubicBezTo>
                    <a:pt x="33" y="1"/>
                    <a:pt x="1" y="33"/>
                    <a:pt x="1" y="99"/>
                  </a:cubicBezTo>
                  <a:cubicBezTo>
                    <a:pt x="1" y="131"/>
                    <a:pt x="33" y="164"/>
                    <a:pt x="66" y="164"/>
                  </a:cubicBezTo>
                  <a:cubicBezTo>
                    <a:pt x="131" y="164"/>
                    <a:pt x="164" y="131"/>
                    <a:pt x="164" y="99"/>
                  </a:cubicBezTo>
                  <a:cubicBezTo>
                    <a:pt x="164" y="33"/>
                    <a:pt x="131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4985925" y="501937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66"/>
                  </a:cubicBezTo>
                  <a:cubicBezTo>
                    <a:pt x="1" y="98"/>
                    <a:pt x="33" y="163"/>
                    <a:pt x="66" y="163"/>
                  </a:cubicBezTo>
                  <a:cubicBezTo>
                    <a:pt x="131" y="163"/>
                    <a:pt x="164" y="98"/>
                    <a:pt x="164" y="66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4826900" y="5097650"/>
              <a:ext cx="5750" cy="5750"/>
            </a:xfrm>
            <a:custGeom>
              <a:avLst/>
              <a:gdLst/>
              <a:ahLst/>
              <a:cxnLst/>
              <a:rect l="l" t="t" r="r" b="b"/>
              <a:pathLst>
                <a:path w="230" h="230" extrusionOk="0">
                  <a:moveTo>
                    <a:pt x="131" y="1"/>
                  </a:moveTo>
                  <a:cubicBezTo>
                    <a:pt x="34" y="1"/>
                    <a:pt x="1" y="33"/>
                    <a:pt x="1" y="131"/>
                  </a:cubicBezTo>
                  <a:cubicBezTo>
                    <a:pt x="1" y="196"/>
                    <a:pt x="34" y="229"/>
                    <a:pt x="131" y="229"/>
                  </a:cubicBezTo>
                  <a:cubicBezTo>
                    <a:pt x="197" y="229"/>
                    <a:pt x="229" y="196"/>
                    <a:pt x="229" y="131"/>
                  </a:cubicBezTo>
                  <a:cubicBezTo>
                    <a:pt x="229" y="33"/>
                    <a:pt x="164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4663000" y="5163700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3" y="1"/>
                  </a:moveTo>
                  <a:cubicBezTo>
                    <a:pt x="66" y="1"/>
                    <a:pt x="0" y="99"/>
                    <a:pt x="0" y="164"/>
                  </a:cubicBezTo>
                  <a:cubicBezTo>
                    <a:pt x="0" y="262"/>
                    <a:pt x="66" y="327"/>
                    <a:pt x="163" y="327"/>
                  </a:cubicBezTo>
                  <a:cubicBezTo>
                    <a:pt x="229" y="327"/>
                    <a:pt x="327" y="262"/>
                    <a:pt x="327" y="164"/>
                  </a:cubicBezTo>
                  <a:cubicBezTo>
                    <a:pt x="327" y="99"/>
                    <a:pt x="229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4493375" y="5219175"/>
              <a:ext cx="10625" cy="9800"/>
            </a:xfrm>
            <a:custGeom>
              <a:avLst/>
              <a:gdLst/>
              <a:ahLst/>
              <a:cxnLst/>
              <a:rect l="l" t="t" r="r" b="b"/>
              <a:pathLst>
                <a:path w="425" h="392" extrusionOk="0">
                  <a:moveTo>
                    <a:pt x="196" y="0"/>
                  </a:moveTo>
                  <a:cubicBezTo>
                    <a:pt x="98" y="0"/>
                    <a:pt x="0" y="65"/>
                    <a:pt x="0" y="196"/>
                  </a:cubicBezTo>
                  <a:cubicBezTo>
                    <a:pt x="0" y="294"/>
                    <a:pt x="98" y="392"/>
                    <a:pt x="196" y="392"/>
                  </a:cubicBezTo>
                  <a:cubicBezTo>
                    <a:pt x="327" y="392"/>
                    <a:pt x="425" y="294"/>
                    <a:pt x="425" y="196"/>
                  </a:cubicBezTo>
                  <a:cubicBezTo>
                    <a:pt x="425" y="65"/>
                    <a:pt x="327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4321300" y="526157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9" y="0"/>
                  </a:moveTo>
                  <a:cubicBezTo>
                    <a:pt x="99" y="0"/>
                    <a:pt x="1" y="131"/>
                    <a:pt x="1" y="261"/>
                  </a:cubicBezTo>
                  <a:cubicBezTo>
                    <a:pt x="1" y="359"/>
                    <a:pt x="99" y="490"/>
                    <a:pt x="229" y="490"/>
                  </a:cubicBezTo>
                  <a:cubicBezTo>
                    <a:pt x="359" y="490"/>
                    <a:pt x="490" y="359"/>
                    <a:pt x="490" y="261"/>
                  </a:cubicBezTo>
                  <a:cubicBezTo>
                    <a:pt x="490" y="131"/>
                    <a:pt x="392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4146800" y="5292550"/>
              <a:ext cx="13875" cy="13900"/>
            </a:xfrm>
            <a:custGeom>
              <a:avLst/>
              <a:gdLst/>
              <a:ahLst/>
              <a:cxnLst/>
              <a:rect l="l" t="t" r="r" b="b"/>
              <a:pathLst>
                <a:path w="555" h="556" extrusionOk="0">
                  <a:moveTo>
                    <a:pt x="294" y="1"/>
                  </a:moveTo>
                  <a:cubicBezTo>
                    <a:pt x="130" y="1"/>
                    <a:pt x="0" y="99"/>
                    <a:pt x="0" y="262"/>
                  </a:cubicBezTo>
                  <a:cubicBezTo>
                    <a:pt x="0" y="425"/>
                    <a:pt x="130" y="555"/>
                    <a:pt x="294" y="555"/>
                  </a:cubicBezTo>
                  <a:cubicBezTo>
                    <a:pt x="457" y="555"/>
                    <a:pt x="555" y="425"/>
                    <a:pt x="555" y="262"/>
                  </a:cubicBezTo>
                  <a:cubicBezTo>
                    <a:pt x="555" y="99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3969000" y="5309675"/>
              <a:ext cx="17150" cy="16350"/>
            </a:xfrm>
            <a:custGeom>
              <a:avLst/>
              <a:gdLst/>
              <a:ahLst/>
              <a:cxnLst/>
              <a:rect l="l" t="t" r="r" b="b"/>
              <a:pathLst>
                <a:path w="686" h="654" extrusionOk="0">
                  <a:moveTo>
                    <a:pt x="327" y="1"/>
                  </a:moveTo>
                  <a:cubicBezTo>
                    <a:pt x="164" y="1"/>
                    <a:pt x="1" y="164"/>
                    <a:pt x="1" y="327"/>
                  </a:cubicBezTo>
                  <a:cubicBezTo>
                    <a:pt x="1" y="490"/>
                    <a:pt x="197" y="653"/>
                    <a:pt x="327" y="653"/>
                  </a:cubicBezTo>
                  <a:cubicBezTo>
                    <a:pt x="523" y="653"/>
                    <a:pt x="686" y="490"/>
                    <a:pt x="686" y="327"/>
                  </a:cubicBezTo>
                  <a:cubicBezTo>
                    <a:pt x="686" y="164"/>
                    <a:pt x="555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3792050" y="5314575"/>
              <a:ext cx="18775" cy="17975"/>
            </a:xfrm>
            <a:custGeom>
              <a:avLst/>
              <a:gdLst/>
              <a:ahLst/>
              <a:cxnLst/>
              <a:rect l="l" t="t" r="r" b="b"/>
              <a:pathLst>
                <a:path w="751" h="719" extrusionOk="0">
                  <a:moveTo>
                    <a:pt x="359" y="1"/>
                  </a:moveTo>
                  <a:cubicBezTo>
                    <a:pt x="163" y="1"/>
                    <a:pt x="0" y="164"/>
                    <a:pt x="0" y="359"/>
                  </a:cubicBezTo>
                  <a:cubicBezTo>
                    <a:pt x="0" y="588"/>
                    <a:pt x="163" y="718"/>
                    <a:pt x="359" y="718"/>
                  </a:cubicBezTo>
                  <a:cubicBezTo>
                    <a:pt x="588" y="718"/>
                    <a:pt x="751" y="588"/>
                    <a:pt x="751" y="359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3615075" y="5307250"/>
              <a:ext cx="20425" cy="20400"/>
            </a:xfrm>
            <a:custGeom>
              <a:avLst/>
              <a:gdLst/>
              <a:ahLst/>
              <a:cxnLst/>
              <a:rect l="l" t="t" r="r" b="b"/>
              <a:pathLst>
                <a:path w="817" h="816" extrusionOk="0">
                  <a:moveTo>
                    <a:pt x="392" y="0"/>
                  </a:moveTo>
                  <a:cubicBezTo>
                    <a:pt x="164" y="0"/>
                    <a:pt x="1" y="228"/>
                    <a:pt x="1" y="424"/>
                  </a:cubicBezTo>
                  <a:cubicBezTo>
                    <a:pt x="1" y="652"/>
                    <a:pt x="197" y="816"/>
                    <a:pt x="392" y="816"/>
                  </a:cubicBezTo>
                  <a:cubicBezTo>
                    <a:pt x="653" y="816"/>
                    <a:pt x="816" y="620"/>
                    <a:pt x="816" y="424"/>
                  </a:cubicBezTo>
                  <a:cubicBezTo>
                    <a:pt x="816" y="228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3437300" y="5288475"/>
              <a:ext cx="22875" cy="22050"/>
            </a:xfrm>
            <a:custGeom>
              <a:avLst/>
              <a:gdLst/>
              <a:ahLst/>
              <a:cxnLst/>
              <a:rect l="l" t="t" r="r" b="b"/>
              <a:pathLst>
                <a:path w="915" h="882" extrusionOk="0">
                  <a:moveTo>
                    <a:pt x="457" y="1"/>
                  </a:moveTo>
                  <a:cubicBezTo>
                    <a:pt x="196" y="1"/>
                    <a:pt x="1" y="197"/>
                    <a:pt x="1" y="425"/>
                  </a:cubicBezTo>
                  <a:cubicBezTo>
                    <a:pt x="1" y="686"/>
                    <a:pt x="196" y="882"/>
                    <a:pt x="457" y="882"/>
                  </a:cubicBezTo>
                  <a:cubicBezTo>
                    <a:pt x="686" y="882"/>
                    <a:pt x="914" y="686"/>
                    <a:pt x="914" y="425"/>
                  </a:cubicBezTo>
                  <a:cubicBezTo>
                    <a:pt x="914" y="197"/>
                    <a:pt x="686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3264425" y="5256675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24" y="1"/>
                  </a:moveTo>
                  <a:cubicBezTo>
                    <a:pt x="196" y="1"/>
                    <a:pt x="0" y="196"/>
                    <a:pt x="0" y="457"/>
                  </a:cubicBezTo>
                  <a:cubicBezTo>
                    <a:pt x="0" y="686"/>
                    <a:pt x="196" y="881"/>
                    <a:pt x="424" y="881"/>
                  </a:cubicBezTo>
                  <a:cubicBezTo>
                    <a:pt x="685" y="881"/>
                    <a:pt x="881" y="686"/>
                    <a:pt x="881" y="457"/>
                  </a:cubicBezTo>
                  <a:cubicBezTo>
                    <a:pt x="881" y="196"/>
                    <a:pt x="685" y="1"/>
                    <a:pt x="42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3091525" y="5211825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229" y="1"/>
                    <a:pt x="1" y="196"/>
                    <a:pt x="1" y="490"/>
                  </a:cubicBezTo>
                  <a:cubicBezTo>
                    <a:pt x="1" y="783"/>
                    <a:pt x="229" y="979"/>
                    <a:pt x="490" y="979"/>
                  </a:cubicBezTo>
                  <a:cubicBezTo>
                    <a:pt x="784" y="979"/>
                    <a:pt x="980" y="783"/>
                    <a:pt x="980" y="490"/>
                  </a:cubicBezTo>
                  <a:cubicBezTo>
                    <a:pt x="980" y="229"/>
                    <a:pt x="751" y="33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2924350" y="5156300"/>
              <a:ext cx="24500" cy="24550"/>
            </a:xfrm>
            <a:custGeom>
              <a:avLst/>
              <a:gdLst/>
              <a:ahLst/>
              <a:cxnLst/>
              <a:rect l="l" t="t" r="r" b="b"/>
              <a:pathLst>
                <a:path w="980" h="982" extrusionOk="0">
                  <a:moveTo>
                    <a:pt x="535" y="1"/>
                  </a:moveTo>
                  <a:cubicBezTo>
                    <a:pt x="520" y="1"/>
                    <a:pt x="505" y="2"/>
                    <a:pt x="490" y="3"/>
                  </a:cubicBezTo>
                  <a:cubicBezTo>
                    <a:pt x="262" y="3"/>
                    <a:pt x="1" y="232"/>
                    <a:pt x="1" y="493"/>
                  </a:cubicBezTo>
                  <a:cubicBezTo>
                    <a:pt x="1" y="754"/>
                    <a:pt x="229" y="982"/>
                    <a:pt x="490" y="982"/>
                  </a:cubicBezTo>
                  <a:cubicBezTo>
                    <a:pt x="751" y="982"/>
                    <a:pt x="979" y="786"/>
                    <a:pt x="979" y="493"/>
                  </a:cubicBezTo>
                  <a:cubicBezTo>
                    <a:pt x="979" y="247"/>
                    <a:pt x="776" y="1"/>
                    <a:pt x="53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2759625" y="5087050"/>
              <a:ext cx="26125" cy="26950"/>
            </a:xfrm>
            <a:custGeom>
              <a:avLst/>
              <a:gdLst/>
              <a:ahLst/>
              <a:cxnLst/>
              <a:rect l="l" t="t" r="r" b="b"/>
              <a:pathLst>
                <a:path w="1045" h="1078" extrusionOk="0">
                  <a:moveTo>
                    <a:pt x="523" y="1"/>
                  </a:moveTo>
                  <a:cubicBezTo>
                    <a:pt x="229" y="1"/>
                    <a:pt x="1" y="262"/>
                    <a:pt x="1" y="555"/>
                  </a:cubicBezTo>
                  <a:cubicBezTo>
                    <a:pt x="1" y="816"/>
                    <a:pt x="229" y="1077"/>
                    <a:pt x="523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62"/>
                    <a:pt x="816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2600600" y="50071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29"/>
                    <a:pt x="1" y="556"/>
                  </a:cubicBezTo>
                  <a:cubicBezTo>
                    <a:pt x="1" y="882"/>
                    <a:pt x="229" y="1143"/>
                    <a:pt x="555" y="1143"/>
                  </a:cubicBezTo>
                  <a:cubicBezTo>
                    <a:pt x="881" y="1143"/>
                    <a:pt x="1142" y="882"/>
                    <a:pt x="1142" y="556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2448925" y="4916625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55" y="0"/>
                  </a:moveTo>
                  <a:cubicBezTo>
                    <a:pt x="229" y="0"/>
                    <a:pt x="0" y="261"/>
                    <a:pt x="0" y="587"/>
                  </a:cubicBezTo>
                  <a:cubicBezTo>
                    <a:pt x="0" y="914"/>
                    <a:pt x="229" y="1142"/>
                    <a:pt x="555" y="1142"/>
                  </a:cubicBezTo>
                  <a:cubicBezTo>
                    <a:pt x="881" y="1142"/>
                    <a:pt x="1142" y="914"/>
                    <a:pt x="1142" y="587"/>
                  </a:cubicBezTo>
                  <a:cubicBezTo>
                    <a:pt x="1142" y="261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2302950" y="481550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620" y="0"/>
                  </a:moveTo>
                  <a:cubicBezTo>
                    <a:pt x="294" y="0"/>
                    <a:pt x="0" y="261"/>
                    <a:pt x="0" y="587"/>
                  </a:cubicBezTo>
                  <a:cubicBezTo>
                    <a:pt x="0" y="914"/>
                    <a:pt x="294" y="1207"/>
                    <a:pt x="620" y="1207"/>
                  </a:cubicBezTo>
                  <a:cubicBezTo>
                    <a:pt x="946" y="1207"/>
                    <a:pt x="1207" y="914"/>
                    <a:pt x="1207" y="587"/>
                  </a:cubicBezTo>
                  <a:cubicBezTo>
                    <a:pt x="1207" y="229"/>
                    <a:pt x="946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2165950" y="4703775"/>
              <a:ext cx="31000" cy="31000"/>
            </a:xfrm>
            <a:custGeom>
              <a:avLst/>
              <a:gdLst/>
              <a:ahLst/>
              <a:cxnLst/>
              <a:rect l="l" t="t" r="r" b="b"/>
              <a:pathLst>
                <a:path w="1240" h="1240" extrusionOk="0">
                  <a:moveTo>
                    <a:pt x="620" y="0"/>
                  </a:moveTo>
                  <a:cubicBezTo>
                    <a:pt x="294" y="0"/>
                    <a:pt x="0" y="261"/>
                    <a:pt x="0" y="620"/>
                  </a:cubicBezTo>
                  <a:cubicBezTo>
                    <a:pt x="0" y="946"/>
                    <a:pt x="294" y="1240"/>
                    <a:pt x="620" y="1240"/>
                  </a:cubicBezTo>
                  <a:cubicBezTo>
                    <a:pt x="946" y="1240"/>
                    <a:pt x="1240" y="979"/>
                    <a:pt x="1240" y="620"/>
                  </a:cubicBezTo>
                  <a:cubicBezTo>
                    <a:pt x="1240" y="261"/>
                    <a:pt x="946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2034650" y="4583075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94" y="1"/>
                    <a:pt x="1" y="262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262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"/>
            <p:cNvSpPr/>
            <p:nvPr/>
          </p:nvSpPr>
          <p:spPr>
            <a:xfrm>
              <a:off x="1913150" y="4452600"/>
              <a:ext cx="35075" cy="34275"/>
            </a:xfrm>
            <a:custGeom>
              <a:avLst/>
              <a:gdLst/>
              <a:ahLst/>
              <a:cxnLst/>
              <a:rect l="l" t="t" r="r" b="b"/>
              <a:pathLst>
                <a:path w="1403" h="1371" extrusionOk="0">
                  <a:moveTo>
                    <a:pt x="685" y="0"/>
                  </a:moveTo>
                  <a:cubicBezTo>
                    <a:pt x="294" y="0"/>
                    <a:pt x="0" y="327"/>
                    <a:pt x="0" y="685"/>
                  </a:cubicBezTo>
                  <a:cubicBezTo>
                    <a:pt x="0" y="1077"/>
                    <a:pt x="326" y="1370"/>
                    <a:pt x="685" y="1370"/>
                  </a:cubicBezTo>
                  <a:cubicBezTo>
                    <a:pt x="1109" y="1370"/>
                    <a:pt x="1403" y="1044"/>
                    <a:pt x="1403" y="685"/>
                  </a:cubicBezTo>
                  <a:cubicBezTo>
                    <a:pt x="1403" y="327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1803050" y="4314775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718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294" y="1371"/>
                    <a:pt x="718" y="1371"/>
                  </a:cubicBezTo>
                  <a:cubicBezTo>
                    <a:pt x="1077" y="1371"/>
                    <a:pt x="1403" y="1110"/>
                    <a:pt x="1403" y="686"/>
                  </a:cubicBezTo>
                  <a:cubicBezTo>
                    <a:pt x="1403" y="294"/>
                    <a:pt x="1077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1700300" y="41688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2"/>
                    <a:pt x="327" y="1469"/>
                    <a:pt x="751" y="1469"/>
                  </a:cubicBezTo>
                  <a:cubicBezTo>
                    <a:pt x="1142" y="1469"/>
                    <a:pt x="1468" y="1142"/>
                    <a:pt x="1468" y="751"/>
                  </a:cubicBezTo>
                  <a:cubicBezTo>
                    <a:pt x="1468" y="327"/>
                    <a:pt x="1142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1610600" y="40171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0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1529850" y="3858100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4" y="1"/>
                  </a:moveTo>
                  <a:cubicBezTo>
                    <a:pt x="392" y="1"/>
                    <a:pt x="1" y="327"/>
                    <a:pt x="1" y="783"/>
                  </a:cubicBezTo>
                  <a:cubicBezTo>
                    <a:pt x="1" y="1175"/>
                    <a:pt x="327" y="1534"/>
                    <a:pt x="784" y="1534"/>
                  </a:cubicBezTo>
                  <a:cubicBezTo>
                    <a:pt x="1208" y="1534"/>
                    <a:pt x="1567" y="1208"/>
                    <a:pt x="1567" y="783"/>
                  </a:cubicBezTo>
                  <a:cubicBezTo>
                    <a:pt x="1567" y="327"/>
                    <a:pt x="1208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1460550" y="36941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92" y="1"/>
                    <a:pt x="0" y="360"/>
                    <a:pt x="0" y="816"/>
                  </a:cubicBezTo>
                  <a:cubicBezTo>
                    <a:pt x="0" y="1241"/>
                    <a:pt x="392" y="1632"/>
                    <a:pt x="816" y="1632"/>
                  </a:cubicBezTo>
                  <a:cubicBezTo>
                    <a:pt x="1272" y="1632"/>
                    <a:pt x="1631" y="1241"/>
                    <a:pt x="1631" y="816"/>
                  </a:cubicBezTo>
                  <a:cubicBezTo>
                    <a:pt x="1631" y="360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1405100" y="3526825"/>
              <a:ext cx="40800" cy="40975"/>
            </a:xfrm>
            <a:custGeom>
              <a:avLst/>
              <a:gdLst/>
              <a:ahLst/>
              <a:cxnLst/>
              <a:rect l="l" t="t" r="r" b="b"/>
              <a:pathLst>
                <a:path w="1632" h="1639" extrusionOk="0">
                  <a:moveTo>
                    <a:pt x="915" y="0"/>
                  </a:moveTo>
                  <a:cubicBezTo>
                    <a:pt x="882" y="0"/>
                    <a:pt x="849" y="3"/>
                    <a:pt x="816" y="8"/>
                  </a:cubicBezTo>
                  <a:cubicBezTo>
                    <a:pt x="359" y="8"/>
                    <a:pt x="0" y="367"/>
                    <a:pt x="0" y="823"/>
                  </a:cubicBezTo>
                  <a:cubicBezTo>
                    <a:pt x="0" y="1247"/>
                    <a:pt x="359" y="1639"/>
                    <a:pt x="816" y="1639"/>
                  </a:cubicBezTo>
                  <a:cubicBezTo>
                    <a:pt x="1240" y="1639"/>
                    <a:pt x="1631" y="1247"/>
                    <a:pt x="1631" y="823"/>
                  </a:cubicBezTo>
                  <a:cubicBezTo>
                    <a:pt x="1631" y="343"/>
                    <a:pt x="1299" y="0"/>
                    <a:pt x="91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1360225" y="3354125"/>
              <a:ext cx="42450" cy="43250"/>
            </a:xfrm>
            <a:custGeom>
              <a:avLst/>
              <a:gdLst/>
              <a:ahLst/>
              <a:cxnLst/>
              <a:rect l="l" t="t" r="r" b="b"/>
              <a:pathLst>
                <a:path w="1698" h="1730" extrusionOk="0">
                  <a:moveTo>
                    <a:pt x="849" y="1"/>
                  </a:moveTo>
                  <a:cubicBezTo>
                    <a:pt x="360" y="1"/>
                    <a:pt x="1" y="392"/>
                    <a:pt x="1" y="849"/>
                  </a:cubicBezTo>
                  <a:cubicBezTo>
                    <a:pt x="1" y="1338"/>
                    <a:pt x="360" y="1729"/>
                    <a:pt x="849" y="1729"/>
                  </a:cubicBezTo>
                  <a:cubicBezTo>
                    <a:pt x="1306" y="1729"/>
                    <a:pt x="1697" y="1338"/>
                    <a:pt x="1697" y="849"/>
                  </a:cubicBezTo>
                  <a:cubicBezTo>
                    <a:pt x="1697" y="392"/>
                    <a:pt x="1306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1329250" y="3179600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48" y="1"/>
                  </a:moveTo>
                  <a:cubicBezTo>
                    <a:pt x="359" y="1"/>
                    <a:pt x="0" y="392"/>
                    <a:pt x="0" y="882"/>
                  </a:cubicBezTo>
                  <a:cubicBezTo>
                    <a:pt x="0" y="1371"/>
                    <a:pt x="359" y="1730"/>
                    <a:pt x="848" y="1730"/>
                  </a:cubicBezTo>
                  <a:cubicBezTo>
                    <a:pt x="1338" y="1730"/>
                    <a:pt x="1729" y="1371"/>
                    <a:pt x="1729" y="882"/>
                  </a:cubicBezTo>
                  <a:cubicBezTo>
                    <a:pt x="1729" y="392"/>
                    <a:pt x="1338" y="1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1311300" y="3004225"/>
              <a:ext cx="42425" cy="43300"/>
            </a:xfrm>
            <a:custGeom>
              <a:avLst/>
              <a:gdLst/>
              <a:ahLst/>
              <a:cxnLst/>
              <a:rect l="l" t="t" r="r" b="b"/>
              <a:pathLst>
                <a:path w="1697" h="1732" extrusionOk="0">
                  <a:moveTo>
                    <a:pt x="898" y="1"/>
                  </a:moveTo>
                  <a:cubicBezTo>
                    <a:pt x="882" y="1"/>
                    <a:pt x="865" y="1"/>
                    <a:pt x="849" y="3"/>
                  </a:cubicBezTo>
                  <a:cubicBezTo>
                    <a:pt x="392" y="3"/>
                    <a:pt x="1" y="394"/>
                    <a:pt x="1" y="883"/>
                  </a:cubicBezTo>
                  <a:cubicBezTo>
                    <a:pt x="1" y="1340"/>
                    <a:pt x="360" y="1731"/>
                    <a:pt x="849" y="1731"/>
                  </a:cubicBezTo>
                  <a:cubicBezTo>
                    <a:pt x="1306" y="1731"/>
                    <a:pt x="1697" y="1373"/>
                    <a:pt x="1697" y="883"/>
                  </a:cubicBezTo>
                  <a:cubicBezTo>
                    <a:pt x="1697" y="412"/>
                    <a:pt x="1333" y="1"/>
                    <a:pt x="89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1303150" y="282650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1" y="0"/>
                  </a:moveTo>
                  <a:cubicBezTo>
                    <a:pt x="392" y="0"/>
                    <a:pt x="1" y="392"/>
                    <a:pt x="1" y="881"/>
                  </a:cubicBezTo>
                  <a:cubicBezTo>
                    <a:pt x="1" y="1370"/>
                    <a:pt x="392" y="1795"/>
                    <a:pt x="881" y="1795"/>
                  </a:cubicBezTo>
                  <a:cubicBezTo>
                    <a:pt x="1371" y="1795"/>
                    <a:pt x="1795" y="1370"/>
                    <a:pt x="1795" y="881"/>
                  </a:cubicBezTo>
                  <a:cubicBezTo>
                    <a:pt x="1795" y="392"/>
                    <a:pt x="1371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1308850" y="26503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1"/>
                  </a:moveTo>
                  <a:cubicBezTo>
                    <a:pt x="425" y="1"/>
                    <a:pt x="1" y="392"/>
                    <a:pt x="1" y="881"/>
                  </a:cubicBezTo>
                  <a:cubicBezTo>
                    <a:pt x="1" y="1371"/>
                    <a:pt x="425" y="1795"/>
                    <a:pt x="914" y="1795"/>
                  </a:cubicBezTo>
                  <a:cubicBezTo>
                    <a:pt x="1404" y="1795"/>
                    <a:pt x="1795" y="1371"/>
                    <a:pt x="1795" y="881"/>
                  </a:cubicBezTo>
                  <a:cubicBezTo>
                    <a:pt x="1795" y="392"/>
                    <a:pt x="1404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1325975" y="2473400"/>
              <a:ext cx="47325" cy="47300"/>
            </a:xfrm>
            <a:custGeom>
              <a:avLst/>
              <a:gdLst/>
              <a:ahLst/>
              <a:cxnLst/>
              <a:rect l="l" t="t" r="r" b="b"/>
              <a:pathLst>
                <a:path w="1893" h="1892" extrusionOk="0">
                  <a:moveTo>
                    <a:pt x="947" y="0"/>
                  </a:moveTo>
                  <a:cubicBezTo>
                    <a:pt x="425" y="0"/>
                    <a:pt x="1" y="424"/>
                    <a:pt x="1" y="946"/>
                  </a:cubicBezTo>
                  <a:cubicBezTo>
                    <a:pt x="1" y="1468"/>
                    <a:pt x="425" y="1892"/>
                    <a:pt x="947" y="1892"/>
                  </a:cubicBezTo>
                  <a:cubicBezTo>
                    <a:pt x="1469" y="1892"/>
                    <a:pt x="1893" y="1468"/>
                    <a:pt x="1893" y="946"/>
                  </a:cubicBezTo>
                  <a:cubicBezTo>
                    <a:pt x="1893" y="424"/>
                    <a:pt x="1469" y="0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1357800" y="2299700"/>
              <a:ext cx="47325" cy="46500"/>
            </a:xfrm>
            <a:custGeom>
              <a:avLst/>
              <a:gdLst/>
              <a:ahLst/>
              <a:cxnLst/>
              <a:rect l="l" t="t" r="r" b="b"/>
              <a:pathLst>
                <a:path w="1893" h="1860" extrusionOk="0">
                  <a:moveTo>
                    <a:pt x="946" y="0"/>
                  </a:moveTo>
                  <a:cubicBezTo>
                    <a:pt x="424" y="0"/>
                    <a:pt x="0" y="391"/>
                    <a:pt x="0" y="913"/>
                  </a:cubicBezTo>
                  <a:cubicBezTo>
                    <a:pt x="0" y="1435"/>
                    <a:pt x="424" y="1859"/>
                    <a:pt x="946" y="1859"/>
                  </a:cubicBezTo>
                  <a:cubicBezTo>
                    <a:pt x="1468" y="1859"/>
                    <a:pt x="1892" y="1435"/>
                    <a:pt x="1892" y="913"/>
                  </a:cubicBezTo>
                  <a:cubicBezTo>
                    <a:pt x="1892" y="391"/>
                    <a:pt x="1468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1401825" y="2127625"/>
              <a:ext cx="46500" cy="47325"/>
            </a:xfrm>
            <a:custGeom>
              <a:avLst/>
              <a:gdLst/>
              <a:ahLst/>
              <a:cxnLst/>
              <a:rect l="l" t="t" r="r" b="b"/>
              <a:pathLst>
                <a:path w="1860" h="1893" extrusionOk="0">
                  <a:moveTo>
                    <a:pt x="947" y="0"/>
                  </a:moveTo>
                  <a:cubicBezTo>
                    <a:pt x="392" y="0"/>
                    <a:pt x="1" y="424"/>
                    <a:pt x="1" y="946"/>
                  </a:cubicBezTo>
                  <a:cubicBezTo>
                    <a:pt x="1" y="1501"/>
                    <a:pt x="392" y="1892"/>
                    <a:pt x="947" y="1892"/>
                  </a:cubicBezTo>
                  <a:cubicBezTo>
                    <a:pt x="1468" y="1892"/>
                    <a:pt x="1860" y="1501"/>
                    <a:pt x="1860" y="946"/>
                  </a:cubicBezTo>
                  <a:cubicBezTo>
                    <a:pt x="1860" y="424"/>
                    <a:pt x="1468" y="33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1458100" y="1961250"/>
              <a:ext cx="46500" cy="46525"/>
            </a:xfrm>
            <a:custGeom>
              <a:avLst/>
              <a:gdLst/>
              <a:ahLst/>
              <a:cxnLst/>
              <a:rect l="l" t="t" r="r" b="b"/>
              <a:pathLst>
                <a:path w="1860" h="1861" extrusionOk="0">
                  <a:moveTo>
                    <a:pt x="914" y="1"/>
                  </a:moveTo>
                  <a:cubicBezTo>
                    <a:pt x="392" y="1"/>
                    <a:pt x="0" y="392"/>
                    <a:pt x="0" y="914"/>
                  </a:cubicBezTo>
                  <a:cubicBezTo>
                    <a:pt x="0" y="1469"/>
                    <a:pt x="392" y="1860"/>
                    <a:pt x="914" y="1860"/>
                  </a:cubicBezTo>
                  <a:cubicBezTo>
                    <a:pt x="1468" y="1860"/>
                    <a:pt x="1860" y="1469"/>
                    <a:pt x="1860" y="914"/>
                  </a:cubicBezTo>
                  <a:cubicBezTo>
                    <a:pt x="1860" y="392"/>
                    <a:pt x="1468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1524150" y="1795700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57" y="1"/>
                    <a:pt x="1" y="458"/>
                    <a:pt x="1" y="980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01" y="1958"/>
                    <a:pt x="1958" y="1501"/>
                    <a:pt x="1958" y="980"/>
                  </a:cubicBezTo>
                  <a:cubicBezTo>
                    <a:pt x="1958" y="490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1602450" y="1639125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57" y="1"/>
                    <a:pt x="0" y="425"/>
                    <a:pt x="0" y="980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01" y="1958"/>
                    <a:pt x="1957" y="1501"/>
                    <a:pt x="1957" y="980"/>
                  </a:cubicBezTo>
                  <a:cubicBezTo>
                    <a:pt x="1957" y="425"/>
                    <a:pt x="1566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1692950" y="1486650"/>
              <a:ext cx="48975" cy="48950"/>
            </a:xfrm>
            <a:custGeom>
              <a:avLst/>
              <a:gdLst/>
              <a:ahLst/>
              <a:cxnLst/>
              <a:rect l="l" t="t" r="r" b="b"/>
              <a:pathLst>
                <a:path w="1959" h="1958" extrusionOk="0">
                  <a:moveTo>
                    <a:pt x="979" y="0"/>
                  </a:moveTo>
                  <a:cubicBezTo>
                    <a:pt x="458" y="0"/>
                    <a:pt x="1" y="457"/>
                    <a:pt x="1" y="979"/>
                  </a:cubicBezTo>
                  <a:cubicBezTo>
                    <a:pt x="1" y="1533"/>
                    <a:pt x="458" y="1957"/>
                    <a:pt x="979" y="1957"/>
                  </a:cubicBezTo>
                  <a:cubicBezTo>
                    <a:pt x="1534" y="1957"/>
                    <a:pt x="1958" y="1533"/>
                    <a:pt x="1958" y="979"/>
                  </a:cubicBezTo>
                  <a:cubicBezTo>
                    <a:pt x="1958" y="457"/>
                    <a:pt x="1567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1794075" y="1340675"/>
              <a:ext cx="48950" cy="49750"/>
            </a:xfrm>
            <a:custGeom>
              <a:avLst/>
              <a:gdLst/>
              <a:ahLst/>
              <a:cxnLst/>
              <a:rect l="l" t="t" r="r" b="b"/>
              <a:pathLst>
                <a:path w="1958" h="1990" extrusionOk="0">
                  <a:moveTo>
                    <a:pt x="979" y="0"/>
                  </a:moveTo>
                  <a:cubicBezTo>
                    <a:pt x="457" y="0"/>
                    <a:pt x="1" y="457"/>
                    <a:pt x="1" y="1011"/>
                  </a:cubicBezTo>
                  <a:cubicBezTo>
                    <a:pt x="1" y="1533"/>
                    <a:pt x="457" y="1990"/>
                    <a:pt x="979" y="1990"/>
                  </a:cubicBezTo>
                  <a:cubicBezTo>
                    <a:pt x="1501" y="1990"/>
                    <a:pt x="1958" y="1533"/>
                    <a:pt x="1958" y="1011"/>
                  </a:cubicBezTo>
                  <a:cubicBezTo>
                    <a:pt x="1958" y="457"/>
                    <a:pt x="1566" y="65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1905000" y="1203650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57" y="1"/>
                    <a:pt x="0" y="458"/>
                    <a:pt x="0" y="980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33" y="1958"/>
                    <a:pt x="1957" y="1501"/>
                    <a:pt x="1957" y="980"/>
                  </a:cubicBezTo>
                  <a:cubicBezTo>
                    <a:pt x="1957" y="458"/>
                    <a:pt x="1566" y="34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2025675" y="1074800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25" y="1"/>
                    <a:pt x="1" y="458"/>
                    <a:pt x="1" y="980"/>
                  </a:cubicBezTo>
                  <a:cubicBezTo>
                    <a:pt x="1" y="1534"/>
                    <a:pt x="457" y="1958"/>
                    <a:pt x="979" y="1958"/>
                  </a:cubicBezTo>
                  <a:cubicBezTo>
                    <a:pt x="1501" y="1958"/>
                    <a:pt x="1958" y="1534"/>
                    <a:pt x="1958" y="980"/>
                  </a:cubicBezTo>
                  <a:cubicBezTo>
                    <a:pt x="1958" y="425"/>
                    <a:pt x="1534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2155350" y="953300"/>
              <a:ext cx="48950" cy="49775"/>
            </a:xfrm>
            <a:custGeom>
              <a:avLst/>
              <a:gdLst/>
              <a:ahLst/>
              <a:cxnLst/>
              <a:rect l="l" t="t" r="r" b="b"/>
              <a:pathLst>
                <a:path w="1958" h="1991" extrusionOk="0">
                  <a:moveTo>
                    <a:pt x="979" y="1"/>
                  </a:moveTo>
                  <a:cubicBezTo>
                    <a:pt x="424" y="1"/>
                    <a:pt x="0" y="457"/>
                    <a:pt x="0" y="979"/>
                  </a:cubicBezTo>
                  <a:cubicBezTo>
                    <a:pt x="0" y="1534"/>
                    <a:pt x="424" y="1990"/>
                    <a:pt x="979" y="1990"/>
                  </a:cubicBezTo>
                  <a:cubicBezTo>
                    <a:pt x="1501" y="1990"/>
                    <a:pt x="1957" y="1534"/>
                    <a:pt x="1957" y="979"/>
                  </a:cubicBezTo>
                  <a:cubicBezTo>
                    <a:pt x="1957" y="457"/>
                    <a:pt x="1501" y="33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2293975" y="844025"/>
              <a:ext cx="46525" cy="46500"/>
            </a:xfrm>
            <a:custGeom>
              <a:avLst/>
              <a:gdLst/>
              <a:ahLst/>
              <a:cxnLst/>
              <a:rect l="l" t="t" r="r" b="b"/>
              <a:pathLst>
                <a:path w="1861" h="1860" extrusionOk="0">
                  <a:moveTo>
                    <a:pt x="914" y="1"/>
                  </a:moveTo>
                  <a:cubicBezTo>
                    <a:pt x="392" y="1"/>
                    <a:pt x="1" y="392"/>
                    <a:pt x="1" y="914"/>
                  </a:cubicBezTo>
                  <a:cubicBezTo>
                    <a:pt x="1" y="1468"/>
                    <a:pt x="392" y="1860"/>
                    <a:pt x="914" y="1860"/>
                  </a:cubicBezTo>
                  <a:cubicBezTo>
                    <a:pt x="1469" y="1860"/>
                    <a:pt x="1860" y="1468"/>
                    <a:pt x="1860" y="914"/>
                  </a:cubicBezTo>
                  <a:cubicBezTo>
                    <a:pt x="1860" y="425"/>
                    <a:pt x="1469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2440775" y="74372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1" y="0"/>
                  </a:moveTo>
                  <a:cubicBezTo>
                    <a:pt x="392" y="0"/>
                    <a:pt x="0" y="392"/>
                    <a:pt x="0" y="914"/>
                  </a:cubicBezTo>
                  <a:cubicBezTo>
                    <a:pt x="0" y="1403"/>
                    <a:pt x="392" y="1794"/>
                    <a:pt x="881" y="1794"/>
                  </a:cubicBezTo>
                  <a:cubicBezTo>
                    <a:pt x="1370" y="1794"/>
                    <a:pt x="1794" y="1403"/>
                    <a:pt x="1794" y="914"/>
                  </a:cubicBezTo>
                  <a:cubicBezTo>
                    <a:pt x="1794" y="424"/>
                    <a:pt x="1370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2592450" y="654825"/>
              <a:ext cx="42425" cy="43250"/>
            </a:xfrm>
            <a:custGeom>
              <a:avLst/>
              <a:gdLst/>
              <a:ahLst/>
              <a:cxnLst/>
              <a:rect l="l" t="t" r="r" b="b"/>
              <a:pathLst>
                <a:path w="1697" h="1730" extrusionOk="0">
                  <a:moveTo>
                    <a:pt x="849" y="1"/>
                  </a:moveTo>
                  <a:cubicBezTo>
                    <a:pt x="359" y="1"/>
                    <a:pt x="1" y="392"/>
                    <a:pt x="1" y="881"/>
                  </a:cubicBezTo>
                  <a:cubicBezTo>
                    <a:pt x="1" y="1371"/>
                    <a:pt x="359" y="1730"/>
                    <a:pt x="849" y="1730"/>
                  </a:cubicBezTo>
                  <a:cubicBezTo>
                    <a:pt x="1338" y="1730"/>
                    <a:pt x="1697" y="1371"/>
                    <a:pt x="1697" y="881"/>
                  </a:cubicBezTo>
                  <a:cubicBezTo>
                    <a:pt x="1697" y="392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2752300" y="577350"/>
              <a:ext cx="39150" cy="39175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1"/>
                  </a:moveTo>
                  <a:cubicBezTo>
                    <a:pt x="326" y="1"/>
                    <a:pt x="0" y="392"/>
                    <a:pt x="0" y="784"/>
                  </a:cubicBezTo>
                  <a:cubicBezTo>
                    <a:pt x="0" y="1240"/>
                    <a:pt x="359" y="1567"/>
                    <a:pt x="783" y="1567"/>
                  </a:cubicBezTo>
                  <a:cubicBezTo>
                    <a:pt x="1207" y="1567"/>
                    <a:pt x="1566" y="1208"/>
                    <a:pt x="1566" y="784"/>
                  </a:cubicBezTo>
                  <a:cubicBezTo>
                    <a:pt x="1566" y="327"/>
                    <a:pt x="1174" y="1"/>
                    <a:pt x="78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2918650" y="512125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44"/>
                    <a:pt x="294" y="1305"/>
                    <a:pt x="653" y="1305"/>
                  </a:cubicBezTo>
                  <a:cubicBezTo>
                    <a:pt x="1012" y="1305"/>
                    <a:pt x="1305" y="1044"/>
                    <a:pt x="1305" y="653"/>
                  </a:cubicBezTo>
                  <a:cubicBezTo>
                    <a:pt x="1305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3087450" y="45830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88" y="0"/>
                  </a:moveTo>
                  <a:cubicBezTo>
                    <a:pt x="262" y="0"/>
                    <a:pt x="1" y="261"/>
                    <a:pt x="1" y="588"/>
                  </a:cubicBezTo>
                  <a:cubicBezTo>
                    <a:pt x="1" y="881"/>
                    <a:pt x="262" y="1142"/>
                    <a:pt x="588" y="1142"/>
                  </a:cubicBezTo>
                  <a:cubicBezTo>
                    <a:pt x="914" y="1142"/>
                    <a:pt x="1143" y="914"/>
                    <a:pt x="1143" y="588"/>
                  </a:cubicBezTo>
                  <a:cubicBezTo>
                    <a:pt x="1143" y="294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3261150" y="416700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197" y="1"/>
                    <a:pt x="1" y="196"/>
                    <a:pt x="1" y="490"/>
                  </a:cubicBezTo>
                  <a:cubicBezTo>
                    <a:pt x="1" y="751"/>
                    <a:pt x="229" y="979"/>
                    <a:pt x="490" y="979"/>
                  </a:cubicBezTo>
                  <a:cubicBezTo>
                    <a:pt x="784" y="979"/>
                    <a:pt x="979" y="718"/>
                    <a:pt x="979" y="490"/>
                  </a:cubicBezTo>
                  <a:cubicBezTo>
                    <a:pt x="979" y="229"/>
                    <a:pt x="784" y="33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3438125" y="388175"/>
              <a:ext cx="18775" cy="17950"/>
            </a:xfrm>
            <a:custGeom>
              <a:avLst/>
              <a:gdLst/>
              <a:ahLst/>
              <a:cxnLst/>
              <a:rect l="l" t="t" r="r" b="b"/>
              <a:pathLst>
                <a:path w="751" h="718" extrusionOk="0">
                  <a:moveTo>
                    <a:pt x="392" y="0"/>
                  </a:moveTo>
                  <a:cubicBezTo>
                    <a:pt x="163" y="0"/>
                    <a:pt x="0" y="163"/>
                    <a:pt x="0" y="359"/>
                  </a:cubicBezTo>
                  <a:cubicBezTo>
                    <a:pt x="0" y="555"/>
                    <a:pt x="163" y="718"/>
                    <a:pt x="392" y="718"/>
                  </a:cubicBezTo>
                  <a:cubicBezTo>
                    <a:pt x="588" y="718"/>
                    <a:pt x="751" y="555"/>
                    <a:pt x="751" y="359"/>
                  </a:cubicBezTo>
                  <a:cubicBezTo>
                    <a:pt x="751" y="163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3615075" y="371050"/>
              <a:ext cx="16350" cy="16325"/>
            </a:xfrm>
            <a:custGeom>
              <a:avLst/>
              <a:gdLst/>
              <a:ahLst/>
              <a:cxnLst/>
              <a:rect l="l" t="t" r="r" b="b"/>
              <a:pathLst>
                <a:path w="654" h="653" extrusionOk="0">
                  <a:moveTo>
                    <a:pt x="327" y="0"/>
                  </a:moveTo>
                  <a:cubicBezTo>
                    <a:pt x="99" y="0"/>
                    <a:pt x="1" y="163"/>
                    <a:pt x="1" y="326"/>
                  </a:cubicBezTo>
                  <a:cubicBezTo>
                    <a:pt x="1" y="522"/>
                    <a:pt x="99" y="652"/>
                    <a:pt x="327" y="652"/>
                  </a:cubicBezTo>
                  <a:cubicBezTo>
                    <a:pt x="523" y="652"/>
                    <a:pt x="653" y="489"/>
                    <a:pt x="653" y="326"/>
                  </a:cubicBezTo>
                  <a:cubicBezTo>
                    <a:pt x="653" y="163"/>
                    <a:pt x="523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3794500" y="366525"/>
              <a:ext cx="12250" cy="12700"/>
            </a:xfrm>
            <a:custGeom>
              <a:avLst/>
              <a:gdLst/>
              <a:ahLst/>
              <a:cxnLst/>
              <a:rect l="l" t="t" r="r" b="b"/>
              <a:pathLst>
                <a:path w="490" h="508" extrusionOk="0">
                  <a:moveTo>
                    <a:pt x="298" y="1"/>
                  </a:moveTo>
                  <a:cubicBezTo>
                    <a:pt x="276" y="1"/>
                    <a:pt x="252" y="6"/>
                    <a:pt x="229" y="18"/>
                  </a:cubicBezTo>
                  <a:cubicBezTo>
                    <a:pt x="98" y="18"/>
                    <a:pt x="0" y="83"/>
                    <a:pt x="0" y="246"/>
                  </a:cubicBezTo>
                  <a:cubicBezTo>
                    <a:pt x="0" y="377"/>
                    <a:pt x="65" y="507"/>
                    <a:pt x="229" y="507"/>
                  </a:cubicBezTo>
                  <a:cubicBezTo>
                    <a:pt x="359" y="507"/>
                    <a:pt x="490" y="409"/>
                    <a:pt x="490" y="246"/>
                  </a:cubicBezTo>
                  <a:cubicBezTo>
                    <a:pt x="490" y="113"/>
                    <a:pt x="402" y="1"/>
                    <a:pt x="29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3970650" y="37267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8" y="0"/>
                  </a:moveTo>
                  <a:cubicBezTo>
                    <a:pt x="98" y="0"/>
                    <a:pt x="0" y="131"/>
                    <a:pt x="0" y="261"/>
                  </a:cubicBezTo>
                  <a:cubicBezTo>
                    <a:pt x="0" y="359"/>
                    <a:pt x="98" y="490"/>
                    <a:pt x="228" y="490"/>
                  </a:cubicBezTo>
                  <a:cubicBezTo>
                    <a:pt x="359" y="490"/>
                    <a:pt x="489" y="359"/>
                    <a:pt x="489" y="261"/>
                  </a:cubicBezTo>
                  <a:cubicBezTo>
                    <a:pt x="489" y="131"/>
                    <a:pt x="359" y="0"/>
                    <a:pt x="22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4145975" y="3914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9" y="1"/>
                  </a:moveTo>
                  <a:cubicBezTo>
                    <a:pt x="131" y="1"/>
                    <a:pt x="0" y="98"/>
                    <a:pt x="0" y="229"/>
                  </a:cubicBezTo>
                  <a:cubicBezTo>
                    <a:pt x="0" y="359"/>
                    <a:pt x="131" y="490"/>
                    <a:pt x="229" y="490"/>
                  </a:cubicBezTo>
                  <a:cubicBezTo>
                    <a:pt x="359" y="490"/>
                    <a:pt x="490" y="359"/>
                    <a:pt x="490" y="229"/>
                  </a:cubicBezTo>
                  <a:cubicBezTo>
                    <a:pt x="490" y="98"/>
                    <a:pt x="359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4320500" y="4224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8" y="0"/>
                  </a:moveTo>
                  <a:cubicBezTo>
                    <a:pt x="98" y="0"/>
                    <a:pt x="0" y="131"/>
                    <a:pt x="0" y="261"/>
                  </a:cubicBezTo>
                  <a:cubicBezTo>
                    <a:pt x="0" y="392"/>
                    <a:pt x="98" y="489"/>
                    <a:pt x="228" y="489"/>
                  </a:cubicBezTo>
                  <a:cubicBezTo>
                    <a:pt x="359" y="489"/>
                    <a:pt x="489" y="392"/>
                    <a:pt x="489" y="261"/>
                  </a:cubicBezTo>
                  <a:cubicBezTo>
                    <a:pt x="489" y="131"/>
                    <a:pt x="359" y="0"/>
                    <a:pt x="22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4489300" y="465625"/>
              <a:ext cx="14700" cy="13900"/>
            </a:xfrm>
            <a:custGeom>
              <a:avLst/>
              <a:gdLst/>
              <a:ahLst/>
              <a:cxnLst/>
              <a:rect l="l" t="t" r="r" b="b"/>
              <a:pathLst>
                <a:path w="588" h="556" extrusionOk="0">
                  <a:moveTo>
                    <a:pt x="294" y="1"/>
                  </a:moveTo>
                  <a:cubicBezTo>
                    <a:pt x="131" y="1"/>
                    <a:pt x="0" y="131"/>
                    <a:pt x="0" y="295"/>
                  </a:cubicBezTo>
                  <a:cubicBezTo>
                    <a:pt x="0" y="458"/>
                    <a:pt x="131" y="555"/>
                    <a:pt x="294" y="555"/>
                  </a:cubicBezTo>
                  <a:cubicBezTo>
                    <a:pt x="457" y="555"/>
                    <a:pt x="588" y="458"/>
                    <a:pt x="588" y="295"/>
                  </a:cubicBezTo>
                  <a:cubicBezTo>
                    <a:pt x="588" y="131"/>
                    <a:pt x="490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4657300" y="52027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0"/>
                  </a:moveTo>
                  <a:cubicBezTo>
                    <a:pt x="131" y="0"/>
                    <a:pt x="0" y="131"/>
                    <a:pt x="0" y="294"/>
                  </a:cubicBezTo>
                  <a:cubicBezTo>
                    <a:pt x="0" y="457"/>
                    <a:pt x="131" y="588"/>
                    <a:pt x="294" y="588"/>
                  </a:cubicBezTo>
                  <a:cubicBezTo>
                    <a:pt x="457" y="588"/>
                    <a:pt x="587" y="457"/>
                    <a:pt x="587" y="294"/>
                  </a:cubicBezTo>
                  <a:cubicBezTo>
                    <a:pt x="587" y="164"/>
                    <a:pt x="457" y="0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4822025" y="588775"/>
              <a:ext cx="13875" cy="14700"/>
            </a:xfrm>
            <a:custGeom>
              <a:avLst/>
              <a:gdLst/>
              <a:ahLst/>
              <a:cxnLst/>
              <a:rect l="l" t="t" r="r" b="b"/>
              <a:pathLst>
                <a:path w="555" h="588" extrusionOk="0">
                  <a:moveTo>
                    <a:pt x="261" y="1"/>
                  </a:moveTo>
                  <a:cubicBezTo>
                    <a:pt x="98" y="1"/>
                    <a:pt x="0" y="131"/>
                    <a:pt x="0" y="294"/>
                  </a:cubicBezTo>
                  <a:cubicBezTo>
                    <a:pt x="0" y="457"/>
                    <a:pt x="98" y="588"/>
                    <a:pt x="261" y="588"/>
                  </a:cubicBezTo>
                  <a:cubicBezTo>
                    <a:pt x="424" y="588"/>
                    <a:pt x="555" y="457"/>
                    <a:pt x="555" y="294"/>
                  </a:cubicBezTo>
                  <a:cubicBezTo>
                    <a:pt x="555" y="131"/>
                    <a:pt x="392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4977775" y="667075"/>
              <a:ext cx="16350" cy="16325"/>
            </a:xfrm>
            <a:custGeom>
              <a:avLst/>
              <a:gdLst/>
              <a:ahLst/>
              <a:cxnLst/>
              <a:rect l="l" t="t" r="r" b="b"/>
              <a:pathLst>
                <a:path w="654" h="653" extrusionOk="0">
                  <a:moveTo>
                    <a:pt x="327" y="0"/>
                  </a:moveTo>
                  <a:cubicBezTo>
                    <a:pt x="131" y="0"/>
                    <a:pt x="1" y="163"/>
                    <a:pt x="1" y="326"/>
                  </a:cubicBezTo>
                  <a:cubicBezTo>
                    <a:pt x="1" y="555"/>
                    <a:pt x="164" y="652"/>
                    <a:pt x="327" y="652"/>
                  </a:cubicBezTo>
                  <a:cubicBezTo>
                    <a:pt x="523" y="652"/>
                    <a:pt x="653" y="489"/>
                    <a:pt x="653" y="326"/>
                  </a:cubicBezTo>
                  <a:cubicBezTo>
                    <a:pt x="653" y="131"/>
                    <a:pt x="523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5128650" y="755950"/>
              <a:ext cx="17950" cy="18775"/>
            </a:xfrm>
            <a:custGeom>
              <a:avLst/>
              <a:gdLst/>
              <a:ahLst/>
              <a:cxnLst/>
              <a:rect l="l" t="t" r="r" b="b"/>
              <a:pathLst>
                <a:path w="718" h="751" extrusionOk="0">
                  <a:moveTo>
                    <a:pt x="359" y="1"/>
                  </a:moveTo>
                  <a:cubicBezTo>
                    <a:pt x="163" y="1"/>
                    <a:pt x="0" y="164"/>
                    <a:pt x="0" y="359"/>
                  </a:cubicBezTo>
                  <a:cubicBezTo>
                    <a:pt x="0" y="588"/>
                    <a:pt x="163" y="751"/>
                    <a:pt x="359" y="751"/>
                  </a:cubicBezTo>
                  <a:cubicBezTo>
                    <a:pt x="555" y="751"/>
                    <a:pt x="718" y="588"/>
                    <a:pt x="718" y="359"/>
                  </a:cubicBezTo>
                  <a:cubicBezTo>
                    <a:pt x="718" y="164"/>
                    <a:pt x="555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5273000" y="856250"/>
              <a:ext cx="20400" cy="20425"/>
            </a:xfrm>
            <a:custGeom>
              <a:avLst/>
              <a:gdLst/>
              <a:ahLst/>
              <a:cxnLst/>
              <a:rect l="l" t="t" r="r" b="b"/>
              <a:pathLst>
                <a:path w="816" h="817" extrusionOk="0">
                  <a:moveTo>
                    <a:pt x="424" y="1"/>
                  </a:moveTo>
                  <a:cubicBezTo>
                    <a:pt x="163" y="1"/>
                    <a:pt x="0" y="164"/>
                    <a:pt x="0" y="392"/>
                  </a:cubicBezTo>
                  <a:cubicBezTo>
                    <a:pt x="0" y="653"/>
                    <a:pt x="163" y="816"/>
                    <a:pt x="424" y="816"/>
                  </a:cubicBezTo>
                  <a:cubicBezTo>
                    <a:pt x="652" y="816"/>
                    <a:pt x="816" y="653"/>
                    <a:pt x="816" y="392"/>
                  </a:cubicBezTo>
                  <a:cubicBezTo>
                    <a:pt x="816" y="197"/>
                    <a:pt x="620" y="1"/>
                    <a:pt x="42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5410000" y="966350"/>
              <a:ext cx="22025" cy="22050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457" y="1"/>
                  </a:moveTo>
                  <a:cubicBezTo>
                    <a:pt x="196" y="1"/>
                    <a:pt x="0" y="196"/>
                    <a:pt x="0" y="425"/>
                  </a:cubicBezTo>
                  <a:cubicBezTo>
                    <a:pt x="0" y="686"/>
                    <a:pt x="196" y="881"/>
                    <a:pt x="457" y="881"/>
                  </a:cubicBezTo>
                  <a:cubicBezTo>
                    <a:pt x="685" y="881"/>
                    <a:pt x="881" y="686"/>
                    <a:pt x="881" y="425"/>
                  </a:cubicBezTo>
                  <a:cubicBezTo>
                    <a:pt x="881" y="196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5538025" y="1085425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229" y="0"/>
                    <a:pt x="0" y="196"/>
                    <a:pt x="0" y="489"/>
                  </a:cubicBezTo>
                  <a:cubicBezTo>
                    <a:pt x="0" y="783"/>
                    <a:pt x="229" y="979"/>
                    <a:pt x="490" y="979"/>
                  </a:cubicBezTo>
                  <a:cubicBezTo>
                    <a:pt x="783" y="979"/>
                    <a:pt x="979" y="783"/>
                    <a:pt x="979" y="489"/>
                  </a:cubicBezTo>
                  <a:cubicBezTo>
                    <a:pt x="979" y="196"/>
                    <a:pt x="751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5657900" y="1213450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3" y="0"/>
                  </a:moveTo>
                  <a:cubicBezTo>
                    <a:pt x="229" y="0"/>
                    <a:pt x="1" y="261"/>
                    <a:pt x="1" y="555"/>
                  </a:cubicBezTo>
                  <a:cubicBezTo>
                    <a:pt x="1" y="816"/>
                    <a:pt x="229" y="1077"/>
                    <a:pt x="523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29"/>
                    <a:pt x="816" y="0"/>
                    <a:pt x="52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5768000" y="1350375"/>
              <a:ext cx="28550" cy="28650"/>
            </a:xfrm>
            <a:custGeom>
              <a:avLst/>
              <a:gdLst/>
              <a:ahLst/>
              <a:cxnLst/>
              <a:rect l="l" t="t" r="r" b="b"/>
              <a:pathLst>
                <a:path w="1142" h="1146" extrusionOk="0">
                  <a:moveTo>
                    <a:pt x="610" y="1"/>
                  </a:moveTo>
                  <a:cubicBezTo>
                    <a:pt x="592" y="1"/>
                    <a:pt x="573" y="2"/>
                    <a:pt x="555" y="3"/>
                  </a:cubicBezTo>
                  <a:cubicBezTo>
                    <a:pt x="229" y="3"/>
                    <a:pt x="0" y="232"/>
                    <a:pt x="0" y="558"/>
                  </a:cubicBezTo>
                  <a:cubicBezTo>
                    <a:pt x="0" y="884"/>
                    <a:pt x="229" y="1145"/>
                    <a:pt x="555" y="1145"/>
                  </a:cubicBezTo>
                  <a:cubicBezTo>
                    <a:pt x="881" y="1145"/>
                    <a:pt x="1142" y="884"/>
                    <a:pt x="1142" y="558"/>
                  </a:cubicBezTo>
                  <a:cubicBezTo>
                    <a:pt x="1142" y="250"/>
                    <a:pt x="910" y="1"/>
                    <a:pt x="61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5865850" y="14931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62" y="1"/>
                    <a:pt x="1" y="295"/>
                    <a:pt x="1" y="653"/>
                  </a:cubicBezTo>
                  <a:cubicBezTo>
                    <a:pt x="1" y="1012"/>
                    <a:pt x="262" y="1306"/>
                    <a:pt x="653" y="1306"/>
                  </a:cubicBezTo>
                  <a:cubicBezTo>
                    <a:pt x="1012" y="1306"/>
                    <a:pt x="1305" y="1012"/>
                    <a:pt x="1305" y="653"/>
                  </a:cubicBezTo>
                  <a:cubicBezTo>
                    <a:pt x="1305" y="295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5955550" y="16440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6" y="1"/>
                  </a:moveTo>
                  <a:cubicBezTo>
                    <a:pt x="262" y="1"/>
                    <a:pt x="1" y="327"/>
                    <a:pt x="1" y="686"/>
                  </a:cubicBezTo>
                  <a:cubicBezTo>
                    <a:pt x="1" y="1110"/>
                    <a:pt x="327" y="1371"/>
                    <a:pt x="686" y="1371"/>
                  </a:cubicBezTo>
                  <a:cubicBezTo>
                    <a:pt x="1077" y="1371"/>
                    <a:pt x="1371" y="1044"/>
                    <a:pt x="1371" y="686"/>
                  </a:cubicBezTo>
                  <a:cubicBezTo>
                    <a:pt x="1371" y="327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033850" y="18006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2"/>
                    <a:pt x="327" y="1469"/>
                    <a:pt x="718" y="1469"/>
                  </a:cubicBezTo>
                  <a:cubicBezTo>
                    <a:pt x="1142" y="1469"/>
                    <a:pt x="1468" y="1142"/>
                    <a:pt x="1468" y="751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100725" y="1962900"/>
              <a:ext cx="39150" cy="39150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83" y="0"/>
                  </a:moveTo>
                  <a:cubicBezTo>
                    <a:pt x="326" y="0"/>
                    <a:pt x="0" y="359"/>
                    <a:pt x="0" y="783"/>
                  </a:cubicBezTo>
                  <a:cubicBezTo>
                    <a:pt x="0" y="1240"/>
                    <a:pt x="326" y="1566"/>
                    <a:pt x="783" y="1566"/>
                  </a:cubicBezTo>
                  <a:cubicBezTo>
                    <a:pt x="1240" y="1566"/>
                    <a:pt x="1566" y="1174"/>
                    <a:pt x="1566" y="783"/>
                  </a:cubicBezTo>
                  <a:cubicBezTo>
                    <a:pt x="1566" y="326"/>
                    <a:pt x="1240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156975" y="2130075"/>
              <a:ext cx="39175" cy="39150"/>
            </a:xfrm>
            <a:custGeom>
              <a:avLst/>
              <a:gdLst/>
              <a:ahLst/>
              <a:cxnLst/>
              <a:rect l="l" t="t" r="r" b="b"/>
              <a:pathLst>
                <a:path w="1567" h="1566" extrusionOk="0">
                  <a:moveTo>
                    <a:pt x="784" y="0"/>
                  </a:moveTo>
                  <a:cubicBezTo>
                    <a:pt x="327" y="0"/>
                    <a:pt x="1" y="359"/>
                    <a:pt x="1" y="783"/>
                  </a:cubicBezTo>
                  <a:cubicBezTo>
                    <a:pt x="1" y="1240"/>
                    <a:pt x="360" y="1566"/>
                    <a:pt x="784" y="1566"/>
                  </a:cubicBezTo>
                  <a:cubicBezTo>
                    <a:pt x="1241" y="1566"/>
                    <a:pt x="1567" y="1174"/>
                    <a:pt x="1567" y="783"/>
                  </a:cubicBezTo>
                  <a:cubicBezTo>
                    <a:pt x="1567" y="359"/>
                    <a:pt x="1175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6"/>
            <p:cNvSpPr/>
            <p:nvPr/>
          </p:nvSpPr>
          <p:spPr>
            <a:xfrm>
              <a:off x="6201025" y="2301325"/>
              <a:ext cx="38350" cy="39175"/>
            </a:xfrm>
            <a:custGeom>
              <a:avLst/>
              <a:gdLst/>
              <a:ahLst/>
              <a:cxnLst/>
              <a:rect l="l" t="t" r="r" b="b"/>
              <a:pathLst>
                <a:path w="1534" h="1567" extrusionOk="0">
                  <a:moveTo>
                    <a:pt x="783" y="0"/>
                  </a:moveTo>
                  <a:cubicBezTo>
                    <a:pt x="359" y="0"/>
                    <a:pt x="0" y="326"/>
                    <a:pt x="0" y="783"/>
                  </a:cubicBezTo>
                  <a:cubicBezTo>
                    <a:pt x="0" y="1175"/>
                    <a:pt x="327" y="1566"/>
                    <a:pt x="783" y="1566"/>
                  </a:cubicBezTo>
                  <a:cubicBezTo>
                    <a:pt x="1175" y="1566"/>
                    <a:pt x="1534" y="1240"/>
                    <a:pt x="1534" y="783"/>
                  </a:cubicBezTo>
                  <a:cubicBezTo>
                    <a:pt x="1534" y="326"/>
                    <a:pt x="1207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6"/>
            <p:cNvSpPr/>
            <p:nvPr/>
          </p:nvSpPr>
          <p:spPr>
            <a:xfrm>
              <a:off x="6230375" y="24734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60" y="0"/>
                    <a:pt x="1" y="391"/>
                    <a:pt x="1" y="816"/>
                  </a:cubicBezTo>
                  <a:cubicBezTo>
                    <a:pt x="1" y="1272"/>
                    <a:pt x="360" y="1631"/>
                    <a:pt x="816" y="1631"/>
                  </a:cubicBezTo>
                  <a:cubicBezTo>
                    <a:pt x="1273" y="1631"/>
                    <a:pt x="1632" y="1272"/>
                    <a:pt x="1632" y="816"/>
                  </a:cubicBezTo>
                  <a:cubicBezTo>
                    <a:pt x="1632" y="424"/>
                    <a:pt x="1306" y="65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6"/>
            <p:cNvSpPr/>
            <p:nvPr/>
          </p:nvSpPr>
          <p:spPr>
            <a:xfrm>
              <a:off x="6249950" y="265035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1" y="359"/>
                    <a:pt x="1" y="816"/>
                  </a:cubicBezTo>
                  <a:cubicBezTo>
                    <a:pt x="1" y="1240"/>
                    <a:pt x="359" y="1632"/>
                    <a:pt x="816" y="1632"/>
                  </a:cubicBezTo>
                  <a:cubicBezTo>
                    <a:pt x="1273" y="1632"/>
                    <a:pt x="1632" y="1240"/>
                    <a:pt x="1632" y="816"/>
                  </a:cubicBezTo>
                  <a:cubicBezTo>
                    <a:pt x="1632" y="359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6"/>
            <p:cNvSpPr/>
            <p:nvPr/>
          </p:nvSpPr>
          <p:spPr>
            <a:xfrm>
              <a:off x="6127625" y="2811800"/>
              <a:ext cx="73425" cy="73450"/>
            </a:xfrm>
            <a:custGeom>
              <a:avLst/>
              <a:gdLst/>
              <a:ahLst/>
              <a:cxnLst/>
              <a:rect l="l" t="t" r="r" b="b"/>
              <a:pathLst>
                <a:path w="2937" h="2938" extrusionOk="0">
                  <a:moveTo>
                    <a:pt x="1524" y="0"/>
                  </a:moveTo>
                  <a:cubicBezTo>
                    <a:pt x="1506" y="0"/>
                    <a:pt x="1487" y="1"/>
                    <a:pt x="1469" y="1"/>
                  </a:cubicBezTo>
                  <a:cubicBezTo>
                    <a:pt x="653" y="1"/>
                    <a:pt x="1" y="654"/>
                    <a:pt x="1" y="1469"/>
                  </a:cubicBezTo>
                  <a:cubicBezTo>
                    <a:pt x="1" y="2285"/>
                    <a:pt x="653" y="2937"/>
                    <a:pt x="1469" y="2937"/>
                  </a:cubicBezTo>
                  <a:cubicBezTo>
                    <a:pt x="2284" y="2937"/>
                    <a:pt x="2936" y="2285"/>
                    <a:pt x="2936" y="1469"/>
                  </a:cubicBezTo>
                  <a:cubicBezTo>
                    <a:pt x="2936" y="672"/>
                    <a:pt x="2314" y="0"/>
                    <a:pt x="152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6"/>
            <p:cNvSpPr/>
            <p:nvPr/>
          </p:nvSpPr>
          <p:spPr>
            <a:xfrm>
              <a:off x="6122725" y="2989575"/>
              <a:ext cx="70975" cy="71000"/>
            </a:xfrm>
            <a:custGeom>
              <a:avLst/>
              <a:gdLst/>
              <a:ahLst/>
              <a:cxnLst/>
              <a:rect l="l" t="t" r="r" b="b"/>
              <a:pathLst>
                <a:path w="2839" h="2840" extrusionOk="0">
                  <a:moveTo>
                    <a:pt x="1463" y="0"/>
                  </a:moveTo>
                  <a:cubicBezTo>
                    <a:pt x="1443" y="0"/>
                    <a:pt x="1423" y="1"/>
                    <a:pt x="1404" y="1"/>
                  </a:cubicBezTo>
                  <a:cubicBezTo>
                    <a:pt x="653" y="1"/>
                    <a:pt x="1" y="589"/>
                    <a:pt x="1" y="1404"/>
                  </a:cubicBezTo>
                  <a:cubicBezTo>
                    <a:pt x="1" y="2187"/>
                    <a:pt x="588" y="2839"/>
                    <a:pt x="1404" y="2839"/>
                  </a:cubicBezTo>
                  <a:cubicBezTo>
                    <a:pt x="2186" y="2839"/>
                    <a:pt x="2839" y="2220"/>
                    <a:pt x="2839" y="1404"/>
                  </a:cubicBezTo>
                  <a:cubicBezTo>
                    <a:pt x="2839" y="609"/>
                    <a:pt x="2219" y="0"/>
                    <a:pt x="146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6"/>
            <p:cNvSpPr/>
            <p:nvPr/>
          </p:nvSpPr>
          <p:spPr>
            <a:xfrm>
              <a:off x="6104800" y="3166550"/>
              <a:ext cx="67700" cy="67725"/>
            </a:xfrm>
            <a:custGeom>
              <a:avLst/>
              <a:gdLst/>
              <a:ahLst/>
              <a:cxnLst/>
              <a:rect l="l" t="t" r="r" b="b"/>
              <a:pathLst>
                <a:path w="2708" h="2709" extrusionOk="0">
                  <a:moveTo>
                    <a:pt x="1370" y="1"/>
                  </a:moveTo>
                  <a:cubicBezTo>
                    <a:pt x="620" y="1"/>
                    <a:pt x="0" y="621"/>
                    <a:pt x="0" y="1371"/>
                  </a:cubicBezTo>
                  <a:cubicBezTo>
                    <a:pt x="0" y="2089"/>
                    <a:pt x="620" y="2708"/>
                    <a:pt x="1370" y="2708"/>
                  </a:cubicBezTo>
                  <a:cubicBezTo>
                    <a:pt x="2088" y="2708"/>
                    <a:pt x="2708" y="2089"/>
                    <a:pt x="2708" y="1371"/>
                  </a:cubicBezTo>
                  <a:cubicBezTo>
                    <a:pt x="2708" y="621"/>
                    <a:pt x="2088" y="1"/>
                    <a:pt x="137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6"/>
            <p:cNvSpPr/>
            <p:nvPr/>
          </p:nvSpPr>
          <p:spPr>
            <a:xfrm>
              <a:off x="6073000" y="3342700"/>
              <a:ext cx="63625" cy="63650"/>
            </a:xfrm>
            <a:custGeom>
              <a:avLst/>
              <a:gdLst/>
              <a:ahLst/>
              <a:cxnLst/>
              <a:rect l="l" t="t" r="r" b="b"/>
              <a:pathLst>
                <a:path w="2545" h="2546" extrusionOk="0">
                  <a:moveTo>
                    <a:pt x="1272" y="1"/>
                  </a:moveTo>
                  <a:cubicBezTo>
                    <a:pt x="587" y="1"/>
                    <a:pt x="0" y="588"/>
                    <a:pt x="0" y="1273"/>
                  </a:cubicBezTo>
                  <a:cubicBezTo>
                    <a:pt x="0" y="1991"/>
                    <a:pt x="587" y="2545"/>
                    <a:pt x="1272" y="2545"/>
                  </a:cubicBezTo>
                  <a:cubicBezTo>
                    <a:pt x="1990" y="2545"/>
                    <a:pt x="2544" y="1958"/>
                    <a:pt x="2544" y="1273"/>
                  </a:cubicBezTo>
                  <a:cubicBezTo>
                    <a:pt x="2544" y="555"/>
                    <a:pt x="1990" y="1"/>
                    <a:pt x="127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6"/>
            <p:cNvSpPr/>
            <p:nvPr/>
          </p:nvSpPr>
          <p:spPr>
            <a:xfrm>
              <a:off x="6029775" y="3515600"/>
              <a:ext cx="58725" cy="58725"/>
            </a:xfrm>
            <a:custGeom>
              <a:avLst/>
              <a:gdLst/>
              <a:ahLst/>
              <a:cxnLst/>
              <a:rect l="l" t="t" r="r" b="b"/>
              <a:pathLst>
                <a:path w="2349" h="2349" extrusionOk="0">
                  <a:moveTo>
                    <a:pt x="1175" y="0"/>
                  </a:moveTo>
                  <a:cubicBezTo>
                    <a:pt x="522" y="0"/>
                    <a:pt x="0" y="522"/>
                    <a:pt x="0" y="1175"/>
                  </a:cubicBezTo>
                  <a:cubicBezTo>
                    <a:pt x="0" y="1827"/>
                    <a:pt x="522" y="2349"/>
                    <a:pt x="1175" y="2349"/>
                  </a:cubicBezTo>
                  <a:cubicBezTo>
                    <a:pt x="1827" y="2349"/>
                    <a:pt x="2349" y="1827"/>
                    <a:pt x="2349" y="1175"/>
                  </a:cubicBezTo>
                  <a:cubicBezTo>
                    <a:pt x="2349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6"/>
            <p:cNvSpPr/>
            <p:nvPr/>
          </p:nvSpPr>
          <p:spPr>
            <a:xfrm>
              <a:off x="5972675" y="3683550"/>
              <a:ext cx="57125" cy="57150"/>
            </a:xfrm>
            <a:custGeom>
              <a:avLst/>
              <a:gdLst/>
              <a:ahLst/>
              <a:cxnLst/>
              <a:rect l="l" t="t" r="r" b="b"/>
              <a:pathLst>
                <a:path w="2285" h="2286" extrusionOk="0">
                  <a:moveTo>
                    <a:pt x="1198" y="0"/>
                  </a:moveTo>
                  <a:cubicBezTo>
                    <a:pt x="1179" y="0"/>
                    <a:pt x="1161" y="1"/>
                    <a:pt x="1143" y="2"/>
                  </a:cubicBezTo>
                  <a:cubicBezTo>
                    <a:pt x="523" y="2"/>
                    <a:pt x="1" y="491"/>
                    <a:pt x="1" y="1144"/>
                  </a:cubicBezTo>
                  <a:cubicBezTo>
                    <a:pt x="1" y="1763"/>
                    <a:pt x="490" y="2285"/>
                    <a:pt x="1143" y="2285"/>
                  </a:cubicBezTo>
                  <a:cubicBezTo>
                    <a:pt x="1762" y="2285"/>
                    <a:pt x="2284" y="1796"/>
                    <a:pt x="2284" y="1144"/>
                  </a:cubicBezTo>
                  <a:cubicBezTo>
                    <a:pt x="2284" y="511"/>
                    <a:pt x="1793" y="0"/>
                    <a:pt x="11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"/>
            <p:cNvSpPr/>
            <p:nvPr/>
          </p:nvSpPr>
          <p:spPr>
            <a:xfrm>
              <a:off x="5902550" y="3845875"/>
              <a:ext cx="54675" cy="54650"/>
            </a:xfrm>
            <a:custGeom>
              <a:avLst/>
              <a:gdLst/>
              <a:ahLst/>
              <a:cxnLst/>
              <a:rect l="l" t="t" r="r" b="b"/>
              <a:pathLst>
                <a:path w="2187" h="2186" extrusionOk="0">
                  <a:moveTo>
                    <a:pt x="1077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109"/>
                  </a:cubicBezTo>
                  <a:cubicBezTo>
                    <a:pt x="2186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"/>
            <p:cNvSpPr/>
            <p:nvPr/>
          </p:nvSpPr>
          <p:spPr>
            <a:xfrm>
              <a:off x="5820175" y="4002450"/>
              <a:ext cx="53850" cy="53025"/>
            </a:xfrm>
            <a:custGeom>
              <a:avLst/>
              <a:gdLst/>
              <a:ahLst/>
              <a:cxnLst/>
              <a:rect l="l" t="t" r="r" b="b"/>
              <a:pathLst>
                <a:path w="2154" h="2121" extrusionOk="0">
                  <a:moveTo>
                    <a:pt x="1077" y="0"/>
                  </a:moveTo>
                  <a:cubicBezTo>
                    <a:pt x="490" y="0"/>
                    <a:pt x="1" y="457"/>
                    <a:pt x="1" y="1077"/>
                  </a:cubicBezTo>
                  <a:cubicBezTo>
                    <a:pt x="1" y="1631"/>
                    <a:pt x="458" y="2121"/>
                    <a:pt x="1077" y="2121"/>
                  </a:cubicBezTo>
                  <a:cubicBezTo>
                    <a:pt x="1665" y="2121"/>
                    <a:pt x="2154" y="1697"/>
                    <a:pt x="2154" y="1077"/>
                  </a:cubicBezTo>
                  <a:cubicBezTo>
                    <a:pt x="2154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6"/>
            <p:cNvSpPr/>
            <p:nvPr/>
          </p:nvSpPr>
          <p:spPr>
            <a:xfrm>
              <a:off x="5728025" y="4153300"/>
              <a:ext cx="50600" cy="51425"/>
            </a:xfrm>
            <a:custGeom>
              <a:avLst/>
              <a:gdLst/>
              <a:ahLst/>
              <a:cxnLst/>
              <a:rect l="l" t="t" r="r" b="b"/>
              <a:pathLst>
                <a:path w="2024" h="2057" extrusionOk="0">
                  <a:moveTo>
                    <a:pt x="1012" y="1"/>
                  </a:moveTo>
                  <a:cubicBezTo>
                    <a:pt x="458" y="1"/>
                    <a:pt x="1" y="458"/>
                    <a:pt x="1" y="1045"/>
                  </a:cubicBezTo>
                  <a:cubicBezTo>
                    <a:pt x="1" y="1599"/>
                    <a:pt x="458" y="2056"/>
                    <a:pt x="1012" y="2056"/>
                  </a:cubicBezTo>
                  <a:cubicBezTo>
                    <a:pt x="1599" y="2056"/>
                    <a:pt x="2023" y="1599"/>
                    <a:pt x="2023" y="1045"/>
                  </a:cubicBezTo>
                  <a:cubicBezTo>
                    <a:pt x="2023" y="458"/>
                    <a:pt x="1599" y="1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6"/>
            <p:cNvSpPr/>
            <p:nvPr/>
          </p:nvSpPr>
          <p:spPr>
            <a:xfrm>
              <a:off x="5623650" y="4296025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0"/>
                  </a:moveTo>
                  <a:cubicBezTo>
                    <a:pt x="457" y="0"/>
                    <a:pt x="1" y="425"/>
                    <a:pt x="1" y="979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34" y="1958"/>
                    <a:pt x="1958" y="1566"/>
                    <a:pt x="1958" y="979"/>
                  </a:cubicBezTo>
                  <a:cubicBezTo>
                    <a:pt x="1958" y="457"/>
                    <a:pt x="1534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6"/>
            <p:cNvSpPr/>
            <p:nvPr/>
          </p:nvSpPr>
          <p:spPr>
            <a:xfrm>
              <a:off x="5507850" y="4430575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1"/>
                  </a:moveTo>
                  <a:cubicBezTo>
                    <a:pt x="457" y="1"/>
                    <a:pt x="1" y="457"/>
                    <a:pt x="1" y="979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01" y="1958"/>
                    <a:pt x="1958" y="1534"/>
                    <a:pt x="1958" y="979"/>
                  </a:cubicBezTo>
                  <a:cubicBezTo>
                    <a:pt x="1958" y="457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6"/>
            <p:cNvSpPr/>
            <p:nvPr/>
          </p:nvSpPr>
          <p:spPr>
            <a:xfrm>
              <a:off x="5383075" y="4556175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7" y="0"/>
                  </a:moveTo>
                  <a:cubicBezTo>
                    <a:pt x="425" y="0"/>
                    <a:pt x="1" y="457"/>
                    <a:pt x="1" y="946"/>
                  </a:cubicBezTo>
                  <a:cubicBezTo>
                    <a:pt x="1" y="1468"/>
                    <a:pt x="457" y="1892"/>
                    <a:pt x="947" y="1892"/>
                  </a:cubicBezTo>
                  <a:cubicBezTo>
                    <a:pt x="1469" y="1892"/>
                    <a:pt x="1893" y="1435"/>
                    <a:pt x="1893" y="946"/>
                  </a:cubicBezTo>
                  <a:cubicBezTo>
                    <a:pt x="1893" y="457"/>
                    <a:pt x="1469" y="33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6"/>
            <p:cNvSpPr/>
            <p:nvPr/>
          </p:nvSpPr>
          <p:spPr>
            <a:xfrm>
              <a:off x="5250975" y="467277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1" y="1"/>
                  </a:moveTo>
                  <a:cubicBezTo>
                    <a:pt x="392" y="1"/>
                    <a:pt x="0" y="392"/>
                    <a:pt x="0" y="882"/>
                  </a:cubicBezTo>
                  <a:cubicBezTo>
                    <a:pt x="0" y="1371"/>
                    <a:pt x="392" y="1795"/>
                    <a:pt x="881" y="1795"/>
                  </a:cubicBezTo>
                  <a:cubicBezTo>
                    <a:pt x="1370" y="1795"/>
                    <a:pt x="1794" y="1371"/>
                    <a:pt x="1794" y="882"/>
                  </a:cubicBezTo>
                  <a:cubicBezTo>
                    <a:pt x="1794" y="392"/>
                    <a:pt x="1436" y="33"/>
                    <a:pt x="88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6"/>
            <p:cNvSpPr/>
            <p:nvPr/>
          </p:nvSpPr>
          <p:spPr>
            <a:xfrm>
              <a:off x="5109900" y="4778800"/>
              <a:ext cx="43225" cy="42425"/>
            </a:xfrm>
            <a:custGeom>
              <a:avLst/>
              <a:gdLst/>
              <a:ahLst/>
              <a:cxnLst/>
              <a:rect l="l" t="t" r="r" b="b"/>
              <a:pathLst>
                <a:path w="1729" h="1697" extrusionOk="0">
                  <a:moveTo>
                    <a:pt x="881" y="0"/>
                  </a:moveTo>
                  <a:cubicBezTo>
                    <a:pt x="359" y="0"/>
                    <a:pt x="0" y="359"/>
                    <a:pt x="0" y="849"/>
                  </a:cubicBezTo>
                  <a:cubicBezTo>
                    <a:pt x="0" y="1338"/>
                    <a:pt x="392" y="1697"/>
                    <a:pt x="881" y="1697"/>
                  </a:cubicBezTo>
                  <a:cubicBezTo>
                    <a:pt x="1370" y="1697"/>
                    <a:pt x="1729" y="1338"/>
                    <a:pt x="1729" y="849"/>
                  </a:cubicBezTo>
                  <a:cubicBezTo>
                    <a:pt x="1729" y="392"/>
                    <a:pt x="1370" y="33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6"/>
            <p:cNvSpPr/>
            <p:nvPr/>
          </p:nvSpPr>
          <p:spPr>
            <a:xfrm>
              <a:off x="4962275" y="48742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60" y="1"/>
                    <a:pt x="1" y="360"/>
                    <a:pt x="1" y="816"/>
                  </a:cubicBezTo>
                  <a:cubicBezTo>
                    <a:pt x="1" y="1273"/>
                    <a:pt x="360" y="1632"/>
                    <a:pt x="816" y="1632"/>
                  </a:cubicBezTo>
                  <a:cubicBezTo>
                    <a:pt x="1273" y="1632"/>
                    <a:pt x="1632" y="1273"/>
                    <a:pt x="1632" y="816"/>
                  </a:cubicBezTo>
                  <a:cubicBezTo>
                    <a:pt x="1632" y="360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6"/>
            <p:cNvSpPr/>
            <p:nvPr/>
          </p:nvSpPr>
          <p:spPr>
            <a:xfrm>
              <a:off x="4805700" y="49565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60" y="1"/>
                    <a:pt x="1" y="359"/>
                    <a:pt x="1" y="816"/>
                  </a:cubicBezTo>
                  <a:cubicBezTo>
                    <a:pt x="1" y="1273"/>
                    <a:pt x="360" y="1632"/>
                    <a:pt x="816" y="1632"/>
                  </a:cubicBezTo>
                  <a:cubicBezTo>
                    <a:pt x="1240" y="1632"/>
                    <a:pt x="1632" y="1273"/>
                    <a:pt x="1632" y="816"/>
                  </a:cubicBezTo>
                  <a:cubicBezTo>
                    <a:pt x="1632" y="392"/>
                    <a:pt x="1240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6"/>
            <p:cNvSpPr/>
            <p:nvPr/>
          </p:nvSpPr>
          <p:spPr>
            <a:xfrm>
              <a:off x="4645050" y="5029150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4" y="1"/>
                  </a:moveTo>
                  <a:cubicBezTo>
                    <a:pt x="392" y="1"/>
                    <a:pt x="1" y="327"/>
                    <a:pt x="1" y="784"/>
                  </a:cubicBezTo>
                  <a:cubicBezTo>
                    <a:pt x="1" y="1175"/>
                    <a:pt x="327" y="1534"/>
                    <a:pt x="784" y="1534"/>
                  </a:cubicBezTo>
                  <a:cubicBezTo>
                    <a:pt x="1208" y="1534"/>
                    <a:pt x="1567" y="1240"/>
                    <a:pt x="1567" y="784"/>
                  </a:cubicBezTo>
                  <a:cubicBezTo>
                    <a:pt x="1567" y="327"/>
                    <a:pt x="1208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6"/>
            <p:cNvSpPr/>
            <p:nvPr/>
          </p:nvSpPr>
          <p:spPr>
            <a:xfrm>
              <a:off x="4477875" y="5087050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1"/>
                  </a:moveTo>
                  <a:cubicBezTo>
                    <a:pt x="327" y="1"/>
                    <a:pt x="1" y="392"/>
                    <a:pt x="1" y="784"/>
                  </a:cubicBezTo>
                  <a:cubicBezTo>
                    <a:pt x="1" y="1240"/>
                    <a:pt x="327" y="1566"/>
                    <a:pt x="784" y="1566"/>
                  </a:cubicBezTo>
                  <a:cubicBezTo>
                    <a:pt x="1240" y="1566"/>
                    <a:pt x="1566" y="1208"/>
                    <a:pt x="1566" y="784"/>
                  </a:cubicBezTo>
                  <a:cubicBezTo>
                    <a:pt x="1566" y="392"/>
                    <a:pt x="1240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6"/>
            <p:cNvSpPr/>
            <p:nvPr/>
          </p:nvSpPr>
          <p:spPr>
            <a:xfrm>
              <a:off x="4306625" y="5133550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3" y="0"/>
                  </a:moveTo>
                  <a:cubicBezTo>
                    <a:pt x="327" y="0"/>
                    <a:pt x="1" y="359"/>
                    <a:pt x="1" y="750"/>
                  </a:cubicBezTo>
                  <a:cubicBezTo>
                    <a:pt x="1" y="1207"/>
                    <a:pt x="392" y="1533"/>
                    <a:pt x="783" y="1533"/>
                  </a:cubicBezTo>
                  <a:cubicBezTo>
                    <a:pt x="1240" y="1533"/>
                    <a:pt x="1566" y="1174"/>
                    <a:pt x="1566" y="750"/>
                  </a:cubicBezTo>
                  <a:cubicBezTo>
                    <a:pt x="1566" y="359"/>
                    <a:pt x="1240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6"/>
            <p:cNvSpPr/>
            <p:nvPr/>
          </p:nvSpPr>
          <p:spPr>
            <a:xfrm>
              <a:off x="4133750" y="5166150"/>
              <a:ext cx="38350" cy="38350"/>
            </a:xfrm>
            <a:custGeom>
              <a:avLst/>
              <a:gdLst/>
              <a:ahLst/>
              <a:cxnLst/>
              <a:rect l="l" t="t" r="r" b="b"/>
              <a:pathLst>
                <a:path w="1534" h="1534" extrusionOk="0">
                  <a:moveTo>
                    <a:pt x="783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208"/>
                    <a:pt x="359" y="1534"/>
                    <a:pt x="783" y="1534"/>
                  </a:cubicBezTo>
                  <a:cubicBezTo>
                    <a:pt x="1207" y="1534"/>
                    <a:pt x="1533" y="1175"/>
                    <a:pt x="1533" y="751"/>
                  </a:cubicBezTo>
                  <a:cubicBezTo>
                    <a:pt x="1533" y="360"/>
                    <a:pt x="1207" y="33"/>
                    <a:pt x="78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6"/>
            <p:cNvSpPr/>
            <p:nvPr/>
          </p:nvSpPr>
          <p:spPr>
            <a:xfrm>
              <a:off x="3960050" y="5186550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50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6"/>
            <p:cNvSpPr/>
            <p:nvPr/>
          </p:nvSpPr>
          <p:spPr>
            <a:xfrm>
              <a:off x="3783075" y="5193025"/>
              <a:ext cx="36725" cy="36775"/>
            </a:xfrm>
            <a:custGeom>
              <a:avLst/>
              <a:gdLst/>
              <a:ahLst/>
              <a:cxnLst/>
              <a:rect l="l" t="t" r="r" b="b"/>
              <a:pathLst>
                <a:path w="1469" h="1471" extrusionOk="0">
                  <a:moveTo>
                    <a:pt x="772" y="0"/>
                  </a:moveTo>
                  <a:cubicBezTo>
                    <a:pt x="754" y="0"/>
                    <a:pt x="736" y="1"/>
                    <a:pt x="718" y="2"/>
                  </a:cubicBezTo>
                  <a:cubicBezTo>
                    <a:pt x="327" y="2"/>
                    <a:pt x="1" y="328"/>
                    <a:pt x="1" y="753"/>
                  </a:cubicBezTo>
                  <a:cubicBezTo>
                    <a:pt x="1" y="1144"/>
                    <a:pt x="327" y="1470"/>
                    <a:pt x="718" y="1470"/>
                  </a:cubicBezTo>
                  <a:cubicBezTo>
                    <a:pt x="1142" y="1470"/>
                    <a:pt x="1468" y="1144"/>
                    <a:pt x="1468" y="753"/>
                  </a:cubicBezTo>
                  <a:cubicBezTo>
                    <a:pt x="1468" y="346"/>
                    <a:pt x="1169" y="0"/>
                    <a:pt x="77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6"/>
            <p:cNvSpPr/>
            <p:nvPr/>
          </p:nvSpPr>
          <p:spPr>
            <a:xfrm>
              <a:off x="3609375" y="5189000"/>
              <a:ext cx="31025" cy="31000"/>
            </a:xfrm>
            <a:custGeom>
              <a:avLst/>
              <a:gdLst/>
              <a:ahLst/>
              <a:cxnLst/>
              <a:rect l="l" t="t" r="r" b="b"/>
              <a:pathLst>
                <a:path w="1241" h="1240" extrusionOk="0">
                  <a:moveTo>
                    <a:pt x="620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40"/>
                    <a:pt x="620" y="1240"/>
                  </a:cubicBezTo>
                  <a:cubicBezTo>
                    <a:pt x="946" y="1240"/>
                    <a:pt x="1240" y="946"/>
                    <a:pt x="1240" y="620"/>
                  </a:cubicBezTo>
                  <a:cubicBezTo>
                    <a:pt x="1240" y="294"/>
                    <a:pt x="946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6"/>
            <p:cNvSpPr/>
            <p:nvPr/>
          </p:nvSpPr>
          <p:spPr>
            <a:xfrm>
              <a:off x="3432425" y="516860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4" y="1"/>
                    <a:pt x="0" y="294"/>
                    <a:pt x="0" y="653"/>
                  </a:cubicBezTo>
                  <a:cubicBezTo>
                    <a:pt x="0" y="1045"/>
                    <a:pt x="294" y="1305"/>
                    <a:pt x="652" y="1305"/>
                  </a:cubicBezTo>
                  <a:cubicBezTo>
                    <a:pt x="1011" y="1305"/>
                    <a:pt x="1305" y="1045"/>
                    <a:pt x="1305" y="653"/>
                  </a:cubicBezTo>
                  <a:cubicBezTo>
                    <a:pt x="1305" y="294"/>
                    <a:pt x="1011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"/>
            <p:cNvSpPr/>
            <p:nvPr/>
          </p:nvSpPr>
          <p:spPr>
            <a:xfrm>
              <a:off x="3257900" y="5135175"/>
              <a:ext cx="35075" cy="35075"/>
            </a:xfrm>
            <a:custGeom>
              <a:avLst/>
              <a:gdLst/>
              <a:ahLst/>
              <a:cxnLst/>
              <a:rect l="l" t="t" r="r" b="b"/>
              <a:pathLst>
                <a:path w="1403" h="1403" extrusionOk="0">
                  <a:moveTo>
                    <a:pt x="685" y="0"/>
                  </a:moveTo>
                  <a:cubicBezTo>
                    <a:pt x="327" y="0"/>
                    <a:pt x="0" y="326"/>
                    <a:pt x="0" y="685"/>
                  </a:cubicBezTo>
                  <a:cubicBezTo>
                    <a:pt x="0" y="1077"/>
                    <a:pt x="327" y="1403"/>
                    <a:pt x="685" y="1403"/>
                  </a:cubicBezTo>
                  <a:cubicBezTo>
                    <a:pt x="1044" y="1403"/>
                    <a:pt x="1403" y="1109"/>
                    <a:pt x="1403" y="685"/>
                  </a:cubicBezTo>
                  <a:cubicBezTo>
                    <a:pt x="1403" y="294"/>
                    <a:pt x="1044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6"/>
            <p:cNvSpPr/>
            <p:nvPr/>
          </p:nvSpPr>
          <p:spPr>
            <a:xfrm>
              <a:off x="3083375" y="508625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92" y="0"/>
                    <a:pt x="1" y="359"/>
                    <a:pt x="1" y="816"/>
                  </a:cubicBezTo>
                  <a:cubicBezTo>
                    <a:pt x="1" y="1272"/>
                    <a:pt x="392" y="1631"/>
                    <a:pt x="816" y="1631"/>
                  </a:cubicBezTo>
                  <a:cubicBezTo>
                    <a:pt x="1273" y="1631"/>
                    <a:pt x="1632" y="1272"/>
                    <a:pt x="1632" y="816"/>
                  </a:cubicBezTo>
                  <a:cubicBezTo>
                    <a:pt x="1632" y="359"/>
                    <a:pt x="1273" y="33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6"/>
            <p:cNvSpPr/>
            <p:nvPr/>
          </p:nvSpPr>
          <p:spPr>
            <a:xfrm>
              <a:off x="2915400" y="502590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3" y="0"/>
                  </a:moveTo>
                  <a:cubicBezTo>
                    <a:pt x="424" y="0"/>
                    <a:pt x="0" y="424"/>
                    <a:pt x="0" y="914"/>
                  </a:cubicBezTo>
                  <a:cubicBezTo>
                    <a:pt x="0" y="1403"/>
                    <a:pt x="424" y="1794"/>
                    <a:pt x="913" y="1794"/>
                  </a:cubicBezTo>
                  <a:cubicBezTo>
                    <a:pt x="1403" y="1794"/>
                    <a:pt x="1794" y="1403"/>
                    <a:pt x="1794" y="914"/>
                  </a:cubicBezTo>
                  <a:cubicBezTo>
                    <a:pt x="1794" y="424"/>
                    <a:pt x="1403" y="0"/>
                    <a:pt x="91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6"/>
            <p:cNvSpPr/>
            <p:nvPr/>
          </p:nvSpPr>
          <p:spPr>
            <a:xfrm>
              <a:off x="2752300" y="495250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0"/>
                  </a:moveTo>
                  <a:cubicBezTo>
                    <a:pt x="457" y="0"/>
                    <a:pt x="0" y="457"/>
                    <a:pt x="0" y="979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01" y="1958"/>
                    <a:pt x="1957" y="1534"/>
                    <a:pt x="1957" y="979"/>
                  </a:cubicBezTo>
                  <a:cubicBezTo>
                    <a:pt x="1957" y="457"/>
                    <a:pt x="1501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6"/>
            <p:cNvSpPr/>
            <p:nvPr/>
          </p:nvSpPr>
          <p:spPr>
            <a:xfrm>
              <a:off x="2594075" y="4868500"/>
              <a:ext cx="53050" cy="53025"/>
            </a:xfrm>
            <a:custGeom>
              <a:avLst/>
              <a:gdLst/>
              <a:ahLst/>
              <a:cxnLst/>
              <a:rect l="l" t="t" r="r" b="b"/>
              <a:pathLst>
                <a:path w="2122" h="2121" extrusionOk="0">
                  <a:moveTo>
                    <a:pt x="1077" y="1"/>
                  </a:moveTo>
                  <a:cubicBezTo>
                    <a:pt x="490" y="1"/>
                    <a:pt x="1" y="425"/>
                    <a:pt x="1" y="1044"/>
                  </a:cubicBezTo>
                  <a:cubicBezTo>
                    <a:pt x="1" y="1632"/>
                    <a:pt x="457" y="2121"/>
                    <a:pt x="1077" y="2121"/>
                  </a:cubicBezTo>
                  <a:cubicBezTo>
                    <a:pt x="1632" y="2121"/>
                    <a:pt x="2121" y="1664"/>
                    <a:pt x="2121" y="1044"/>
                  </a:cubicBezTo>
                  <a:cubicBezTo>
                    <a:pt x="2121" y="425"/>
                    <a:pt x="1632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6"/>
            <p:cNvSpPr/>
            <p:nvPr/>
          </p:nvSpPr>
          <p:spPr>
            <a:xfrm>
              <a:off x="2441575" y="4772275"/>
              <a:ext cx="57125" cy="57100"/>
            </a:xfrm>
            <a:custGeom>
              <a:avLst/>
              <a:gdLst/>
              <a:ahLst/>
              <a:cxnLst/>
              <a:rect l="l" t="t" r="r" b="b"/>
              <a:pathLst>
                <a:path w="2285" h="2284" extrusionOk="0">
                  <a:moveTo>
                    <a:pt x="1143" y="0"/>
                  </a:moveTo>
                  <a:cubicBezTo>
                    <a:pt x="490" y="0"/>
                    <a:pt x="1" y="522"/>
                    <a:pt x="1" y="1142"/>
                  </a:cubicBezTo>
                  <a:cubicBezTo>
                    <a:pt x="1" y="1795"/>
                    <a:pt x="523" y="2284"/>
                    <a:pt x="1143" y="2284"/>
                  </a:cubicBezTo>
                  <a:cubicBezTo>
                    <a:pt x="1795" y="2284"/>
                    <a:pt x="2284" y="1762"/>
                    <a:pt x="2284" y="1142"/>
                  </a:cubicBezTo>
                  <a:cubicBezTo>
                    <a:pt x="2284" y="490"/>
                    <a:pt x="1795" y="0"/>
                    <a:pt x="114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6"/>
            <p:cNvSpPr/>
            <p:nvPr/>
          </p:nvSpPr>
          <p:spPr>
            <a:xfrm>
              <a:off x="2300500" y="4667050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197" y="0"/>
                  </a:moveTo>
                  <a:cubicBezTo>
                    <a:pt x="1179" y="0"/>
                    <a:pt x="1161" y="1"/>
                    <a:pt x="1142" y="1"/>
                  </a:cubicBezTo>
                  <a:cubicBezTo>
                    <a:pt x="555" y="1"/>
                    <a:pt x="1" y="491"/>
                    <a:pt x="1" y="1143"/>
                  </a:cubicBezTo>
                  <a:cubicBezTo>
                    <a:pt x="1" y="1763"/>
                    <a:pt x="490" y="2285"/>
                    <a:pt x="1142" y="2285"/>
                  </a:cubicBezTo>
                  <a:cubicBezTo>
                    <a:pt x="1762" y="2285"/>
                    <a:pt x="2284" y="1796"/>
                    <a:pt x="2284" y="1143"/>
                  </a:cubicBezTo>
                  <a:cubicBezTo>
                    <a:pt x="2284" y="510"/>
                    <a:pt x="1793" y="0"/>
                    <a:pt x="119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6"/>
            <p:cNvSpPr/>
            <p:nvPr/>
          </p:nvSpPr>
          <p:spPr>
            <a:xfrm>
              <a:off x="2165950" y="4552050"/>
              <a:ext cx="57100" cy="57150"/>
            </a:xfrm>
            <a:custGeom>
              <a:avLst/>
              <a:gdLst/>
              <a:ahLst/>
              <a:cxnLst/>
              <a:rect l="l" t="t" r="r" b="b"/>
              <a:pathLst>
                <a:path w="2284" h="2286" extrusionOk="0">
                  <a:moveTo>
                    <a:pt x="1200" y="1"/>
                  </a:moveTo>
                  <a:cubicBezTo>
                    <a:pt x="1181" y="1"/>
                    <a:pt x="1161" y="1"/>
                    <a:pt x="1142" y="2"/>
                  </a:cubicBezTo>
                  <a:cubicBezTo>
                    <a:pt x="555" y="2"/>
                    <a:pt x="0" y="491"/>
                    <a:pt x="0" y="1144"/>
                  </a:cubicBezTo>
                  <a:cubicBezTo>
                    <a:pt x="0" y="1764"/>
                    <a:pt x="490" y="2285"/>
                    <a:pt x="1142" y="2285"/>
                  </a:cubicBezTo>
                  <a:cubicBezTo>
                    <a:pt x="1762" y="2285"/>
                    <a:pt x="2284" y="1796"/>
                    <a:pt x="2284" y="1144"/>
                  </a:cubicBezTo>
                  <a:cubicBezTo>
                    <a:pt x="2284" y="511"/>
                    <a:pt x="1823" y="1"/>
                    <a:pt x="120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6"/>
            <p:cNvSpPr/>
            <p:nvPr/>
          </p:nvSpPr>
          <p:spPr>
            <a:xfrm>
              <a:off x="2042000" y="442650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1"/>
                  </a:moveTo>
                  <a:cubicBezTo>
                    <a:pt x="522" y="1"/>
                    <a:pt x="0" y="490"/>
                    <a:pt x="0" y="1142"/>
                  </a:cubicBezTo>
                  <a:cubicBezTo>
                    <a:pt x="0" y="1762"/>
                    <a:pt x="489" y="2284"/>
                    <a:pt x="1142" y="2284"/>
                  </a:cubicBezTo>
                  <a:cubicBezTo>
                    <a:pt x="1762" y="2284"/>
                    <a:pt x="2284" y="1795"/>
                    <a:pt x="2284" y="1142"/>
                  </a:cubicBezTo>
                  <a:cubicBezTo>
                    <a:pt x="2284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"/>
            <p:cNvSpPr/>
            <p:nvPr/>
          </p:nvSpPr>
          <p:spPr>
            <a:xfrm>
              <a:off x="1925375" y="4293575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1"/>
                  </a:moveTo>
                  <a:cubicBezTo>
                    <a:pt x="555" y="1"/>
                    <a:pt x="1" y="490"/>
                    <a:pt x="1" y="1142"/>
                  </a:cubicBezTo>
                  <a:cubicBezTo>
                    <a:pt x="1" y="1729"/>
                    <a:pt x="555" y="2284"/>
                    <a:pt x="1142" y="2284"/>
                  </a:cubicBezTo>
                  <a:cubicBezTo>
                    <a:pt x="1762" y="2284"/>
                    <a:pt x="2284" y="1795"/>
                    <a:pt x="2284" y="1142"/>
                  </a:cubicBezTo>
                  <a:cubicBezTo>
                    <a:pt x="2284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"/>
            <p:cNvSpPr/>
            <p:nvPr/>
          </p:nvSpPr>
          <p:spPr>
            <a:xfrm>
              <a:off x="1821000" y="4150875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0"/>
                  </a:moveTo>
                  <a:cubicBezTo>
                    <a:pt x="522" y="0"/>
                    <a:pt x="0" y="522"/>
                    <a:pt x="0" y="1142"/>
                  </a:cubicBezTo>
                  <a:cubicBezTo>
                    <a:pt x="0" y="1729"/>
                    <a:pt x="522" y="2284"/>
                    <a:pt x="1142" y="2284"/>
                  </a:cubicBezTo>
                  <a:cubicBezTo>
                    <a:pt x="1729" y="2284"/>
                    <a:pt x="2284" y="1729"/>
                    <a:pt x="2284" y="1142"/>
                  </a:cubicBezTo>
                  <a:cubicBezTo>
                    <a:pt x="2284" y="522"/>
                    <a:pt x="1729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6"/>
            <p:cNvSpPr/>
            <p:nvPr/>
          </p:nvSpPr>
          <p:spPr>
            <a:xfrm>
              <a:off x="1725575" y="4001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142" y="1"/>
                  </a:moveTo>
                  <a:cubicBezTo>
                    <a:pt x="555" y="1"/>
                    <a:pt x="1" y="523"/>
                    <a:pt x="1" y="1142"/>
                  </a:cubicBezTo>
                  <a:cubicBezTo>
                    <a:pt x="1" y="1762"/>
                    <a:pt x="555" y="2284"/>
                    <a:pt x="1142" y="2284"/>
                  </a:cubicBezTo>
                  <a:cubicBezTo>
                    <a:pt x="1762" y="2284"/>
                    <a:pt x="2284" y="1762"/>
                    <a:pt x="2284" y="1142"/>
                  </a:cubicBezTo>
                  <a:cubicBezTo>
                    <a:pt x="2284" y="490"/>
                    <a:pt x="1795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6"/>
            <p:cNvSpPr/>
            <p:nvPr/>
          </p:nvSpPr>
          <p:spPr>
            <a:xfrm>
              <a:off x="1643225" y="3845875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0"/>
                  </a:moveTo>
                  <a:cubicBezTo>
                    <a:pt x="489" y="0"/>
                    <a:pt x="0" y="522"/>
                    <a:pt x="0" y="1142"/>
                  </a:cubicBezTo>
                  <a:cubicBezTo>
                    <a:pt x="0" y="1794"/>
                    <a:pt x="522" y="2284"/>
                    <a:pt x="1142" y="2284"/>
                  </a:cubicBezTo>
                  <a:cubicBezTo>
                    <a:pt x="1794" y="2284"/>
                    <a:pt x="2283" y="1762"/>
                    <a:pt x="2283" y="1142"/>
                  </a:cubicBezTo>
                  <a:cubicBezTo>
                    <a:pt x="2283" y="490"/>
                    <a:pt x="1794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"/>
            <p:cNvSpPr/>
            <p:nvPr/>
          </p:nvSpPr>
          <p:spPr>
            <a:xfrm>
              <a:off x="1572275" y="3683575"/>
              <a:ext cx="57100" cy="57125"/>
            </a:xfrm>
            <a:custGeom>
              <a:avLst/>
              <a:gdLst/>
              <a:ahLst/>
              <a:cxnLst/>
              <a:rect l="l" t="t" r="r" b="b"/>
              <a:pathLst>
                <a:path w="2284" h="2285" extrusionOk="0">
                  <a:moveTo>
                    <a:pt x="1142" y="1"/>
                  </a:moveTo>
                  <a:cubicBezTo>
                    <a:pt x="489" y="1"/>
                    <a:pt x="0" y="523"/>
                    <a:pt x="0" y="1143"/>
                  </a:cubicBezTo>
                  <a:cubicBezTo>
                    <a:pt x="0" y="1795"/>
                    <a:pt x="522" y="2284"/>
                    <a:pt x="1142" y="2284"/>
                  </a:cubicBezTo>
                  <a:cubicBezTo>
                    <a:pt x="1794" y="2284"/>
                    <a:pt x="2283" y="1762"/>
                    <a:pt x="2283" y="1143"/>
                  </a:cubicBezTo>
                  <a:cubicBezTo>
                    <a:pt x="2283" y="523"/>
                    <a:pt x="1794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6"/>
            <p:cNvSpPr/>
            <p:nvPr/>
          </p:nvSpPr>
          <p:spPr>
            <a:xfrm>
              <a:off x="1513550" y="3516400"/>
              <a:ext cx="57100" cy="57125"/>
            </a:xfrm>
            <a:custGeom>
              <a:avLst/>
              <a:gdLst/>
              <a:ahLst/>
              <a:cxnLst/>
              <a:rect l="l" t="t" r="r" b="b"/>
              <a:pathLst>
                <a:path w="2284" h="2285" extrusionOk="0">
                  <a:moveTo>
                    <a:pt x="1142" y="1"/>
                  </a:moveTo>
                  <a:cubicBezTo>
                    <a:pt x="490" y="1"/>
                    <a:pt x="0" y="490"/>
                    <a:pt x="0" y="1143"/>
                  </a:cubicBezTo>
                  <a:cubicBezTo>
                    <a:pt x="0" y="1795"/>
                    <a:pt x="555" y="2284"/>
                    <a:pt x="1142" y="2284"/>
                  </a:cubicBezTo>
                  <a:cubicBezTo>
                    <a:pt x="1795" y="2284"/>
                    <a:pt x="2284" y="1762"/>
                    <a:pt x="2284" y="1143"/>
                  </a:cubicBezTo>
                  <a:cubicBezTo>
                    <a:pt x="2284" y="523"/>
                    <a:pt x="1795" y="33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6"/>
            <p:cNvSpPr/>
            <p:nvPr/>
          </p:nvSpPr>
          <p:spPr>
            <a:xfrm>
              <a:off x="1467875" y="3345975"/>
              <a:ext cx="57125" cy="57100"/>
            </a:xfrm>
            <a:custGeom>
              <a:avLst/>
              <a:gdLst/>
              <a:ahLst/>
              <a:cxnLst/>
              <a:rect l="l" t="t" r="r" b="b"/>
              <a:pathLst>
                <a:path w="2285" h="2284" extrusionOk="0">
                  <a:moveTo>
                    <a:pt x="1142" y="0"/>
                  </a:moveTo>
                  <a:cubicBezTo>
                    <a:pt x="523" y="0"/>
                    <a:pt x="1" y="522"/>
                    <a:pt x="1" y="1142"/>
                  </a:cubicBezTo>
                  <a:cubicBezTo>
                    <a:pt x="1" y="1794"/>
                    <a:pt x="523" y="2284"/>
                    <a:pt x="1142" y="2284"/>
                  </a:cubicBezTo>
                  <a:cubicBezTo>
                    <a:pt x="1762" y="2284"/>
                    <a:pt x="2284" y="1794"/>
                    <a:pt x="2284" y="1142"/>
                  </a:cubicBezTo>
                  <a:cubicBezTo>
                    <a:pt x="2284" y="522"/>
                    <a:pt x="1762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6"/>
            <p:cNvSpPr/>
            <p:nvPr/>
          </p:nvSpPr>
          <p:spPr>
            <a:xfrm>
              <a:off x="1437700" y="3173875"/>
              <a:ext cx="54675" cy="54700"/>
            </a:xfrm>
            <a:custGeom>
              <a:avLst/>
              <a:gdLst/>
              <a:ahLst/>
              <a:cxnLst/>
              <a:rect l="l" t="t" r="r" b="b"/>
              <a:pathLst>
                <a:path w="2187" h="2188" extrusionOk="0">
                  <a:moveTo>
                    <a:pt x="1130" y="0"/>
                  </a:moveTo>
                  <a:cubicBezTo>
                    <a:pt x="1112" y="0"/>
                    <a:pt x="1095" y="1"/>
                    <a:pt x="1077" y="2"/>
                  </a:cubicBezTo>
                  <a:cubicBezTo>
                    <a:pt x="490" y="2"/>
                    <a:pt x="1" y="491"/>
                    <a:pt x="1" y="1111"/>
                  </a:cubicBezTo>
                  <a:cubicBezTo>
                    <a:pt x="1" y="1730"/>
                    <a:pt x="490" y="2187"/>
                    <a:pt x="1077" y="2187"/>
                  </a:cubicBezTo>
                  <a:cubicBezTo>
                    <a:pt x="1697" y="2187"/>
                    <a:pt x="2186" y="1730"/>
                    <a:pt x="2186" y="1111"/>
                  </a:cubicBezTo>
                  <a:cubicBezTo>
                    <a:pt x="2186" y="509"/>
                    <a:pt x="1695" y="0"/>
                    <a:pt x="113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6"/>
            <p:cNvSpPr/>
            <p:nvPr/>
          </p:nvSpPr>
          <p:spPr>
            <a:xfrm>
              <a:off x="1417325" y="2997750"/>
              <a:ext cx="54650" cy="54675"/>
            </a:xfrm>
            <a:custGeom>
              <a:avLst/>
              <a:gdLst/>
              <a:ahLst/>
              <a:cxnLst/>
              <a:rect l="l" t="t" r="r" b="b"/>
              <a:pathLst>
                <a:path w="2186" h="2187" extrusionOk="0">
                  <a:moveTo>
                    <a:pt x="1077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077"/>
                  </a:cubicBezTo>
                  <a:cubicBezTo>
                    <a:pt x="2186" y="490"/>
                    <a:pt x="1697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"/>
            <p:cNvSpPr/>
            <p:nvPr/>
          </p:nvSpPr>
          <p:spPr>
            <a:xfrm>
              <a:off x="1410800" y="2821600"/>
              <a:ext cx="55475" cy="54675"/>
            </a:xfrm>
            <a:custGeom>
              <a:avLst/>
              <a:gdLst/>
              <a:ahLst/>
              <a:cxnLst/>
              <a:rect l="l" t="t" r="r" b="b"/>
              <a:pathLst>
                <a:path w="2219" h="2187" extrusionOk="0">
                  <a:moveTo>
                    <a:pt x="1109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109" y="2186"/>
                  </a:cubicBezTo>
                  <a:cubicBezTo>
                    <a:pt x="1729" y="2186"/>
                    <a:pt x="2219" y="1697"/>
                    <a:pt x="2219" y="1077"/>
                  </a:cubicBezTo>
                  <a:cubicBezTo>
                    <a:pt x="2219" y="490"/>
                    <a:pt x="1664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6"/>
            <p:cNvSpPr/>
            <p:nvPr/>
          </p:nvSpPr>
          <p:spPr>
            <a:xfrm>
              <a:off x="1417325" y="2644650"/>
              <a:ext cx="54650" cy="55475"/>
            </a:xfrm>
            <a:custGeom>
              <a:avLst/>
              <a:gdLst/>
              <a:ahLst/>
              <a:cxnLst/>
              <a:rect l="l" t="t" r="r" b="b"/>
              <a:pathLst>
                <a:path w="2186" h="2219" extrusionOk="0">
                  <a:moveTo>
                    <a:pt x="1077" y="0"/>
                  </a:moveTo>
                  <a:cubicBezTo>
                    <a:pt x="490" y="0"/>
                    <a:pt x="0" y="490"/>
                    <a:pt x="0" y="1109"/>
                  </a:cubicBezTo>
                  <a:cubicBezTo>
                    <a:pt x="0" y="1729"/>
                    <a:pt x="490" y="2218"/>
                    <a:pt x="1077" y="2218"/>
                  </a:cubicBezTo>
                  <a:cubicBezTo>
                    <a:pt x="1697" y="2218"/>
                    <a:pt x="2186" y="1729"/>
                    <a:pt x="2186" y="1109"/>
                  </a:cubicBezTo>
                  <a:cubicBezTo>
                    <a:pt x="2186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6"/>
            <p:cNvSpPr/>
            <p:nvPr/>
          </p:nvSpPr>
          <p:spPr>
            <a:xfrm>
              <a:off x="1436075" y="2469300"/>
              <a:ext cx="55475" cy="55500"/>
            </a:xfrm>
            <a:custGeom>
              <a:avLst/>
              <a:gdLst/>
              <a:ahLst/>
              <a:cxnLst/>
              <a:rect l="l" t="t" r="r" b="b"/>
              <a:pathLst>
                <a:path w="2219" h="2220" extrusionOk="0">
                  <a:moveTo>
                    <a:pt x="1110" y="1"/>
                  </a:moveTo>
                  <a:cubicBezTo>
                    <a:pt x="490" y="1"/>
                    <a:pt x="1" y="490"/>
                    <a:pt x="1" y="1110"/>
                  </a:cubicBezTo>
                  <a:cubicBezTo>
                    <a:pt x="1" y="1730"/>
                    <a:pt x="490" y="2219"/>
                    <a:pt x="1110" y="2219"/>
                  </a:cubicBezTo>
                  <a:cubicBezTo>
                    <a:pt x="1729" y="2219"/>
                    <a:pt x="2219" y="1730"/>
                    <a:pt x="2219" y="1110"/>
                  </a:cubicBezTo>
                  <a:cubicBezTo>
                    <a:pt x="2219" y="490"/>
                    <a:pt x="1729" y="1"/>
                    <a:pt x="111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6"/>
            <p:cNvSpPr/>
            <p:nvPr/>
          </p:nvSpPr>
          <p:spPr>
            <a:xfrm>
              <a:off x="1468700" y="2295600"/>
              <a:ext cx="55475" cy="54675"/>
            </a:xfrm>
            <a:custGeom>
              <a:avLst/>
              <a:gdLst/>
              <a:ahLst/>
              <a:cxnLst/>
              <a:rect l="l" t="t" r="r" b="b"/>
              <a:pathLst>
                <a:path w="2219" h="2187" extrusionOk="0">
                  <a:moveTo>
                    <a:pt x="1109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109" y="2186"/>
                  </a:cubicBezTo>
                  <a:cubicBezTo>
                    <a:pt x="1729" y="2186"/>
                    <a:pt x="2219" y="1697"/>
                    <a:pt x="2219" y="1077"/>
                  </a:cubicBezTo>
                  <a:cubicBezTo>
                    <a:pt x="2219" y="490"/>
                    <a:pt x="1729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6"/>
            <p:cNvSpPr/>
            <p:nvPr/>
          </p:nvSpPr>
          <p:spPr>
            <a:xfrm>
              <a:off x="1515175" y="2125175"/>
              <a:ext cx="54675" cy="54650"/>
            </a:xfrm>
            <a:custGeom>
              <a:avLst/>
              <a:gdLst/>
              <a:ahLst/>
              <a:cxnLst/>
              <a:rect l="l" t="t" r="r" b="b"/>
              <a:pathLst>
                <a:path w="2187" h="2186" extrusionOk="0">
                  <a:moveTo>
                    <a:pt x="1077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109"/>
                  </a:cubicBezTo>
                  <a:cubicBezTo>
                    <a:pt x="2186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6"/>
            <p:cNvSpPr/>
            <p:nvPr/>
          </p:nvSpPr>
          <p:spPr>
            <a:xfrm>
              <a:off x="1573075" y="1958000"/>
              <a:ext cx="54675" cy="54650"/>
            </a:xfrm>
            <a:custGeom>
              <a:avLst/>
              <a:gdLst/>
              <a:ahLst/>
              <a:cxnLst/>
              <a:rect l="l" t="t" r="r" b="b"/>
              <a:pathLst>
                <a:path w="2187" h="2186" extrusionOk="0">
                  <a:moveTo>
                    <a:pt x="1077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109"/>
                  </a:cubicBezTo>
                  <a:cubicBezTo>
                    <a:pt x="2186" y="522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6"/>
            <p:cNvSpPr/>
            <p:nvPr/>
          </p:nvSpPr>
          <p:spPr>
            <a:xfrm>
              <a:off x="1644850" y="1796525"/>
              <a:ext cx="53850" cy="53025"/>
            </a:xfrm>
            <a:custGeom>
              <a:avLst/>
              <a:gdLst/>
              <a:ahLst/>
              <a:cxnLst/>
              <a:rect l="l" t="t" r="r" b="b"/>
              <a:pathLst>
                <a:path w="2154" h="2121" extrusionOk="0">
                  <a:moveTo>
                    <a:pt x="1077" y="1"/>
                  </a:moveTo>
                  <a:cubicBezTo>
                    <a:pt x="522" y="1"/>
                    <a:pt x="0" y="457"/>
                    <a:pt x="0" y="1077"/>
                  </a:cubicBezTo>
                  <a:cubicBezTo>
                    <a:pt x="0" y="1632"/>
                    <a:pt x="457" y="2121"/>
                    <a:pt x="1077" y="2121"/>
                  </a:cubicBezTo>
                  <a:cubicBezTo>
                    <a:pt x="1631" y="2121"/>
                    <a:pt x="2153" y="1697"/>
                    <a:pt x="2153" y="1077"/>
                  </a:cubicBezTo>
                  <a:cubicBezTo>
                    <a:pt x="2153" y="490"/>
                    <a:pt x="1664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6"/>
            <p:cNvSpPr/>
            <p:nvPr/>
          </p:nvSpPr>
          <p:spPr>
            <a:xfrm>
              <a:off x="1728025" y="1640775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44" y="0"/>
                  </a:moveTo>
                  <a:cubicBezTo>
                    <a:pt x="490" y="0"/>
                    <a:pt x="0" y="489"/>
                    <a:pt x="0" y="1044"/>
                  </a:cubicBezTo>
                  <a:cubicBezTo>
                    <a:pt x="0" y="1631"/>
                    <a:pt x="490" y="2120"/>
                    <a:pt x="1044" y="2120"/>
                  </a:cubicBezTo>
                  <a:cubicBezTo>
                    <a:pt x="1631" y="2120"/>
                    <a:pt x="2121" y="1631"/>
                    <a:pt x="2121" y="1044"/>
                  </a:cubicBezTo>
                  <a:cubicBezTo>
                    <a:pt x="2121" y="489"/>
                    <a:pt x="1631" y="0"/>
                    <a:pt x="104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6"/>
            <p:cNvSpPr/>
            <p:nvPr/>
          </p:nvSpPr>
          <p:spPr>
            <a:xfrm>
              <a:off x="1821800" y="1491525"/>
              <a:ext cx="53050" cy="53050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45" y="1"/>
                  </a:moveTo>
                  <a:cubicBezTo>
                    <a:pt x="457" y="1"/>
                    <a:pt x="1" y="490"/>
                    <a:pt x="1" y="1077"/>
                  </a:cubicBezTo>
                  <a:cubicBezTo>
                    <a:pt x="1" y="1664"/>
                    <a:pt x="457" y="2121"/>
                    <a:pt x="1045" y="2121"/>
                  </a:cubicBezTo>
                  <a:cubicBezTo>
                    <a:pt x="1632" y="2121"/>
                    <a:pt x="2121" y="1664"/>
                    <a:pt x="2121" y="1077"/>
                  </a:cubicBezTo>
                  <a:cubicBezTo>
                    <a:pt x="2121" y="490"/>
                    <a:pt x="1632" y="1"/>
                    <a:pt x="104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6"/>
            <p:cNvSpPr/>
            <p:nvPr/>
          </p:nvSpPr>
          <p:spPr>
            <a:xfrm>
              <a:off x="1928625" y="1350450"/>
              <a:ext cx="51425" cy="50575"/>
            </a:xfrm>
            <a:custGeom>
              <a:avLst/>
              <a:gdLst/>
              <a:ahLst/>
              <a:cxnLst/>
              <a:rect l="l" t="t" r="r" b="b"/>
              <a:pathLst>
                <a:path w="2057" h="2023" extrusionOk="0">
                  <a:moveTo>
                    <a:pt x="1012" y="0"/>
                  </a:moveTo>
                  <a:cubicBezTo>
                    <a:pt x="458" y="0"/>
                    <a:pt x="1" y="425"/>
                    <a:pt x="1" y="1012"/>
                  </a:cubicBezTo>
                  <a:cubicBezTo>
                    <a:pt x="1" y="1599"/>
                    <a:pt x="458" y="2023"/>
                    <a:pt x="1012" y="2023"/>
                  </a:cubicBezTo>
                  <a:cubicBezTo>
                    <a:pt x="1599" y="2023"/>
                    <a:pt x="2056" y="1599"/>
                    <a:pt x="2056" y="1012"/>
                  </a:cubicBezTo>
                  <a:cubicBezTo>
                    <a:pt x="2056" y="457"/>
                    <a:pt x="1599" y="0"/>
                    <a:pt x="101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6"/>
            <p:cNvSpPr/>
            <p:nvPr/>
          </p:nvSpPr>
          <p:spPr>
            <a:xfrm>
              <a:off x="2043625" y="1216700"/>
              <a:ext cx="51400" cy="51400"/>
            </a:xfrm>
            <a:custGeom>
              <a:avLst/>
              <a:gdLst/>
              <a:ahLst/>
              <a:cxnLst/>
              <a:rect l="l" t="t" r="r" b="b"/>
              <a:pathLst>
                <a:path w="2056" h="2056" extrusionOk="0">
                  <a:moveTo>
                    <a:pt x="1044" y="1"/>
                  </a:moveTo>
                  <a:cubicBezTo>
                    <a:pt x="457" y="1"/>
                    <a:pt x="0" y="458"/>
                    <a:pt x="0" y="1012"/>
                  </a:cubicBezTo>
                  <a:cubicBezTo>
                    <a:pt x="0" y="1599"/>
                    <a:pt x="457" y="2056"/>
                    <a:pt x="1044" y="2056"/>
                  </a:cubicBezTo>
                  <a:cubicBezTo>
                    <a:pt x="1599" y="2056"/>
                    <a:pt x="2055" y="1599"/>
                    <a:pt x="2055" y="1012"/>
                  </a:cubicBezTo>
                  <a:cubicBezTo>
                    <a:pt x="2055" y="458"/>
                    <a:pt x="1566" y="1"/>
                    <a:pt x="104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6"/>
            <p:cNvSpPr/>
            <p:nvPr/>
          </p:nvSpPr>
          <p:spPr>
            <a:xfrm>
              <a:off x="2168400" y="1091125"/>
              <a:ext cx="50575" cy="51400"/>
            </a:xfrm>
            <a:custGeom>
              <a:avLst/>
              <a:gdLst/>
              <a:ahLst/>
              <a:cxnLst/>
              <a:rect l="l" t="t" r="r" b="b"/>
              <a:pathLst>
                <a:path w="2023" h="2056" extrusionOk="0">
                  <a:moveTo>
                    <a:pt x="1011" y="0"/>
                  </a:moveTo>
                  <a:cubicBezTo>
                    <a:pt x="457" y="0"/>
                    <a:pt x="0" y="457"/>
                    <a:pt x="0" y="1044"/>
                  </a:cubicBezTo>
                  <a:cubicBezTo>
                    <a:pt x="0" y="1599"/>
                    <a:pt x="457" y="2055"/>
                    <a:pt x="1011" y="2055"/>
                  </a:cubicBezTo>
                  <a:cubicBezTo>
                    <a:pt x="1599" y="2055"/>
                    <a:pt x="2023" y="1599"/>
                    <a:pt x="2023" y="1044"/>
                  </a:cubicBezTo>
                  <a:cubicBezTo>
                    <a:pt x="2023" y="490"/>
                    <a:pt x="1599" y="66"/>
                    <a:pt x="101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6"/>
            <p:cNvSpPr/>
            <p:nvPr/>
          </p:nvSpPr>
          <p:spPr>
            <a:xfrm>
              <a:off x="2303775" y="97695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1"/>
                  </a:moveTo>
                  <a:cubicBezTo>
                    <a:pt x="457" y="1"/>
                    <a:pt x="0" y="425"/>
                    <a:pt x="0" y="979"/>
                  </a:cubicBezTo>
                  <a:cubicBezTo>
                    <a:pt x="0" y="1534"/>
                    <a:pt x="392" y="1958"/>
                    <a:pt x="979" y="1958"/>
                  </a:cubicBezTo>
                  <a:cubicBezTo>
                    <a:pt x="1501" y="1958"/>
                    <a:pt x="1957" y="1566"/>
                    <a:pt x="1957" y="979"/>
                  </a:cubicBezTo>
                  <a:cubicBezTo>
                    <a:pt x="1957" y="457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"/>
            <p:cNvSpPr/>
            <p:nvPr/>
          </p:nvSpPr>
          <p:spPr>
            <a:xfrm>
              <a:off x="2445650" y="872575"/>
              <a:ext cx="48975" cy="48950"/>
            </a:xfrm>
            <a:custGeom>
              <a:avLst/>
              <a:gdLst/>
              <a:ahLst/>
              <a:cxnLst/>
              <a:rect l="l" t="t" r="r" b="b"/>
              <a:pathLst>
                <a:path w="1959" h="1958" extrusionOk="0">
                  <a:moveTo>
                    <a:pt x="980" y="0"/>
                  </a:moveTo>
                  <a:cubicBezTo>
                    <a:pt x="425" y="0"/>
                    <a:pt x="1" y="424"/>
                    <a:pt x="1" y="946"/>
                  </a:cubicBezTo>
                  <a:cubicBezTo>
                    <a:pt x="1" y="1501"/>
                    <a:pt x="458" y="1957"/>
                    <a:pt x="980" y="1957"/>
                  </a:cubicBezTo>
                  <a:cubicBezTo>
                    <a:pt x="1501" y="1957"/>
                    <a:pt x="1958" y="1501"/>
                    <a:pt x="1958" y="946"/>
                  </a:cubicBezTo>
                  <a:cubicBezTo>
                    <a:pt x="1958" y="424"/>
                    <a:pt x="1501" y="0"/>
                    <a:pt x="98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6"/>
            <p:cNvSpPr/>
            <p:nvPr/>
          </p:nvSpPr>
          <p:spPr>
            <a:xfrm>
              <a:off x="2594075" y="778775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57" y="1"/>
                    <a:pt x="1" y="425"/>
                    <a:pt x="1" y="980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34" y="1958"/>
                    <a:pt x="1958" y="1501"/>
                    <a:pt x="1958" y="980"/>
                  </a:cubicBezTo>
                  <a:cubicBezTo>
                    <a:pt x="1958" y="392"/>
                    <a:pt x="1534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6"/>
            <p:cNvSpPr/>
            <p:nvPr/>
          </p:nvSpPr>
          <p:spPr>
            <a:xfrm>
              <a:off x="2750650" y="69480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0"/>
                  </a:moveTo>
                  <a:cubicBezTo>
                    <a:pt x="425" y="0"/>
                    <a:pt x="1" y="457"/>
                    <a:pt x="1" y="979"/>
                  </a:cubicBezTo>
                  <a:cubicBezTo>
                    <a:pt x="1" y="1501"/>
                    <a:pt x="425" y="1957"/>
                    <a:pt x="979" y="1957"/>
                  </a:cubicBezTo>
                  <a:cubicBezTo>
                    <a:pt x="1501" y="1957"/>
                    <a:pt x="1958" y="1501"/>
                    <a:pt x="1958" y="979"/>
                  </a:cubicBezTo>
                  <a:cubicBezTo>
                    <a:pt x="1958" y="457"/>
                    <a:pt x="1501" y="33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6"/>
            <p:cNvSpPr/>
            <p:nvPr/>
          </p:nvSpPr>
          <p:spPr>
            <a:xfrm>
              <a:off x="2912950" y="625475"/>
              <a:ext cx="47325" cy="46500"/>
            </a:xfrm>
            <a:custGeom>
              <a:avLst/>
              <a:gdLst/>
              <a:ahLst/>
              <a:cxnLst/>
              <a:rect l="l" t="t" r="r" b="b"/>
              <a:pathLst>
                <a:path w="1893" h="1860" extrusionOk="0">
                  <a:moveTo>
                    <a:pt x="946" y="0"/>
                  </a:moveTo>
                  <a:cubicBezTo>
                    <a:pt x="424" y="0"/>
                    <a:pt x="0" y="424"/>
                    <a:pt x="0" y="946"/>
                  </a:cubicBezTo>
                  <a:cubicBezTo>
                    <a:pt x="0" y="1468"/>
                    <a:pt x="424" y="1860"/>
                    <a:pt x="946" y="1860"/>
                  </a:cubicBezTo>
                  <a:cubicBezTo>
                    <a:pt x="1501" y="1860"/>
                    <a:pt x="1892" y="1468"/>
                    <a:pt x="1892" y="946"/>
                  </a:cubicBezTo>
                  <a:cubicBezTo>
                    <a:pt x="1892" y="424"/>
                    <a:pt x="1501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6"/>
            <p:cNvSpPr/>
            <p:nvPr/>
          </p:nvSpPr>
          <p:spPr>
            <a:xfrm>
              <a:off x="3080125" y="566750"/>
              <a:ext cx="47325" cy="46525"/>
            </a:xfrm>
            <a:custGeom>
              <a:avLst/>
              <a:gdLst/>
              <a:ahLst/>
              <a:cxnLst/>
              <a:rect l="l" t="t" r="r" b="b"/>
              <a:pathLst>
                <a:path w="1893" h="1861" extrusionOk="0">
                  <a:moveTo>
                    <a:pt x="946" y="1"/>
                  </a:moveTo>
                  <a:cubicBezTo>
                    <a:pt x="424" y="1"/>
                    <a:pt x="0" y="392"/>
                    <a:pt x="0" y="914"/>
                  </a:cubicBezTo>
                  <a:cubicBezTo>
                    <a:pt x="0" y="1436"/>
                    <a:pt x="424" y="1860"/>
                    <a:pt x="946" y="1860"/>
                  </a:cubicBezTo>
                  <a:cubicBezTo>
                    <a:pt x="1501" y="1860"/>
                    <a:pt x="1892" y="1436"/>
                    <a:pt x="1892" y="914"/>
                  </a:cubicBezTo>
                  <a:cubicBezTo>
                    <a:pt x="1892" y="425"/>
                    <a:pt x="1501" y="1"/>
                    <a:pt x="94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6"/>
            <p:cNvSpPr/>
            <p:nvPr/>
          </p:nvSpPr>
          <p:spPr>
            <a:xfrm>
              <a:off x="3250550" y="520275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7" y="0"/>
                  </a:moveTo>
                  <a:cubicBezTo>
                    <a:pt x="425" y="0"/>
                    <a:pt x="1" y="425"/>
                    <a:pt x="1" y="946"/>
                  </a:cubicBezTo>
                  <a:cubicBezTo>
                    <a:pt x="1" y="1468"/>
                    <a:pt x="425" y="1892"/>
                    <a:pt x="947" y="1892"/>
                  </a:cubicBezTo>
                  <a:cubicBezTo>
                    <a:pt x="1469" y="1892"/>
                    <a:pt x="1893" y="1468"/>
                    <a:pt x="1893" y="946"/>
                  </a:cubicBezTo>
                  <a:cubicBezTo>
                    <a:pt x="1893" y="425"/>
                    <a:pt x="1469" y="0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6"/>
            <p:cNvSpPr/>
            <p:nvPr/>
          </p:nvSpPr>
          <p:spPr>
            <a:xfrm>
              <a:off x="3425900" y="489275"/>
              <a:ext cx="44875" cy="44900"/>
            </a:xfrm>
            <a:custGeom>
              <a:avLst/>
              <a:gdLst/>
              <a:ahLst/>
              <a:cxnLst/>
              <a:rect l="l" t="t" r="r" b="b"/>
              <a:pathLst>
                <a:path w="1795" h="1796" extrusionOk="0">
                  <a:moveTo>
                    <a:pt x="913" y="1"/>
                  </a:moveTo>
                  <a:cubicBezTo>
                    <a:pt x="424" y="1"/>
                    <a:pt x="0" y="392"/>
                    <a:pt x="0" y="882"/>
                  </a:cubicBezTo>
                  <a:cubicBezTo>
                    <a:pt x="0" y="1371"/>
                    <a:pt x="424" y="1795"/>
                    <a:pt x="913" y="1795"/>
                  </a:cubicBezTo>
                  <a:cubicBezTo>
                    <a:pt x="1403" y="1795"/>
                    <a:pt x="1794" y="1371"/>
                    <a:pt x="1794" y="882"/>
                  </a:cubicBezTo>
                  <a:cubicBezTo>
                    <a:pt x="1794" y="392"/>
                    <a:pt x="1403" y="1"/>
                    <a:pt x="91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"/>
            <p:cNvSpPr/>
            <p:nvPr/>
          </p:nvSpPr>
          <p:spPr>
            <a:xfrm>
              <a:off x="3601225" y="46972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0"/>
                  </a:moveTo>
                  <a:cubicBezTo>
                    <a:pt x="424" y="0"/>
                    <a:pt x="0" y="391"/>
                    <a:pt x="0" y="881"/>
                  </a:cubicBezTo>
                  <a:cubicBezTo>
                    <a:pt x="0" y="1370"/>
                    <a:pt x="424" y="1794"/>
                    <a:pt x="914" y="1794"/>
                  </a:cubicBezTo>
                  <a:cubicBezTo>
                    <a:pt x="1403" y="1794"/>
                    <a:pt x="1794" y="1370"/>
                    <a:pt x="1794" y="881"/>
                  </a:cubicBezTo>
                  <a:cubicBezTo>
                    <a:pt x="1794" y="391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6"/>
            <p:cNvSpPr/>
            <p:nvPr/>
          </p:nvSpPr>
          <p:spPr>
            <a:xfrm>
              <a:off x="3776550" y="46237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0"/>
                  </a:moveTo>
                  <a:cubicBezTo>
                    <a:pt x="425" y="0"/>
                    <a:pt x="1" y="425"/>
                    <a:pt x="1" y="914"/>
                  </a:cubicBezTo>
                  <a:cubicBezTo>
                    <a:pt x="1" y="1403"/>
                    <a:pt x="425" y="1795"/>
                    <a:pt x="914" y="1795"/>
                  </a:cubicBezTo>
                  <a:cubicBezTo>
                    <a:pt x="1403" y="1795"/>
                    <a:pt x="1795" y="1403"/>
                    <a:pt x="1795" y="914"/>
                  </a:cubicBezTo>
                  <a:cubicBezTo>
                    <a:pt x="1795" y="425"/>
                    <a:pt x="1436" y="33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6"/>
            <p:cNvSpPr/>
            <p:nvPr/>
          </p:nvSpPr>
          <p:spPr>
            <a:xfrm>
              <a:off x="3954325" y="469675"/>
              <a:ext cx="44875" cy="44925"/>
            </a:xfrm>
            <a:custGeom>
              <a:avLst/>
              <a:gdLst/>
              <a:ahLst/>
              <a:cxnLst/>
              <a:rect l="l" t="t" r="r" b="b"/>
              <a:pathLst>
                <a:path w="1795" h="1797" extrusionOk="0">
                  <a:moveTo>
                    <a:pt x="938" y="0"/>
                  </a:moveTo>
                  <a:cubicBezTo>
                    <a:pt x="920" y="0"/>
                    <a:pt x="901" y="1"/>
                    <a:pt x="881" y="2"/>
                  </a:cubicBezTo>
                  <a:cubicBezTo>
                    <a:pt x="392" y="2"/>
                    <a:pt x="1" y="393"/>
                    <a:pt x="1" y="883"/>
                  </a:cubicBezTo>
                  <a:cubicBezTo>
                    <a:pt x="1" y="1372"/>
                    <a:pt x="392" y="1796"/>
                    <a:pt x="881" y="1796"/>
                  </a:cubicBezTo>
                  <a:cubicBezTo>
                    <a:pt x="1371" y="1796"/>
                    <a:pt x="1795" y="1372"/>
                    <a:pt x="1795" y="883"/>
                  </a:cubicBezTo>
                  <a:cubicBezTo>
                    <a:pt x="1795" y="381"/>
                    <a:pt x="1403" y="0"/>
                    <a:pt x="93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"/>
            <p:cNvSpPr/>
            <p:nvPr/>
          </p:nvSpPr>
          <p:spPr>
            <a:xfrm>
              <a:off x="4129650" y="487650"/>
              <a:ext cx="46525" cy="47325"/>
            </a:xfrm>
            <a:custGeom>
              <a:avLst/>
              <a:gdLst/>
              <a:ahLst/>
              <a:cxnLst/>
              <a:rect l="l" t="t" r="r" b="b"/>
              <a:pathLst>
                <a:path w="1861" h="1893" extrusionOk="0">
                  <a:moveTo>
                    <a:pt x="914" y="1"/>
                  </a:moveTo>
                  <a:cubicBezTo>
                    <a:pt x="392" y="1"/>
                    <a:pt x="1" y="425"/>
                    <a:pt x="1" y="947"/>
                  </a:cubicBezTo>
                  <a:cubicBezTo>
                    <a:pt x="1" y="1469"/>
                    <a:pt x="392" y="1893"/>
                    <a:pt x="914" y="1893"/>
                  </a:cubicBezTo>
                  <a:cubicBezTo>
                    <a:pt x="1469" y="1893"/>
                    <a:pt x="1860" y="1469"/>
                    <a:pt x="1860" y="947"/>
                  </a:cubicBezTo>
                  <a:cubicBezTo>
                    <a:pt x="1860" y="425"/>
                    <a:pt x="1436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6"/>
            <p:cNvSpPr/>
            <p:nvPr/>
          </p:nvSpPr>
          <p:spPr>
            <a:xfrm>
              <a:off x="4301725" y="519450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57" y="1"/>
                    <a:pt x="1" y="458"/>
                    <a:pt x="1" y="979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01" y="1958"/>
                    <a:pt x="1958" y="1501"/>
                    <a:pt x="1958" y="979"/>
                  </a:cubicBezTo>
                  <a:cubicBezTo>
                    <a:pt x="1958" y="458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"/>
            <p:cNvSpPr/>
            <p:nvPr/>
          </p:nvSpPr>
          <p:spPr>
            <a:xfrm>
              <a:off x="4471350" y="564300"/>
              <a:ext cx="50600" cy="51400"/>
            </a:xfrm>
            <a:custGeom>
              <a:avLst/>
              <a:gdLst/>
              <a:ahLst/>
              <a:cxnLst/>
              <a:rect l="l" t="t" r="r" b="b"/>
              <a:pathLst>
                <a:path w="2024" h="2056" extrusionOk="0">
                  <a:moveTo>
                    <a:pt x="1012" y="1"/>
                  </a:moveTo>
                  <a:cubicBezTo>
                    <a:pt x="425" y="1"/>
                    <a:pt x="1" y="458"/>
                    <a:pt x="1" y="1012"/>
                  </a:cubicBezTo>
                  <a:cubicBezTo>
                    <a:pt x="1" y="1599"/>
                    <a:pt x="425" y="2056"/>
                    <a:pt x="1012" y="2056"/>
                  </a:cubicBezTo>
                  <a:cubicBezTo>
                    <a:pt x="1566" y="2056"/>
                    <a:pt x="2023" y="1599"/>
                    <a:pt x="2023" y="1012"/>
                  </a:cubicBezTo>
                  <a:cubicBezTo>
                    <a:pt x="2023" y="458"/>
                    <a:pt x="1566" y="1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6"/>
            <p:cNvSpPr/>
            <p:nvPr/>
          </p:nvSpPr>
          <p:spPr>
            <a:xfrm>
              <a:off x="4636900" y="621400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77" y="0"/>
                  </a:moveTo>
                  <a:cubicBezTo>
                    <a:pt x="490" y="0"/>
                    <a:pt x="1" y="490"/>
                    <a:pt x="1" y="1077"/>
                  </a:cubicBezTo>
                  <a:cubicBezTo>
                    <a:pt x="1" y="1631"/>
                    <a:pt x="490" y="2121"/>
                    <a:pt x="1077" y="2121"/>
                  </a:cubicBezTo>
                  <a:cubicBezTo>
                    <a:pt x="1632" y="2121"/>
                    <a:pt x="2121" y="1631"/>
                    <a:pt x="2121" y="1077"/>
                  </a:cubicBezTo>
                  <a:cubicBezTo>
                    <a:pt x="2121" y="490"/>
                    <a:pt x="1632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"/>
            <p:cNvSpPr/>
            <p:nvPr/>
          </p:nvSpPr>
          <p:spPr>
            <a:xfrm>
              <a:off x="4798375" y="691525"/>
              <a:ext cx="54650" cy="55475"/>
            </a:xfrm>
            <a:custGeom>
              <a:avLst/>
              <a:gdLst/>
              <a:ahLst/>
              <a:cxnLst/>
              <a:rect l="l" t="t" r="r" b="b"/>
              <a:pathLst>
                <a:path w="2186" h="2219" extrusionOk="0">
                  <a:moveTo>
                    <a:pt x="1109" y="1"/>
                  </a:moveTo>
                  <a:cubicBezTo>
                    <a:pt x="490" y="1"/>
                    <a:pt x="0" y="490"/>
                    <a:pt x="0" y="1110"/>
                  </a:cubicBezTo>
                  <a:cubicBezTo>
                    <a:pt x="0" y="1729"/>
                    <a:pt x="490" y="2219"/>
                    <a:pt x="1109" y="2219"/>
                  </a:cubicBezTo>
                  <a:cubicBezTo>
                    <a:pt x="1697" y="2219"/>
                    <a:pt x="2186" y="1729"/>
                    <a:pt x="2186" y="1110"/>
                  </a:cubicBezTo>
                  <a:cubicBezTo>
                    <a:pt x="2186" y="490"/>
                    <a:pt x="1664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6"/>
            <p:cNvSpPr/>
            <p:nvPr/>
          </p:nvSpPr>
          <p:spPr>
            <a:xfrm>
              <a:off x="4953325" y="773075"/>
              <a:ext cx="57100" cy="57125"/>
            </a:xfrm>
            <a:custGeom>
              <a:avLst/>
              <a:gdLst/>
              <a:ahLst/>
              <a:cxnLst/>
              <a:rect l="l" t="t" r="r" b="b"/>
              <a:pathLst>
                <a:path w="2284" h="2285" extrusionOk="0">
                  <a:moveTo>
                    <a:pt x="1142" y="1"/>
                  </a:moveTo>
                  <a:cubicBezTo>
                    <a:pt x="522" y="1"/>
                    <a:pt x="0" y="555"/>
                    <a:pt x="0" y="1142"/>
                  </a:cubicBezTo>
                  <a:cubicBezTo>
                    <a:pt x="0" y="1762"/>
                    <a:pt x="522" y="2284"/>
                    <a:pt x="1142" y="2284"/>
                  </a:cubicBezTo>
                  <a:cubicBezTo>
                    <a:pt x="1762" y="2284"/>
                    <a:pt x="2283" y="1762"/>
                    <a:pt x="2283" y="1142"/>
                  </a:cubicBezTo>
                  <a:cubicBezTo>
                    <a:pt x="2283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6"/>
            <p:cNvSpPr/>
            <p:nvPr/>
          </p:nvSpPr>
          <p:spPr>
            <a:xfrm>
              <a:off x="5100925" y="866050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1175" y="0"/>
                  </a:moveTo>
                  <a:cubicBezTo>
                    <a:pt x="522" y="0"/>
                    <a:pt x="0" y="522"/>
                    <a:pt x="0" y="1175"/>
                  </a:cubicBezTo>
                  <a:cubicBezTo>
                    <a:pt x="0" y="1827"/>
                    <a:pt x="522" y="2382"/>
                    <a:pt x="1175" y="2382"/>
                  </a:cubicBezTo>
                  <a:cubicBezTo>
                    <a:pt x="1827" y="2382"/>
                    <a:pt x="2382" y="1827"/>
                    <a:pt x="2382" y="1175"/>
                  </a:cubicBezTo>
                  <a:cubicBezTo>
                    <a:pt x="2382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6"/>
            <p:cNvSpPr/>
            <p:nvPr/>
          </p:nvSpPr>
          <p:spPr>
            <a:xfrm>
              <a:off x="5242825" y="970425"/>
              <a:ext cx="61175" cy="61200"/>
            </a:xfrm>
            <a:custGeom>
              <a:avLst/>
              <a:gdLst/>
              <a:ahLst/>
              <a:cxnLst/>
              <a:rect l="l" t="t" r="r" b="b"/>
              <a:pathLst>
                <a:path w="2447" h="2448" extrusionOk="0">
                  <a:moveTo>
                    <a:pt x="1207" y="1"/>
                  </a:moveTo>
                  <a:cubicBezTo>
                    <a:pt x="522" y="1"/>
                    <a:pt x="0" y="523"/>
                    <a:pt x="0" y="1208"/>
                  </a:cubicBezTo>
                  <a:cubicBezTo>
                    <a:pt x="0" y="1893"/>
                    <a:pt x="522" y="2447"/>
                    <a:pt x="1207" y="2447"/>
                  </a:cubicBezTo>
                  <a:cubicBezTo>
                    <a:pt x="1925" y="2447"/>
                    <a:pt x="2447" y="1893"/>
                    <a:pt x="2447" y="1208"/>
                  </a:cubicBezTo>
                  <a:cubicBezTo>
                    <a:pt x="2447" y="555"/>
                    <a:pt x="1859" y="1"/>
                    <a:pt x="120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6"/>
            <p:cNvSpPr/>
            <p:nvPr/>
          </p:nvSpPr>
          <p:spPr>
            <a:xfrm>
              <a:off x="5374925" y="1084600"/>
              <a:ext cx="63625" cy="62825"/>
            </a:xfrm>
            <a:custGeom>
              <a:avLst/>
              <a:gdLst/>
              <a:ahLst/>
              <a:cxnLst/>
              <a:rect l="l" t="t" r="r" b="b"/>
              <a:pathLst>
                <a:path w="2545" h="2513" extrusionOk="0">
                  <a:moveTo>
                    <a:pt x="1273" y="0"/>
                  </a:moveTo>
                  <a:cubicBezTo>
                    <a:pt x="588" y="0"/>
                    <a:pt x="1" y="555"/>
                    <a:pt x="1" y="1240"/>
                  </a:cubicBezTo>
                  <a:cubicBezTo>
                    <a:pt x="1" y="1925"/>
                    <a:pt x="588" y="2512"/>
                    <a:pt x="1273" y="2512"/>
                  </a:cubicBezTo>
                  <a:cubicBezTo>
                    <a:pt x="1958" y="2512"/>
                    <a:pt x="2545" y="1958"/>
                    <a:pt x="2545" y="1240"/>
                  </a:cubicBezTo>
                  <a:cubicBezTo>
                    <a:pt x="2545" y="555"/>
                    <a:pt x="1958" y="33"/>
                    <a:pt x="127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"/>
            <p:cNvSpPr/>
            <p:nvPr/>
          </p:nvSpPr>
          <p:spPr>
            <a:xfrm>
              <a:off x="5500500" y="1209325"/>
              <a:ext cx="63650" cy="63675"/>
            </a:xfrm>
            <a:custGeom>
              <a:avLst/>
              <a:gdLst/>
              <a:ahLst/>
              <a:cxnLst/>
              <a:rect l="l" t="t" r="r" b="b"/>
              <a:pathLst>
                <a:path w="2546" h="2547" extrusionOk="0">
                  <a:moveTo>
                    <a:pt x="1328" y="1"/>
                  </a:moveTo>
                  <a:cubicBezTo>
                    <a:pt x="1310" y="1"/>
                    <a:pt x="1291" y="1"/>
                    <a:pt x="1273" y="2"/>
                  </a:cubicBezTo>
                  <a:cubicBezTo>
                    <a:pt x="556" y="2"/>
                    <a:pt x="1" y="589"/>
                    <a:pt x="1" y="1274"/>
                  </a:cubicBezTo>
                  <a:cubicBezTo>
                    <a:pt x="1" y="1959"/>
                    <a:pt x="588" y="2547"/>
                    <a:pt x="1273" y="2547"/>
                  </a:cubicBezTo>
                  <a:cubicBezTo>
                    <a:pt x="1958" y="2547"/>
                    <a:pt x="2545" y="1959"/>
                    <a:pt x="2545" y="1274"/>
                  </a:cubicBezTo>
                  <a:cubicBezTo>
                    <a:pt x="2545" y="576"/>
                    <a:pt x="1989" y="1"/>
                    <a:pt x="132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"/>
            <p:cNvSpPr/>
            <p:nvPr/>
          </p:nvSpPr>
          <p:spPr>
            <a:xfrm>
              <a:off x="5614675" y="1342300"/>
              <a:ext cx="65275" cy="65250"/>
            </a:xfrm>
            <a:custGeom>
              <a:avLst/>
              <a:gdLst/>
              <a:ahLst/>
              <a:cxnLst/>
              <a:rect l="l" t="t" r="r" b="b"/>
              <a:pathLst>
                <a:path w="2611" h="2610" extrusionOk="0">
                  <a:moveTo>
                    <a:pt x="1306" y="0"/>
                  </a:moveTo>
                  <a:cubicBezTo>
                    <a:pt x="588" y="0"/>
                    <a:pt x="1" y="555"/>
                    <a:pt x="1" y="1305"/>
                  </a:cubicBezTo>
                  <a:cubicBezTo>
                    <a:pt x="1" y="2023"/>
                    <a:pt x="588" y="2610"/>
                    <a:pt x="1306" y="2610"/>
                  </a:cubicBezTo>
                  <a:cubicBezTo>
                    <a:pt x="2056" y="2610"/>
                    <a:pt x="2610" y="2023"/>
                    <a:pt x="2610" y="1305"/>
                  </a:cubicBezTo>
                  <a:cubicBezTo>
                    <a:pt x="2610" y="555"/>
                    <a:pt x="2056" y="0"/>
                    <a:pt x="130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"/>
            <p:cNvSpPr/>
            <p:nvPr/>
          </p:nvSpPr>
          <p:spPr>
            <a:xfrm>
              <a:off x="5719075" y="1482550"/>
              <a:ext cx="66875" cy="67725"/>
            </a:xfrm>
            <a:custGeom>
              <a:avLst/>
              <a:gdLst/>
              <a:ahLst/>
              <a:cxnLst/>
              <a:rect l="l" t="t" r="r" b="b"/>
              <a:pathLst>
                <a:path w="2675" h="2709" extrusionOk="0">
                  <a:moveTo>
                    <a:pt x="1338" y="1"/>
                  </a:moveTo>
                  <a:cubicBezTo>
                    <a:pt x="587" y="1"/>
                    <a:pt x="0" y="621"/>
                    <a:pt x="0" y="1371"/>
                  </a:cubicBezTo>
                  <a:cubicBezTo>
                    <a:pt x="0" y="2089"/>
                    <a:pt x="587" y="2708"/>
                    <a:pt x="1338" y="2708"/>
                  </a:cubicBezTo>
                  <a:cubicBezTo>
                    <a:pt x="2055" y="2708"/>
                    <a:pt x="2675" y="2089"/>
                    <a:pt x="2675" y="1371"/>
                  </a:cubicBezTo>
                  <a:cubicBezTo>
                    <a:pt x="2675" y="621"/>
                    <a:pt x="2055" y="1"/>
                    <a:pt x="133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"/>
            <p:cNvSpPr/>
            <p:nvPr/>
          </p:nvSpPr>
          <p:spPr>
            <a:xfrm>
              <a:off x="5811225" y="1631800"/>
              <a:ext cx="69325" cy="69350"/>
            </a:xfrm>
            <a:custGeom>
              <a:avLst/>
              <a:gdLst/>
              <a:ahLst/>
              <a:cxnLst/>
              <a:rect l="l" t="t" r="r" b="b"/>
              <a:pathLst>
                <a:path w="2773" h="2774" extrusionOk="0">
                  <a:moveTo>
                    <a:pt x="1403" y="0"/>
                  </a:moveTo>
                  <a:cubicBezTo>
                    <a:pt x="620" y="0"/>
                    <a:pt x="0" y="588"/>
                    <a:pt x="0" y="1370"/>
                  </a:cubicBezTo>
                  <a:cubicBezTo>
                    <a:pt x="0" y="2153"/>
                    <a:pt x="620" y="2773"/>
                    <a:pt x="1403" y="2773"/>
                  </a:cubicBezTo>
                  <a:cubicBezTo>
                    <a:pt x="2186" y="2773"/>
                    <a:pt x="2773" y="2153"/>
                    <a:pt x="2773" y="1370"/>
                  </a:cubicBezTo>
                  <a:cubicBezTo>
                    <a:pt x="2773" y="588"/>
                    <a:pt x="2186" y="0"/>
                    <a:pt x="140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"/>
            <p:cNvSpPr/>
            <p:nvPr/>
          </p:nvSpPr>
          <p:spPr>
            <a:xfrm>
              <a:off x="5892775" y="1786750"/>
              <a:ext cx="71775" cy="70975"/>
            </a:xfrm>
            <a:custGeom>
              <a:avLst/>
              <a:gdLst/>
              <a:ahLst/>
              <a:cxnLst/>
              <a:rect l="l" t="t" r="r" b="b"/>
              <a:pathLst>
                <a:path w="2871" h="2839" extrusionOk="0">
                  <a:moveTo>
                    <a:pt x="1435" y="0"/>
                  </a:moveTo>
                  <a:cubicBezTo>
                    <a:pt x="620" y="0"/>
                    <a:pt x="0" y="620"/>
                    <a:pt x="0" y="1435"/>
                  </a:cubicBezTo>
                  <a:cubicBezTo>
                    <a:pt x="0" y="2251"/>
                    <a:pt x="653" y="2838"/>
                    <a:pt x="1435" y="2838"/>
                  </a:cubicBezTo>
                  <a:cubicBezTo>
                    <a:pt x="2251" y="2838"/>
                    <a:pt x="2871" y="2186"/>
                    <a:pt x="2871" y="1435"/>
                  </a:cubicBezTo>
                  <a:cubicBezTo>
                    <a:pt x="2871" y="653"/>
                    <a:pt x="2251" y="0"/>
                    <a:pt x="143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"/>
            <p:cNvSpPr/>
            <p:nvPr/>
          </p:nvSpPr>
          <p:spPr>
            <a:xfrm>
              <a:off x="5964525" y="1949025"/>
              <a:ext cx="70975" cy="70975"/>
            </a:xfrm>
            <a:custGeom>
              <a:avLst/>
              <a:gdLst/>
              <a:ahLst/>
              <a:cxnLst/>
              <a:rect l="l" t="t" r="r" b="b"/>
              <a:pathLst>
                <a:path w="2839" h="2839" extrusionOk="0">
                  <a:moveTo>
                    <a:pt x="1436" y="0"/>
                  </a:moveTo>
                  <a:cubicBezTo>
                    <a:pt x="653" y="0"/>
                    <a:pt x="1" y="653"/>
                    <a:pt x="1" y="1403"/>
                  </a:cubicBezTo>
                  <a:cubicBezTo>
                    <a:pt x="1" y="2186"/>
                    <a:pt x="653" y="2838"/>
                    <a:pt x="1436" y="2838"/>
                  </a:cubicBezTo>
                  <a:cubicBezTo>
                    <a:pt x="2186" y="2838"/>
                    <a:pt x="2839" y="2186"/>
                    <a:pt x="2839" y="1403"/>
                  </a:cubicBezTo>
                  <a:cubicBezTo>
                    <a:pt x="2839" y="653"/>
                    <a:pt x="2186" y="0"/>
                    <a:pt x="143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"/>
            <p:cNvSpPr/>
            <p:nvPr/>
          </p:nvSpPr>
          <p:spPr>
            <a:xfrm>
              <a:off x="6023250" y="2114575"/>
              <a:ext cx="71775" cy="71775"/>
            </a:xfrm>
            <a:custGeom>
              <a:avLst/>
              <a:gdLst/>
              <a:ahLst/>
              <a:cxnLst/>
              <a:rect l="l" t="t" r="r" b="b"/>
              <a:pathLst>
                <a:path w="2871" h="2871" extrusionOk="0">
                  <a:moveTo>
                    <a:pt x="1436" y="0"/>
                  </a:moveTo>
                  <a:cubicBezTo>
                    <a:pt x="653" y="0"/>
                    <a:pt x="0" y="653"/>
                    <a:pt x="0" y="1436"/>
                  </a:cubicBezTo>
                  <a:cubicBezTo>
                    <a:pt x="0" y="2218"/>
                    <a:pt x="653" y="2871"/>
                    <a:pt x="1436" y="2871"/>
                  </a:cubicBezTo>
                  <a:cubicBezTo>
                    <a:pt x="2218" y="2871"/>
                    <a:pt x="2871" y="2218"/>
                    <a:pt x="2871" y="1436"/>
                  </a:cubicBezTo>
                  <a:cubicBezTo>
                    <a:pt x="2871" y="653"/>
                    <a:pt x="2218" y="0"/>
                    <a:pt x="143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6"/>
            <p:cNvSpPr/>
            <p:nvPr/>
          </p:nvSpPr>
          <p:spPr>
            <a:xfrm>
              <a:off x="6069725" y="2285800"/>
              <a:ext cx="70975" cy="71825"/>
            </a:xfrm>
            <a:custGeom>
              <a:avLst/>
              <a:gdLst/>
              <a:ahLst/>
              <a:cxnLst/>
              <a:rect l="l" t="t" r="r" b="b"/>
              <a:pathLst>
                <a:path w="2839" h="2873" extrusionOk="0">
                  <a:moveTo>
                    <a:pt x="1460" y="0"/>
                  </a:moveTo>
                  <a:cubicBezTo>
                    <a:pt x="1441" y="0"/>
                    <a:pt x="1422" y="1"/>
                    <a:pt x="1403" y="1"/>
                  </a:cubicBezTo>
                  <a:cubicBezTo>
                    <a:pt x="653" y="1"/>
                    <a:pt x="1" y="621"/>
                    <a:pt x="1" y="1437"/>
                  </a:cubicBezTo>
                  <a:cubicBezTo>
                    <a:pt x="1" y="2220"/>
                    <a:pt x="588" y="2872"/>
                    <a:pt x="1403" y="2872"/>
                  </a:cubicBezTo>
                  <a:cubicBezTo>
                    <a:pt x="2186" y="2872"/>
                    <a:pt x="2839" y="2252"/>
                    <a:pt x="2839" y="1437"/>
                  </a:cubicBezTo>
                  <a:cubicBezTo>
                    <a:pt x="2839" y="641"/>
                    <a:pt x="2217" y="0"/>
                    <a:pt x="146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"/>
            <p:cNvSpPr/>
            <p:nvPr/>
          </p:nvSpPr>
          <p:spPr>
            <a:xfrm>
              <a:off x="6100725" y="2458700"/>
              <a:ext cx="73400" cy="73425"/>
            </a:xfrm>
            <a:custGeom>
              <a:avLst/>
              <a:gdLst/>
              <a:ahLst/>
              <a:cxnLst/>
              <a:rect l="l" t="t" r="r" b="b"/>
              <a:pathLst>
                <a:path w="2936" h="2937" extrusionOk="0">
                  <a:moveTo>
                    <a:pt x="1468" y="1"/>
                  </a:moveTo>
                  <a:cubicBezTo>
                    <a:pt x="653" y="1"/>
                    <a:pt x="0" y="653"/>
                    <a:pt x="0" y="1469"/>
                  </a:cubicBezTo>
                  <a:cubicBezTo>
                    <a:pt x="0" y="2284"/>
                    <a:pt x="653" y="2937"/>
                    <a:pt x="1468" y="2937"/>
                  </a:cubicBezTo>
                  <a:cubicBezTo>
                    <a:pt x="2284" y="2937"/>
                    <a:pt x="2936" y="2284"/>
                    <a:pt x="2936" y="1469"/>
                  </a:cubicBezTo>
                  <a:cubicBezTo>
                    <a:pt x="2936" y="653"/>
                    <a:pt x="2284" y="1"/>
                    <a:pt x="146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"/>
            <p:cNvSpPr/>
            <p:nvPr/>
          </p:nvSpPr>
          <p:spPr>
            <a:xfrm>
              <a:off x="6121100" y="2634050"/>
              <a:ext cx="73425" cy="73400"/>
            </a:xfrm>
            <a:custGeom>
              <a:avLst/>
              <a:gdLst/>
              <a:ahLst/>
              <a:cxnLst/>
              <a:rect l="l" t="t" r="r" b="b"/>
              <a:pathLst>
                <a:path w="2937" h="2936" extrusionOk="0">
                  <a:moveTo>
                    <a:pt x="1469" y="0"/>
                  </a:moveTo>
                  <a:cubicBezTo>
                    <a:pt x="653" y="0"/>
                    <a:pt x="1" y="653"/>
                    <a:pt x="1" y="1468"/>
                  </a:cubicBezTo>
                  <a:cubicBezTo>
                    <a:pt x="1" y="2284"/>
                    <a:pt x="653" y="2936"/>
                    <a:pt x="1469" y="2936"/>
                  </a:cubicBezTo>
                  <a:cubicBezTo>
                    <a:pt x="2284" y="2936"/>
                    <a:pt x="2936" y="2284"/>
                    <a:pt x="2936" y="1468"/>
                  </a:cubicBezTo>
                  <a:cubicBezTo>
                    <a:pt x="2936" y="653"/>
                    <a:pt x="2251" y="0"/>
                    <a:pt x="146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"/>
            <p:cNvSpPr/>
            <p:nvPr/>
          </p:nvSpPr>
          <p:spPr>
            <a:xfrm>
              <a:off x="6042000" y="2843625"/>
              <a:ext cx="9800" cy="10625"/>
            </a:xfrm>
            <a:custGeom>
              <a:avLst/>
              <a:gdLst/>
              <a:ahLst/>
              <a:cxnLst/>
              <a:rect l="l" t="t" r="r" b="b"/>
              <a:pathLst>
                <a:path w="392" h="425" extrusionOk="0">
                  <a:moveTo>
                    <a:pt x="196" y="0"/>
                  </a:moveTo>
                  <a:cubicBezTo>
                    <a:pt x="66" y="0"/>
                    <a:pt x="1" y="98"/>
                    <a:pt x="1" y="196"/>
                  </a:cubicBezTo>
                  <a:cubicBezTo>
                    <a:pt x="1" y="327"/>
                    <a:pt x="66" y="425"/>
                    <a:pt x="196" y="425"/>
                  </a:cubicBezTo>
                  <a:cubicBezTo>
                    <a:pt x="327" y="425"/>
                    <a:pt x="392" y="327"/>
                    <a:pt x="392" y="196"/>
                  </a:cubicBezTo>
                  <a:cubicBezTo>
                    <a:pt x="392" y="98"/>
                    <a:pt x="294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"/>
            <p:cNvSpPr/>
            <p:nvPr/>
          </p:nvSpPr>
          <p:spPr>
            <a:xfrm>
              <a:off x="6033850" y="3018950"/>
              <a:ext cx="12250" cy="12275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29" y="1"/>
                  </a:moveTo>
                  <a:cubicBezTo>
                    <a:pt x="66" y="1"/>
                    <a:pt x="0" y="131"/>
                    <a:pt x="0" y="229"/>
                  </a:cubicBezTo>
                  <a:cubicBezTo>
                    <a:pt x="0" y="425"/>
                    <a:pt x="131" y="490"/>
                    <a:pt x="229" y="490"/>
                  </a:cubicBezTo>
                  <a:cubicBezTo>
                    <a:pt x="392" y="490"/>
                    <a:pt x="490" y="360"/>
                    <a:pt x="490" y="229"/>
                  </a:cubicBezTo>
                  <a:cubicBezTo>
                    <a:pt x="490" y="99"/>
                    <a:pt x="359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"/>
            <p:cNvSpPr/>
            <p:nvPr/>
          </p:nvSpPr>
          <p:spPr>
            <a:xfrm>
              <a:off x="6013450" y="3193475"/>
              <a:ext cx="12275" cy="12250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29" y="0"/>
                  </a:moveTo>
                  <a:cubicBezTo>
                    <a:pt x="131" y="0"/>
                    <a:pt x="1" y="131"/>
                    <a:pt x="1" y="229"/>
                  </a:cubicBezTo>
                  <a:cubicBezTo>
                    <a:pt x="1" y="359"/>
                    <a:pt x="131" y="490"/>
                    <a:pt x="229" y="490"/>
                  </a:cubicBezTo>
                  <a:cubicBezTo>
                    <a:pt x="360" y="490"/>
                    <a:pt x="490" y="359"/>
                    <a:pt x="490" y="229"/>
                  </a:cubicBezTo>
                  <a:cubicBezTo>
                    <a:pt x="490" y="131"/>
                    <a:pt x="360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"/>
            <p:cNvSpPr/>
            <p:nvPr/>
          </p:nvSpPr>
          <p:spPr>
            <a:xfrm>
              <a:off x="5976750" y="3364725"/>
              <a:ext cx="16350" cy="16325"/>
            </a:xfrm>
            <a:custGeom>
              <a:avLst/>
              <a:gdLst/>
              <a:ahLst/>
              <a:cxnLst/>
              <a:rect l="l" t="t" r="r" b="b"/>
              <a:pathLst>
                <a:path w="654" h="653" extrusionOk="0">
                  <a:moveTo>
                    <a:pt x="327" y="1"/>
                  </a:moveTo>
                  <a:cubicBezTo>
                    <a:pt x="131" y="1"/>
                    <a:pt x="1" y="164"/>
                    <a:pt x="1" y="327"/>
                  </a:cubicBezTo>
                  <a:cubicBezTo>
                    <a:pt x="1" y="522"/>
                    <a:pt x="164" y="653"/>
                    <a:pt x="327" y="653"/>
                  </a:cubicBezTo>
                  <a:cubicBezTo>
                    <a:pt x="523" y="653"/>
                    <a:pt x="653" y="490"/>
                    <a:pt x="653" y="327"/>
                  </a:cubicBezTo>
                  <a:cubicBezTo>
                    <a:pt x="653" y="164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"/>
            <p:cNvSpPr/>
            <p:nvPr/>
          </p:nvSpPr>
          <p:spPr>
            <a:xfrm>
              <a:off x="5927825" y="3532725"/>
              <a:ext cx="17975" cy="18775"/>
            </a:xfrm>
            <a:custGeom>
              <a:avLst/>
              <a:gdLst/>
              <a:ahLst/>
              <a:cxnLst/>
              <a:rect l="l" t="t" r="r" b="b"/>
              <a:pathLst>
                <a:path w="719" h="751" extrusionOk="0">
                  <a:moveTo>
                    <a:pt x="360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87"/>
                    <a:pt x="164" y="751"/>
                    <a:pt x="360" y="751"/>
                  </a:cubicBezTo>
                  <a:cubicBezTo>
                    <a:pt x="555" y="751"/>
                    <a:pt x="718" y="587"/>
                    <a:pt x="718" y="359"/>
                  </a:cubicBezTo>
                  <a:cubicBezTo>
                    <a:pt x="718" y="163"/>
                    <a:pt x="555" y="0"/>
                    <a:pt x="36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"/>
            <p:cNvSpPr/>
            <p:nvPr/>
          </p:nvSpPr>
          <p:spPr>
            <a:xfrm>
              <a:off x="5864225" y="3696550"/>
              <a:ext cx="22850" cy="22950"/>
            </a:xfrm>
            <a:custGeom>
              <a:avLst/>
              <a:gdLst/>
              <a:ahLst/>
              <a:cxnLst/>
              <a:rect l="l" t="t" r="r" b="b"/>
              <a:pathLst>
                <a:path w="914" h="918" extrusionOk="0">
                  <a:moveTo>
                    <a:pt x="513" y="0"/>
                  </a:moveTo>
                  <a:cubicBezTo>
                    <a:pt x="495" y="0"/>
                    <a:pt x="476" y="1"/>
                    <a:pt x="457" y="4"/>
                  </a:cubicBezTo>
                  <a:cubicBezTo>
                    <a:pt x="196" y="4"/>
                    <a:pt x="0" y="200"/>
                    <a:pt x="0" y="461"/>
                  </a:cubicBezTo>
                  <a:cubicBezTo>
                    <a:pt x="0" y="721"/>
                    <a:pt x="196" y="917"/>
                    <a:pt x="457" y="917"/>
                  </a:cubicBezTo>
                  <a:cubicBezTo>
                    <a:pt x="718" y="917"/>
                    <a:pt x="914" y="721"/>
                    <a:pt x="914" y="461"/>
                  </a:cubicBezTo>
                  <a:cubicBezTo>
                    <a:pt x="914" y="188"/>
                    <a:pt x="746" y="0"/>
                    <a:pt x="51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"/>
            <p:cNvSpPr/>
            <p:nvPr/>
          </p:nvSpPr>
          <p:spPr>
            <a:xfrm>
              <a:off x="5789200" y="3854775"/>
              <a:ext cx="26125" cy="27000"/>
            </a:xfrm>
            <a:custGeom>
              <a:avLst/>
              <a:gdLst/>
              <a:ahLst/>
              <a:cxnLst/>
              <a:rect l="l" t="t" r="r" b="b"/>
              <a:pathLst>
                <a:path w="1045" h="1080" extrusionOk="0">
                  <a:moveTo>
                    <a:pt x="578" y="0"/>
                  </a:moveTo>
                  <a:cubicBezTo>
                    <a:pt x="560" y="0"/>
                    <a:pt x="541" y="1"/>
                    <a:pt x="522" y="3"/>
                  </a:cubicBezTo>
                  <a:cubicBezTo>
                    <a:pt x="229" y="3"/>
                    <a:pt x="0" y="264"/>
                    <a:pt x="0" y="525"/>
                  </a:cubicBezTo>
                  <a:cubicBezTo>
                    <a:pt x="0" y="819"/>
                    <a:pt x="229" y="1080"/>
                    <a:pt x="522" y="1080"/>
                  </a:cubicBezTo>
                  <a:cubicBezTo>
                    <a:pt x="816" y="1080"/>
                    <a:pt x="1044" y="819"/>
                    <a:pt x="1044" y="525"/>
                  </a:cubicBezTo>
                  <a:cubicBezTo>
                    <a:pt x="1044" y="220"/>
                    <a:pt x="844" y="0"/>
                    <a:pt x="57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"/>
            <p:cNvSpPr/>
            <p:nvPr/>
          </p:nvSpPr>
          <p:spPr>
            <a:xfrm>
              <a:off x="5697850" y="4004900"/>
              <a:ext cx="33475" cy="32625"/>
            </a:xfrm>
            <a:custGeom>
              <a:avLst/>
              <a:gdLst/>
              <a:ahLst/>
              <a:cxnLst/>
              <a:rect l="l" t="t" r="r" b="b"/>
              <a:pathLst>
                <a:path w="1339" h="1305" extrusionOk="0">
                  <a:moveTo>
                    <a:pt x="653" y="0"/>
                  </a:moveTo>
                  <a:cubicBezTo>
                    <a:pt x="295" y="0"/>
                    <a:pt x="1" y="294"/>
                    <a:pt x="1" y="653"/>
                  </a:cubicBezTo>
                  <a:cubicBezTo>
                    <a:pt x="1" y="1011"/>
                    <a:pt x="295" y="1305"/>
                    <a:pt x="653" y="1305"/>
                  </a:cubicBezTo>
                  <a:cubicBezTo>
                    <a:pt x="1045" y="1305"/>
                    <a:pt x="1338" y="1011"/>
                    <a:pt x="1338" y="653"/>
                  </a:cubicBezTo>
                  <a:cubicBezTo>
                    <a:pt x="1338" y="326"/>
                    <a:pt x="1045" y="33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"/>
            <p:cNvSpPr/>
            <p:nvPr/>
          </p:nvSpPr>
          <p:spPr>
            <a:xfrm>
              <a:off x="5598375" y="41492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3"/>
                    <a:pt x="327" y="1469"/>
                    <a:pt x="751" y="1469"/>
                  </a:cubicBezTo>
                  <a:cubicBezTo>
                    <a:pt x="1142" y="1469"/>
                    <a:pt x="1468" y="1143"/>
                    <a:pt x="1468" y="751"/>
                  </a:cubicBezTo>
                  <a:cubicBezTo>
                    <a:pt x="1468" y="327"/>
                    <a:pt x="1142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"/>
            <p:cNvSpPr/>
            <p:nvPr/>
          </p:nvSpPr>
          <p:spPr>
            <a:xfrm>
              <a:off x="5487475" y="4286250"/>
              <a:ext cx="40800" cy="40775"/>
            </a:xfrm>
            <a:custGeom>
              <a:avLst/>
              <a:gdLst/>
              <a:ahLst/>
              <a:cxnLst/>
              <a:rect l="l" t="t" r="r" b="b"/>
              <a:pathLst>
                <a:path w="1632" h="1631" extrusionOk="0">
                  <a:moveTo>
                    <a:pt x="816" y="0"/>
                  </a:moveTo>
                  <a:cubicBezTo>
                    <a:pt x="359" y="0"/>
                    <a:pt x="0" y="359"/>
                    <a:pt x="0" y="816"/>
                  </a:cubicBezTo>
                  <a:cubicBezTo>
                    <a:pt x="0" y="1272"/>
                    <a:pt x="359" y="1631"/>
                    <a:pt x="816" y="1631"/>
                  </a:cubicBezTo>
                  <a:cubicBezTo>
                    <a:pt x="1272" y="1631"/>
                    <a:pt x="1631" y="1272"/>
                    <a:pt x="1631" y="816"/>
                  </a:cubicBezTo>
                  <a:cubicBezTo>
                    <a:pt x="1631" y="359"/>
                    <a:pt x="1272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"/>
            <p:cNvSpPr/>
            <p:nvPr/>
          </p:nvSpPr>
          <p:spPr>
            <a:xfrm>
              <a:off x="5365950" y="44134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1"/>
                  </a:moveTo>
                  <a:cubicBezTo>
                    <a:pt x="425" y="1"/>
                    <a:pt x="1" y="425"/>
                    <a:pt x="1" y="914"/>
                  </a:cubicBezTo>
                  <a:cubicBezTo>
                    <a:pt x="1" y="1403"/>
                    <a:pt x="425" y="1795"/>
                    <a:pt x="914" y="1795"/>
                  </a:cubicBezTo>
                  <a:cubicBezTo>
                    <a:pt x="1403" y="1795"/>
                    <a:pt x="1795" y="1403"/>
                    <a:pt x="1795" y="914"/>
                  </a:cubicBezTo>
                  <a:cubicBezTo>
                    <a:pt x="1795" y="425"/>
                    <a:pt x="1403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"/>
            <p:cNvSpPr/>
            <p:nvPr/>
          </p:nvSpPr>
          <p:spPr>
            <a:xfrm>
              <a:off x="5234650" y="4530875"/>
              <a:ext cx="48975" cy="48975"/>
            </a:xfrm>
            <a:custGeom>
              <a:avLst/>
              <a:gdLst/>
              <a:ahLst/>
              <a:cxnLst/>
              <a:rect l="l" t="t" r="r" b="b"/>
              <a:pathLst>
                <a:path w="1959" h="1959" extrusionOk="0">
                  <a:moveTo>
                    <a:pt x="980" y="1"/>
                  </a:moveTo>
                  <a:cubicBezTo>
                    <a:pt x="458" y="1"/>
                    <a:pt x="1" y="458"/>
                    <a:pt x="1" y="980"/>
                  </a:cubicBezTo>
                  <a:cubicBezTo>
                    <a:pt x="1" y="1501"/>
                    <a:pt x="458" y="1958"/>
                    <a:pt x="980" y="1958"/>
                  </a:cubicBezTo>
                  <a:cubicBezTo>
                    <a:pt x="1501" y="1958"/>
                    <a:pt x="1958" y="1501"/>
                    <a:pt x="1958" y="980"/>
                  </a:cubicBezTo>
                  <a:cubicBezTo>
                    <a:pt x="1958" y="458"/>
                    <a:pt x="1501" y="1"/>
                    <a:pt x="98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6"/>
            <p:cNvSpPr/>
            <p:nvPr/>
          </p:nvSpPr>
          <p:spPr>
            <a:xfrm>
              <a:off x="5095200" y="4638525"/>
              <a:ext cx="50600" cy="51400"/>
            </a:xfrm>
            <a:custGeom>
              <a:avLst/>
              <a:gdLst/>
              <a:ahLst/>
              <a:cxnLst/>
              <a:rect l="l" t="t" r="r" b="b"/>
              <a:pathLst>
                <a:path w="2024" h="2056" extrusionOk="0">
                  <a:moveTo>
                    <a:pt x="1012" y="1"/>
                  </a:moveTo>
                  <a:cubicBezTo>
                    <a:pt x="425" y="1"/>
                    <a:pt x="1" y="457"/>
                    <a:pt x="1" y="1045"/>
                  </a:cubicBezTo>
                  <a:cubicBezTo>
                    <a:pt x="1" y="1599"/>
                    <a:pt x="425" y="2056"/>
                    <a:pt x="1012" y="2056"/>
                  </a:cubicBezTo>
                  <a:cubicBezTo>
                    <a:pt x="1567" y="2056"/>
                    <a:pt x="2023" y="1599"/>
                    <a:pt x="2023" y="1045"/>
                  </a:cubicBezTo>
                  <a:cubicBezTo>
                    <a:pt x="2023" y="490"/>
                    <a:pt x="1567" y="66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6"/>
            <p:cNvSpPr/>
            <p:nvPr/>
          </p:nvSpPr>
          <p:spPr>
            <a:xfrm>
              <a:off x="4946800" y="4736400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77" y="0"/>
                  </a:moveTo>
                  <a:cubicBezTo>
                    <a:pt x="489" y="0"/>
                    <a:pt x="0" y="489"/>
                    <a:pt x="0" y="1077"/>
                  </a:cubicBezTo>
                  <a:cubicBezTo>
                    <a:pt x="0" y="1631"/>
                    <a:pt x="489" y="2120"/>
                    <a:pt x="1077" y="2120"/>
                  </a:cubicBezTo>
                  <a:cubicBezTo>
                    <a:pt x="1631" y="2120"/>
                    <a:pt x="2120" y="1631"/>
                    <a:pt x="2120" y="1077"/>
                  </a:cubicBezTo>
                  <a:cubicBezTo>
                    <a:pt x="2120" y="457"/>
                    <a:pt x="1696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6"/>
            <p:cNvSpPr/>
            <p:nvPr/>
          </p:nvSpPr>
          <p:spPr>
            <a:xfrm>
              <a:off x="4794300" y="4822025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44" y="0"/>
                  </a:moveTo>
                  <a:cubicBezTo>
                    <a:pt x="489" y="0"/>
                    <a:pt x="0" y="490"/>
                    <a:pt x="0" y="1077"/>
                  </a:cubicBezTo>
                  <a:cubicBezTo>
                    <a:pt x="0" y="1631"/>
                    <a:pt x="489" y="2121"/>
                    <a:pt x="1044" y="2121"/>
                  </a:cubicBezTo>
                  <a:cubicBezTo>
                    <a:pt x="1631" y="2121"/>
                    <a:pt x="2120" y="1631"/>
                    <a:pt x="2120" y="1077"/>
                  </a:cubicBezTo>
                  <a:cubicBezTo>
                    <a:pt x="2120" y="490"/>
                    <a:pt x="1631" y="0"/>
                    <a:pt x="104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6"/>
            <p:cNvSpPr/>
            <p:nvPr/>
          </p:nvSpPr>
          <p:spPr>
            <a:xfrm>
              <a:off x="4633650" y="4897050"/>
              <a:ext cx="53825" cy="53025"/>
            </a:xfrm>
            <a:custGeom>
              <a:avLst/>
              <a:gdLst/>
              <a:ahLst/>
              <a:cxnLst/>
              <a:rect l="l" t="t" r="r" b="b"/>
              <a:pathLst>
                <a:path w="2153" h="2121" extrusionOk="0">
                  <a:moveTo>
                    <a:pt x="1077" y="0"/>
                  </a:moveTo>
                  <a:cubicBezTo>
                    <a:pt x="489" y="0"/>
                    <a:pt x="0" y="490"/>
                    <a:pt x="0" y="1044"/>
                  </a:cubicBezTo>
                  <a:cubicBezTo>
                    <a:pt x="0" y="1631"/>
                    <a:pt x="489" y="2121"/>
                    <a:pt x="1077" y="2121"/>
                  </a:cubicBezTo>
                  <a:cubicBezTo>
                    <a:pt x="1664" y="2121"/>
                    <a:pt x="2153" y="1631"/>
                    <a:pt x="2153" y="1044"/>
                  </a:cubicBezTo>
                  <a:cubicBezTo>
                    <a:pt x="2153" y="490"/>
                    <a:pt x="1664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6"/>
            <p:cNvSpPr/>
            <p:nvPr/>
          </p:nvSpPr>
          <p:spPr>
            <a:xfrm>
              <a:off x="4469725" y="495985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0"/>
                  </a:moveTo>
                  <a:cubicBezTo>
                    <a:pt x="457" y="0"/>
                    <a:pt x="0" y="457"/>
                    <a:pt x="0" y="979"/>
                  </a:cubicBezTo>
                  <a:cubicBezTo>
                    <a:pt x="0" y="1501"/>
                    <a:pt x="457" y="1957"/>
                    <a:pt x="979" y="1957"/>
                  </a:cubicBezTo>
                  <a:cubicBezTo>
                    <a:pt x="1501" y="1957"/>
                    <a:pt x="1958" y="1501"/>
                    <a:pt x="1958" y="979"/>
                  </a:cubicBezTo>
                  <a:cubicBezTo>
                    <a:pt x="1958" y="457"/>
                    <a:pt x="1566" y="33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6"/>
            <p:cNvSpPr/>
            <p:nvPr/>
          </p:nvSpPr>
          <p:spPr>
            <a:xfrm>
              <a:off x="4308250" y="501530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6" y="0"/>
                  </a:moveTo>
                  <a:cubicBezTo>
                    <a:pt x="327" y="0"/>
                    <a:pt x="1" y="261"/>
                    <a:pt x="1" y="685"/>
                  </a:cubicBezTo>
                  <a:cubicBezTo>
                    <a:pt x="1" y="1044"/>
                    <a:pt x="262" y="1370"/>
                    <a:pt x="686" y="1370"/>
                  </a:cubicBezTo>
                  <a:cubicBezTo>
                    <a:pt x="1045" y="1370"/>
                    <a:pt x="1371" y="1077"/>
                    <a:pt x="1371" y="685"/>
                  </a:cubicBezTo>
                  <a:cubicBezTo>
                    <a:pt x="1371" y="326"/>
                    <a:pt x="1077" y="0"/>
                    <a:pt x="68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6"/>
            <p:cNvSpPr/>
            <p:nvPr/>
          </p:nvSpPr>
          <p:spPr>
            <a:xfrm>
              <a:off x="4143525" y="5057600"/>
              <a:ext cx="18775" cy="18875"/>
            </a:xfrm>
            <a:custGeom>
              <a:avLst/>
              <a:gdLst/>
              <a:ahLst/>
              <a:cxnLst/>
              <a:rect l="l" t="t" r="r" b="b"/>
              <a:pathLst>
                <a:path w="751" h="755" extrusionOk="0">
                  <a:moveTo>
                    <a:pt x="435" y="1"/>
                  </a:moveTo>
                  <a:cubicBezTo>
                    <a:pt x="421" y="1"/>
                    <a:pt x="406" y="2"/>
                    <a:pt x="392" y="4"/>
                  </a:cubicBezTo>
                  <a:cubicBezTo>
                    <a:pt x="164" y="4"/>
                    <a:pt x="1" y="167"/>
                    <a:pt x="1" y="363"/>
                  </a:cubicBezTo>
                  <a:cubicBezTo>
                    <a:pt x="1" y="592"/>
                    <a:pt x="164" y="755"/>
                    <a:pt x="392" y="755"/>
                  </a:cubicBezTo>
                  <a:cubicBezTo>
                    <a:pt x="588" y="755"/>
                    <a:pt x="751" y="592"/>
                    <a:pt x="751" y="363"/>
                  </a:cubicBezTo>
                  <a:cubicBezTo>
                    <a:pt x="751" y="182"/>
                    <a:pt x="611" y="1"/>
                    <a:pt x="43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6"/>
            <p:cNvSpPr/>
            <p:nvPr/>
          </p:nvSpPr>
          <p:spPr>
            <a:xfrm>
              <a:off x="3972275" y="50829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1"/>
                  </a:moveTo>
                  <a:cubicBezTo>
                    <a:pt x="98" y="1"/>
                    <a:pt x="0" y="98"/>
                    <a:pt x="0" y="164"/>
                  </a:cubicBezTo>
                  <a:cubicBezTo>
                    <a:pt x="0" y="262"/>
                    <a:pt x="98" y="327"/>
                    <a:pt x="163" y="327"/>
                  </a:cubicBezTo>
                  <a:cubicBezTo>
                    <a:pt x="261" y="327"/>
                    <a:pt x="327" y="262"/>
                    <a:pt x="327" y="164"/>
                  </a:cubicBezTo>
                  <a:cubicBezTo>
                    <a:pt x="327" y="98"/>
                    <a:pt x="294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6"/>
            <p:cNvSpPr/>
            <p:nvPr/>
          </p:nvSpPr>
          <p:spPr>
            <a:xfrm>
              <a:off x="3799375" y="5092775"/>
              <a:ext cx="4125" cy="4100"/>
            </a:xfrm>
            <a:custGeom>
              <a:avLst/>
              <a:gdLst/>
              <a:ahLst/>
              <a:cxnLst/>
              <a:rect l="l" t="t" r="r" b="b"/>
              <a:pathLst>
                <a:path w="165" h="164" extrusionOk="0">
                  <a:moveTo>
                    <a:pt x="66" y="0"/>
                  </a:moveTo>
                  <a:cubicBezTo>
                    <a:pt x="34" y="0"/>
                    <a:pt x="1" y="33"/>
                    <a:pt x="1" y="65"/>
                  </a:cubicBezTo>
                  <a:cubicBezTo>
                    <a:pt x="1" y="98"/>
                    <a:pt x="34" y="163"/>
                    <a:pt x="66" y="163"/>
                  </a:cubicBezTo>
                  <a:cubicBezTo>
                    <a:pt x="131" y="163"/>
                    <a:pt x="164" y="98"/>
                    <a:pt x="164" y="65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6"/>
            <p:cNvSpPr/>
            <p:nvPr/>
          </p:nvSpPr>
          <p:spPr>
            <a:xfrm>
              <a:off x="3623250" y="508542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5" y="0"/>
                  </a:moveTo>
                  <a:cubicBezTo>
                    <a:pt x="33" y="0"/>
                    <a:pt x="0" y="33"/>
                    <a:pt x="0" y="66"/>
                  </a:cubicBezTo>
                  <a:cubicBezTo>
                    <a:pt x="0" y="98"/>
                    <a:pt x="33" y="164"/>
                    <a:pt x="65" y="164"/>
                  </a:cubicBezTo>
                  <a:cubicBezTo>
                    <a:pt x="98" y="164"/>
                    <a:pt x="163" y="131"/>
                    <a:pt x="163" y="66"/>
                  </a:cubicBezTo>
                  <a:cubicBezTo>
                    <a:pt x="163" y="33"/>
                    <a:pt x="98" y="0"/>
                    <a:pt x="6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6"/>
            <p:cNvSpPr/>
            <p:nvPr/>
          </p:nvSpPr>
          <p:spPr>
            <a:xfrm>
              <a:off x="3447900" y="5065025"/>
              <a:ext cx="4100" cy="4125"/>
            </a:xfrm>
            <a:custGeom>
              <a:avLst/>
              <a:gdLst/>
              <a:ahLst/>
              <a:cxnLst/>
              <a:rect l="l" t="t" r="r" b="b"/>
              <a:pathLst>
                <a:path w="164" h="165" extrusionOk="0">
                  <a:moveTo>
                    <a:pt x="66" y="1"/>
                  </a:moveTo>
                  <a:cubicBezTo>
                    <a:pt x="33" y="1"/>
                    <a:pt x="1" y="34"/>
                    <a:pt x="1" y="66"/>
                  </a:cubicBezTo>
                  <a:cubicBezTo>
                    <a:pt x="1" y="99"/>
                    <a:pt x="33" y="164"/>
                    <a:pt x="66" y="164"/>
                  </a:cubicBezTo>
                  <a:cubicBezTo>
                    <a:pt x="99" y="164"/>
                    <a:pt x="164" y="131"/>
                    <a:pt x="164" y="66"/>
                  </a:cubicBezTo>
                  <a:cubicBezTo>
                    <a:pt x="164" y="34"/>
                    <a:pt x="99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6"/>
            <p:cNvSpPr/>
            <p:nvPr/>
          </p:nvSpPr>
          <p:spPr>
            <a:xfrm>
              <a:off x="3275025" y="502997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98" y="0"/>
                  </a:moveTo>
                  <a:cubicBezTo>
                    <a:pt x="66" y="0"/>
                    <a:pt x="0" y="66"/>
                    <a:pt x="0" y="98"/>
                  </a:cubicBezTo>
                  <a:cubicBezTo>
                    <a:pt x="0" y="131"/>
                    <a:pt x="66" y="163"/>
                    <a:pt x="98" y="163"/>
                  </a:cubicBezTo>
                  <a:cubicBezTo>
                    <a:pt x="131" y="163"/>
                    <a:pt x="163" y="131"/>
                    <a:pt x="163" y="98"/>
                  </a:cubicBezTo>
                  <a:cubicBezTo>
                    <a:pt x="163" y="66"/>
                    <a:pt x="131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6"/>
            <p:cNvSpPr/>
            <p:nvPr/>
          </p:nvSpPr>
          <p:spPr>
            <a:xfrm>
              <a:off x="3103775" y="498105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0"/>
                  </a:moveTo>
                  <a:cubicBezTo>
                    <a:pt x="65" y="0"/>
                    <a:pt x="0" y="98"/>
                    <a:pt x="0" y="131"/>
                  </a:cubicBezTo>
                  <a:cubicBezTo>
                    <a:pt x="0" y="228"/>
                    <a:pt x="98" y="261"/>
                    <a:pt x="131" y="261"/>
                  </a:cubicBezTo>
                  <a:cubicBezTo>
                    <a:pt x="229" y="261"/>
                    <a:pt x="261" y="163"/>
                    <a:pt x="261" y="131"/>
                  </a:cubicBezTo>
                  <a:cubicBezTo>
                    <a:pt x="261" y="98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"/>
            <p:cNvSpPr/>
            <p:nvPr/>
          </p:nvSpPr>
          <p:spPr>
            <a:xfrm>
              <a:off x="2939025" y="4919875"/>
              <a:ext cx="5750" cy="6550"/>
            </a:xfrm>
            <a:custGeom>
              <a:avLst/>
              <a:gdLst/>
              <a:ahLst/>
              <a:cxnLst/>
              <a:rect l="l" t="t" r="r" b="b"/>
              <a:pathLst>
                <a:path w="230" h="262" extrusionOk="0">
                  <a:moveTo>
                    <a:pt x="131" y="1"/>
                  </a:moveTo>
                  <a:cubicBezTo>
                    <a:pt x="34" y="1"/>
                    <a:pt x="1" y="66"/>
                    <a:pt x="1" y="131"/>
                  </a:cubicBezTo>
                  <a:cubicBezTo>
                    <a:pt x="1" y="229"/>
                    <a:pt x="34" y="262"/>
                    <a:pt x="131" y="262"/>
                  </a:cubicBezTo>
                  <a:cubicBezTo>
                    <a:pt x="197" y="262"/>
                    <a:pt x="229" y="229"/>
                    <a:pt x="229" y="131"/>
                  </a:cubicBezTo>
                  <a:cubicBezTo>
                    <a:pt x="229" y="99"/>
                    <a:pt x="164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"/>
            <p:cNvSpPr/>
            <p:nvPr/>
          </p:nvSpPr>
          <p:spPr>
            <a:xfrm>
              <a:off x="2777575" y="48456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0"/>
                  </a:moveTo>
                  <a:cubicBezTo>
                    <a:pt x="98" y="0"/>
                    <a:pt x="0" y="98"/>
                    <a:pt x="0" y="163"/>
                  </a:cubicBezTo>
                  <a:cubicBezTo>
                    <a:pt x="0" y="261"/>
                    <a:pt x="98" y="326"/>
                    <a:pt x="163" y="326"/>
                  </a:cubicBezTo>
                  <a:cubicBezTo>
                    <a:pt x="261" y="326"/>
                    <a:pt x="326" y="261"/>
                    <a:pt x="326" y="163"/>
                  </a:cubicBezTo>
                  <a:cubicBezTo>
                    <a:pt x="326" y="33"/>
                    <a:pt x="261" y="0"/>
                    <a:pt x="16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"/>
            <p:cNvSpPr/>
            <p:nvPr/>
          </p:nvSpPr>
          <p:spPr>
            <a:xfrm>
              <a:off x="2622625" y="4758400"/>
              <a:ext cx="10625" cy="9825"/>
            </a:xfrm>
            <a:custGeom>
              <a:avLst/>
              <a:gdLst/>
              <a:ahLst/>
              <a:cxnLst/>
              <a:rect l="l" t="t" r="r" b="b"/>
              <a:pathLst>
                <a:path w="425" h="393" extrusionOk="0">
                  <a:moveTo>
                    <a:pt x="229" y="1"/>
                  </a:moveTo>
                  <a:cubicBezTo>
                    <a:pt x="98" y="1"/>
                    <a:pt x="0" y="66"/>
                    <a:pt x="0" y="197"/>
                  </a:cubicBezTo>
                  <a:cubicBezTo>
                    <a:pt x="0" y="327"/>
                    <a:pt x="98" y="392"/>
                    <a:pt x="229" y="392"/>
                  </a:cubicBezTo>
                  <a:cubicBezTo>
                    <a:pt x="327" y="392"/>
                    <a:pt x="425" y="327"/>
                    <a:pt x="425" y="197"/>
                  </a:cubicBezTo>
                  <a:cubicBezTo>
                    <a:pt x="425" y="66"/>
                    <a:pt x="327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"/>
            <p:cNvSpPr/>
            <p:nvPr/>
          </p:nvSpPr>
          <p:spPr>
            <a:xfrm>
              <a:off x="2475025" y="46589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61" y="0"/>
                  </a:moveTo>
                  <a:cubicBezTo>
                    <a:pt x="131" y="0"/>
                    <a:pt x="0" y="131"/>
                    <a:pt x="0" y="261"/>
                  </a:cubicBezTo>
                  <a:cubicBezTo>
                    <a:pt x="0" y="392"/>
                    <a:pt x="131" y="490"/>
                    <a:pt x="261" y="490"/>
                  </a:cubicBezTo>
                  <a:cubicBezTo>
                    <a:pt x="359" y="490"/>
                    <a:pt x="490" y="392"/>
                    <a:pt x="490" y="261"/>
                  </a:cubicBezTo>
                  <a:cubicBezTo>
                    <a:pt x="490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"/>
            <p:cNvSpPr/>
            <p:nvPr/>
          </p:nvSpPr>
          <p:spPr>
            <a:xfrm>
              <a:off x="2336375" y="4548000"/>
              <a:ext cx="14725" cy="14725"/>
            </a:xfrm>
            <a:custGeom>
              <a:avLst/>
              <a:gdLst/>
              <a:ahLst/>
              <a:cxnLst/>
              <a:rect l="l" t="t" r="r" b="b"/>
              <a:pathLst>
                <a:path w="589" h="589" extrusionOk="0">
                  <a:moveTo>
                    <a:pt x="294" y="1"/>
                  </a:moveTo>
                  <a:cubicBezTo>
                    <a:pt x="131" y="1"/>
                    <a:pt x="1" y="131"/>
                    <a:pt x="1" y="295"/>
                  </a:cubicBezTo>
                  <a:cubicBezTo>
                    <a:pt x="1" y="458"/>
                    <a:pt x="131" y="588"/>
                    <a:pt x="294" y="588"/>
                  </a:cubicBezTo>
                  <a:cubicBezTo>
                    <a:pt x="458" y="588"/>
                    <a:pt x="588" y="458"/>
                    <a:pt x="588" y="295"/>
                  </a:cubicBezTo>
                  <a:cubicBezTo>
                    <a:pt x="588" y="164"/>
                    <a:pt x="458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6"/>
            <p:cNvSpPr/>
            <p:nvPr/>
          </p:nvSpPr>
          <p:spPr>
            <a:xfrm>
              <a:off x="2205900" y="4428125"/>
              <a:ext cx="16350" cy="16350"/>
            </a:xfrm>
            <a:custGeom>
              <a:avLst/>
              <a:gdLst/>
              <a:ahLst/>
              <a:cxnLst/>
              <a:rect l="l" t="t" r="r" b="b"/>
              <a:pathLst>
                <a:path w="654" h="654" extrusionOk="0">
                  <a:moveTo>
                    <a:pt x="327" y="1"/>
                  </a:moveTo>
                  <a:cubicBezTo>
                    <a:pt x="164" y="1"/>
                    <a:pt x="1" y="164"/>
                    <a:pt x="1" y="327"/>
                  </a:cubicBezTo>
                  <a:cubicBezTo>
                    <a:pt x="1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99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"/>
            <p:cNvSpPr/>
            <p:nvPr/>
          </p:nvSpPr>
          <p:spPr>
            <a:xfrm>
              <a:off x="2084400" y="4297650"/>
              <a:ext cx="18775" cy="17975"/>
            </a:xfrm>
            <a:custGeom>
              <a:avLst/>
              <a:gdLst/>
              <a:ahLst/>
              <a:cxnLst/>
              <a:rect l="l" t="t" r="r" b="b"/>
              <a:pathLst>
                <a:path w="751" h="719" extrusionOk="0">
                  <a:moveTo>
                    <a:pt x="359" y="1"/>
                  </a:moveTo>
                  <a:cubicBezTo>
                    <a:pt x="163" y="1"/>
                    <a:pt x="0" y="164"/>
                    <a:pt x="0" y="360"/>
                  </a:cubicBezTo>
                  <a:cubicBezTo>
                    <a:pt x="0" y="555"/>
                    <a:pt x="163" y="718"/>
                    <a:pt x="359" y="718"/>
                  </a:cubicBezTo>
                  <a:cubicBezTo>
                    <a:pt x="588" y="718"/>
                    <a:pt x="751" y="555"/>
                    <a:pt x="751" y="360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"/>
            <p:cNvSpPr/>
            <p:nvPr/>
          </p:nvSpPr>
          <p:spPr>
            <a:xfrm>
              <a:off x="1973500" y="4156575"/>
              <a:ext cx="22850" cy="22850"/>
            </a:xfrm>
            <a:custGeom>
              <a:avLst/>
              <a:gdLst/>
              <a:ahLst/>
              <a:cxnLst/>
              <a:rect l="l" t="t" r="r" b="b"/>
              <a:pathLst>
                <a:path w="914" h="914" extrusionOk="0">
                  <a:moveTo>
                    <a:pt x="457" y="0"/>
                  </a:moveTo>
                  <a:cubicBezTo>
                    <a:pt x="196" y="0"/>
                    <a:pt x="0" y="196"/>
                    <a:pt x="0" y="457"/>
                  </a:cubicBezTo>
                  <a:cubicBezTo>
                    <a:pt x="0" y="685"/>
                    <a:pt x="196" y="914"/>
                    <a:pt x="457" y="914"/>
                  </a:cubicBezTo>
                  <a:cubicBezTo>
                    <a:pt x="685" y="914"/>
                    <a:pt x="913" y="685"/>
                    <a:pt x="913" y="457"/>
                  </a:cubicBezTo>
                  <a:cubicBezTo>
                    <a:pt x="913" y="196"/>
                    <a:pt x="685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"/>
            <p:cNvSpPr/>
            <p:nvPr/>
          </p:nvSpPr>
          <p:spPr>
            <a:xfrm>
              <a:off x="1874825" y="4009700"/>
              <a:ext cx="24475" cy="24575"/>
            </a:xfrm>
            <a:custGeom>
              <a:avLst/>
              <a:gdLst/>
              <a:ahLst/>
              <a:cxnLst/>
              <a:rect l="l" t="t" r="r" b="b"/>
              <a:pathLst>
                <a:path w="979" h="983" extrusionOk="0">
                  <a:moveTo>
                    <a:pt x="534" y="1"/>
                  </a:moveTo>
                  <a:cubicBezTo>
                    <a:pt x="519" y="1"/>
                    <a:pt x="504" y="2"/>
                    <a:pt x="489" y="4"/>
                  </a:cubicBezTo>
                  <a:cubicBezTo>
                    <a:pt x="196" y="4"/>
                    <a:pt x="0" y="200"/>
                    <a:pt x="0" y="493"/>
                  </a:cubicBezTo>
                  <a:cubicBezTo>
                    <a:pt x="0" y="787"/>
                    <a:pt x="196" y="982"/>
                    <a:pt x="489" y="982"/>
                  </a:cubicBezTo>
                  <a:cubicBezTo>
                    <a:pt x="783" y="982"/>
                    <a:pt x="979" y="787"/>
                    <a:pt x="979" y="493"/>
                  </a:cubicBezTo>
                  <a:cubicBezTo>
                    <a:pt x="979" y="218"/>
                    <a:pt x="750" y="1"/>
                    <a:pt x="53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"/>
            <p:cNvSpPr/>
            <p:nvPr/>
          </p:nvSpPr>
          <p:spPr>
            <a:xfrm>
              <a:off x="1785100" y="3854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0"/>
                  </a:moveTo>
                  <a:cubicBezTo>
                    <a:pt x="229" y="0"/>
                    <a:pt x="1" y="294"/>
                    <a:pt x="1" y="555"/>
                  </a:cubicBezTo>
                  <a:cubicBezTo>
                    <a:pt x="1" y="881"/>
                    <a:pt x="294" y="1142"/>
                    <a:pt x="555" y="1142"/>
                  </a:cubicBezTo>
                  <a:cubicBezTo>
                    <a:pt x="882" y="1142"/>
                    <a:pt x="1143" y="849"/>
                    <a:pt x="1143" y="555"/>
                  </a:cubicBezTo>
                  <a:cubicBezTo>
                    <a:pt x="1143" y="229"/>
                    <a:pt x="882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6"/>
            <p:cNvSpPr/>
            <p:nvPr/>
          </p:nvSpPr>
          <p:spPr>
            <a:xfrm>
              <a:off x="1710900" y="3692550"/>
              <a:ext cx="30200" cy="31025"/>
            </a:xfrm>
            <a:custGeom>
              <a:avLst/>
              <a:gdLst/>
              <a:ahLst/>
              <a:cxnLst/>
              <a:rect l="l" t="t" r="r" b="b"/>
              <a:pathLst>
                <a:path w="1208" h="1241" extrusionOk="0">
                  <a:moveTo>
                    <a:pt x="588" y="1"/>
                  </a:moveTo>
                  <a:cubicBezTo>
                    <a:pt x="261" y="1"/>
                    <a:pt x="0" y="294"/>
                    <a:pt x="0" y="621"/>
                  </a:cubicBezTo>
                  <a:cubicBezTo>
                    <a:pt x="0" y="947"/>
                    <a:pt x="261" y="1240"/>
                    <a:pt x="588" y="1240"/>
                  </a:cubicBezTo>
                  <a:cubicBezTo>
                    <a:pt x="914" y="1240"/>
                    <a:pt x="1207" y="947"/>
                    <a:pt x="1207" y="621"/>
                  </a:cubicBezTo>
                  <a:cubicBezTo>
                    <a:pt x="1207" y="294"/>
                    <a:pt x="979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6"/>
            <p:cNvSpPr/>
            <p:nvPr/>
          </p:nvSpPr>
          <p:spPr>
            <a:xfrm>
              <a:off x="1648100" y="3526150"/>
              <a:ext cx="32650" cy="33500"/>
            </a:xfrm>
            <a:custGeom>
              <a:avLst/>
              <a:gdLst/>
              <a:ahLst/>
              <a:cxnLst/>
              <a:rect l="l" t="t" r="r" b="b"/>
              <a:pathLst>
                <a:path w="1306" h="1340" extrusionOk="0">
                  <a:moveTo>
                    <a:pt x="707" y="0"/>
                  </a:moveTo>
                  <a:cubicBezTo>
                    <a:pt x="689" y="0"/>
                    <a:pt x="671" y="1"/>
                    <a:pt x="653" y="2"/>
                  </a:cubicBezTo>
                  <a:cubicBezTo>
                    <a:pt x="294" y="2"/>
                    <a:pt x="1" y="296"/>
                    <a:pt x="1" y="687"/>
                  </a:cubicBezTo>
                  <a:cubicBezTo>
                    <a:pt x="1" y="1046"/>
                    <a:pt x="294" y="1340"/>
                    <a:pt x="653" y="1340"/>
                  </a:cubicBezTo>
                  <a:cubicBezTo>
                    <a:pt x="1045" y="1340"/>
                    <a:pt x="1306" y="1046"/>
                    <a:pt x="1306" y="687"/>
                  </a:cubicBezTo>
                  <a:cubicBezTo>
                    <a:pt x="1306" y="314"/>
                    <a:pt x="1068" y="0"/>
                    <a:pt x="70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6"/>
            <p:cNvSpPr/>
            <p:nvPr/>
          </p:nvSpPr>
          <p:spPr>
            <a:xfrm>
              <a:off x="1598350" y="33541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1" y="327"/>
                    <a:pt x="1" y="751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3" y="1468"/>
                    <a:pt x="1469" y="1142"/>
                    <a:pt x="1469" y="751"/>
                  </a:cubicBezTo>
                  <a:cubicBezTo>
                    <a:pt x="1469" y="392"/>
                    <a:pt x="1143" y="66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6"/>
            <p:cNvSpPr/>
            <p:nvPr/>
          </p:nvSpPr>
          <p:spPr>
            <a:xfrm>
              <a:off x="1562475" y="3181250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4" y="0"/>
                  </a:moveTo>
                  <a:cubicBezTo>
                    <a:pt x="327" y="0"/>
                    <a:pt x="1" y="326"/>
                    <a:pt x="1" y="783"/>
                  </a:cubicBezTo>
                  <a:cubicBezTo>
                    <a:pt x="1" y="1207"/>
                    <a:pt x="392" y="1533"/>
                    <a:pt x="784" y="1533"/>
                  </a:cubicBezTo>
                  <a:cubicBezTo>
                    <a:pt x="1240" y="1533"/>
                    <a:pt x="1566" y="1174"/>
                    <a:pt x="1566" y="783"/>
                  </a:cubicBezTo>
                  <a:cubicBezTo>
                    <a:pt x="1566" y="326"/>
                    <a:pt x="1240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"/>
            <p:cNvSpPr/>
            <p:nvPr/>
          </p:nvSpPr>
          <p:spPr>
            <a:xfrm>
              <a:off x="1542100" y="30042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92" y="1"/>
                    <a:pt x="0" y="392"/>
                    <a:pt x="0" y="816"/>
                  </a:cubicBezTo>
                  <a:cubicBezTo>
                    <a:pt x="0" y="1273"/>
                    <a:pt x="392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92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"/>
            <p:cNvSpPr/>
            <p:nvPr/>
          </p:nvSpPr>
          <p:spPr>
            <a:xfrm>
              <a:off x="1532300" y="282650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1" y="0"/>
                  </a:moveTo>
                  <a:cubicBezTo>
                    <a:pt x="392" y="0"/>
                    <a:pt x="1" y="392"/>
                    <a:pt x="1" y="881"/>
                  </a:cubicBezTo>
                  <a:cubicBezTo>
                    <a:pt x="1" y="1370"/>
                    <a:pt x="392" y="1795"/>
                    <a:pt x="881" y="1795"/>
                  </a:cubicBezTo>
                  <a:cubicBezTo>
                    <a:pt x="1371" y="1795"/>
                    <a:pt x="1795" y="1370"/>
                    <a:pt x="1795" y="881"/>
                  </a:cubicBezTo>
                  <a:cubicBezTo>
                    <a:pt x="1795" y="392"/>
                    <a:pt x="1436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"/>
            <p:cNvSpPr/>
            <p:nvPr/>
          </p:nvSpPr>
          <p:spPr>
            <a:xfrm>
              <a:off x="1538025" y="2648725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6" y="0"/>
                  </a:moveTo>
                  <a:cubicBezTo>
                    <a:pt x="424" y="0"/>
                    <a:pt x="0" y="424"/>
                    <a:pt x="0" y="946"/>
                  </a:cubicBezTo>
                  <a:cubicBezTo>
                    <a:pt x="0" y="1468"/>
                    <a:pt x="424" y="1892"/>
                    <a:pt x="946" y="1892"/>
                  </a:cubicBezTo>
                  <a:cubicBezTo>
                    <a:pt x="1468" y="1892"/>
                    <a:pt x="1892" y="1468"/>
                    <a:pt x="1892" y="946"/>
                  </a:cubicBezTo>
                  <a:cubicBezTo>
                    <a:pt x="1892" y="457"/>
                    <a:pt x="1468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"/>
            <p:cNvSpPr/>
            <p:nvPr/>
          </p:nvSpPr>
          <p:spPr>
            <a:xfrm>
              <a:off x="1557575" y="2472575"/>
              <a:ext cx="49775" cy="48950"/>
            </a:xfrm>
            <a:custGeom>
              <a:avLst/>
              <a:gdLst/>
              <a:ahLst/>
              <a:cxnLst/>
              <a:rect l="l" t="t" r="r" b="b"/>
              <a:pathLst>
                <a:path w="1991" h="1958" extrusionOk="0">
                  <a:moveTo>
                    <a:pt x="980" y="0"/>
                  </a:moveTo>
                  <a:cubicBezTo>
                    <a:pt x="458" y="0"/>
                    <a:pt x="1" y="457"/>
                    <a:pt x="1" y="979"/>
                  </a:cubicBezTo>
                  <a:cubicBezTo>
                    <a:pt x="1" y="1566"/>
                    <a:pt x="490" y="1958"/>
                    <a:pt x="1012" y="1958"/>
                  </a:cubicBezTo>
                  <a:cubicBezTo>
                    <a:pt x="1534" y="1958"/>
                    <a:pt x="1991" y="1501"/>
                    <a:pt x="1991" y="979"/>
                  </a:cubicBezTo>
                  <a:cubicBezTo>
                    <a:pt x="1991" y="457"/>
                    <a:pt x="1501" y="0"/>
                    <a:pt x="98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"/>
            <p:cNvSpPr/>
            <p:nvPr/>
          </p:nvSpPr>
          <p:spPr>
            <a:xfrm>
              <a:off x="1590200" y="2298050"/>
              <a:ext cx="53050" cy="53050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77" y="1"/>
                  </a:moveTo>
                  <a:cubicBezTo>
                    <a:pt x="490" y="1"/>
                    <a:pt x="1" y="490"/>
                    <a:pt x="1" y="1077"/>
                  </a:cubicBezTo>
                  <a:cubicBezTo>
                    <a:pt x="1" y="1632"/>
                    <a:pt x="490" y="2121"/>
                    <a:pt x="1077" y="2121"/>
                  </a:cubicBezTo>
                  <a:cubicBezTo>
                    <a:pt x="1632" y="2121"/>
                    <a:pt x="2121" y="1632"/>
                    <a:pt x="2121" y="1077"/>
                  </a:cubicBezTo>
                  <a:cubicBezTo>
                    <a:pt x="2121" y="490"/>
                    <a:pt x="1632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"/>
            <p:cNvSpPr/>
            <p:nvPr/>
          </p:nvSpPr>
          <p:spPr>
            <a:xfrm>
              <a:off x="1637500" y="2126800"/>
              <a:ext cx="54675" cy="55475"/>
            </a:xfrm>
            <a:custGeom>
              <a:avLst/>
              <a:gdLst/>
              <a:ahLst/>
              <a:cxnLst/>
              <a:rect l="l" t="t" r="r" b="b"/>
              <a:pathLst>
                <a:path w="2187" h="2219" extrusionOk="0">
                  <a:moveTo>
                    <a:pt x="1077" y="1"/>
                  </a:moveTo>
                  <a:cubicBezTo>
                    <a:pt x="490" y="1"/>
                    <a:pt x="1" y="490"/>
                    <a:pt x="1" y="1110"/>
                  </a:cubicBezTo>
                  <a:cubicBezTo>
                    <a:pt x="1" y="1729"/>
                    <a:pt x="490" y="2219"/>
                    <a:pt x="1077" y="2219"/>
                  </a:cubicBezTo>
                  <a:cubicBezTo>
                    <a:pt x="1697" y="2219"/>
                    <a:pt x="2186" y="1729"/>
                    <a:pt x="2186" y="1110"/>
                  </a:cubicBezTo>
                  <a:cubicBezTo>
                    <a:pt x="2186" y="490"/>
                    <a:pt x="1697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"/>
            <p:cNvSpPr/>
            <p:nvPr/>
          </p:nvSpPr>
          <p:spPr>
            <a:xfrm>
              <a:off x="1696225" y="195962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1175" y="1"/>
                  </a:moveTo>
                  <a:cubicBezTo>
                    <a:pt x="522" y="1"/>
                    <a:pt x="0" y="522"/>
                    <a:pt x="0" y="1207"/>
                  </a:cubicBezTo>
                  <a:cubicBezTo>
                    <a:pt x="0" y="1860"/>
                    <a:pt x="522" y="2382"/>
                    <a:pt x="1175" y="2382"/>
                  </a:cubicBezTo>
                  <a:cubicBezTo>
                    <a:pt x="1827" y="2382"/>
                    <a:pt x="2382" y="1860"/>
                    <a:pt x="2382" y="1207"/>
                  </a:cubicBezTo>
                  <a:cubicBezTo>
                    <a:pt x="2382" y="522"/>
                    <a:pt x="1827" y="1"/>
                    <a:pt x="117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"/>
            <p:cNvSpPr/>
            <p:nvPr/>
          </p:nvSpPr>
          <p:spPr>
            <a:xfrm>
              <a:off x="1769625" y="1798975"/>
              <a:ext cx="61175" cy="61175"/>
            </a:xfrm>
            <a:custGeom>
              <a:avLst/>
              <a:gdLst/>
              <a:ahLst/>
              <a:cxnLst/>
              <a:rect l="l" t="t" r="r" b="b"/>
              <a:pathLst>
                <a:path w="2447" h="2447" extrusionOk="0">
                  <a:moveTo>
                    <a:pt x="1240" y="0"/>
                  </a:moveTo>
                  <a:cubicBezTo>
                    <a:pt x="587" y="0"/>
                    <a:pt x="0" y="522"/>
                    <a:pt x="0" y="1207"/>
                  </a:cubicBezTo>
                  <a:cubicBezTo>
                    <a:pt x="0" y="1860"/>
                    <a:pt x="522" y="2447"/>
                    <a:pt x="1240" y="2447"/>
                  </a:cubicBezTo>
                  <a:cubicBezTo>
                    <a:pt x="1892" y="2447"/>
                    <a:pt x="2447" y="1892"/>
                    <a:pt x="2447" y="1207"/>
                  </a:cubicBezTo>
                  <a:cubicBezTo>
                    <a:pt x="2447" y="522"/>
                    <a:pt x="1892" y="0"/>
                    <a:pt x="124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"/>
            <p:cNvSpPr/>
            <p:nvPr/>
          </p:nvSpPr>
          <p:spPr>
            <a:xfrm>
              <a:off x="1853600" y="1643225"/>
              <a:ext cx="65275" cy="64425"/>
            </a:xfrm>
            <a:custGeom>
              <a:avLst/>
              <a:gdLst/>
              <a:ahLst/>
              <a:cxnLst/>
              <a:rect l="l" t="t" r="r" b="b"/>
              <a:pathLst>
                <a:path w="2611" h="2577" extrusionOk="0">
                  <a:moveTo>
                    <a:pt x="1306" y="0"/>
                  </a:moveTo>
                  <a:cubicBezTo>
                    <a:pt x="555" y="0"/>
                    <a:pt x="1" y="555"/>
                    <a:pt x="1" y="1305"/>
                  </a:cubicBezTo>
                  <a:cubicBezTo>
                    <a:pt x="1" y="2022"/>
                    <a:pt x="555" y="2577"/>
                    <a:pt x="1306" y="2577"/>
                  </a:cubicBezTo>
                  <a:cubicBezTo>
                    <a:pt x="2023" y="2577"/>
                    <a:pt x="2611" y="2022"/>
                    <a:pt x="2611" y="1305"/>
                  </a:cubicBezTo>
                  <a:cubicBezTo>
                    <a:pt x="2611" y="587"/>
                    <a:pt x="2023" y="0"/>
                    <a:pt x="130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"/>
            <p:cNvSpPr/>
            <p:nvPr/>
          </p:nvSpPr>
          <p:spPr>
            <a:xfrm>
              <a:off x="1949025" y="1494800"/>
              <a:ext cx="69350" cy="69325"/>
            </a:xfrm>
            <a:custGeom>
              <a:avLst/>
              <a:gdLst/>
              <a:ahLst/>
              <a:cxnLst/>
              <a:rect l="l" t="t" r="r" b="b"/>
              <a:pathLst>
                <a:path w="2774" h="2773" extrusionOk="0">
                  <a:moveTo>
                    <a:pt x="1403" y="0"/>
                  </a:moveTo>
                  <a:cubicBezTo>
                    <a:pt x="620" y="0"/>
                    <a:pt x="0" y="620"/>
                    <a:pt x="0" y="1403"/>
                  </a:cubicBezTo>
                  <a:cubicBezTo>
                    <a:pt x="0" y="2186"/>
                    <a:pt x="620" y="2773"/>
                    <a:pt x="1403" y="2773"/>
                  </a:cubicBezTo>
                  <a:cubicBezTo>
                    <a:pt x="2153" y="2773"/>
                    <a:pt x="2773" y="2186"/>
                    <a:pt x="2773" y="1403"/>
                  </a:cubicBezTo>
                  <a:cubicBezTo>
                    <a:pt x="2773" y="620"/>
                    <a:pt x="2153" y="0"/>
                    <a:pt x="140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6"/>
            <p:cNvSpPr/>
            <p:nvPr/>
          </p:nvSpPr>
          <p:spPr>
            <a:xfrm>
              <a:off x="2057475" y="1355350"/>
              <a:ext cx="70975" cy="71775"/>
            </a:xfrm>
            <a:custGeom>
              <a:avLst/>
              <a:gdLst/>
              <a:ahLst/>
              <a:cxnLst/>
              <a:rect l="l" t="t" r="r" b="b"/>
              <a:pathLst>
                <a:path w="2839" h="2871" extrusionOk="0">
                  <a:moveTo>
                    <a:pt x="1404" y="0"/>
                  </a:moveTo>
                  <a:cubicBezTo>
                    <a:pt x="653" y="0"/>
                    <a:pt x="1" y="653"/>
                    <a:pt x="1" y="1435"/>
                  </a:cubicBezTo>
                  <a:cubicBezTo>
                    <a:pt x="1" y="2218"/>
                    <a:pt x="653" y="2871"/>
                    <a:pt x="1404" y="2871"/>
                  </a:cubicBezTo>
                  <a:cubicBezTo>
                    <a:pt x="2186" y="2871"/>
                    <a:pt x="2839" y="2218"/>
                    <a:pt x="2839" y="1435"/>
                  </a:cubicBezTo>
                  <a:cubicBezTo>
                    <a:pt x="2839" y="653"/>
                    <a:pt x="2219" y="0"/>
                    <a:pt x="140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"/>
            <p:cNvSpPr/>
            <p:nvPr/>
          </p:nvSpPr>
          <p:spPr>
            <a:xfrm>
              <a:off x="2176550" y="1224875"/>
              <a:ext cx="73425" cy="73400"/>
            </a:xfrm>
            <a:custGeom>
              <a:avLst/>
              <a:gdLst/>
              <a:ahLst/>
              <a:cxnLst/>
              <a:rect l="l" t="t" r="r" b="b"/>
              <a:pathLst>
                <a:path w="2937" h="2936" extrusionOk="0">
                  <a:moveTo>
                    <a:pt x="1468" y="0"/>
                  </a:moveTo>
                  <a:cubicBezTo>
                    <a:pt x="653" y="0"/>
                    <a:pt x="0" y="652"/>
                    <a:pt x="0" y="1468"/>
                  </a:cubicBezTo>
                  <a:cubicBezTo>
                    <a:pt x="0" y="2283"/>
                    <a:pt x="653" y="2936"/>
                    <a:pt x="1468" y="2936"/>
                  </a:cubicBezTo>
                  <a:cubicBezTo>
                    <a:pt x="2284" y="2936"/>
                    <a:pt x="2936" y="2283"/>
                    <a:pt x="2936" y="1468"/>
                  </a:cubicBezTo>
                  <a:cubicBezTo>
                    <a:pt x="2936" y="652"/>
                    <a:pt x="2284" y="0"/>
                    <a:pt x="146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6"/>
            <p:cNvSpPr/>
            <p:nvPr/>
          </p:nvSpPr>
          <p:spPr>
            <a:xfrm>
              <a:off x="2304575" y="1103350"/>
              <a:ext cx="75875" cy="75875"/>
            </a:xfrm>
            <a:custGeom>
              <a:avLst/>
              <a:gdLst/>
              <a:ahLst/>
              <a:cxnLst/>
              <a:rect l="l" t="t" r="r" b="b"/>
              <a:pathLst>
                <a:path w="3035" h="3035" extrusionOk="0">
                  <a:moveTo>
                    <a:pt x="1534" y="1"/>
                  </a:moveTo>
                  <a:cubicBezTo>
                    <a:pt x="718" y="1"/>
                    <a:pt x="1" y="718"/>
                    <a:pt x="1" y="1534"/>
                  </a:cubicBezTo>
                  <a:cubicBezTo>
                    <a:pt x="1" y="2349"/>
                    <a:pt x="718" y="3034"/>
                    <a:pt x="1534" y="3034"/>
                  </a:cubicBezTo>
                  <a:cubicBezTo>
                    <a:pt x="2349" y="3034"/>
                    <a:pt x="3034" y="2349"/>
                    <a:pt x="3034" y="1534"/>
                  </a:cubicBezTo>
                  <a:cubicBezTo>
                    <a:pt x="3034" y="718"/>
                    <a:pt x="2382" y="1"/>
                    <a:pt x="153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6"/>
            <p:cNvSpPr/>
            <p:nvPr/>
          </p:nvSpPr>
          <p:spPr>
            <a:xfrm>
              <a:off x="2443225" y="994900"/>
              <a:ext cx="75850" cy="75050"/>
            </a:xfrm>
            <a:custGeom>
              <a:avLst/>
              <a:gdLst/>
              <a:ahLst/>
              <a:cxnLst/>
              <a:rect l="l" t="t" r="r" b="b"/>
              <a:pathLst>
                <a:path w="3034" h="3002" extrusionOk="0">
                  <a:moveTo>
                    <a:pt x="1533" y="0"/>
                  </a:moveTo>
                  <a:cubicBezTo>
                    <a:pt x="718" y="0"/>
                    <a:pt x="0" y="685"/>
                    <a:pt x="0" y="1501"/>
                  </a:cubicBezTo>
                  <a:cubicBezTo>
                    <a:pt x="0" y="2316"/>
                    <a:pt x="653" y="3001"/>
                    <a:pt x="1533" y="3001"/>
                  </a:cubicBezTo>
                  <a:cubicBezTo>
                    <a:pt x="2349" y="3001"/>
                    <a:pt x="3034" y="2349"/>
                    <a:pt x="3034" y="1501"/>
                  </a:cubicBezTo>
                  <a:cubicBezTo>
                    <a:pt x="3034" y="685"/>
                    <a:pt x="2349" y="0"/>
                    <a:pt x="153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6"/>
            <p:cNvSpPr/>
            <p:nvPr/>
          </p:nvSpPr>
          <p:spPr>
            <a:xfrm>
              <a:off x="2589200" y="897025"/>
              <a:ext cx="75050" cy="75050"/>
            </a:xfrm>
            <a:custGeom>
              <a:avLst/>
              <a:gdLst/>
              <a:ahLst/>
              <a:cxnLst/>
              <a:rect l="l" t="t" r="r" b="b"/>
              <a:pathLst>
                <a:path w="3002" h="3002" extrusionOk="0">
                  <a:moveTo>
                    <a:pt x="1501" y="1"/>
                  </a:moveTo>
                  <a:cubicBezTo>
                    <a:pt x="685" y="1"/>
                    <a:pt x="0" y="653"/>
                    <a:pt x="0" y="1501"/>
                  </a:cubicBezTo>
                  <a:cubicBezTo>
                    <a:pt x="0" y="2317"/>
                    <a:pt x="685" y="3002"/>
                    <a:pt x="1501" y="3002"/>
                  </a:cubicBezTo>
                  <a:cubicBezTo>
                    <a:pt x="2349" y="3002"/>
                    <a:pt x="3001" y="2317"/>
                    <a:pt x="3001" y="1501"/>
                  </a:cubicBezTo>
                  <a:cubicBezTo>
                    <a:pt x="3001" y="653"/>
                    <a:pt x="2349" y="1"/>
                    <a:pt x="150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6"/>
            <p:cNvSpPr/>
            <p:nvPr/>
          </p:nvSpPr>
          <p:spPr>
            <a:xfrm>
              <a:off x="2744125" y="809775"/>
              <a:ext cx="75875" cy="75875"/>
            </a:xfrm>
            <a:custGeom>
              <a:avLst/>
              <a:gdLst/>
              <a:ahLst/>
              <a:cxnLst/>
              <a:rect l="l" t="t" r="r" b="b"/>
              <a:pathLst>
                <a:path w="3035" h="3035" extrusionOk="0">
                  <a:moveTo>
                    <a:pt x="1501" y="1"/>
                  </a:moveTo>
                  <a:cubicBezTo>
                    <a:pt x="686" y="1"/>
                    <a:pt x="1" y="653"/>
                    <a:pt x="1" y="1534"/>
                  </a:cubicBezTo>
                  <a:cubicBezTo>
                    <a:pt x="1" y="2349"/>
                    <a:pt x="653" y="3034"/>
                    <a:pt x="1501" y="3034"/>
                  </a:cubicBezTo>
                  <a:cubicBezTo>
                    <a:pt x="2317" y="3034"/>
                    <a:pt x="3034" y="2382"/>
                    <a:pt x="3034" y="1534"/>
                  </a:cubicBezTo>
                  <a:cubicBezTo>
                    <a:pt x="3034" y="653"/>
                    <a:pt x="2317" y="1"/>
                    <a:pt x="150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6"/>
            <p:cNvSpPr/>
            <p:nvPr/>
          </p:nvSpPr>
          <p:spPr>
            <a:xfrm>
              <a:off x="2902350" y="734750"/>
              <a:ext cx="77475" cy="77500"/>
            </a:xfrm>
            <a:custGeom>
              <a:avLst/>
              <a:gdLst/>
              <a:ahLst/>
              <a:cxnLst/>
              <a:rect l="l" t="t" r="r" b="b"/>
              <a:pathLst>
                <a:path w="3099" h="3100" extrusionOk="0">
                  <a:moveTo>
                    <a:pt x="1533" y="0"/>
                  </a:moveTo>
                  <a:cubicBezTo>
                    <a:pt x="685" y="0"/>
                    <a:pt x="0" y="686"/>
                    <a:pt x="0" y="1534"/>
                  </a:cubicBezTo>
                  <a:cubicBezTo>
                    <a:pt x="0" y="2382"/>
                    <a:pt x="685" y="3099"/>
                    <a:pt x="1533" y="3099"/>
                  </a:cubicBezTo>
                  <a:cubicBezTo>
                    <a:pt x="2414" y="3099"/>
                    <a:pt x="3099" y="2414"/>
                    <a:pt x="3099" y="1534"/>
                  </a:cubicBezTo>
                  <a:cubicBezTo>
                    <a:pt x="3099" y="718"/>
                    <a:pt x="2414" y="33"/>
                    <a:pt x="153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6"/>
            <p:cNvSpPr/>
            <p:nvPr/>
          </p:nvSpPr>
          <p:spPr>
            <a:xfrm>
              <a:off x="3070325" y="676850"/>
              <a:ext cx="71800" cy="70975"/>
            </a:xfrm>
            <a:custGeom>
              <a:avLst/>
              <a:gdLst/>
              <a:ahLst/>
              <a:cxnLst/>
              <a:rect l="l" t="t" r="r" b="b"/>
              <a:pathLst>
                <a:path w="2872" h="2839" extrusionOk="0">
                  <a:moveTo>
                    <a:pt x="1436" y="0"/>
                  </a:moveTo>
                  <a:cubicBezTo>
                    <a:pt x="653" y="0"/>
                    <a:pt x="1" y="653"/>
                    <a:pt x="1" y="1403"/>
                  </a:cubicBezTo>
                  <a:cubicBezTo>
                    <a:pt x="1" y="2186"/>
                    <a:pt x="653" y="2838"/>
                    <a:pt x="1436" y="2838"/>
                  </a:cubicBezTo>
                  <a:cubicBezTo>
                    <a:pt x="2219" y="2838"/>
                    <a:pt x="2871" y="2186"/>
                    <a:pt x="2871" y="1403"/>
                  </a:cubicBezTo>
                  <a:cubicBezTo>
                    <a:pt x="2871" y="653"/>
                    <a:pt x="2219" y="0"/>
                    <a:pt x="143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6"/>
            <p:cNvSpPr/>
            <p:nvPr/>
          </p:nvSpPr>
          <p:spPr>
            <a:xfrm>
              <a:off x="3246475" y="634450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1208" y="0"/>
                  </a:moveTo>
                  <a:cubicBezTo>
                    <a:pt x="555" y="0"/>
                    <a:pt x="1" y="522"/>
                    <a:pt x="1" y="1207"/>
                  </a:cubicBezTo>
                  <a:cubicBezTo>
                    <a:pt x="1" y="1860"/>
                    <a:pt x="555" y="2382"/>
                    <a:pt x="1208" y="2382"/>
                  </a:cubicBezTo>
                  <a:cubicBezTo>
                    <a:pt x="1860" y="2382"/>
                    <a:pt x="2382" y="1860"/>
                    <a:pt x="2382" y="1207"/>
                  </a:cubicBezTo>
                  <a:cubicBezTo>
                    <a:pt x="2382" y="555"/>
                    <a:pt x="1860" y="0"/>
                    <a:pt x="120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6"/>
            <p:cNvSpPr/>
            <p:nvPr/>
          </p:nvSpPr>
          <p:spPr>
            <a:xfrm>
              <a:off x="3425900" y="6083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3" y="0"/>
                  </a:moveTo>
                  <a:cubicBezTo>
                    <a:pt x="424" y="0"/>
                    <a:pt x="0" y="392"/>
                    <a:pt x="0" y="881"/>
                  </a:cubicBezTo>
                  <a:cubicBezTo>
                    <a:pt x="0" y="1370"/>
                    <a:pt x="424" y="1795"/>
                    <a:pt x="913" y="1795"/>
                  </a:cubicBezTo>
                  <a:cubicBezTo>
                    <a:pt x="1403" y="1795"/>
                    <a:pt x="1794" y="1370"/>
                    <a:pt x="1794" y="881"/>
                  </a:cubicBezTo>
                  <a:cubicBezTo>
                    <a:pt x="1794" y="359"/>
                    <a:pt x="1435" y="0"/>
                    <a:pt x="91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6"/>
            <p:cNvSpPr/>
            <p:nvPr/>
          </p:nvSpPr>
          <p:spPr>
            <a:xfrm>
              <a:off x="3607750" y="5928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94" y="1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1" y="1305"/>
                    <a:pt x="1305" y="1012"/>
                    <a:pt x="1305" y="653"/>
                  </a:cubicBezTo>
                  <a:cubicBezTo>
                    <a:pt x="1305" y="294"/>
                    <a:pt x="1011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6"/>
            <p:cNvSpPr/>
            <p:nvPr/>
          </p:nvSpPr>
          <p:spPr>
            <a:xfrm>
              <a:off x="3787150" y="588775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3" y="1"/>
                  </a:moveTo>
                  <a:cubicBezTo>
                    <a:pt x="229" y="1"/>
                    <a:pt x="1" y="262"/>
                    <a:pt x="1" y="522"/>
                  </a:cubicBezTo>
                  <a:cubicBezTo>
                    <a:pt x="1" y="816"/>
                    <a:pt x="229" y="1077"/>
                    <a:pt x="523" y="1077"/>
                  </a:cubicBezTo>
                  <a:cubicBezTo>
                    <a:pt x="816" y="1077"/>
                    <a:pt x="1044" y="816"/>
                    <a:pt x="1044" y="522"/>
                  </a:cubicBezTo>
                  <a:cubicBezTo>
                    <a:pt x="1044" y="262"/>
                    <a:pt x="816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6"/>
            <p:cNvSpPr/>
            <p:nvPr/>
          </p:nvSpPr>
          <p:spPr>
            <a:xfrm>
              <a:off x="3964125" y="596925"/>
              <a:ext cx="24475" cy="24500"/>
            </a:xfrm>
            <a:custGeom>
              <a:avLst/>
              <a:gdLst/>
              <a:ahLst/>
              <a:cxnLst/>
              <a:rect l="l" t="t" r="r" b="b"/>
              <a:pathLst>
                <a:path w="979" h="980" extrusionOk="0">
                  <a:moveTo>
                    <a:pt x="489" y="1"/>
                  </a:moveTo>
                  <a:cubicBezTo>
                    <a:pt x="229" y="1"/>
                    <a:pt x="0" y="196"/>
                    <a:pt x="0" y="490"/>
                  </a:cubicBezTo>
                  <a:cubicBezTo>
                    <a:pt x="0" y="784"/>
                    <a:pt x="229" y="979"/>
                    <a:pt x="489" y="979"/>
                  </a:cubicBezTo>
                  <a:cubicBezTo>
                    <a:pt x="783" y="979"/>
                    <a:pt x="979" y="784"/>
                    <a:pt x="979" y="490"/>
                  </a:cubicBezTo>
                  <a:cubicBezTo>
                    <a:pt x="979" y="229"/>
                    <a:pt x="750" y="1"/>
                    <a:pt x="48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6"/>
            <p:cNvSpPr/>
            <p:nvPr/>
          </p:nvSpPr>
          <p:spPr>
            <a:xfrm>
              <a:off x="4140275" y="618125"/>
              <a:ext cx="22850" cy="22875"/>
            </a:xfrm>
            <a:custGeom>
              <a:avLst/>
              <a:gdLst/>
              <a:ahLst/>
              <a:cxnLst/>
              <a:rect l="l" t="t" r="r" b="b"/>
              <a:pathLst>
                <a:path w="914" h="915" extrusionOk="0">
                  <a:moveTo>
                    <a:pt x="457" y="1"/>
                  </a:moveTo>
                  <a:cubicBezTo>
                    <a:pt x="228" y="1"/>
                    <a:pt x="0" y="197"/>
                    <a:pt x="0" y="458"/>
                  </a:cubicBezTo>
                  <a:cubicBezTo>
                    <a:pt x="0" y="718"/>
                    <a:pt x="228" y="914"/>
                    <a:pt x="457" y="914"/>
                  </a:cubicBezTo>
                  <a:cubicBezTo>
                    <a:pt x="718" y="914"/>
                    <a:pt x="913" y="718"/>
                    <a:pt x="913" y="458"/>
                  </a:cubicBezTo>
                  <a:cubicBezTo>
                    <a:pt x="913" y="197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6"/>
            <p:cNvSpPr/>
            <p:nvPr/>
          </p:nvSpPr>
          <p:spPr>
            <a:xfrm>
              <a:off x="4313975" y="654025"/>
              <a:ext cx="20400" cy="20400"/>
            </a:xfrm>
            <a:custGeom>
              <a:avLst/>
              <a:gdLst/>
              <a:ahLst/>
              <a:cxnLst/>
              <a:rect l="l" t="t" r="r" b="b"/>
              <a:pathLst>
                <a:path w="816" h="816" extrusionOk="0">
                  <a:moveTo>
                    <a:pt x="392" y="0"/>
                  </a:moveTo>
                  <a:cubicBezTo>
                    <a:pt x="163" y="0"/>
                    <a:pt x="0" y="196"/>
                    <a:pt x="0" y="424"/>
                  </a:cubicBezTo>
                  <a:cubicBezTo>
                    <a:pt x="0" y="653"/>
                    <a:pt x="196" y="816"/>
                    <a:pt x="392" y="816"/>
                  </a:cubicBezTo>
                  <a:cubicBezTo>
                    <a:pt x="652" y="816"/>
                    <a:pt x="816" y="620"/>
                    <a:pt x="816" y="424"/>
                  </a:cubicBezTo>
                  <a:cubicBezTo>
                    <a:pt x="816" y="196"/>
                    <a:pt x="652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6"/>
            <p:cNvSpPr/>
            <p:nvPr/>
          </p:nvSpPr>
          <p:spPr>
            <a:xfrm>
              <a:off x="4484400" y="702950"/>
              <a:ext cx="17975" cy="18775"/>
            </a:xfrm>
            <a:custGeom>
              <a:avLst/>
              <a:gdLst/>
              <a:ahLst/>
              <a:cxnLst/>
              <a:rect l="l" t="t" r="r" b="b"/>
              <a:pathLst>
                <a:path w="719" h="751" extrusionOk="0">
                  <a:moveTo>
                    <a:pt x="359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87"/>
                    <a:pt x="164" y="751"/>
                    <a:pt x="359" y="751"/>
                  </a:cubicBezTo>
                  <a:cubicBezTo>
                    <a:pt x="555" y="751"/>
                    <a:pt x="718" y="587"/>
                    <a:pt x="718" y="359"/>
                  </a:cubicBezTo>
                  <a:cubicBezTo>
                    <a:pt x="718" y="163"/>
                    <a:pt x="620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6"/>
            <p:cNvSpPr/>
            <p:nvPr/>
          </p:nvSpPr>
          <p:spPr>
            <a:xfrm>
              <a:off x="4652400" y="766175"/>
              <a:ext cx="14700" cy="14275"/>
            </a:xfrm>
            <a:custGeom>
              <a:avLst/>
              <a:gdLst/>
              <a:ahLst/>
              <a:cxnLst/>
              <a:rect l="l" t="t" r="r" b="b"/>
              <a:pathLst>
                <a:path w="588" h="571" extrusionOk="0">
                  <a:moveTo>
                    <a:pt x="367" y="1"/>
                  </a:moveTo>
                  <a:cubicBezTo>
                    <a:pt x="344" y="1"/>
                    <a:pt x="319" y="6"/>
                    <a:pt x="294" y="16"/>
                  </a:cubicBezTo>
                  <a:cubicBezTo>
                    <a:pt x="131" y="16"/>
                    <a:pt x="0" y="114"/>
                    <a:pt x="0" y="277"/>
                  </a:cubicBezTo>
                  <a:cubicBezTo>
                    <a:pt x="0" y="440"/>
                    <a:pt x="131" y="570"/>
                    <a:pt x="294" y="570"/>
                  </a:cubicBezTo>
                  <a:cubicBezTo>
                    <a:pt x="457" y="570"/>
                    <a:pt x="587" y="440"/>
                    <a:pt x="587" y="277"/>
                  </a:cubicBezTo>
                  <a:cubicBezTo>
                    <a:pt x="587" y="139"/>
                    <a:pt x="494" y="1"/>
                    <a:pt x="36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"/>
            <p:cNvSpPr/>
            <p:nvPr/>
          </p:nvSpPr>
          <p:spPr>
            <a:xfrm>
              <a:off x="4812225" y="839950"/>
              <a:ext cx="14700" cy="13875"/>
            </a:xfrm>
            <a:custGeom>
              <a:avLst/>
              <a:gdLst/>
              <a:ahLst/>
              <a:cxnLst/>
              <a:rect l="l" t="t" r="r" b="b"/>
              <a:pathLst>
                <a:path w="588" h="555" extrusionOk="0">
                  <a:moveTo>
                    <a:pt x="294" y="0"/>
                  </a:moveTo>
                  <a:cubicBezTo>
                    <a:pt x="131" y="0"/>
                    <a:pt x="1" y="98"/>
                    <a:pt x="1" y="261"/>
                  </a:cubicBezTo>
                  <a:cubicBezTo>
                    <a:pt x="1" y="425"/>
                    <a:pt x="131" y="555"/>
                    <a:pt x="294" y="555"/>
                  </a:cubicBezTo>
                  <a:cubicBezTo>
                    <a:pt x="457" y="555"/>
                    <a:pt x="588" y="425"/>
                    <a:pt x="588" y="261"/>
                  </a:cubicBezTo>
                  <a:cubicBezTo>
                    <a:pt x="588" y="164"/>
                    <a:pt x="457" y="33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6"/>
            <p:cNvSpPr/>
            <p:nvPr/>
          </p:nvSpPr>
          <p:spPr>
            <a:xfrm>
              <a:off x="4967175" y="927200"/>
              <a:ext cx="12250" cy="12275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62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360"/>
                    <a:pt x="131" y="490"/>
                    <a:pt x="262" y="490"/>
                  </a:cubicBezTo>
                  <a:cubicBezTo>
                    <a:pt x="392" y="490"/>
                    <a:pt x="490" y="360"/>
                    <a:pt x="490" y="262"/>
                  </a:cubicBezTo>
                  <a:cubicBezTo>
                    <a:pt x="490" y="131"/>
                    <a:pt x="392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6"/>
            <p:cNvSpPr/>
            <p:nvPr/>
          </p:nvSpPr>
          <p:spPr>
            <a:xfrm>
              <a:off x="5115600" y="1025875"/>
              <a:ext cx="9800" cy="10625"/>
            </a:xfrm>
            <a:custGeom>
              <a:avLst/>
              <a:gdLst/>
              <a:ahLst/>
              <a:cxnLst/>
              <a:rect l="l" t="t" r="r" b="b"/>
              <a:pathLst>
                <a:path w="392" h="425" extrusionOk="0">
                  <a:moveTo>
                    <a:pt x="196" y="1"/>
                  </a:moveTo>
                  <a:cubicBezTo>
                    <a:pt x="66" y="1"/>
                    <a:pt x="0" y="99"/>
                    <a:pt x="0" y="229"/>
                  </a:cubicBezTo>
                  <a:cubicBezTo>
                    <a:pt x="0" y="327"/>
                    <a:pt x="66" y="425"/>
                    <a:pt x="196" y="425"/>
                  </a:cubicBezTo>
                  <a:cubicBezTo>
                    <a:pt x="327" y="425"/>
                    <a:pt x="392" y="327"/>
                    <a:pt x="392" y="229"/>
                  </a:cubicBezTo>
                  <a:cubicBezTo>
                    <a:pt x="392" y="131"/>
                    <a:pt x="261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"/>
            <p:cNvSpPr/>
            <p:nvPr/>
          </p:nvSpPr>
          <p:spPr>
            <a:xfrm>
              <a:off x="5252600" y="1135975"/>
              <a:ext cx="10625" cy="10625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29" y="0"/>
                  </a:moveTo>
                  <a:cubicBezTo>
                    <a:pt x="98" y="0"/>
                    <a:pt x="1" y="98"/>
                    <a:pt x="1" y="229"/>
                  </a:cubicBezTo>
                  <a:cubicBezTo>
                    <a:pt x="1" y="327"/>
                    <a:pt x="98" y="425"/>
                    <a:pt x="229" y="425"/>
                  </a:cubicBezTo>
                  <a:cubicBezTo>
                    <a:pt x="327" y="425"/>
                    <a:pt x="425" y="327"/>
                    <a:pt x="425" y="229"/>
                  </a:cubicBezTo>
                  <a:cubicBezTo>
                    <a:pt x="425" y="98"/>
                    <a:pt x="327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6"/>
            <p:cNvSpPr/>
            <p:nvPr/>
          </p:nvSpPr>
          <p:spPr>
            <a:xfrm>
              <a:off x="5383075" y="12566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99" y="0"/>
                    <a:pt x="1" y="65"/>
                    <a:pt x="1" y="163"/>
                  </a:cubicBezTo>
                  <a:cubicBezTo>
                    <a:pt x="1" y="229"/>
                    <a:pt x="99" y="326"/>
                    <a:pt x="164" y="326"/>
                  </a:cubicBezTo>
                  <a:cubicBezTo>
                    <a:pt x="262" y="326"/>
                    <a:pt x="327" y="229"/>
                    <a:pt x="327" y="163"/>
                  </a:cubicBezTo>
                  <a:cubicBezTo>
                    <a:pt x="327" y="65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6"/>
            <p:cNvSpPr/>
            <p:nvPr/>
          </p:nvSpPr>
          <p:spPr>
            <a:xfrm>
              <a:off x="5503775" y="138632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1"/>
                  </a:moveTo>
                  <a:cubicBezTo>
                    <a:pt x="66" y="1"/>
                    <a:pt x="0" y="66"/>
                    <a:pt x="0" y="164"/>
                  </a:cubicBezTo>
                  <a:cubicBezTo>
                    <a:pt x="0" y="229"/>
                    <a:pt x="66" y="327"/>
                    <a:pt x="164" y="327"/>
                  </a:cubicBezTo>
                  <a:cubicBezTo>
                    <a:pt x="229" y="327"/>
                    <a:pt x="327" y="229"/>
                    <a:pt x="327" y="164"/>
                  </a:cubicBezTo>
                  <a:cubicBezTo>
                    <a:pt x="327" y="66"/>
                    <a:pt x="229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6"/>
            <p:cNvSpPr/>
            <p:nvPr/>
          </p:nvSpPr>
          <p:spPr>
            <a:xfrm>
              <a:off x="5613050" y="1524000"/>
              <a:ext cx="8175" cy="9150"/>
            </a:xfrm>
            <a:custGeom>
              <a:avLst/>
              <a:gdLst/>
              <a:ahLst/>
              <a:cxnLst/>
              <a:rect l="l" t="t" r="r" b="b"/>
              <a:pathLst>
                <a:path w="327" h="366" extrusionOk="0">
                  <a:moveTo>
                    <a:pt x="191" y="0"/>
                  </a:moveTo>
                  <a:cubicBezTo>
                    <a:pt x="181" y="0"/>
                    <a:pt x="172" y="2"/>
                    <a:pt x="164" y="7"/>
                  </a:cubicBezTo>
                  <a:cubicBezTo>
                    <a:pt x="66" y="7"/>
                    <a:pt x="1" y="104"/>
                    <a:pt x="1" y="202"/>
                  </a:cubicBezTo>
                  <a:cubicBezTo>
                    <a:pt x="1" y="267"/>
                    <a:pt x="66" y="365"/>
                    <a:pt x="164" y="365"/>
                  </a:cubicBezTo>
                  <a:cubicBezTo>
                    <a:pt x="229" y="365"/>
                    <a:pt x="327" y="267"/>
                    <a:pt x="327" y="202"/>
                  </a:cubicBezTo>
                  <a:cubicBezTo>
                    <a:pt x="327" y="89"/>
                    <a:pt x="253" y="0"/>
                    <a:pt x="19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6"/>
            <p:cNvSpPr/>
            <p:nvPr/>
          </p:nvSpPr>
          <p:spPr>
            <a:xfrm>
              <a:off x="5711725" y="167012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66" y="0"/>
                    <a:pt x="1" y="98"/>
                    <a:pt x="1" y="164"/>
                  </a:cubicBezTo>
                  <a:cubicBezTo>
                    <a:pt x="1" y="261"/>
                    <a:pt x="66" y="327"/>
                    <a:pt x="164" y="327"/>
                  </a:cubicBezTo>
                  <a:cubicBezTo>
                    <a:pt x="229" y="327"/>
                    <a:pt x="327" y="261"/>
                    <a:pt x="327" y="164"/>
                  </a:cubicBezTo>
                  <a:cubicBezTo>
                    <a:pt x="327" y="98"/>
                    <a:pt x="229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6"/>
            <p:cNvSpPr/>
            <p:nvPr/>
          </p:nvSpPr>
          <p:spPr>
            <a:xfrm>
              <a:off x="5797350" y="182425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1"/>
                  </a:moveTo>
                  <a:cubicBezTo>
                    <a:pt x="66" y="1"/>
                    <a:pt x="1" y="66"/>
                    <a:pt x="1" y="164"/>
                  </a:cubicBezTo>
                  <a:cubicBezTo>
                    <a:pt x="1" y="262"/>
                    <a:pt x="66" y="327"/>
                    <a:pt x="164" y="327"/>
                  </a:cubicBezTo>
                  <a:cubicBezTo>
                    <a:pt x="262" y="327"/>
                    <a:pt x="327" y="262"/>
                    <a:pt x="327" y="164"/>
                  </a:cubicBezTo>
                  <a:cubicBezTo>
                    <a:pt x="327" y="66"/>
                    <a:pt x="262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6"/>
            <p:cNvSpPr/>
            <p:nvPr/>
          </p:nvSpPr>
          <p:spPr>
            <a:xfrm>
              <a:off x="5871575" y="198410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0"/>
                  </a:moveTo>
                  <a:cubicBezTo>
                    <a:pt x="98" y="0"/>
                    <a:pt x="0" y="98"/>
                    <a:pt x="0" y="163"/>
                  </a:cubicBezTo>
                  <a:cubicBezTo>
                    <a:pt x="0" y="261"/>
                    <a:pt x="98" y="326"/>
                    <a:pt x="163" y="326"/>
                  </a:cubicBezTo>
                  <a:cubicBezTo>
                    <a:pt x="261" y="326"/>
                    <a:pt x="326" y="261"/>
                    <a:pt x="326" y="163"/>
                  </a:cubicBezTo>
                  <a:cubicBezTo>
                    <a:pt x="326" y="65"/>
                    <a:pt x="261" y="0"/>
                    <a:pt x="16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6"/>
            <p:cNvSpPr/>
            <p:nvPr/>
          </p:nvSpPr>
          <p:spPr>
            <a:xfrm>
              <a:off x="5932725" y="2149625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4" y="1"/>
                  </a:moveTo>
                  <a:cubicBezTo>
                    <a:pt x="98" y="1"/>
                    <a:pt x="1" y="66"/>
                    <a:pt x="1" y="164"/>
                  </a:cubicBezTo>
                  <a:cubicBezTo>
                    <a:pt x="1" y="229"/>
                    <a:pt x="98" y="327"/>
                    <a:pt x="164" y="327"/>
                  </a:cubicBezTo>
                  <a:cubicBezTo>
                    <a:pt x="261" y="327"/>
                    <a:pt x="327" y="229"/>
                    <a:pt x="327" y="164"/>
                  </a:cubicBezTo>
                  <a:cubicBezTo>
                    <a:pt x="327" y="66"/>
                    <a:pt x="261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6"/>
            <p:cNvSpPr/>
            <p:nvPr/>
          </p:nvSpPr>
          <p:spPr>
            <a:xfrm>
              <a:off x="5980025" y="2317625"/>
              <a:ext cx="9800" cy="10625"/>
            </a:xfrm>
            <a:custGeom>
              <a:avLst/>
              <a:gdLst/>
              <a:ahLst/>
              <a:cxnLst/>
              <a:rect l="l" t="t" r="r" b="b"/>
              <a:pathLst>
                <a:path w="392" h="425" extrusionOk="0">
                  <a:moveTo>
                    <a:pt x="196" y="1"/>
                  </a:moveTo>
                  <a:cubicBezTo>
                    <a:pt x="66" y="1"/>
                    <a:pt x="0" y="99"/>
                    <a:pt x="0" y="196"/>
                  </a:cubicBezTo>
                  <a:cubicBezTo>
                    <a:pt x="0" y="327"/>
                    <a:pt x="66" y="425"/>
                    <a:pt x="196" y="425"/>
                  </a:cubicBezTo>
                  <a:cubicBezTo>
                    <a:pt x="327" y="425"/>
                    <a:pt x="392" y="327"/>
                    <a:pt x="392" y="196"/>
                  </a:cubicBezTo>
                  <a:cubicBezTo>
                    <a:pt x="392" y="131"/>
                    <a:pt x="261" y="33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6"/>
            <p:cNvSpPr/>
            <p:nvPr/>
          </p:nvSpPr>
          <p:spPr>
            <a:xfrm>
              <a:off x="6013450" y="2491325"/>
              <a:ext cx="9825" cy="9825"/>
            </a:xfrm>
            <a:custGeom>
              <a:avLst/>
              <a:gdLst/>
              <a:ahLst/>
              <a:cxnLst/>
              <a:rect l="l" t="t" r="r" b="b"/>
              <a:pathLst>
                <a:path w="393" h="393" extrusionOk="0">
                  <a:moveTo>
                    <a:pt x="197" y="1"/>
                  </a:moveTo>
                  <a:cubicBezTo>
                    <a:pt x="66" y="1"/>
                    <a:pt x="1" y="66"/>
                    <a:pt x="1" y="196"/>
                  </a:cubicBezTo>
                  <a:cubicBezTo>
                    <a:pt x="1" y="327"/>
                    <a:pt x="66" y="392"/>
                    <a:pt x="197" y="392"/>
                  </a:cubicBezTo>
                  <a:cubicBezTo>
                    <a:pt x="327" y="392"/>
                    <a:pt x="392" y="327"/>
                    <a:pt x="392" y="196"/>
                  </a:cubicBezTo>
                  <a:cubicBezTo>
                    <a:pt x="392" y="99"/>
                    <a:pt x="327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6"/>
            <p:cNvSpPr/>
            <p:nvPr/>
          </p:nvSpPr>
          <p:spPr>
            <a:xfrm>
              <a:off x="6034650" y="2666650"/>
              <a:ext cx="10650" cy="9825"/>
            </a:xfrm>
            <a:custGeom>
              <a:avLst/>
              <a:gdLst/>
              <a:ahLst/>
              <a:cxnLst/>
              <a:rect l="l" t="t" r="r" b="b"/>
              <a:pathLst>
                <a:path w="426" h="393" extrusionOk="0">
                  <a:moveTo>
                    <a:pt x="197" y="1"/>
                  </a:moveTo>
                  <a:cubicBezTo>
                    <a:pt x="99" y="1"/>
                    <a:pt x="1" y="66"/>
                    <a:pt x="1" y="197"/>
                  </a:cubicBezTo>
                  <a:cubicBezTo>
                    <a:pt x="1" y="327"/>
                    <a:pt x="99" y="392"/>
                    <a:pt x="197" y="392"/>
                  </a:cubicBezTo>
                  <a:cubicBezTo>
                    <a:pt x="327" y="392"/>
                    <a:pt x="425" y="327"/>
                    <a:pt x="425" y="197"/>
                  </a:cubicBezTo>
                  <a:cubicBezTo>
                    <a:pt x="425" y="66"/>
                    <a:pt x="327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6"/>
            <p:cNvSpPr/>
            <p:nvPr/>
          </p:nvSpPr>
          <p:spPr>
            <a:xfrm>
              <a:off x="5916425" y="2830575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50" y="1"/>
                  </a:moveTo>
                  <a:cubicBezTo>
                    <a:pt x="326" y="1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09" y="1"/>
                    <a:pt x="75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6"/>
            <p:cNvSpPr/>
            <p:nvPr/>
          </p:nvSpPr>
          <p:spPr>
            <a:xfrm>
              <a:off x="5909075" y="3006725"/>
              <a:ext cx="35100" cy="35100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18" y="0"/>
                  </a:moveTo>
                  <a:cubicBezTo>
                    <a:pt x="327" y="0"/>
                    <a:pt x="1" y="327"/>
                    <a:pt x="1" y="685"/>
                  </a:cubicBezTo>
                  <a:cubicBezTo>
                    <a:pt x="1" y="1077"/>
                    <a:pt x="327" y="1403"/>
                    <a:pt x="718" y="1403"/>
                  </a:cubicBezTo>
                  <a:cubicBezTo>
                    <a:pt x="1077" y="1403"/>
                    <a:pt x="1403" y="1077"/>
                    <a:pt x="1403" y="685"/>
                  </a:cubicBezTo>
                  <a:cubicBezTo>
                    <a:pt x="1403" y="327"/>
                    <a:pt x="1110" y="33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6"/>
            <p:cNvSpPr/>
            <p:nvPr/>
          </p:nvSpPr>
          <p:spPr>
            <a:xfrm>
              <a:off x="5888700" y="3182875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44"/>
                    <a:pt x="294" y="1305"/>
                    <a:pt x="652" y="1305"/>
                  </a:cubicBezTo>
                  <a:cubicBezTo>
                    <a:pt x="1044" y="1305"/>
                    <a:pt x="1305" y="1012"/>
                    <a:pt x="1305" y="653"/>
                  </a:cubicBezTo>
                  <a:cubicBezTo>
                    <a:pt x="1305" y="327"/>
                    <a:pt x="1044" y="66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6"/>
            <p:cNvSpPr/>
            <p:nvPr/>
          </p:nvSpPr>
          <p:spPr>
            <a:xfrm>
              <a:off x="5855250" y="33573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88" y="1"/>
                  </a:moveTo>
                  <a:cubicBezTo>
                    <a:pt x="262" y="1"/>
                    <a:pt x="1" y="229"/>
                    <a:pt x="1" y="556"/>
                  </a:cubicBezTo>
                  <a:cubicBezTo>
                    <a:pt x="1" y="882"/>
                    <a:pt x="262" y="1143"/>
                    <a:pt x="588" y="1143"/>
                  </a:cubicBezTo>
                  <a:cubicBezTo>
                    <a:pt x="881" y="1143"/>
                    <a:pt x="1142" y="914"/>
                    <a:pt x="1142" y="556"/>
                  </a:cubicBezTo>
                  <a:cubicBezTo>
                    <a:pt x="1142" y="295"/>
                    <a:pt x="914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6"/>
            <p:cNvSpPr/>
            <p:nvPr/>
          </p:nvSpPr>
          <p:spPr>
            <a:xfrm>
              <a:off x="5807150" y="3528650"/>
              <a:ext cx="24475" cy="24475"/>
            </a:xfrm>
            <a:custGeom>
              <a:avLst/>
              <a:gdLst/>
              <a:ahLst/>
              <a:cxnLst/>
              <a:rect l="l" t="t" r="r" b="b"/>
              <a:pathLst>
                <a:path w="979" h="979" extrusionOk="0">
                  <a:moveTo>
                    <a:pt x="489" y="0"/>
                  </a:moveTo>
                  <a:cubicBezTo>
                    <a:pt x="228" y="0"/>
                    <a:pt x="0" y="196"/>
                    <a:pt x="0" y="489"/>
                  </a:cubicBezTo>
                  <a:cubicBezTo>
                    <a:pt x="0" y="783"/>
                    <a:pt x="228" y="979"/>
                    <a:pt x="489" y="979"/>
                  </a:cubicBezTo>
                  <a:cubicBezTo>
                    <a:pt x="783" y="979"/>
                    <a:pt x="979" y="783"/>
                    <a:pt x="979" y="489"/>
                  </a:cubicBezTo>
                  <a:cubicBezTo>
                    <a:pt x="979" y="196"/>
                    <a:pt x="750" y="0"/>
                    <a:pt x="48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6"/>
            <p:cNvSpPr/>
            <p:nvPr/>
          </p:nvSpPr>
          <p:spPr>
            <a:xfrm>
              <a:off x="5744350" y="3695000"/>
              <a:ext cx="20400" cy="20425"/>
            </a:xfrm>
            <a:custGeom>
              <a:avLst/>
              <a:gdLst/>
              <a:ahLst/>
              <a:cxnLst/>
              <a:rect l="l" t="t" r="r" b="b"/>
              <a:pathLst>
                <a:path w="816" h="817" extrusionOk="0">
                  <a:moveTo>
                    <a:pt x="392" y="1"/>
                  </a:moveTo>
                  <a:cubicBezTo>
                    <a:pt x="196" y="1"/>
                    <a:pt x="0" y="164"/>
                    <a:pt x="0" y="392"/>
                  </a:cubicBezTo>
                  <a:cubicBezTo>
                    <a:pt x="0" y="620"/>
                    <a:pt x="163" y="816"/>
                    <a:pt x="392" y="816"/>
                  </a:cubicBezTo>
                  <a:cubicBezTo>
                    <a:pt x="620" y="816"/>
                    <a:pt x="816" y="653"/>
                    <a:pt x="816" y="392"/>
                  </a:cubicBezTo>
                  <a:cubicBezTo>
                    <a:pt x="816" y="196"/>
                    <a:pt x="653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6"/>
            <p:cNvSpPr/>
            <p:nvPr/>
          </p:nvSpPr>
          <p:spPr>
            <a:xfrm>
              <a:off x="5668500" y="3854850"/>
              <a:ext cx="16350" cy="16325"/>
            </a:xfrm>
            <a:custGeom>
              <a:avLst/>
              <a:gdLst/>
              <a:ahLst/>
              <a:cxnLst/>
              <a:rect l="l" t="t" r="r" b="b"/>
              <a:pathLst>
                <a:path w="654" h="653" extrusionOk="0">
                  <a:moveTo>
                    <a:pt x="327" y="0"/>
                  </a:moveTo>
                  <a:cubicBezTo>
                    <a:pt x="164" y="0"/>
                    <a:pt x="1" y="131"/>
                    <a:pt x="1" y="326"/>
                  </a:cubicBezTo>
                  <a:cubicBezTo>
                    <a:pt x="1" y="489"/>
                    <a:pt x="131" y="652"/>
                    <a:pt x="327" y="652"/>
                  </a:cubicBezTo>
                  <a:cubicBezTo>
                    <a:pt x="490" y="652"/>
                    <a:pt x="653" y="522"/>
                    <a:pt x="653" y="326"/>
                  </a:cubicBezTo>
                  <a:cubicBezTo>
                    <a:pt x="653" y="163"/>
                    <a:pt x="555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6"/>
            <p:cNvSpPr/>
            <p:nvPr/>
          </p:nvSpPr>
          <p:spPr>
            <a:xfrm>
              <a:off x="5580425" y="4008975"/>
              <a:ext cx="12275" cy="12250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29" y="0"/>
                  </a:moveTo>
                  <a:cubicBezTo>
                    <a:pt x="99" y="0"/>
                    <a:pt x="1" y="131"/>
                    <a:pt x="1" y="229"/>
                  </a:cubicBezTo>
                  <a:cubicBezTo>
                    <a:pt x="1" y="359"/>
                    <a:pt x="99" y="490"/>
                    <a:pt x="229" y="490"/>
                  </a:cubicBezTo>
                  <a:cubicBezTo>
                    <a:pt x="360" y="490"/>
                    <a:pt x="490" y="359"/>
                    <a:pt x="490" y="229"/>
                  </a:cubicBezTo>
                  <a:cubicBezTo>
                    <a:pt x="490" y="65"/>
                    <a:pt x="392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6"/>
            <p:cNvSpPr/>
            <p:nvPr/>
          </p:nvSpPr>
          <p:spPr>
            <a:xfrm>
              <a:off x="5480125" y="4153300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4" y="1"/>
                  </a:moveTo>
                  <a:cubicBezTo>
                    <a:pt x="98" y="1"/>
                    <a:pt x="0" y="99"/>
                    <a:pt x="0" y="164"/>
                  </a:cubicBezTo>
                  <a:cubicBezTo>
                    <a:pt x="0" y="262"/>
                    <a:pt x="98" y="327"/>
                    <a:pt x="164" y="327"/>
                  </a:cubicBezTo>
                  <a:cubicBezTo>
                    <a:pt x="261" y="327"/>
                    <a:pt x="327" y="262"/>
                    <a:pt x="327" y="164"/>
                  </a:cubicBezTo>
                  <a:cubicBezTo>
                    <a:pt x="327" y="99"/>
                    <a:pt x="261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"/>
            <p:cNvSpPr/>
            <p:nvPr/>
          </p:nvSpPr>
          <p:spPr>
            <a:xfrm>
              <a:off x="5366775" y="4289500"/>
              <a:ext cx="6550" cy="5725"/>
            </a:xfrm>
            <a:custGeom>
              <a:avLst/>
              <a:gdLst/>
              <a:ahLst/>
              <a:cxnLst/>
              <a:rect l="l" t="t" r="r" b="b"/>
              <a:pathLst>
                <a:path w="262" h="229" extrusionOk="0">
                  <a:moveTo>
                    <a:pt x="131" y="0"/>
                  </a:moveTo>
                  <a:cubicBezTo>
                    <a:pt x="66" y="0"/>
                    <a:pt x="0" y="33"/>
                    <a:pt x="0" y="98"/>
                  </a:cubicBezTo>
                  <a:cubicBezTo>
                    <a:pt x="0" y="196"/>
                    <a:pt x="66" y="229"/>
                    <a:pt x="131" y="229"/>
                  </a:cubicBezTo>
                  <a:cubicBezTo>
                    <a:pt x="229" y="229"/>
                    <a:pt x="261" y="196"/>
                    <a:pt x="261" y="98"/>
                  </a:cubicBezTo>
                  <a:cubicBezTo>
                    <a:pt x="261" y="66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"/>
            <p:cNvSpPr/>
            <p:nvPr/>
          </p:nvSpPr>
          <p:spPr>
            <a:xfrm>
              <a:off x="5243625" y="4415225"/>
              <a:ext cx="4100" cy="4775"/>
            </a:xfrm>
            <a:custGeom>
              <a:avLst/>
              <a:gdLst/>
              <a:ahLst/>
              <a:cxnLst/>
              <a:rect l="l" t="t" r="r" b="b"/>
              <a:pathLst>
                <a:path w="164" h="191" extrusionOk="0">
                  <a:moveTo>
                    <a:pt x="126" y="1"/>
                  </a:moveTo>
                  <a:cubicBezTo>
                    <a:pt x="118" y="1"/>
                    <a:pt x="108" y="8"/>
                    <a:pt x="99" y="28"/>
                  </a:cubicBezTo>
                  <a:cubicBezTo>
                    <a:pt x="33" y="28"/>
                    <a:pt x="1" y="60"/>
                    <a:pt x="1" y="93"/>
                  </a:cubicBezTo>
                  <a:cubicBezTo>
                    <a:pt x="1" y="125"/>
                    <a:pt x="33" y="191"/>
                    <a:pt x="99" y="191"/>
                  </a:cubicBezTo>
                  <a:cubicBezTo>
                    <a:pt x="131" y="191"/>
                    <a:pt x="164" y="125"/>
                    <a:pt x="164" y="93"/>
                  </a:cubicBezTo>
                  <a:cubicBezTo>
                    <a:pt x="164" y="47"/>
                    <a:pt x="148" y="1"/>
                    <a:pt x="12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"/>
            <p:cNvSpPr/>
            <p:nvPr/>
          </p:nvSpPr>
          <p:spPr>
            <a:xfrm>
              <a:off x="5109900" y="4530075"/>
              <a:ext cx="2450" cy="1650"/>
            </a:xfrm>
            <a:custGeom>
              <a:avLst/>
              <a:gdLst/>
              <a:ahLst/>
              <a:cxnLst/>
              <a:rect l="l" t="t" r="r" b="b"/>
              <a:pathLst>
                <a:path w="98" h="66" extrusionOk="0">
                  <a:moveTo>
                    <a:pt x="65" y="0"/>
                  </a:moveTo>
                  <a:cubicBezTo>
                    <a:pt x="65" y="0"/>
                    <a:pt x="0" y="0"/>
                    <a:pt x="0" y="33"/>
                  </a:cubicBezTo>
                  <a:cubicBezTo>
                    <a:pt x="0" y="33"/>
                    <a:pt x="0" y="66"/>
                    <a:pt x="65" y="66"/>
                  </a:cubicBezTo>
                  <a:cubicBezTo>
                    <a:pt x="65" y="66"/>
                    <a:pt x="98" y="66"/>
                    <a:pt x="98" y="33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"/>
            <p:cNvSpPr/>
            <p:nvPr/>
          </p:nvSpPr>
          <p:spPr>
            <a:xfrm>
              <a:off x="4966350" y="4632825"/>
              <a:ext cx="2475" cy="1650"/>
            </a:xfrm>
            <a:custGeom>
              <a:avLst/>
              <a:gdLst/>
              <a:ahLst/>
              <a:cxnLst/>
              <a:rect l="l" t="t" r="r" b="b"/>
              <a:pathLst>
                <a:path w="99" h="66" extrusionOk="0">
                  <a:moveTo>
                    <a:pt x="34" y="0"/>
                  </a:moveTo>
                  <a:cubicBezTo>
                    <a:pt x="34" y="0"/>
                    <a:pt x="1" y="0"/>
                    <a:pt x="1" y="33"/>
                  </a:cubicBezTo>
                  <a:cubicBezTo>
                    <a:pt x="1" y="33"/>
                    <a:pt x="1" y="66"/>
                    <a:pt x="34" y="66"/>
                  </a:cubicBezTo>
                  <a:cubicBezTo>
                    <a:pt x="34" y="66"/>
                    <a:pt x="99" y="66"/>
                    <a:pt x="99" y="33"/>
                  </a:cubicBezTo>
                  <a:cubicBezTo>
                    <a:pt x="99" y="0"/>
                    <a:pt x="99" y="0"/>
                    <a:pt x="3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"/>
            <p:cNvSpPr/>
            <p:nvPr/>
          </p:nvSpPr>
          <p:spPr>
            <a:xfrm>
              <a:off x="4815500" y="4723350"/>
              <a:ext cx="2475" cy="2475"/>
            </a:xfrm>
            <a:custGeom>
              <a:avLst/>
              <a:gdLst/>
              <a:ahLst/>
              <a:cxnLst/>
              <a:rect l="l" t="t" r="r" b="b"/>
              <a:pathLst>
                <a:path w="99" h="99" extrusionOk="0">
                  <a:moveTo>
                    <a:pt x="33" y="0"/>
                  </a:moveTo>
                  <a:cubicBezTo>
                    <a:pt x="33" y="0"/>
                    <a:pt x="0" y="33"/>
                    <a:pt x="0" y="33"/>
                  </a:cubicBezTo>
                  <a:cubicBezTo>
                    <a:pt x="0" y="65"/>
                    <a:pt x="33" y="98"/>
                    <a:pt x="33" y="98"/>
                  </a:cubicBezTo>
                  <a:cubicBezTo>
                    <a:pt x="66" y="98"/>
                    <a:pt x="98" y="65"/>
                    <a:pt x="98" y="33"/>
                  </a:cubicBezTo>
                  <a:cubicBezTo>
                    <a:pt x="98" y="33"/>
                    <a:pt x="66" y="0"/>
                    <a:pt x="3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"/>
            <p:cNvSpPr/>
            <p:nvPr/>
          </p:nvSpPr>
          <p:spPr>
            <a:xfrm>
              <a:off x="4655650" y="480000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1"/>
                  </a:moveTo>
                  <a:cubicBezTo>
                    <a:pt x="33" y="1"/>
                    <a:pt x="1" y="33"/>
                    <a:pt x="1" y="66"/>
                  </a:cubicBezTo>
                  <a:cubicBezTo>
                    <a:pt x="1" y="98"/>
                    <a:pt x="33" y="164"/>
                    <a:pt x="66" y="164"/>
                  </a:cubicBezTo>
                  <a:cubicBezTo>
                    <a:pt x="131" y="164"/>
                    <a:pt x="164" y="131"/>
                    <a:pt x="164" y="66"/>
                  </a:cubicBezTo>
                  <a:cubicBezTo>
                    <a:pt x="164" y="33"/>
                    <a:pt x="164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"/>
            <p:cNvSpPr/>
            <p:nvPr/>
          </p:nvSpPr>
          <p:spPr>
            <a:xfrm>
              <a:off x="4490100" y="486280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0"/>
                  </a:moveTo>
                  <a:cubicBezTo>
                    <a:pt x="66" y="0"/>
                    <a:pt x="1" y="65"/>
                    <a:pt x="1" y="131"/>
                  </a:cubicBezTo>
                  <a:cubicBezTo>
                    <a:pt x="1" y="229"/>
                    <a:pt x="66" y="261"/>
                    <a:pt x="131" y="261"/>
                  </a:cubicBezTo>
                  <a:cubicBezTo>
                    <a:pt x="229" y="261"/>
                    <a:pt x="262" y="229"/>
                    <a:pt x="262" y="131"/>
                  </a:cubicBezTo>
                  <a:cubicBezTo>
                    <a:pt x="262" y="65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"/>
            <p:cNvSpPr/>
            <p:nvPr/>
          </p:nvSpPr>
          <p:spPr>
            <a:xfrm>
              <a:off x="4321300" y="4912825"/>
              <a:ext cx="8175" cy="8700"/>
            </a:xfrm>
            <a:custGeom>
              <a:avLst/>
              <a:gdLst/>
              <a:ahLst/>
              <a:cxnLst/>
              <a:rect l="l" t="t" r="r" b="b"/>
              <a:pathLst>
                <a:path w="327" h="348" extrusionOk="0">
                  <a:moveTo>
                    <a:pt x="210" y="1"/>
                  </a:moveTo>
                  <a:cubicBezTo>
                    <a:pt x="194" y="1"/>
                    <a:pt x="178" y="7"/>
                    <a:pt x="164" y="22"/>
                  </a:cubicBezTo>
                  <a:cubicBezTo>
                    <a:pt x="66" y="22"/>
                    <a:pt x="1" y="87"/>
                    <a:pt x="1" y="185"/>
                  </a:cubicBezTo>
                  <a:cubicBezTo>
                    <a:pt x="1" y="250"/>
                    <a:pt x="66" y="348"/>
                    <a:pt x="164" y="348"/>
                  </a:cubicBezTo>
                  <a:cubicBezTo>
                    <a:pt x="229" y="348"/>
                    <a:pt x="327" y="250"/>
                    <a:pt x="327" y="185"/>
                  </a:cubicBezTo>
                  <a:cubicBezTo>
                    <a:pt x="327" y="83"/>
                    <a:pt x="267" y="1"/>
                    <a:pt x="21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"/>
            <p:cNvSpPr/>
            <p:nvPr/>
          </p:nvSpPr>
          <p:spPr>
            <a:xfrm>
              <a:off x="4147600" y="4947600"/>
              <a:ext cx="10625" cy="10625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29" y="1"/>
                  </a:moveTo>
                  <a:cubicBezTo>
                    <a:pt x="98" y="1"/>
                    <a:pt x="1" y="99"/>
                    <a:pt x="1" y="196"/>
                  </a:cubicBezTo>
                  <a:cubicBezTo>
                    <a:pt x="1" y="327"/>
                    <a:pt x="98" y="425"/>
                    <a:pt x="229" y="425"/>
                  </a:cubicBezTo>
                  <a:cubicBezTo>
                    <a:pt x="327" y="425"/>
                    <a:pt x="425" y="327"/>
                    <a:pt x="425" y="196"/>
                  </a:cubicBezTo>
                  <a:cubicBezTo>
                    <a:pt x="425" y="99"/>
                    <a:pt x="294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"/>
            <p:cNvSpPr/>
            <p:nvPr/>
          </p:nvSpPr>
          <p:spPr>
            <a:xfrm>
              <a:off x="3971450" y="4968000"/>
              <a:ext cx="12275" cy="12250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29" y="0"/>
                  </a:moveTo>
                  <a:cubicBezTo>
                    <a:pt x="131" y="0"/>
                    <a:pt x="1" y="131"/>
                    <a:pt x="1" y="261"/>
                  </a:cubicBezTo>
                  <a:cubicBezTo>
                    <a:pt x="1" y="359"/>
                    <a:pt x="131" y="490"/>
                    <a:pt x="229" y="490"/>
                  </a:cubicBezTo>
                  <a:cubicBezTo>
                    <a:pt x="360" y="490"/>
                    <a:pt x="490" y="359"/>
                    <a:pt x="490" y="261"/>
                  </a:cubicBezTo>
                  <a:cubicBezTo>
                    <a:pt x="490" y="131"/>
                    <a:pt x="360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"/>
            <p:cNvSpPr/>
            <p:nvPr/>
          </p:nvSpPr>
          <p:spPr>
            <a:xfrm>
              <a:off x="3794500" y="49745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1" y="0"/>
                  </a:moveTo>
                  <a:cubicBezTo>
                    <a:pt x="98" y="0"/>
                    <a:pt x="0" y="98"/>
                    <a:pt x="0" y="261"/>
                  </a:cubicBezTo>
                  <a:cubicBezTo>
                    <a:pt x="0" y="424"/>
                    <a:pt x="98" y="555"/>
                    <a:pt x="261" y="555"/>
                  </a:cubicBezTo>
                  <a:cubicBezTo>
                    <a:pt x="424" y="555"/>
                    <a:pt x="555" y="424"/>
                    <a:pt x="555" y="261"/>
                  </a:cubicBezTo>
                  <a:cubicBezTo>
                    <a:pt x="555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"/>
            <p:cNvSpPr/>
            <p:nvPr/>
          </p:nvSpPr>
          <p:spPr>
            <a:xfrm>
              <a:off x="3616725" y="4966350"/>
              <a:ext cx="16325" cy="16350"/>
            </a:xfrm>
            <a:custGeom>
              <a:avLst/>
              <a:gdLst/>
              <a:ahLst/>
              <a:cxnLst/>
              <a:rect l="l" t="t" r="r" b="b"/>
              <a:pathLst>
                <a:path w="653" h="654" extrusionOk="0">
                  <a:moveTo>
                    <a:pt x="326" y="1"/>
                  </a:moveTo>
                  <a:cubicBezTo>
                    <a:pt x="131" y="1"/>
                    <a:pt x="0" y="164"/>
                    <a:pt x="0" y="327"/>
                  </a:cubicBezTo>
                  <a:cubicBezTo>
                    <a:pt x="0" y="523"/>
                    <a:pt x="163" y="653"/>
                    <a:pt x="326" y="653"/>
                  </a:cubicBezTo>
                  <a:cubicBezTo>
                    <a:pt x="522" y="653"/>
                    <a:pt x="652" y="490"/>
                    <a:pt x="652" y="327"/>
                  </a:cubicBezTo>
                  <a:cubicBezTo>
                    <a:pt x="652" y="164"/>
                    <a:pt x="489" y="34"/>
                    <a:pt x="32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"/>
            <p:cNvSpPr/>
            <p:nvPr/>
          </p:nvSpPr>
          <p:spPr>
            <a:xfrm>
              <a:off x="3442200" y="49443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7" y="0"/>
                  </a:moveTo>
                  <a:cubicBezTo>
                    <a:pt x="164" y="0"/>
                    <a:pt x="0" y="131"/>
                    <a:pt x="0" y="326"/>
                  </a:cubicBezTo>
                  <a:cubicBezTo>
                    <a:pt x="0" y="490"/>
                    <a:pt x="131" y="653"/>
                    <a:pt x="327" y="653"/>
                  </a:cubicBezTo>
                  <a:cubicBezTo>
                    <a:pt x="490" y="653"/>
                    <a:pt x="653" y="555"/>
                    <a:pt x="653" y="326"/>
                  </a:cubicBezTo>
                  <a:cubicBezTo>
                    <a:pt x="653" y="163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"/>
            <p:cNvSpPr/>
            <p:nvPr/>
          </p:nvSpPr>
          <p:spPr>
            <a:xfrm>
              <a:off x="3268500" y="4907650"/>
              <a:ext cx="17975" cy="18775"/>
            </a:xfrm>
            <a:custGeom>
              <a:avLst/>
              <a:gdLst/>
              <a:ahLst/>
              <a:cxnLst/>
              <a:rect l="l" t="t" r="r" b="b"/>
              <a:pathLst>
                <a:path w="719" h="751" extrusionOk="0">
                  <a:moveTo>
                    <a:pt x="359" y="0"/>
                  </a:moveTo>
                  <a:cubicBezTo>
                    <a:pt x="164" y="0"/>
                    <a:pt x="0" y="163"/>
                    <a:pt x="0" y="392"/>
                  </a:cubicBezTo>
                  <a:cubicBezTo>
                    <a:pt x="0" y="588"/>
                    <a:pt x="164" y="751"/>
                    <a:pt x="359" y="751"/>
                  </a:cubicBezTo>
                  <a:cubicBezTo>
                    <a:pt x="555" y="751"/>
                    <a:pt x="718" y="588"/>
                    <a:pt x="718" y="392"/>
                  </a:cubicBezTo>
                  <a:cubicBezTo>
                    <a:pt x="718" y="163"/>
                    <a:pt x="555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"/>
            <p:cNvSpPr/>
            <p:nvPr/>
          </p:nvSpPr>
          <p:spPr>
            <a:xfrm>
              <a:off x="3098875" y="4857075"/>
              <a:ext cx="18775" cy="17975"/>
            </a:xfrm>
            <a:custGeom>
              <a:avLst/>
              <a:gdLst/>
              <a:ahLst/>
              <a:cxnLst/>
              <a:rect l="l" t="t" r="r" b="b"/>
              <a:pathLst>
                <a:path w="751" h="719" extrusionOk="0">
                  <a:moveTo>
                    <a:pt x="359" y="1"/>
                  </a:moveTo>
                  <a:cubicBezTo>
                    <a:pt x="164" y="1"/>
                    <a:pt x="0" y="164"/>
                    <a:pt x="0" y="360"/>
                  </a:cubicBezTo>
                  <a:cubicBezTo>
                    <a:pt x="0" y="555"/>
                    <a:pt x="164" y="719"/>
                    <a:pt x="359" y="719"/>
                  </a:cubicBezTo>
                  <a:cubicBezTo>
                    <a:pt x="588" y="719"/>
                    <a:pt x="751" y="555"/>
                    <a:pt x="751" y="360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"/>
            <p:cNvSpPr/>
            <p:nvPr/>
          </p:nvSpPr>
          <p:spPr>
            <a:xfrm>
              <a:off x="2935775" y="4792650"/>
              <a:ext cx="18775" cy="18800"/>
            </a:xfrm>
            <a:custGeom>
              <a:avLst/>
              <a:gdLst/>
              <a:ahLst/>
              <a:cxnLst/>
              <a:rect l="l" t="t" r="r" b="b"/>
              <a:pathLst>
                <a:path w="751" h="752" extrusionOk="0">
                  <a:moveTo>
                    <a:pt x="359" y="1"/>
                  </a:moveTo>
                  <a:cubicBezTo>
                    <a:pt x="164" y="1"/>
                    <a:pt x="1" y="164"/>
                    <a:pt x="1" y="360"/>
                  </a:cubicBezTo>
                  <a:cubicBezTo>
                    <a:pt x="1" y="588"/>
                    <a:pt x="164" y="751"/>
                    <a:pt x="359" y="751"/>
                  </a:cubicBezTo>
                  <a:cubicBezTo>
                    <a:pt x="588" y="751"/>
                    <a:pt x="751" y="588"/>
                    <a:pt x="751" y="360"/>
                  </a:cubicBezTo>
                  <a:cubicBezTo>
                    <a:pt x="751" y="164"/>
                    <a:pt x="522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"/>
            <p:cNvSpPr/>
            <p:nvPr/>
          </p:nvSpPr>
          <p:spPr>
            <a:xfrm>
              <a:off x="2775950" y="4714375"/>
              <a:ext cx="20400" cy="20400"/>
            </a:xfrm>
            <a:custGeom>
              <a:avLst/>
              <a:gdLst/>
              <a:ahLst/>
              <a:cxnLst/>
              <a:rect l="l" t="t" r="r" b="b"/>
              <a:pathLst>
                <a:path w="816" h="816" extrusionOk="0">
                  <a:moveTo>
                    <a:pt x="391" y="0"/>
                  </a:moveTo>
                  <a:cubicBezTo>
                    <a:pt x="163" y="0"/>
                    <a:pt x="0" y="196"/>
                    <a:pt x="0" y="392"/>
                  </a:cubicBezTo>
                  <a:cubicBezTo>
                    <a:pt x="0" y="653"/>
                    <a:pt x="196" y="816"/>
                    <a:pt x="391" y="816"/>
                  </a:cubicBezTo>
                  <a:cubicBezTo>
                    <a:pt x="652" y="816"/>
                    <a:pt x="816" y="620"/>
                    <a:pt x="816" y="392"/>
                  </a:cubicBezTo>
                  <a:cubicBezTo>
                    <a:pt x="816" y="196"/>
                    <a:pt x="620" y="0"/>
                    <a:pt x="39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"/>
            <p:cNvSpPr/>
            <p:nvPr/>
          </p:nvSpPr>
          <p:spPr>
            <a:xfrm>
              <a:off x="2625075" y="4623850"/>
              <a:ext cx="20400" cy="20425"/>
            </a:xfrm>
            <a:custGeom>
              <a:avLst/>
              <a:gdLst/>
              <a:ahLst/>
              <a:cxnLst/>
              <a:rect l="l" t="t" r="r" b="b"/>
              <a:pathLst>
                <a:path w="816" h="817" extrusionOk="0">
                  <a:moveTo>
                    <a:pt x="392" y="1"/>
                  </a:moveTo>
                  <a:cubicBezTo>
                    <a:pt x="163" y="1"/>
                    <a:pt x="0" y="164"/>
                    <a:pt x="0" y="392"/>
                  </a:cubicBezTo>
                  <a:cubicBezTo>
                    <a:pt x="0" y="620"/>
                    <a:pt x="163" y="816"/>
                    <a:pt x="392" y="816"/>
                  </a:cubicBezTo>
                  <a:cubicBezTo>
                    <a:pt x="620" y="816"/>
                    <a:pt x="816" y="620"/>
                    <a:pt x="816" y="392"/>
                  </a:cubicBezTo>
                  <a:cubicBezTo>
                    <a:pt x="816" y="164"/>
                    <a:pt x="620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"/>
            <p:cNvSpPr/>
            <p:nvPr/>
          </p:nvSpPr>
          <p:spPr>
            <a:xfrm>
              <a:off x="2479925" y="4520275"/>
              <a:ext cx="22850" cy="22875"/>
            </a:xfrm>
            <a:custGeom>
              <a:avLst/>
              <a:gdLst/>
              <a:ahLst/>
              <a:cxnLst/>
              <a:rect l="l" t="t" r="r" b="b"/>
              <a:pathLst>
                <a:path w="914" h="915" extrusionOk="0">
                  <a:moveTo>
                    <a:pt x="457" y="1"/>
                  </a:moveTo>
                  <a:cubicBezTo>
                    <a:pt x="228" y="1"/>
                    <a:pt x="0" y="229"/>
                    <a:pt x="0" y="458"/>
                  </a:cubicBezTo>
                  <a:cubicBezTo>
                    <a:pt x="0" y="719"/>
                    <a:pt x="228" y="914"/>
                    <a:pt x="457" y="914"/>
                  </a:cubicBezTo>
                  <a:cubicBezTo>
                    <a:pt x="685" y="914"/>
                    <a:pt x="913" y="719"/>
                    <a:pt x="913" y="458"/>
                  </a:cubicBezTo>
                  <a:cubicBezTo>
                    <a:pt x="913" y="229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"/>
            <p:cNvSpPr/>
            <p:nvPr/>
          </p:nvSpPr>
          <p:spPr>
            <a:xfrm>
              <a:off x="2345350" y="4406125"/>
              <a:ext cx="22875" cy="22850"/>
            </a:xfrm>
            <a:custGeom>
              <a:avLst/>
              <a:gdLst/>
              <a:ahLst/>
              <a:cxnLst/>
              <a:rect l="l" t="t" r="r" b="b"/>
              <a:pathLst>
                <a:path w="915" h="914" extrusionOk="0">
                  <a:moveTo>
                    <a:pt x="457" y="0"/>
                  </a:moveTo>
                  <a:cubicBezTo>
                    <a:pt x="229" y="0"/>
                    <a:pt x="1" y="228"/>
                    <a:pt x="1" y="457"/>
                  </a:cubicBezTo>
                  <a:cubicBezTo>
                    <a:pt x="1" y="718"/>
                    <a:pt x="229" y="913"/>
                    <a:pt x="457" y="913"/>
                  </a:cubicBezTo>
                  <a:cubicBezTo>
                    <a:pt x="718" y="913"/>
                    <a:pt x="914" y="718"/>
                    <a:pt x="914" y="457"/>
                  </a:cubicBezTo>
                  <a:cubicBezTo>
                    <a:pt x="914" y="228"/>
                    <a:pt x="718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"/>
            <p:cNvSpPr/>
            <p:nvPr/>
          </p:nvSpPr>
          <p:spPr>
            <a:xfrm>
              <a:off x="2220575" y="4281350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197" y="0"/>
                    <a:pt x="1" y="196"/>
                    <a:pt x="1" y="490"/>
                  </a:cubicBezTo>
                  <a:cubicBezTo>
                    <a:pt x="1" y="751"/>
                    <a:pt x="197" y="979"/>
                    <a:pt x="490" y="979"/>
                  </a:cubicBezTo>
                  <a:cubicBezTo>
                    <a:pt x="751" y="979"/>
                    <a:pt x="979" y="751"/>
                    <a:pt x="979" y="490"/>
                  </a:cubicBezTo>
                  <a:cubicBezTo>
                    <a:pt x="979" y="196"/>
                    <a:pt x="719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"/>
            <p:cNvSpPr/>
            <p:nvPr/>
          </p:nvSpPr>
          <p:spPr>
            <a:xfrm>
              <a:off x="2104775" y="4145150"/>
              <a:ext cx="26950" cy="26950"/>
            </a:xfrm>
            <a:custGeom>
              <a:avLst/>
              <a:gdLst/>
              <a:ahLst/>
              <a:cxnLst/>
              <a:rect l="l" t="t" r="r" b="b"/>
              <a:pathLst>
                <a:path w="1078" h="1078" extrusionOk="0">
                  <a:moveTo>
                    <a:pt x="555" y="1"/>
                  </a:moveTo>
                  <a:cubicBezTo>
                    <a:pt x="262" y="1"/>
                    <a:pt x="1" y="262"/>
                    <a:pt x="1" y="555"/>
                  </a:cubicBezTo>
                  <a:cubicBezTo>
                    <a:pt x="1" y="816"/>
                    <a:pt x="262" y="1077"/>
                    <a:pt x="555" y="1077"/>
                  </a:cubicBezTo>
                  <a:cubicBezTo>
                    <a:pt x="816" y="1077"/>
                    <a:pt x="1077" y="816"/>
                    <a:pt x="1077" y="555"/>
                  </a:cubicBezTo>
                  <a:cubicBezTo>
                    <a:pt x="1077" y="262"/>
                    <a:pt x="816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"/>
            <p:cNvSpPr/>
            <p:nvPr/>
          </p:nvSpPr>
          <p:spPr>
            <a:xfrm>
              <a:off x="2002025" y="4001625"/>
              <a:ext cx="26950" cy="26950"/>
            </a:xfrm>
            <a:custGeom>
              <a:avLst/>
              <a:gdLst/>
              <a:ahLst/>
              <a:cxnLst/>
              <a:rect l="l" t="t" r="r" b="b"/>
              <a:pathLst>
                <a:path w="1078" h="1078" extrusionOk="0">
                  <a:moveTo>
                    <a:pt x="523" y="1"/>
                  </a:moveTo>
                  <a:cubicBezTo>
                    <a:pt x="262" y="1"/>
                    <a:pt x="1" y="262"/>
                    <a:pt x="1" y="523"/>
                  </a:cubicBezTo>
                  <a:cubicBezTo>
                    <a:pt x="1" y="816"/>
                    <a:pt x="262" y="1077"/>
                    <a:pt x="523" y="1077"/>
                  </a:cubicBezTo>
                  <a:cubicBezTo>
                    <a:pt x="816" y="1077"/>
                    <a:pt x="1077" y="816"/>
                    <a:pt x="1077" y="523"/>
                  </a:cubicBezTo>
                  <a:cubicBezTo>
                    <a:pt x="1077" y="262"/>
                    <a:pt x="849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"/>
            <p:cNvSpPr/>
            <p:nvPr/>
          </p:nvSpPr>
          <p:spPr>
            <a:xfrm>
              <a:off x="1909875" y="3849950"/>
              <a:ext cx="29400" cy="28575"/>
            </a:xfrm>
            <a:custGeom>
              <a:avLst/>
              <a:gdLst/>
              <a:ahLst/>
              <a:cxnLst/>
              <a:rect l="l" t="t" r="r" b="b"/>
              <a:pathLst>
                <a:path w="1176" h="1143" extrusionOk="0">
                  <a:moveTo>
                    <a:pt x="588" y="0"/>
                  </a:moveTo>
                  <a:cubicBezTo>
                    <a:pt x="262" y="0"/>
                    <a:pt x="1" y="229"/>
                    <a:pt x="1" y="555"/>
                  </a:cubicBezTo>
                  <a:cubicBezTo>
                    <a:pt x="1" y="881"/>
                    <a:pt x="262" y="1142"/>
                    <a:pt x="588" y="1142"/>
                  </a:cubicBezTo>
                  <a:cubicBezTo>
                    <a:pt x="914" y="1142"/>
                    <a:pt x="1175" y="881"/>
                    <a:pt x="1175" y="555"/>
                  </a:cubicBezTo>
                  <a:cubicBezTo>
                    <a:pt x="1175" y="229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"/>
            <p:cNvSpPr/>
            <p:nvPr/>
          </p:nvSpPr>
          <p:spPr>
            <a:xfrm>
              <a:off x="1831600" y="3690100"/>
              <a:ext cx="31000" cy="30200"/>
            </a:xfrm>
            <a:custGeom>
              <a:avLst/>
              <a:gdLst/>
              <a:ahLst/>
              <a:cxnLst/>
              <a:rect l="l" t="t" r="r" b="b"/>
              <a:pathLst>
                <a:path w="1240" h="1208" extrusionOk="0">
                  <a:moveTo>
                    <a:pt x="620" y="1"/>
                  </a:moveTo>
                  <a:cubicBezTo>
                    <a:pt x="294" y="1"/>
                    <a:pt x="0" y="262"/>
                    <a:pt x="0" y="588"/>
                  </a:cubicBezTo>
                  <a:cubicBezTo>
                    <a:pt x="0" y="914"/>
                    <a:pt x="294" y="1208"/>
                    <a:pt x="620" y="1208"/>
                  </a:cubicBezTo>
                  <a:cubicBezTo>
                    <a:pt x="946" y="1208"/>
                    <a:pt x="1240" y="914"/>
                    <a:pt x="1240" y="588"/>
                  </a:cubicBezTo>
                  <a:cubicBezTo>
                    <a:pt x="1240" y="262"/>
                    <a:pt x="946" y="34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"/>
            <p:cNvSpPr/>
            <p:nvPr/>
          </p:nvSpPr>
          <p:spPr>
            <a:xfrm>
              <a:off x="1767975" y="3525375"/>
              <a:ext cx="30200" cy="31025"/>
            </a:xfrm>
            <a:custGeom>
              <a:avLst/>
              <a:gdLst/>
              <a:ahLst/>
              <a:cxnLst/>
              <a:rect l="l" t="t" r="r" b="b"/>
              <a:pathLst>
                <a:path w="1208" h="1241" extrusionOk="0">
                  <a:moveTo>
                    <a:pt x="588" y="1"/>
                  </a:moveTo>
                  <a:cubicBezTo>
                    <a:pt x="262" y="1"/>
                    <a:pt x="1" y="294"/>
                    <a:pt x="1" y="620"/>
                  </a:cubicBezTo>
                  <a:cubicBezTo>
                    <a:pt x="1" y="947"/>
                    <a:pt x="262" y="1240"/>
                    <a:pt x="588" y="1240"/>
                  </a:cubicBezTo>
                  <a:cubicBezTo>
                    <a:pt x="914" y="1240"/>
                    <a:pt x="1208" y="947"/>
                    <a:pt x="1208" y="620"/>
                  </a:cubicBezTo>
                  <a:cubicBezTo>
                    <a:pt x="1208" y="294"/>
                    <a:pt x="979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"/>
            <p:cNvSpPr/>
            <p:nvPr/>
          </p:nvSpPr>
          <p:spPr>
            <a:xfrm>
              <a:off x="1716600" y="3356575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1" y="294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6" y="1012"/>
                    <a:pt x="1306" y="653"/>
                  </a:cubicBezTo>
                  <a:cubicBezTo>
                    <a:pt x="1306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"/>
            <p:cNvSpPr/>
            <p:nvPr/>
          </p:nvSpPr>
          <p:spPr>
            <a:xfrm>
              <a:off x="1680725" y="318450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94" y="1"/>
                    <a:pt x="1" y="262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229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"/>
            <p:cNvSpPr/>
            <p:nvPr/>
          </p:nvSpPr>
          <p:spPr>
            <a:xfrm>
              <a:off x="1657900" y="3007550"/>
              <a:ext cx="34275" cy="35075"/>
            </a:xfrm>
            <a:custGeom>
              <a:avLst/>
              <a:gdLst/>
              <a:ahLst/>
              <a:cxnLst/>
              <a:rect l="l" t="t" r="r" b="b"/>
              <a:pathLst>
                <a:path w="1371" h="1403" extrusionOk="0">
                  <a:moveTo>
                    <a:pt x="685" y="0"/>
                  </a:moveTo>
                  <a:cubicBezTo>
                    <a:pt x="294" y="0"/>
                    <a:pt x="0" y="326"/>
                    <a:pt x="0" y="685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44" y="1403"/>
                    <a:pt x="1370" y="1077"/>
                    <a:pt x="1370" y="685"/>
                  </a:cubicBezTo>
                  <a:cubicBezTo>
                    <a:pt x="1370" y="294"/>
                    <a:pt x="1044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"/>
            <p:cNvSpPr/>
            <p:nvPr/>
          </p:nvSpPr>
          <p:spPr>
            <a:xfrm>
              <a:off x="1649725" y="283057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9" y="1"/>
                  </a:moveTo>
                  <a:cubicBezTo>
                    <a:pt x="327" y="1"/>
                    <a:pt x="1" y="327"/>
                    <a:pt x="1" y="718"/>
                  </a:cubicBezTo>
                  <a:cubicBezTo>
                    <a:pt x="1" y="1142"/>
                    <a:pt x="327" y="1468"/>
                    <a:pt x="719" y="1468"/>
                  </a:cubicBezTo>
                  <a:cubicBezTo>
                    <a:pt x="1143" y="1468"/>
                    <a:pt x="1469" y="1142"/>
                    <a:pt x="1469" y="718"/>
                  </a:cubicBezTo>
                  <a:cubicBezTo>
                    <a:pt x="1469" y="327"/>
                    <a:pt x="1143" y="1"/>
                    <a:pt x="71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"/>
            <p:cNvSpPr/>
            <p:nvPr/>
          </p:nvSpPr>
          <p:spPr>
            <a:xfrm>
              <a:off x="1656250" y="26544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1" y="327"/>
                    <a:pt x="1" y="718"/>
                  </a:cubicBezTo>
                  <a:cubicBezTo>
                    <a:pt x="1" y="1142"/>
                    <a:pt x="327" y="1469"/>
                    <a:pt x="751" y="1469"/>
                  </a:cubicBezTo>
                  <a:cubicBezTo>
                    <a:pt x="1143" y="1469"/>
                    <a:pt x="1469" y="1142"/>
                    <a:pt x="1469" y="718"/>
                  </a:cubicBezTo>
                  <a:cubicBezTo>
                    <a:pt x="1469" y="327"/>
                    <a:pt x="1143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"/>
            <p:cNvSpPr/>
            <p:nvPr/>
          </p:nvSpPr>
          <p:spPr>
            <a:xfrm>
              <a:off x="1676650" y="2479100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3" y="0"/>
                  </a:moveTo>
                  <a:cubicBezTo>
                    <a:pt x="392" y="0"/>
                    <a:pt x="0" y="327"/>
                    <a:pt x="0" y="751"/>
                  </a:cubicBezTo>
                  <a:cubicBezTo>
                    <a:pt x="0" y="1175"/>
                    <a:pt x="392" y="1534"/>
                    <a:pt x="783" y="1534"/>
                  </a:cubicBezTo>
                  <a:cubicBezTo>
                    <a:pt x="1207" y="1534"/>
                    <a:pt x="1566" y="1207"/>
                    <a:pt x="1566" y="751"/>
                  </a:cubicBezTo>
                  <a:cubicBezTo>
                    <a:pt x="1566" y="327"/>
                    <a:pt x="1207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"/>
            <p:cNvSpPr/>
            <p:nvPr/>
          </p:nvSpPr>
          <p:spPr>
            <a:xfrm>
              <a:off x="1711725" y="23045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0" y="360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60"/>
                    <a:pt x="1272" y="33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"/>
            <p:cNvSpPr/>
            <p:nvPr/>
          </p:nvSpPr>
          <p:spPr>
            <a:xfrm>
              <a:off x="1762275" y="213495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92" y="1"/>
                    <a:pt x="1" y="392"/>
                    <a:pt x="1" y="816"/>
                  </a:cubicBezTo>
                  <a:cubicBezTo>
                    <a:pt x="1" y="1273"/>
                    <a:pt x="392" y="1632"/>
                    <a:pt x="816" y="1632"/>
                  </a:cubicBezTo>
                  <a:cubicBezTo>
                    <a:pt x="1273" y="1632"/>
                    <a:pt x="1632" y="1273"/>
                    <a:pt x="1632" y="816"/>
                  </a:cubicBezTo>
                  <a:cubicBezTo>
                    <a:pt x="1632" y="392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"/>
            <p:cNvSpPr/>
            <p:nvPr/>
          </p:nvSpPr>
          <p:spPr>
            <a:xfrm>
              <a:off x="1825875" y="1970225"/>
              <a:ext cx="42450" cy="42425"/>
            </a:xfrm>
            <a:custGeom>
              <a:avLst/>
              <a:gdLst/>
              <a:ahLst/>
              <a:cxnLst/>
              <a:rect l="l" t="t" r="r" b="b"/>
              <a:pathLst>
                <a:path w="1698" h="1697" extrusionOk="0">
                  <a:moveTo>
                    <a:pt x="849" y="1"/>
                  </a:moveTo>
                  <a:cubicBezTo>
                    <a:pt x="360" y="1"/>
                    <a:pt x="1" y="359"/>
                    <a:pt x="1" y="849"/>
                  </a:cubicBezTo>
                  <a:cubicBezTo>
                    <a:pt x="1" y="1338"/>
                    <a:pt x="360" y="1697"/>
                    <a:pt x="849" y="1697"/>
                  </a:cubicBezTo>
                  <a:cubicBezTo>
                    <a:pt x="1338" y="1697"/>
                    <a:pt x="1697" y="1338"/>
                    <a:pt x="1697" y="849"/>
                  </a:cubicBezTo>
                  <a:cubicBezTo>
                    <a:pt x="1697" y="392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"/>
            <p:cNvSpPr/>
            <p:nvPr/>
          </p:nvSpPr>
          <p:spPr>
            <a:xfrm>
              <a:off x="1902550" y="181120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1" y="1"/>
                  </a:moveTo>
                  <a:cubicBezTo>
                    <a:pt x="392" y="1"/>
                    <a:pt x="0" y="392"/>
                    <a:pt x="0" y="881"/>
                  </a:cubicBezTo>
                  <a:cubicBezTo>
                    <a:pt x="0" y="1371"/>
                    <a:pt x="392" y="1795"/>
                    <a:pt x="881" y="1795"/>
                  </a:cubicBezTo>
                  <a:cubicBezTo>
                    <a:pt x="1370" y="1795"/>
                    <a:pt x="1794" y="1371"/>
                    <a:pt x="1794" y="881"/>
                  </a:cubicBezTo>
                  <a:cubicBezTo>
                    <a:pt x="1794" y="392"/>
                    <a:pt x="1370" y="1"/>
                    <a:pt x="88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"/>
            <p:cNvSpPr/>
            <p:nvPr/>
          </p:nvSpPr>
          <p:spPr>
            <a:xfrm>
              <a:off x="1993050" y="1660300"/>
              <a:ext cx="44900" cy="44925"/>
            </a:xfrm>
            <a:custGeom>
              <a:avLst/>
              <a:gdLst/>
              <a:ahLst/>
              <a:cxnLst/>
              <a:rect l="l" t="t" r="r" b="b"/>
              <a:pathLst>
                <a:path w="1796" h="1797" extrusionOk="0">
                  <a:moveTo>
                    <a:pt x="939" y="0"/>
                  </a:moveTo>
                  <a:cubicBezTo>
                    <a:pt x="920" y="0"/>
                    <a:pt x="901" y="1"/>
                    <a:pt x="882" y="2"/>
                  </a:cubicBezTo>
                  <a:cubicBezTo>
                    <a:pt x="392" y="2"/>
                    <a:pt x="1" y="393"/>
                    <a:pt x="1" y="883"/>
                  </a:cubicBezTo>
                  <a:cubicBezTo>
                    <a:pt x="1" y="1372"/>
                    <a:pt x="392" y="1796"/>
                    <a:pt x="882" y="1796"/>
                  </a:cubicBezTo>
                  <a:cubicBezTo>
                    <a:pt x="1371" y="1796"/>
                    <a:pt x="1795" y="1372"/>
                    <a:pt x="1795" y="883"/>
                  </a:cubicBezTo>
                  <a:cubicBezTo>
                    <a:pt x="1795" y="381"/>
                    <a:pt x="1403" y="0"/>
                    <a:pt x="93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"/>
            <p:cNvSpPr/>
            <p:nvPr/>
          </p:nvSpPr>
          <p:spPr>
            <a:xfrm>
              <a:off x="2094175" y="1515175"/>
              <a:ext cx="46525" cy="47325"/>
            </a:xfrm>
            <a:custGeom>
              <a:avLst/>
              <a:gdLst/>
              <a:ahLst/>
              <a:cxnLst/>
              <a:rect l="l" t="t" r="r" b="b"/>
              <a:pathLst>
                <a:path w="1861" h="1893" extrusionOk="0">
                  <a:moveTo>
                    <a:pt x="914" y="1"/>
                  </a:moveTo>
                  <a:cubicBezTo>
                    <a:pt x="392" y="1"/>
                    <a:pt x="1" y="425"/>
                    <a:pt x="1" y="947"/>
                  </a:cubicBezTo>
                  <a:cubicBezTo>
                    <a:pt x="1" y="1469"/>
                    <a:pt x="392" y="1893"/>
                    <a:pt x="914" y="1893"/>
                  </a:cubicBezTo>
                  <a:cubicBezTo>
                    <a:pt x="1469" y="1893"/>
                    <a:pt x="1860" y="1469"/>
                    <a:pt x="1860" y="947"/>
                  </a:cubicBezTo>
                  <a:cubicBezTo>
                    <a:pt x="1860" y="425"/>
                    <a:pt x="1469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"/>
            <p:cNvSpPr/>
            <p:nvPr/>
          </p:nvSpPr>
          <p:spPr>
            <a:xfrm>
              <a:off x="2206725" y="137980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1"/>
                  </a:moveTo>
                  <a:cubicBezTo>
                    <a:pt x="457" y="1"/>
                    <a:pt x="0" y="457"/>
                    <a:pt x="0" y="979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33" y="1958"/>
                    <a:pt x="1958" y="1501"/>
                    <a:pt x="1958" y="979"/>
                  </a:cubicBezTo>
                  <a:cubicBezTo>
                    <a:pt x="1958" y="457"/>
                    <a:pt x="1533" y="33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"/>
            <p:cNvSpPr/>
            <p:nvPr/>
          </p:nvSpPr>
          <p:spPr>
            <a:xfrm>
              <a:off x="2332300" y="1255025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25" y="1"/>
                    <a:pt x="1" y="458"/>
                    <a:pt x="1" y="980"/>
                  </a:cubicBezTo>
                  <a:cubicBezTo>
                    <a:pt x="1" y="1534"/>
                    <a:pt x="425" y="1958"/>
                    <a:pt x="979" y="1958"/>
                  </a:cubicBezTo>
                  <a:cubicBezTo>
                    <a:pt x="1534" y="1958"/>
                    <a:pt x="1958" y="1534"/>
                    <a:pt x="1958" y="980"/>
                  </a:cubicBezTo>
                  <a:cubicBezTo>
                    <a:pt x="1958" y="458"/>
                    <a:pt x="1534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"/>
            <p:cNvSpPr/>
            <p:nvPr/>
          </p:nvSpPr>
          <p:spPr>
            <a:xfrm>
              <a:off x="2465225" y="1140050"/>
              <a:ext cx="50600" cy="51400"/>
            </a:xfrm>
            <a:custGeom>
              <a:avLst/>
              <a:gdLst/>
              <a:ahLst/>
              <a:cxnLst/>
              <a:rect l="l" t="t" r="r" b="b"/>
              <a:pathLst>
                <a:path w="2024" h="2056" extrusionOk="0">
                  <a:moveTo>
                    <a:pt x="1012" y="1"/>
                  </a:moveTo>
                  <a:cubicBezTo>
                    <a:pt x="425" y="1"/>
                    <a:pt x="1" y="457"/>
                    <a:pt x="1" y="1044"/>
                  </a:cubicBezTo>
                  <a:cubicBezTo>
                    <a:pt x="1" y="1599"/>
                    <a:pt x="425" y="2056"/>
                    <a:pt x="1012" y="2056"/>
                  </a:cubicBezTo>
                  <a:cubicBezTo>
                    <a:pt x="1567" y="2056"/>
                    <a:pt x="2023" y="1599"/>
                    <a:pt x="2023" y="1044"/>
                  </a:cubicBezTo>
                  <a:cubicBezTo>
                    <a:pt x="2023" y="457"/>
                    <a:pt x="1567" y="1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"/>
            <p:cNvSpPr/>
            <p:nvPr/>
          </p:nvSpPr>
          <p:spPr>
            <a:xfrm>
              <a:off x="2607950" y="1036475"/>
              <a:ext cx="52200" cy="53050"/>
            </a:xfrm>
            <a:custGeom>
              <a:avLst/>
              <a:gdLst/>
              <a:ahLst/>
              <a:cxnLst/>
              <a:rect l="l" t="t" r="r" b="b"/>
              <a:pathLst>
                <a:path w="2088" h="2122" extrusionOk="0">
                  <a:moveTo>
                    <a:pt x="1044" y="1"/>
                  </a:moveTo>
                  <a:cubicBezTo>
                    <a:pt x="457" y="1"/>
                    <a:pt x="0" y="490"/>
                    <a:pt x="0" y="1045"/>
                  </a:cubicBezTo>
                  <a:cubicBezTo>
                    <a:pt x="0" y="1632"/>
                    <a:pt x="457" y="2121"/>
                    <a:pt x="1044" y="2121"/>
                  </a:cubicBezTo>
                  <a:cubicBezTo>
                    <a:pt x="1631" y="2121"/>
                    <a:pt x="2088" y="1632"/>
                    <a:pt x="2088" y="1045"/>
                  </a:cubicBezTo>
                  <a:cubicBezTo>
                    <a:pt x="2088" y="490"/>
                    <a:pt x="1631" y="33"/>
                    <a:pt x="104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"/>
            <p:cNvSpPr/>
            <p:nvPr/>
          </p:nvSpPr>
          <p:spPr>
            <a:xfrm>
              <a:off x="2757175" y="945150"/>
              <a:ext cx="55475" cy="55475"/>
            </a:xfrm>
            <a:custGeom>
              <a:avLst/>
              <a:gdLst/>
              <a:ahLst/>
              <a:cxnLst/>
              <a:rect l="l" t="t" r="r" b="b"/>
              <a:pathLst>
                <a:path w="2219" h="2219" extrusionOk="0">
                  <a:moveTo>
                    <a:pt x="1110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729"/>
                    <a:pt x="490" y="2219"/>
                    <a:pt x="1110" y="2219"/>
                  </a:cubicBezTo>
                  <a:cubicBezTo>
                    <a:pt x="1730" y="2219"/>
                    <a:pt x="2219" y="1729"/>
                    <a:pt x="2219" y="1109"/>
                  </a:cubicBezTo>
                  <a:cubicBezTo>
                    <a:pt x="2219" y="490"/>
                    <a:pt x="1730" y="33"/>
                    <a:pt x="111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"/>
            <p:cNvSpPr/>
            <p:nvPr/>
          </p:nvSpPr>
          <p:spPr>
            <a:xfrm>
              <a:off x="2916200" y="866850"/>
              <a:ext cx="55475" cy="55500"/>
            </a:xfrm>
            <a:custGeom>
              <a:avLst/>
              <a:gdLst/>
              <a:ahLst/>
              <a:cxnLst/>
              <a:rect l="l" t="t" r="r" b="b"/>
              <a:pathLst>
                <a:path w="2219" h="2220" extrusionOk="0">
                  <a:moveTo>
                    <a:pt x="1110" y="1"/>
                  </a:moveTo>
                  <a:cubicBezTo>
                    <a:pt x="490" y="1"/>
                    <a:pt x="1" y="490"/>
                    <a:pt x="1" y="1110"/>
                  </a:cubicBezTo>
                  <a:cubicBezTo>
                    <a:pt x="1" y="1730"/>
                    <a:pt x="490" y="2219"/>
                    <a:pt x="1110" y="2219"/>
                  </a:cubicBezTo>
                  <a:cubicBezTo>
                    <a:pt x="1729" y="2219"/>
                    <a:pt x="2219" y="1730"/>
                    <a:pt x="2219" y="1110"/>
                  </a:cubicBezTo>
                  <a:cubicBezTo>
                    <a:pt x="2219" y="490"/>
                    <a:pt x="1729" y="1"/>
                    <a:pt x="111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"/>
            <p:cNvSpPr/>
            <p:nvPr/>
          </p:nvSpPr>
          <p:spPr>
            <a:xfrm>
              <a:off x="3079300" y="801625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0"/>
                  </a:moveTo>
                  <a:cubicBezTo>
                    <a:pt x="555" y="0"/>
                    <a:pt x="1" y="490"/>
                    <a:pt x="1" y="1142"/>
                  </a:cubicBezTo>
                  <a:cubicBezTo>
                    <a:pt x="1" y="1762"/>
                    <a:pt x="490" y="2284"/>
                    <a:pt x="1142" y="2284"/>
                  </a:cubicBezTo>
                  <a:cubicBezTo>
                    <a:pt x="1762" y="2284"/>
                    <a:pt x="2284" y="1794"/>
                    <a:pt x="2284" y="1142"/>
                  </a:cubicBezTo>
                  <a:cubicBezTo>
                    <a:pt x="2284" y="555"/>
                    <a:pt x="1762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"/>
            <p:cNvSpPr/>
            <p:nvPr/>
          </p:nvSpPr>
          <p:spPr>
            <a:xfrm>
              <a:off x="3246475" y="751050"/>
              <a:ext cx="59550" cy="58750"/>
            </a:xfrm>
            <a:custGeom>
              <a:avLst/>
              <a:gdLst/>
              <a:ahLst/>
              <a:cxnLst/>
              <a:rect l="l" t="t" r="r" b="b"/>
              <a:pathLst>
                <a:path w="2382" h="2350" extrusionOk="0">
                  <a:moveTo>
                    <a:pt x="1208" y="1"/>
                  </a:moveTo>
                  <a:cubicBezTo>
                    <a:pt x="555" y="1"/>
                    <a:pt x="1" y="523"/>
                    <a:pt x="1" y="1175"/>
                  </a:cubicBezTo>
                  <a:cubicBezTo>
                    <a:pt x="1" y="1828"/>
                    <a:pt x="555" y="2350"/>
                    <a:pt x="1208" y="2350"/>
                  </a:cubicBezTo>
                  <a:cubicBezTo>
                    <a:pt x="1860" y="2350"/>
                    <a:pt x="2382" y="1828"/>
                    <a:pt x="2382" y="1175"/>
                  </a:cubicBezTo>
                  <a:cubicBezTo>
                    <a:pt x="2382" y="523"/>
                    <a:pt x="1860" y="1"/>
                    <a:pt x="120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"/>
            <p:cNvSpPr/>
            <p:nvPr/>
          </p:nvSpPr>
          <p:spPr>
            <a:xfrm>
              <a:off x="3420175" y="714375"/>
              <a:ext cx="58750" cy="58725"/>
            </a:xfrm>
            <a:custGeom>
              <a:avLst/>
              <a:gdLst/>
              <a:ahLst/>
              <a:cxnLst/>
              <a:rect l="l" t="t" r="r" b="b"/>
              <a:pathLst>
                <a:path w="2350" h="2349" extrusionOk="0">
                  <a:moveTo>
                    <a:pt x="1175" y="0"/>
                  </a:moveTo>
                  <a:cubicBezTo>
                    <a:pt x="523" y="0"/>
                    <a:pt x="1" y="522"/>
                    <a:pt x="1" y="1174"/>
                  </a:cubicBezTo>
                  <a:cubicBezTo>
                    <a:pt x="1" y="1827"/>
                    <a:pt x="523" y="2349"/>
                    <a:pt x="1175" y="2349"/>
                  </a:cubicBezTo>
                  <a:cubicBezTo>
                    <a:pt x="1827" y="2349"/>
                    <a:pt x="2349" y="1827"/>
                    <a:pt x="2349" y="1174"/>
                  </a:cubicBezTo>
                  <a:cubicBezTo>
                    <a:pt x="2349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"/>
            <p:cNvSpPr/>
            <p:nvPr/>
          </p:nvSpPr>
          <p:spPr>
            <a:xfrm>
              <a:off x="3594700" y="693150"/>
              <a:ext cx="58725" cy="58750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1"/>
                  </a:moveTo>
                  <a:cubicBezTo>
                    <a:pt x="522" y="1"/>
                    <a:pt x="0" y="523"/>
                    <a:pt x="0" y="1175"/>
                  </a:cubicBezTo>
                  <a:cubicBezTo>
                    <a:pt x="0" y="1828"/>
                    <a:pt x="522" y="2350"/>
                    <a:pt x="1175" y="2350"/>
                  </a:cubicBezTo>
                  <a:cubicBezTo>
                    <a:pt x="1827" y="2350"/>
                    <a:pt x="2349" y="1828"/>
                    <a:pt x="2349" y="1175"/>
                  </a:cubicBezTo>
                  <a:cubicBezTo>
                    <a:pt x="2349" y="523"/>
                    <a:pt x="1827" y="1"/>
                    <a:pt x="117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"/>
            <p:cNvSpPr/>
            <p:nvPr/>
          </p:nvSpPr>
          <p:spPr>
            <a:xfrm>
              <a:off x="3770850" y="685825"/>
              <a:ext cx="58725" cy="58725"/>
            </a:xfrm>
            <a:custGeom>
              <a:avLst/>
              <a:gdLst/>
              <a:ahLst/>
              <a:cxnLst/>
              <a:rect l="l" t="t" r="r" b="b"/>
              <a:pathLst>
                <a:path w="2349" h="2349" extrusionOk="0">
                  <a:moveTo>
                    <a:pt x="1175" y="0"/>
                  </a:moveTo>
                  <a:cubicBezTo>
                    <a:pt x="522" y="0"/>
                    <a:pt x="0" y="522"/>
                    <a:pt x="0" y="1175"/>
                  </a:cubicBezTo>
                  <a:cubicBezTo>
                    <a:pt x="0" y="1827"/>
                    <a:pt x="522" y="2349"/>
                    <a:pt x="1175" y="2349"/>
                  </a:cubicBezTo>
                  <a:cubicBezTo>
                    <a:pt x="1827" y="2349"/>
                    <a:pt x="2349" y="1827"/>
                    <a:pt x="2349" y="1175"/>
                  </a:cubicBezTo>
                  <a:cubicBezTo>
                    <a:pt x="2349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"/>
            <p:cNvSpPr/>
            <p:nvPr/>
          </p:nvSpPr>
          <p:spPr>
            <a:xfrm>
              <a:off x="3947800" y="693975"/>
              <a:ext cx="57125" cy="57100"/>
            </a:xfrm>
            <a:custGeom>
              <a:avLst/>
              <a:gdLst/>
              <a:ahLst/>
              <a:cxnLst/>
              <a:rect l="l" t="t" r="r" b="b"/>
              <a:pathLst>
                <a:path w="2285" h="2284" extrusionOk="0">
                  <a:moveTo>
                    <a:pt x="1142" y="1"/>
                  </a:moveTo>
                  <a:cubicBezTo>
                    <a:pt x="490" y="1"/>
                    <a:pt x="1" y="522"/>
                    <a:pt x="1" y="1142"/>
                  </a:cubicBezTo>
                  <a:cubicBezTo>
                    <a:pt x="1" y="1795"/>
                    <a:pt x="555" y="2284"/>
                    <a:pt x="1142" y="2284"/>
                  </a:cubicBezTo>
                  <a:cubicBezTo>
                    <a:pt x="1795" y="2284"/>
                    <a:pt x="2284" y="1762"/>
                    <a:pt x="2284" y="1142"/>
                  </a:cubicBezTo>
                  <a:cubicBezTo>
                    <a:pt x="2284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"/>
            <p:cNvSpPr/>
            <p:nvPr/>
          </p:nvSpPr>
          <p:spPr>
            <a:xfrm>
              <a:off x="4123150" y="716000"/>
              <a:ext cx="55475" cy="55475"/>
            </a:xfrm>
            <a:custGeom>
              <a:avLst/>
              <a:gdLst/>
              <a:ahLst/>
              <a:cxnLst/>
              <a:rect l="l" t="t" r="r" b="b"/>
              <a:pathLst>
                <a:path w="2219" h="2219" extrusionOk="0">
                  <a:moveTo>
                    <a:pt x="1109" y="0"/>
                  </a:moveTo>
                  <a:cubicBezTo>
                    <a:pt x="489" y="0"/>
                    <a:pt x="0" y="490"/>
                    <a:pt x="0" y="1109"/>
                  </a:cubicBezTo>
                  <a:cubicBezTo>
                    <a:pt x="0" y="1729"/>
                    <a:pt x="489" y="2218"/>
                    <a:pt x="1109" y="2218"/>
                  </a:cubicBezTo>
                  <a:cubicBezTo>
                    <a:pt x="1729" y="2218"/>
                    <a:pt x="2218" y="1729"/>
                    <a:pt x="2218" y="1109"/>
                  </a:cubicBezTo>
                  <a:cubicBezTo>
                    <a:pt x="2218" y="490"/>
                    <a:pt x="1729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"/>
            <p:cNvSpPr/>
            <p:nvPr/>
          </p:nvSpPr>
          <p:spPr>
            <a:xfrm>
              <a:off x="4298475" y="754325"/>
              <a:ext cx="51400" cy="50575"/>
            </a:xfrm>
            <a:custGeom>
              <a:avLst/>
              <a:gdLst/>
              <a:ahLst/>
              <a:cxnLst/>
              <a:rect l="l" t="t" r="r" b="b"/>
              <a:pathLst>
                <a:path w="2056" h="2023" extrusionOk="0">
                  <a:moveTo>
                    <a:pt x="1012" y="0"/>
                  </a:moveTo>
                  <a:cubicBezTo>
                    <a:pt x="457" y="0"/>
                    <a:pt x="0" y="424"/>
                    <a:pt x="0" y="1012"/>
                  </a:cubicBezTo>
                  <a:cubicBezTo>
                    <a:pt x="0" y="1566"/>
                    <a:pt x="457" y="2023"/>
                    <a:pt x="1012" y="2023"/>
                  </a:cubicBezTo>
                  <a:cubicBezTo>
                    <a:pt x="1599" y="2023"/>
                    <a:pt x="2055" y="1566"/>
                    <a:pt x="2055" y="1012"/>
                  </a:cubicBezTo>
                  <a:cubicBezTo>
                    <a:pt x="2055" y="490"/>
                    <a:pt x="1599" y="33"/>
                    <a:pt x="101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"/>
            <p:cNvSpPr/>
            <p:nvPr/>
          </p:nvSpPr>
          <p:spPr>
            <a:xfrm>
              <a:off x="4468900" y="807325"/>
              <a:ext cx="47325" cy="46500"/>
            </a:xfrm>
            <a:custGeom>
              <a:avLst/>
              <a:gdLst/>
              <a:ahLst/>
              <a:cxnLst/>
              <a:rect l="l" t="t" r="r" b="b"/>
              <a:pathLst>
                <a:path w="1893" h="1860" extrusionOk="0">
                  <a:moveTo>
                    <a:pt x="947" y="1"/>
                  </a:moveTo>
                  <a:cubicBezTo>
                    <a:pt x="392" y="1"/>
                    <a:pt x="1" y="392"/>
                    <a:pt x="1" y="914"/>
                  </a:cubicBezTo>
                  <a:cubicBezTo>
                    <a:pt x="1" y="1469"/>
                    <a:pt x="392" y="1860"/>
                    <a:pt x="947" y="1860"/>
                  </a:cubicBezTo>
                  <a:cubicBezTo>
                    <a:pt x="1469" y="1860"/>
                    <a:pt x="1893" y="1469"/>
                    <a:pt x="1893" y="914"/>
                  </a:cubicBezTo>
                  <a:cubicBezTo>
                    <a:pt x="1893" y="392"/>
                    <a:pt x="1469" y="1"/>
                    <a:pt x="94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"/>
            <p:cNvSpPr/>
            <p:nvPr/>
          </p:nvSpPr>
          <p:spPr>
            <a:xfrm>
              <a:off x="4635275" y="873375"/>
              <a:ext cx="42425" cy="42450"/>
            </a:xfrm>
            <a:custGeom>
              <a:avLst/>
              <a:gdLst/>
              <a:ahLst/>
              <a:cxnLst/>
              <a:rect l="l" t="t" r="r" b="b"/>
              <a:pathLst>
                <a:path w="1697" h="1698" extrusionOk="0">
                  <a:moveTo>
                    <a:pt x="848" y="1"/>
                  </a:moveTo>
                  <a:cubicBezTo>
                    <a:pt x="359" y="1"/>
                    <a:pt x="0" y="360"/>
                    <a:pt x="0" y="849"/>
                  </a:cubicBezTo>
                  <a:cubicBezTo>
                    <a:pt x="0" y="1338"/>
                    <a:pt x="359" y="1697"/>
                    <a:pt x="848" y="1697"/>
                  </a:cubicBezTo>
                  <a:cubicBezTo>
                    <a:pt x="1338" y="1697"/>
                    <a:pt x="1697" y="1338"/>
                    <a:pt x="1697" y="849"/>
                  </a:cubicBezTo>
                  <a:cubicBezTo>
                    <a:pt x="1697" y="360"/>
                    <a:pt x="1338" y="1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"/>
            <p:cNvSpPr/>
            <p:nvPr/>
          </p:nvSpPr>
          <p:spPr>
            <a:xfrm>
              <a:off x="4795925" y="952500"/>
              <a:ext cx="39175" cy="39150"/>
            </a:xfrm>
            <a:custGeom>
              <a:avLst/>
              <a:gdLst/>
              <a:ahLst/>
              <a:cxnLst/>
              <a:rect l="l" t="t" r="r" b="b"/>
              <a:pathLst>
                <a:path w="1567" h="1566" extrusionOk="0">
                  <a:moveTo>
                    <a:pt x="783" y="0"/>
                  </a:moveTo>
                  <a:cubicBezTo>
                    <a:pt x="392" y="0"/>
                    <a:pt x="0" y="391"/>
                    <a:pt x="0" y="783"/>
                  </a:cubicBezTo>
                  <a:cubicBezTo>
                    <a:pt x="0" y="1207"/>
                    <a:pt x="392" y="1566"/>
                    <a:pt x="783" y="1566"/>
                  </a:cubicBezTo>
                  <a:cubicBezTo>
                    <a:pt x="1207" y="1566"/>
                    <a:pt x="1566" y="1207"/>
                    <a:pt x="1566" y="783"/>
                  </a:cubicBezTo>
                  <a:cubicBezTo>
                    <a:pt x="1566" y="326"/>
                    <a:pt x="1207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"/>
            <p:cNvSpPr/>
            <p:nvPr/>
          </p:nvSpPr>
          <p:spPr>
            <a:xfrm>
              <a:off x="4948425" y="1044650"/>
              <a:ext cx="36725" cy="36700"/>
            </a:xfrm>
            <a:custGeom>
              <a:avLst/>
              <a:gdLst/>
              <a:ahLst/>
              <a:cxnLst/>
              <a:rect l="l" t="t" r="r" b="b"/>
              <a:pathLst>
                <a:path w="1469" h="1468" extrusionOk="0">
                  <a:moveTo>
                    <a:pt x="718" y="0"/>
                  </a:moveTo>
                  <a:cubicBezTo>
                    <a:pt x="327" y="0"/>
                    <a:pt x="0" y="326"/>
                    <a:pt x="0" y="718"/>
                  </a:cubicBezTo>
                  <a:cubicBezTo>
                    <a:pt x="0" y="1142"/>
                    <a:pt x="327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"/>
            <p:cNvSpPr/>
            <p:nvPr/>
          </p:nvSpPr>
          <p:spPr>
            <a:xfrm>
              <a:off x="5092775" y="1147400"/>
              <a:ext cx="35075" cy="35075"/>
            </a:xfrm>
            <a:custGeom>
              <a:avLst/>
              <a:gdLst/>
              <a:ahLst/>
              <a:cxnLst/>
              <a:rect l="l" t="t" r="r" b="b"/>
              <a:pathLst>
                <a:path w="1403" h="1403" extrusionOk="0">
                  <a:moveTo>
                    <a:pt x="685" y="0"/>
                  </a:moveTo>
                  <a:cubicBezTo>
                    <a:pt x="326" y="0"/>
                    <a:pt x="0" y="326"/>
                    <a:pt x="0" y="685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77" y="1403"/>
                    <a:pt x="1403" y="1077"/>
                    <a:pt x="1403" y="685"/>
                  </a:cubicBezTo>
                  <a:cubicBezTo>
                    <a:pt x="1403" y="326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"/>
            <p:cNvSpPr/>
            <p:nvPr/>
          </p:nvSpPr>
          <p:spPr>
            <a:xfrm>
              <a:off x="5226500" y="1261550"/>
              <a:ext cx="34275" cy="35100"/>
            </a:xfrm>
            <a:custGeom>
              <a:avLst/>
              <a:gdLst/>
              <a:ahLst/>
              <a:cxnLst/>
              <a:rect l="l" t="t" r="r" b="b"/>
              <a:pathLst>
                <a:path w="1371" h="1404" extrusionOk="0">
                  <a:moveTo>
                    <a:pt x="686" y="1"/>
                  </a:moveTo>
                  <a:cubicBezTo>
                    <a:pt x="294" y="1"/>
                    <a:pt x="1" y="327"/>
                    <a:pt x="1" y="686"/>
                  </a:cubicBezTo>
                  <a:cubicBezTo>
                    <a:pt x="1" y="1110"/>
                    <a:pt x="327" y="1404"/>
                    <a:pt x="686" y="1404"/>
                  </a:cubicBezTo>
                  <a:cubicBezTo>
                    <a:pt x="1110" y="1404"/>
                    <a:pt x="1371" y="1077"/>
                    <a:pt x="1371" y="686"/>
                  </a:cubicBezTo>
                  <a:cubicBezTo>
                    <a:pt x="1371" y="327"/>
                    <a:pt x="1110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"/>
            <p:cNvSpPr/>
            <p:nvPr/>
          </p:nvSpPr>
          <p:spPr>
            <a:xfrm>
              <a:off x="5352100" y="13863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5" y="1"/>
                  </a:moveTo>
                  <a:cubicBezTo>
                    <a:pt x="261" y="1"/>
                    <a:pt x="0" y="327"/>
                    <a:pt x="0" y="686"/>
                  </a:cubicBezTo>
                  <a:cubicBezTo>
                    <a:pt x="0" y="1077"/>
                    <a:pt x="326" y="1371"/>
                    <a:pt x="685" y="1371"/>
                  </a:cubicBezTo>
                  <a:cubicBezTo>
                    <a:pt x="1077" y="1371"/>
                    <a:pt x="1370" y="1045"/>
                    <a:pt x="1370" y="686"/>
                  </a:cubicBezTo>
                  <a:cubicBezTo>
                    <a:pt x="1370" y="327"/>
                    <a:pt x="1044" y="33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"/>
            <p:cNvSpPr/>
            <p:nvPr/>
          </p:nvSpPr>
          <p:spPr>
            <a:xfrm>
              <a:off x="5467900" y="152170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4" y="1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1" y="1305"/>
                    <a:pt x="1305" y="1012"/>
                    <a:pt x="1305" y="653"/>
                  </a:cubicBezTo>
                  <a:cubicBezTo>
                    <a:pt x="1305" y="294"/>
                    <a:pt x="979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"/>
            <p:cNvSpPr/>
            <p:nvPr/>
          </p:nvSpPr>
          <p:spPr>
            <a:xfrm>
              <a:off x="5569025" y="16644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5" y="0"/>
                  </a:moveTo>
                  <a:cubicBezTo>
                    <a:pt x="326" y="0"/>
                    <a:pt x="0" y="326"/>
                    <a:pt x="0" y="685"/>
                  </a:cubicBezTo>
                  <a:cubicBezTo>
                    <a:pt x="0" y="1044"/>
                    <a:pt x="326" y="1370"/>
                    <a:pt x="685" y="1370"/>
                  </a:cubicBezTo>
                  <a:cubicBezTo>
                    <a:pt x="1044" y="1370"/>
                    <a:pt x="1370" y="1044"/>
                    <a:pt x="1370" y="685"/>
                  </a:cubicBezTo>
                  <a:cubicBezTo>
                    <a:pt x="1370" y="294"/>
                    <a:pt x="1044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"/>
            <p:cNvSpPr/>
            <p:nvPr/>
          </p:nvSpPr>
          <p:spPr>
            <a:xfrm>
              <a:off x="5659525" y="1815275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686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294" y="1371"/>
                    <a:pt x="686" y="1371"/>
                  </a:cubicBezTo>
                  <a:cubicBezTo>
                    <a:pt x="1077" y="1371"/>
                    <a:pt x="1404" y="1110"/>
                    <a:pt x="1404" y="686"/>
                  </a:cubicBezTo>
                  <a:cubicBezTo>
                    <a:pt x="1404" y="294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"/>
            <p:cNvSpPr/>
            <p:nvPr/>
          </p:nvSpPr>
          <p:spPr>
            <a:xfrm>
              <a:off x="5736200" y="197185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143"/>
                    <a:pt x="326" y="1469"/>
                    <a:pt x="718" y="1469"/>
                  </a:cubicBezTo>
                  <a:cubicBezTo>
                    <a:pt x="1142" y="1469"/>
                    <a:pt x="1468" y="1143"/>
                    <a:pt x="1468" y="751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"/>
            <p:cNvSpPr/>
            <p:nvPr/>
          </p:nvSpPr>
          <p:spPr>
            <a:xfrm>
              <a:off x="5800625" y="2136600"/>
              <a:ext cx="36700" cy="36700"/>
            </a:xfrm>
            <a:custGeom>
              <a:avLst/>
              <a:gdLst/>
              <a:ahLst/>
              <a:cxnLst/>
              <a:rect l="l" t="t" r="r" b="b"/>
              <a:pathLst>
                <a:path w="1468" h="1468" extrusionOk="0">
                  <a:moveTo>
                    <a:pt x="718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"/>
            <p:cNvSpPr/>
            <p:nvPr/>
          </p:nvSpPr>
          <p:spPr>
            <a:xfrm>
              <a:off x="5849550" y="2304575"/>
              <a:ext cx="38350" cy="38350"/>
            </a:xfrm>
            <a:custGeom>
              <a:avLst/>
              <a:gdLst/>
              <a:ahLst/>
              <a:cxnLst/>
              <a:rect l="l" t="t" r="r" b="b"/>
              <a:pathLst>
                <a:path w="1534" h="1534" extrusionOk="0">
                  <a:moveTo>
                    <a:pt x="751" y="1"/>
                  </a:moveTo>
                  <a:cubicBezTo>
                    <a:pt x="326" y="1"/>
                    <a:pt x="0" y="360"/>
                    <a:pt x="0" y="784"/>
                  </a:cubicBezTo>
                  <a:cubicBezTo>
                    <a:pt x="0" y="1208"/>
                    <a:pt x="359" y="1534"/>
                    <a:pt x="751" y="1534"/>
                  </a:cubicBezTo>
                  <a:cubicBezTo>
                    <a:pt x="1207" y="1534"/>
                    <a:pt x="1533" y="1175"/>
                    <a:pt x="1533" y="784"/>
                  </a:cubicBezTo>
                  <a:cubicBezTo>
                    <a:pt x="1533" y="360"/>
                    <a:pt x="1207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"/>
            <p:cNvSpPr/>
            <p:nvPr/>
          </p:nvSpPr>
          <p:spPr>
            <a:xfrm>
              <a:off x="5886250" y="2476650"/>
              <a:ext cx="38350" cy="39175"/>
            </a:xfrm>
            <a:custGeom>
              <a:avLst/>
              <a:gdLst/>
              <a:ahLst/>
              <a:cxnLst/>
              <a:rect l="l" t="t" r="r" b="b"/>
              <a:pathLst>
                <a:path w="1534" h="1567" extrusionOk="0">
                  <a:moveTo>
                    <a:pt x="750" y="1"/>
                  </a:moveTo>
                  <a:cubicBezTo>
                    <a:pt x="326" y="1"/>
                    <a:pt x="0" y="359"/>
                    <a:pt x="0" y="783"/>
                  </a:cubicBezTo>
                  <a:cubicBezTo>
                    <a:pt x="0" y="1240"/>
                    <a:pt x="359" y="1566"/>
                    <a:pt x="750" y="1566"/>
                  </a:cubicBezTo>
                  <a:cubicBezTo>
                    <a:pt x="1207" y="1566"/>
                    <a:pt x="1533" y="1175"/>
                    <a:pt x="1533" y="783"/>
                  </a:cubicBezTo>
                  <a:cubicBezTo>
                    <a:pt x="1533" y="359"/>
                    <a:pt x="1174" y="33"/>
                    <a:pt x="75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"/>
            <p:cNvSpPr/>
            <p:nvPr/>
          </p:nvSpPr>
          <p:spPr>
            <a:xfrm>
              <a:off x="5909075" y="2652750"/>
              <a:ext cx="36725" cy="36775"/>
            </a:xfrm>
            <a:custGeom>
              <a:avLst/>
              <a:gdLst/>
              <a:ahLst/>
              <a:cxnLst/>
              <a:rect l="l" t="t" r="r" b="b"/>
              <a:pathLst>
                <a:path w="1469" h="1471" extrusionOk="0">
                  <a:moveTo>
                    <a:pt x="796" y="0"/>
                  </a:moveTo>
                  <a:cubicBezTo>
                    <a:pt x="781" y="0"/>
                    <a:pt x="766" y="1"/>
                    <a:pt x="751" y="2"/>
                  </a:cubicBezTo>
                  <a:cubicBezTo>
                    <a:pt x="327" y="2"/>
                    <a:pt x="1" y="329"/>
                    <a:pt x="1" y="753"/>
                  </a:cubicBezTo>
                  <a:cubicBezTo>
                    <a:pt x="1" y="1144"/>
                    <a:pt x="327" y="1470"/>
                    <a:pt x="751" y="1470"/>
                  </a:cubicBezTo>
                  <a:cubicBezTo>
                    <a:pt x="1142" y="1470"/>
                    <a:pt x="1468" y="1144"/>
                    <a:pt x="1468" y="753"/>
                  </a:cubicBezTo>
                  <a:cubicBezTo>
                    <a:pt x="1468" y="347"/>
                    <a:pt x="1139" y="0"/>
                    <a:pt x="7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"/>
            <p:cNvSpPr/>
            <p:nvPr/>
          </p:nvSpPr>
          <p:spPr>
            <a:xfrm>
              <a:off x="1838925" y="886425"/>
              <a:ext cx="3925025" cy="3925025"/>
            </a:xfrm>
            <a:custGeom>
              <a:avLst/>
              <a:gdLst/>
              <a:ahLst/>
              <a:cxnLst/>
              <a:rect l="l" t="t" r="r" b="b"/>
              <a:pathLst>
                <a:path w="157001" h="157001" extrusionOk="0">
                  <a:moveTo>
                    <a:pt x="78321" y="1"/>
                  </a:moveTo>
                  <a:cubicBezTo>
                    <a:pt x="77962" y="1"/>
                    <a:pt x="77669" y="294"/>
                    <a:pt x="77669" y="653"/>
                  </a:cubicBezTo>
                  <a:cubicBezTo>
                    <a:pt x="77669" y="1012"/>
                    <a:pt x="77962" y="1306"/>
                    <a:pt x="78321" y="1306"/>
                  </a:cubicBezTo>
                  <a:cubicBezTo>
                    <a:pt x="78713" y="1306"/>
                    <a:pt x="78973" y="1012"/>
                    <a:pt x="78973" y="653"/>
                  </a:cubicBezTo>
                  <a:cubicBezTo>
                    <a:pt x="78973" y="294"/>
                    <a:pt x="78680" y="1"/>
                    <a:pt x="78321" y="1"/>
                  </a:cubicBezTo>
                  <a:close/>
                  <a:moveTo>
                    <a:pt x="73064" y="161"/>
                  </a:moveTo>
                  <a:cubicBezTo>
                    <a:pt x="73044" y="161"/>
                    <a:pt x="73024" y="162"/>
                    <a:pt x="73004" y="164"/>
                  </a:cubicBezTo>
                  <a:cubicBezTo>
                    <a:pt x="72613" y="164"/>
                    <a:pt x="72352" y="490"/>
                    <a:pt x="72384" y="849"/>
                  </a:cubicBezTo>
                  <a:cubicBezTo>
                    <a:pt x="72384" y="1218"/>
                    <a:pt x="72675" y="1471"/>
                    <a:pt x="73009" y="1471"/>
                  </a:cubicBezTo>
                  <a:cubicBezTo>
                    <a:pt x="73029" y="1471"/>
                    <a:pt x="73049" y="1471"/>
                    <a:pt x="73069" y="1469"/>
                  </a:cubicBezTo>
                  <a:cubicBezTo>
                    <a:pt x="73428" y="1469"/>
                    <a:pt x="73689" y="1175"/>
                    <a:pt x="73689" y="816"/>
                  </a:cubicBezTo>
                  <a:lnTo>
                    <a:pt x="73689" y="784"/>
                  </a:lnTo>
                  <a:cubicBezTo>
                    <a:pt x="73689" y="414"/>
                    <a:pt x="73399" y="161"/>
                    <a:pt x="73064" y="161"/>
                  </a:cubicBezTo>
                  <a:close/>
                  <a:moveTo>
                    <a:pt x="83643" y="161"/>
                  </a:moveTo>
                  <a:cubicBezTo>
                    <a:pt x="83312" y="161"/>
                    <a:pt x="83049" y="414"/>
                    <a:pt x="83018" y="784"/>
                  </a:cubicBezTo>
                  <a:cubicBezTo>
                    <a:pt x="82986" y="1142"/>
                    <a:pt x="83279" y="1436"/>
                    <a:pt x="83638" y="1469"/>
                  </a:cubicBezTo>
                  <a:cubicBezTo>
                    <a:pt x="83658" y="1471"/>
                    <a:pt x="83678" y="1471"/>
                    <a:pt x="83698" y="1471"/>
                  </a:cubicBezTo>
                  <a:cubicBezTo>
                    <a:pt x="84029" y="1471"/>
                    <a:pt x="84292" y="1218"/>
                    <a:pt x="84323" y="849"/>
                  </a:cubicBezTo>
                  <a:lnTo>
                    <a:pt x="84323" y="816"/>
                  </a:lnTo>
                  <a:cubicBezTo>
                    <a:pt x="84323" y="490"/>
                    <a:pt x="84062" y="197"/>
                    <a:pt x="83703" y="164"/>
                  </a:cubicBezTo>
                  <a:cubicBezTo>
                    <a:pt x="83683" y="162"/>
                    <a:pt x="83663" y="161"/>
                    <a:pt x="83643" y="161"/>
                  </a:cubicBezTo>
                  <a:close/>
                  <a:moveTo>
                    <a:pt x="88960" y="683"/>
                  </a:moveTo>
                  <a:cubicBezTo>
                    <a:pt x="88625" y="683"/>
                    <a:pt x="88332" y="934"/>
                    <a:pt x="88270" y="1273"/>
                  </a:cubicBezTo>
                  <a:cubicBezTo>
                    <a:pt x="88238" y="1632"/>
                    <a:pt x="88498" y="1958"/>
                    <a:pt x="88857" y="1991"/>
                  </a:cubicBezTo>
                  <a:cubicBezTo>
                    <a:pt x="88880" y="1993"/>
                    <a:pt x="88903" y="1994"/>
                    <a:pt x="88925" y="1994"/>
                  </a:cubicBezTo>
                  <a:cubicBezTo>
                    <a:pt x="89256" y="1994"/>
                    <a:pt x="89544" y="1772"/>
                    <a:pt x="89575" y="1436"/>
                  </a:cubicBezTo>
                  <a:lnTo>
                    <a:pt x="89575" y="1338"/>
                  </a:lnTo>
                  <a:cubicBezTo>
                    <a:pt x="89575" y="1012"/>
                    <a:pt x="89347" y="718"/>
                    <a:pt x="89020" y="686"/>
                  </a:cubicBezTo>
                  <a:cubicBezTo>
                    <a:pt x="89000" y="684"/>
                    <a:pt x="88980" y="683"/>
                    <a:pt x="88960" y="683"/>
                  </a:cubicBezTo>
                  <a:close/>
                  <a:moveTo>
                    <a:pt x="67748" y="716"/>
                  </a:moveTo>
                  <a:cubicBezTo>
                    <a:pt x="67728" y="716"/>
                    <a:pt x="67707" y="717"/>
                    <a:pt x="67687" y="718"/>
                  </a:cubicBezTo>
                  <a:cubicBezTo>
                    <a:pt x="67328" y="784"/>
                    <a:pt x="67067" y="1110"/>
                    <a:pt x="67132" y="1469"/>
                  </a:cubicBezTo>
                  <a:cubicBezTo>
                    <a:pt x="67162" y="1790"/>
                    <a:pt x="67427" y="2033"/>
                    <a:pt x="67740" y="2033"/>
                  </a:cubicBezTo>
                  <a:cubicBezTo>
                    <a:pt x="67776" y="2033"/>
                    <a:pt x="67813" y="2030"/>
                    <a:pt x="67850" y="2023"/>
                  </a:cubicBezTo>
                  <a:cubicBezTo>
                    <a:pt x="68176" y="1991"/>
                    <a:pt x="68437" y="1730"/>
                    <a:pt x="68437" y="1403"/>
                  </a:cubicBezTo>
                  <a:lnTo>
                    <a:pt x="68437" y="1306"/>
                  </a:lnTo>
                  <a:cubicBezTo>
                    <a:pt x="68376" y="967"/>
                    <a:pt x="68082" y="716"/>
                    <a:pt x="67748" y="716"/>
                  </a:cubicBezTo>
                  <a:close/>
                  <a:moveTo>
                    <a:pt x="94150" y="1588"/>
                  </a:moveTo>
                  <a:cubicBezTo>
                    <a:pt x="93842" y="1588"/>
                    <a:pt x="93576" y="1803"/>
                    <a:pt x="93489" y="2121"/>
                  </a:cubicBezTo>
                  <a:cubicBezTo>
                    <a:pt x="93424" y="2480"/>
                    <a:pt x="93652" y="2806"/>
                    <a:pt x="94044" y="2904"/>
                  </a:cubicBezTo>
                  <a:cubicBezTo>
                    <a:pt x="94070" y="2906"/>
                    <a:pt x="94095" y="2907"/>
                    <a:pt x="94121" y="2907"/>
                  </a:cubicBezTo>
                  <a:cubicBezTo>
                    <a:pt x="94448" y="2907"/>
                    <a:pt x="94734" y="2715"/>
                    <a:pt x="94794" y="2382"/>
                  </a:cubicBezTo>
                  <a:cubicBezTo>
                    <a:pt x="94859" y="2317"/>
                    <a:pt x="94859" y="2252"/>
                    <a:pt x="94794" y="2252"/>
                  </a:cubicBezTo>
                  <a:cubicBezTo>
                    <a:pt x="94794" y="1925"/>
                    <a:pt x="94598" y="1664"/>
                    <a:pt x="94272" y="1599"/>
                  </a:cubicBezTo>
                  <a:cubicBezTo>
                    <a:pt x="94231" y="1592"/>
                    <a:pt x="94190" y="1588"/>
                    <a:pt x="94150" y="1588"/>
                  </a:cubicBezTo>
                  <a:close/>
                  <a:moveTo>
                    <a:pt x="62555" y="1611"/>
                  </a:moveTo>
                  <a:cubicBezTo>
                    <a:pt x="62505" y="1611"/>
                    <a:pt x="62454" y="1618"/>
                    <a:pt x="62403" y="1632"/>
                  </a:cubicBezTo>
                  <a:cubicBezTo>
                    <a:pt x="62011" y="1664"/>
                    <a:pt x="61783" y="2023"/>
                    <a:pt x="61848" y="2415"/>
                  </a:cubicBezTo>
                  <a:cubicBezTo>
                    <a:pt x="61932" y="2722"/>
                    <a:pt x="62183" y="2957"/>
                    <a:pt x="62479" y="2957"/>
                  </a:cubicBezTo>
                  <a:cubicBezTo>
                    <a:pt x="62528" y="2957"/>
                    <a:pt x="62579" y="2951"/>
                    <a:pt x="62631" y="2937"/>
                  </a:cubicBezTo>
                  <a:cubicBezTo>
                    <a:pt x="62957" y="2839"/>
                    <a:pt x="63153" y="2610"/>
                    <a:pt x="63153" y="2284"/>
                  </a:cubicBezTo>
                  <a:lnTo>
                    <a:pt x="63153" y="2154"/>
                  </a:lnTo>
                  <a:cubicBezTo>
                    <a:pt x="63097" y="1847"/>
                    <a:pt x="62850" y="1611"/>
                    <a:pt x="62555" y="1611"/>
                  </a:cubicBezTo>
                  <a:close/>
                  <a:moveTo>
                    <a:pt x="99317" y="2769"/>
                  </a:moveTo>
                  <a:cubicBezTo>
                    <a:pt x="99036" y="2769"/>
                    <a:pt x="98787" y="2973"/>
                    <a:pt x="98709" y="3263"/>
                  </a:cubicBezTo>
                  <a:cubicBezTo>
                    <a:pt x="98611" y="3622"/>
                    <a:pt x="98806" y="3980"/>
                    <a:pt x="99165" y="4078"/>
                  </a:cubicBezTo>
                  <a:cubicBezTo>
                    <a:pt x="99240" y="4106"/>
                    <a:pt x="99316" y="4119"/>
                    <a:pt x="99391" y="4119"/>
                  </a:cubicBezTo>
                  <a:cubicBezTo>
                    <a:pt x="99673" y="4119"/>
                    <a:pt x="99929" y="3931"/>
                    <a:pt x="99981" y="3622"/>
                  </a:cubicBezTo>
                  <a:cubicBezTo>
                    <a:pt x="99981" y="3589"/>
                    <a:pt x="99981" y="3524"/>
                    <a:pt x="100013" y="3458"/>
                  </a:cubicBezTo>
                  <a:cubicBezTo>
                    <a:pt x="100013" y="3198"/>
                    <a:pt x="99818" y="2904"/>
                    <a:pt x="99524" y="2806"/>
                  </a:cubicBezTo>
                  <a:cubicBezTo>
                    <a:pt x="99454" y="2781"/>
                    <a:pt x="99385" y="2769"/>
                    <a:pt x="99317" y="2769"/>
                  </a:cubicBezTo>
                  <a:close/>
                  <a:moveTo>
                    <a:pt x="57322" y="2924"/>
                  </a:moveTo>
                  <a:cubicBezTo>
                    <a:pt x="57276" y="2924"/>
                    <a:pt x="57230" y="2928"/>
                    <a:pt x="57183" y="2937"/>
                  </a:cubicBezTo>
                  <a:cubicBezTo>
                    <a:pt x="56857" y="3034"/>
                    <a:pt x="56629" y="3393"/>
                    <a:pt x="56727" y="3752"/>
                  </a:cubicBezTo>
                  <a:cubicBezTo>
                    <a:pt x="56784" y="4036"/>
                    <a:pt x="57088" y="4221"/>
                    <a:pt x="57402" y="4221"/>
                  </a:cubicBezTo>
                  <a:cubicBezTo>
                    <a:pt x="57449" y="4221"/>
                    <a:pt x="57496" y="4217"/>
                    <a:pt x="57542" y="4209"/>
                  </a:cubicBezTo>
                  <a:cubicBezTo>
                    <a:pt x="57836" y="4111"/>
                    <a:pt x="58032" y="3850"/>
                    <a:pt x="58032" y="3556"/>
                  </a:cubicBezTo>
                  <a:cubicBezTo>
                    <a:pt x="58032" y="3524"/>
                    <a:pt x="57999" y="3426"/>
                    <a:pt x="57999" y="3393"/>
                  </a:cubicBezTo>
                  <a:cubicBezTo>
                    <a:pt x="57914" y="3109"/>
                    <a:pt x="57631" y="2924"/>
                    <a:pt x="57322" y="2924"/>
                  </a:cubicBezTo>
                  <a:close/>
                  <a:moveTo>
                    <a:pt x="104444" y="4412"/>
                  </a:moveTo>
                  <a:cubicBezTo>
                    <a:pt x="104135" y="4412"/>
                    <a:pt x="103872" y="4592"/>
                    <a:pt x="103765" y="4861"/>
                  </a:cubicBezTo>
                  <a:cubicBezTo>
                    <a:pt x="103634" y="5220"/>
                    <a:pt x="103862" y="5579"/>
                    <a:pt x="104189" y="5709"/>
                  </a:cubicBezTo>
                  <a:cubicBezTo>
                    <a:pt x="104259" y="5735"/>
                    <a:pt x="104329" y="5747"/>
                    <a:pt x="104398" y="5747"/>
                  </a:cubicBezTo>
                  <a:cubicBezTo>
                    <a:pt x="104679" y="5747"/>
                    <a:pt x="104932" y="5548"/>
                    <a:pt x="105037" y="5285"/>
                  </a:cubicBezTo>
                  <a:cubicBezTo>
                    <a:pt x="105037" y="5220"/>
                    <a:pt x="105069" y="5155"/>
                    <a:pt x="105069" y="5057"/>
                  </a:cubicBezTo>
                  <a:cubicBezTo>
                    <a:pt x="105069" y="4829"/>
                    <a:pt x="104906" y="4535"/>
                    <a:pt x="104645" y="4437"/>
                  </a:cubicBezTo>
                  <a:cubicBezTo>
                    <a:pt x="104577" y="4420"/>
                    <a:pt x="104509" y="4412"/>
                    <a:pt x="104444" y="4412"/>
                  </a:cubicBezTo>
                  <a:close/>
                  <a:moveTo>
                    <a:pt x="52299" y="4490"/>
                  </a:moveTo>
                  <a:cubicBezTo>
                    <a:pt x="52218" y="4490"/>
                    <a:pt x="52137" y="4505"/>
                    <a:pt x="52062" y="4535"/>
                  </a:cubicBezTo>
                  <a:cubicBezTo>
                    <a:pt x="51703" y="4665"/>
                    <a:pt x="51540" y="5057"/>
                    <a:pt x="51671" y="5383"/>
                  </a:cubicBezTo>
                  <a:cubicBezTo>
                    <a:pt x="51776" y="5673"/>
                    <a:pt x="52052" y="5835"/>
                    <a:pt x="52326" y="5835"/>
                  </a:cubicBezTo>
                  <a:cubicBezTo>
                    <a:pt x="52391" y="5835"/>
                    <a:pt x="52456" y="5826"/>
                    <a:pt x="52519" y="5807"/>
                  </a:cubicBezTo>
                  <a:cubicBezTo>
                    <a:pt x="52780" y="5709"/>
                    <a:pt x="52975" y="5416"/>
                    <a:pt x="52975" y="5155"/>
                  </a:cubicBezTo>
                  <a:cubicBezTo>
                    <a:pt x="52975" y="5089"/>
                    <a:pt x="52975" y="5024"/>
                    <a:pt x="52943" y="4926"/>
                  </a:cubicBezTo>
                  <a:cubicBezTo>
                    <a:pt x="52843" y="4651"/>
                    <a:pt x="52569" y="4490"/>
                    <a:pt x="52299" y="4490"/>
                  </a:cubicBezTo>
                  <a:close/>
                  <a:moveTo>
                    <a:pt x="109371" y="6396"/>
                  </a:moveTo>
                  <a:cubicBezTo>
                    <a:pt x="109132" y="6396"/>
                    <a:pt x="108907" y="6547"/>
                    <a:pt x="108788" y="6786"/>
                  </a:cubicBezTo>
                  <a:cubicBezTo>
                    <a:pt x="108625" y="7112"/>
                    <a:pt x="108788" y="7471"/>
                    <a:pt x="109114" y="7634"/>
                  </a:cubicBezTo>
                  <a:cubicBezTo>
                    <a:pt x="109202" y="7678"/>
                    <a:pt x="109291" y="7698"/>
                    <a:pt x="109379" y="7698"/>
                  </a:cubicBezTo>
                  <a:cubicBezTo>
                    <a:pt x="109619" y="7698"/>
                    <a:pt x="109843" y="7546"/>
                    <a:pt x="109962" y="7308"/>
                  </a:cubicBezTo>
                  <a:cubicBezTo>
                    <a:pt x="110028" y="7177"/>
                    <a:pt x="110028" y="7112"/>
                    <a:pt x="110060" y="7047"/>
                  </a:cubicBezTo>
                  <a:cubicBezTo>
                    <a:pt x="110060" y="6818"/>
                    <a:pt x="109897" y="6557"/>
                    <a:pt x="109636" y="6460"/>
                  </a:cubicBezTo>
                  <a:cubicBezTo>
                    <a:pt x="109549" y="6416"/>
                    <a:pt x="109459" y="6396"/>
                    <a:pt x="109371" y="6396"/>
                  </a:cubicBezTo>
                  <a:close/>
                  <a:moveTo>
                    <a:pt x="47341" y="6461"/>
                  </a:moveTo>
                  <a:cubicBezTo>
                    <a:pt x="47251" y="6461"/>
                    <a:pt x="47159" y="6481"/>
                    <a:pt x="47071" y="6525"/>
                  </a:cubicBezTo>
                  <a:cubicBezTo>
                    <a:pt x="46745" y="6688"/>
                    <a:pt x="46582" y="7112"/>
                    <a:pt x="46745" y="7438"/>
                  </a:cubicBezTo>
                  <a:cubicBezTo>
                    <a:pt x="46864" y="7677"/>
                    <a:pt x="47106" y="7828"/>
                    <a:pt x="47355" y="7828"/>
                  </a:cubicBezTo>
                  <a:cubicBezTo>
                    <a:pt x="47446" y="7828"/>
                    <a:pt x="47538" y="7808"/>
                    <a:pt x="47626" y="7764"/>
                  </a:cubicBezTo>
                  <a:cubicBezTo>
                    <a:pt x="47887" y="7634"/>
                    <a:pt x="48050" y="7373"/>
                    <a:pt x="47952" y="7145"/>
                  </a:cubicBezTo>
                  <a:cubicBezTo>
                    <a:pt x="47952" y="7014"/>
                    <a:pt x="47952" y="6916"/>
                    <a:pt x="47919" y="6851"/>
                  </a:cubicBezTo>
                  <a:cubicBezTo>
                    <a:pt x="47824" y="6612"/>
                    <a:pt x="47588" y="6461"/>
                    <a:pt x="47341" y="6461"/>
                  </a:cubicBezTo>
                  <a:close/>
                  <a:moveTo>
                    <a:pt x="114162" y="8607"/>
                  </a:moveTo>
                  <a:cubicBezTo>
                    <a:pt x="113912" y="8607"/>
                    <a:pt x="113666" y="8740"/>
                    <a:pt x="113551" y="8971"/>
                  </a:cubicBezTo>
                  <a:cubicBezTo>
                    <a:pt x="113387" y="9297"/>
                    <a:pt x="113518" y="9722"/>
                    <a:pt x="113844" y="9885"/>
                  </a:cubicBezTo>
                  <a:cubicBezTo>
                    <a:pt x="113937" y="9922"/>
                    <a:pt x="114039" y="9941"/>
                    <a:pt x="114139" y="9941"/>
                  </a:cubicBezTo>
                  <a:cubicBezTo>
                    <a:pt x="114391" y="9941"/>
                    <a:pt x="114641" y="9824"/>
                    <a:pt x="114757" y="9591"/>
                  </a:cubicBezTo>
                  <a:cubicBezTo>
                    <a:pt x="114790" y="9493"/>
                    <a:pt x="114823" y="9428"/>
                    <a:pt x="114823" y="9297"/>
                  </a:cubicBezTo>
                  <a:cubicBezTo>
                    <a:pt x="114823" y="9069"/>
                    <a:pt x="114692" y="8808"/>
                    <a:pt x="114464" y="8678"/>
                  </a:cubicBezTo>
                  <a:cubicBezTo>
                    <a:pt x="114369" y="8630"/>
                    <a:pt x="114265" y="8607"/>
                    <a:pt x="114162" y="8607"/>
                  </a:cubicBezTo>
                  <a:close/>
                  <a:moveTo>
                    <a:pt x="42578" y="8738"/>
                  </a:moveTo>
                  <a:cubicBezTo>
                    <a:pt x="42475" y="8738"/>
                    <a:pt x="42371" y="8761"/>
                    <a:pt x="42276" y="8808"/>
                  </a:cubicBezTo>
                  <a:cubicBezTo>
                    <a:pt x="41950" y="8971"/>
                    <a:pt x="41852" y="9395"/>
                    <a:pt x="42015" y="9722"/>
                  </a:cubicBezTo>
                  <a:cubicBezTo>
                    <a:pt x="42130" y="9928"/>
                    <a:pt x="42357" y="10054"/>
                    <a:pt x="42595" y="10054"/>
                  </a:cubicBezTo>
                  <a:cubicBezTo>
                    <a:pt x="42696" y="10054"/>
                    <a:pt x="42799" y="10031"/>
                    <a:pt x="42896" y="9982"/>
                  </a:cubicBezTo>
                  <a:cubicBezTo>
                    <a:pt x="43092" y="9917"/>
                    <a:pt x="43222" y="9656"/>
                    <a:pt x="43255" y="9428"/>
                  </a:cubicBezTo>
                  <a:cubicBezTo>
                    <a:pt x="43255" y="9297"/>
                    <a:pt x="43222" y="9167"/>
                    <a:pt x="43189" y="9102"/>
                  </a:cubicBezTo>
                  <a:cubicBezTo>
                    <a:pt x="43074" y="8871"/>
                    <a:pt x="42828" y="8738"/>
                    <a:pt x="42578" y="8738"/>
                  </a:cubicBezTo>
                  <a:close/>
                  <a:moveTo>
                    <a:pt x="118799" y="11228"/>
                  </a:moveTo>
                  <a:cubicBezTo>
                    <a:pt x="118585" y="11228"/>
                    <a:pt x="118371" y="11343"/>
                    <a:pt x="118248" y="11548"/>
                  </a:cubicBezTo>
                  <a:cubicBezTo>
                    <a:pt x="118052" y="11842"/>
                    <a:pt x="118117" y="12233"/>
                    <a:pt x="118444" y="12429"/>
                  </a:cubicBezTo>
                  <a:cubicBezTo>
                    <a:pt x="118552" y="12514"/>
                    <a:pt x="118679" y="12553"/>
                    <a:pt x="118805" y="12553"/>
                  </a:cubicBezTo>
                  <a:cubicBezTo>
                    <a:pt x="119020" y="12553"/>
                    <a:pt x="119234" y="12439"/>
                    <a:pt x="119357" y="12233"/>
                  </a:cubicBezTo>
                  <a:cubicBezTo>
                    <a:pt x="119422" y="12168"/>
                    <a:pt x="119422" y="12038"/>
                    <a:pt x="119487" y="11907"/>
                  </a:cubicBezTo>
                  <a:cubicBezTo>
                    <a:pt x="119487" y="11646"/>
                    <a:pt x="119357" y="11450"/>
                    <a:pt x="119161" y="11353"/>
                  </a:cubicBezTo>
                  <a:cubicBezTo>
                    <a:pt x="119052" y="11268"/>
                    <a:pt x="118926" y="11228"/>
                    <a:pt x="118799" y="11228"/>
                  </a:cubicBezTo>
                  <a:close/>
                  <a:moveTo>
                    <a:pt x="37967" y="11399"/>
                  </a:moveTo>
                  <a:cubicBezTo>
                    <a:pt x="37849" y="11399"/>
                    <a:pt x="37726" y="11435"/>
                    <a:pt x="37611" y="11516"/>
                  </a:cubicBezTo>
                  <a:cubicBezTo>
                    <a:pt x="37318" y="11679"/>
                    <a:pt x="37187" y="12070"/>
                    <a:pt x="37383" y="12396"/>
                  </a:cubicBezTo>
                  <a:cubicBezTo>
                    <a:pt x="37489" y="12587"/>
                    <a:pt x="37704" y="12708"/>
                    <a:pt x="37931" y="12708"/>
                  </a:cubicBezTo>
                  <a:cubicBezTo>
                    <a:pt x="38055" y="12708"/>
                    <a:pt x="38182" y="12672"/>
                    <a:pt x="38297" y="12592"/>
                  </a:cubicBezTo>
                  <a:cubicBezTo>
                    <a:pt x="38492" y="12494"/>
                    <a:pt x="38623" y="12266"/>
                    <a:pt x="38557" y="12038"/>
                  </a:cubicBezTo>
                  <a:cubicBezTo>
                    <a:pt x="38557" y="11940"/>
                    <a:pt x="38557" y="11842"/>
                    <a:pt x="38492" y="11711"/>
                  </a:cubicBezTo>
                  <a:cubicBezTo>
                    <a:pt x="38387" y="11521"/>
                    <a:pt x="38185" y="11399"/>
                    <a:pt x="37967" y="11399"/>
                  </a:cubicBezTo>
                  <a:close/>
                  <a:moveTo>
                    <a:pt x="123244" y="14162"/>
                  </a:moveTo>
                  <a:cubicBezTo>
                    <a:pt x="123031" y="14162"/>
                    <a:pt x="122826" y="14269"/>
                    <a:pt x="122684" y="14451"/>
                  </a:cubicBezTo>
                  <a:cubicBezTo>
                    <a:pt x="122488" y="14778"/>
                    <a:pt x="122586" y="15169"/>
                    <a:pt x="122847" y="15365"/>
                  </a:cubicBezTo>
                  <a:cubicBezTo>
                    <a:pt x="122971" y="15451"/>
                    <a:pt x="123108" y="15491"/>
                    <a:pt x="123242" y="15491"/>
                  </a:cubicBezTo>
                  <a:cubicBezTo>
                    <a:pt x="123462" y="15491"/>
                    <a:pt x="123672" y="15384"/>
                    <a:pt x="123793" y="15202"/>
                  </a:cubicBezTo>
                  <a:cubicBezTo>
                    <a:pt x="123891" y="15104"/>
                    <a:pt x="123924" y="14973"/>
                    <a:pt x="123924" y="14810"/>
                  </a:cubicBezTo>
                  <a:cubicBezTo>
                    <a:pt x="123924" y="14614"/>
                    <a:pt x="123793" y="14386"/>
                    <a:pt x="123630" y="14288"/>
                  </a:cubicBezTo>
                  <a:cubicBezTo>
                    <a:pt x="123507" y="14202"/>
                    <a:pt x="123374" y="14162"/>
                    <a:pt x="123244" y="14162"/>
                  </a:cubicBezTo>
                  <a:close/>
                  <a:moveTo>
                    <a:pt x="33498" y="14283"/>
                  </a:moveTo>
                  <a:cubicBezTo>
                    <a:pt x="33373" y="14283"/>
                    <a:pt x="33249" y="14315"/>
                    <a:pt x="33143" y="14386"/>
                  </a:cubicBezTo>
                  <a:cubicBezTo>
                    <a:pt x="32816" y="14614"/>
                    <a:pt x="32784" y="15039"/>
                    <a:pt x="32979" y="15332"/>
                  </a:cubicBezTo>
                  <a:cubicBezTo>
                    <a:pt x="33140" y="15513"/>
                    <a:pt x="33350" y="15607"/>
                    <a:pt x="33557" y="15607"/>
                  </a:cubicBezTo>
                  <a:cubicBezTo>
                    <a:pt x="33685" y="15607"/>
                    <a:pt x="33813" y="15570"/>
                    <a:pt x="33925" y="15495"/>
                  </a:cubicBezTo>
                  <a:cubicBezTo>
                    <a:pt x="34089" y="15365"/>
                    <a:pt x="34186" y="15169"/>
                    <a:pt x="34219" y="14941"/>
                  </a:cubicBezTo>
                  <a:cubicBezTo>
                    <a:pt x="34219" y="14810"/>
                    <a:pt x="34186" y="14680"/>
                    <a:pt x="34089" y="14549"/>
                  </a:cubicBezTo>
                  <a:cubicBezTo>
                    <a:pt x="33943" y="14383"/>
                    <a:pt x="33718" y="14283"/>
                    <a:pt x="33498" y="14283"/>
                  </a:cubicBezTo>
                  <a:close/>
                  <a:moveTo>
                    <a:pt x="127497" y="17335"/>
                  </a:moveTo>
                  <a:cubicBezTo>
                    <a:pt x="127309" y="17335"/>
                    <a:pt x="127118" y="17418"/>
                    <a:pt x="126990" y="17583"/>
                  </a:cubicBezTo>
                  <a:cubicBezTo>
                    <a:pt x="126729" y="17876"/>
                    <a:pt x="126762" y="18268"/>
                    <a:pt x="127055" y="18529"/>
                  </a:cubicBezTo>
                  <a:cubicBezTo>
                    <a:pt x="127184" y="18629"/>
                    <a:pt x="127331" y="18679"/>
                    <a:pt x="127478" y="18679"/>
                  </a:cubicBezTo>
                  <a:cubicBezTo>
                    <a:pt x="127666" y="18679"/>
                    <a:pt x="127854" y="18596"/>
                    <a:pt x="128001" y="18431"/>
                  </a:cubicBezTo>
                  <a:cubicBezTo>
                    <a:pt x="128066" y="18301"/>
                    <a:pt x="128132" y="18203"/>
                    <a:pt x="128164" y="18040"/>
                  </a:cubicBezTo>
                  <a:cubicBezTo>
                    <a:pt x="128164" y="17811"/>
                    <a:pt x="128066" y="17616"/>
                    <a:pt x="127903" y="17485"/>
                  </a:cubicBezTo>
                  <a:cubicBezTo>
                    <a:pt x="127789" y="17385"/>
                    <a:pt x="127644" y="17335"/>
                    <a:pt x="127497" y="17335"/>
                  </a:cubicBezTo>
                  <a:close/>
                  <a:moveTo>
                    <a:pt x="29310" y="17536"/>
                  </a:moveTo>
                  <a:cubicBezTo>
                    <a:pt x="29157" y="17536"/>
                    <a:pt x="29003" y="17594"/>
                    <a:pt x="28869" y="17713"/>
                  </a:cubicBezTo>
                  <a:cubicBezTo>
                    <a:pt x="28576" y="17942"/>
                    <a:pt x="28543" y="18366"/>
                    <a:pt x="28772" y="18627"/>
                  </a:cubicBezTo>
                  <a:cubicBezTo>
                    <a:pt x="28918" y="18792"/>
                    <a:pt x="29117" y="18874"/>
                    <a:pt x="29309" y="18874"/>
                  </a:cubicBezTo>
                  <a:cubicBezTo>
                    <a:pt x="29458" y="18874"/>
                    <a:pt x="29603" y="18824"/>
                    <a:pt x="29717" y="18725"/>
                  </a:cubicBezTo>
                  <a:cubicBezTo>
                    <a:pt x="29881" y="18561"/>
                    <a:pt x="29978" y="18398"/>
                    <a:pt x="29978" y="18203"/>
                  </a:cubicBezTo>
                  <a:cubicBezTo>
                    <a:pt x="29978" y="18072"/>
                    <a:pt x="29881" y="17909"/>
                    <a:pt x="29815" y="17779"/>
                  </a:cubicBezTo>
                  <a:cubicBezTo>
                    <a:pt x="29673" y="17619"/>
                    <a:pt x="29493" y="17536"/>
                    <a:pt x="29310" y="17536"/>
                  </a:cubicBezTo>
                  <a:close/>
                  <a:moveTo>
                    <a:pt x="131447" y="20873"/>
                  </a:moveTo>
                  <a:cubicBezTo>
                    <a:pt x="131274" y="20873"/>
                    <a:pt x="131104" y="20938"/>
                    <a:pt x="130970" y="21073"/>
                  </a:cubicBezTo>
                  <a:cubicBezTo>
                    <a:pt x="130741" y="21334"/>
                    <a:pt x="130741" y="21791"/>
                    <a:pt x="131002" y="22019"/>
                  </a:cubicBezTo>
                  <a:cubicBezTo>
                    <a:pt x="131129" y="22146"/>
                    <a:pt x="131302" y="22211"/>
                    <a:pt x="131472" y="22211"/>
                  </a:cubicBezTo>
                  <a:cubicBezTo>
                    <a:pt x="131653" y="22211"/>
                    <a:pt x="131831" y="22138"/>
                    <a:pt x="131948" y="21987"/>
                  </a:cubicBezTo>
                  <a:cubicBezTo>
                    <a:pt x="132079" y="21823"/>
                    <a:pt x="132144" y="21693"/>
                    <a:pt x="132111" y="21530"/>
                  </a:cubicBezTo>
                  <a:cubicBezTo>
                    <a:pt x="132111" y="21367"/>
                    <a:pt x="132046" y="21171"/>
                    <a:pt x="131916" y="21041"/>
                  </a:cubicBezTo>
                  <a:cubicBezTo>
                    <a:pt x="131774" y="20930"/>
                    <a:pt x="131609" y="20873"/>
                    <a:pt x="131447" y="20873"/>
                  </a:cubicBezTo>
                  <a:close/>
                  <a:moveTo>
                    <a:pt x="25342" y="21036"/>
                  </a:moveTo>
                  <a:cubicBezTo>
                    <a:pt x="25180" y="21036"/>
                    <a:pt x="25016" y="21093"/>
                    <a:pt x="24890" y="21204"/>
                  </a:cubicBezTo>
                  <a:cubicBezTo>
                    <a:pt x="24596" y="21465"/>
                    <a:pt x="24596" y="21856"/>
                    <a:pt x="24825" y="22150"/>
                  </a:cubicBezTo>
                  <a:cubicBezTo>
                    <a:pt x="24959" y="22301"/>
                    <a:pt x="25128" y="22374"/>
                    <a:pt x="25300" y="22374"/>
                  </a:cubicBezTo>
                  <a:cubicBezTo>
                    <a:pt x="25463" y="22374"/>
                    <a:pt x="25628" y="22309"/>
                    <a:pt x="25770" y="22182"/>
                  </a:cubicBezTo>
                  <a:cubicBezTo>
                    <a:pt x="25901" y="22019"/>
                    <a:pt x="25966" y="21856"/>
                    <a:pt x="25966" y="21693"/>
                  </a:cubicBezTo>
                  <a:cubicBezTo>
                    <a:pt x="25966" y="21530"/>
                    <a:pt x="25934" y="21367"/>
                    <a:pt x="25803" y="21236"/>
                  </a:cubicBezTo>
                  <a:cubicBezTo>
                    <a:pt x="25685" y="21101"/>
                    <a:pt x="25515" y="21036"/>
                    <a:pt x="25342" y="21036"/>
                  </a:cubicBezTo>
                  <a:close/>
                  <a:moveTo>
                    <a:pt x="135273" y="24567"/>
                  </a:moveTo>
                  <a:cubicBezTo>
                    <a:pt x="135110" y="24567"/>
                    <a:pt x="134945" y="24633"/>
                    <a:pt x="134819" y="24759"/>
                  </a:cubicBezTo>
                  <a:cubicBezTo>
                    <a:pt x="134525" y="24988"/>
                    <a:pt x="134525" y="25412"/>
                    <a:pt x="134753" y="25705"/>
                  </a:cubicBezTo>
                  <a:cubicBezTo>
                    <a:pt x="134888" y="25840"/>
                    <a:pt x="135058" y="25905"/>
                    <a:pt x="135231" y="25905"/>
                  </a:cubicBezTo>
                  <a:cubicBezTo>
                    <a:pt x="135393" y="25905"/>
                    <a:pt x="135558" y="25848"/>
                    <a:pt x="135699" y="25738"/>
                  </a:cubicBezTo>
                  <a:cubicBezTo>
                    <a:pt x="135830" y="25607"/>
                    <a:pt x="135895" y="25444"/>
                    <a:pt x="135895" y="25249"/>
                  </a:cubicBezTo>
                  <a:cubicBezTo>
                    <a:pt x="135895" y="25085"/>
                    <a:pt x="135863" y="24922"/>
                    <a:pt x="135732" y="24792"/>
                  </a:cubicBezTo>
                  <a:cubicBezTo>
                    <a:pt x="135615" y="24641"/>
                    <a:pt x="135445" y="24567"/>
                    <a:pt x="135273" y="24567"/>
                  </a:cubicBezTo>
                  <a:close/>
                  <a:moveTo>
                    <a:pt x="21516" y="24763"/>
                  </a:moveTo>
                  <a:cubicBezTo>
                    <a:pt x="21344" y="24763"/>
                    <a:pt x="21175" y="24836"/>
                    <a:pt x="21041" y="24988"/>
                  </a:cubicBezTo>
                  <a:cubicBezTo>
                    <a:pt x="20812" y="25281"/>
                    <a:pt x="20812" y="25705"/>
                    <a:pt x="21073" y="25934"/>
                  </a:cubicBezTo>
                  <a:cubicBezTo>
                    <a:pt x="21216" y="26060"/>
                    <a:pt x="21389" y="26125"/>
                    <a:pt x="21556" y="26125"/>
                  </a:cubicBezTo>
                  <a:cubicBezTo>
                    <a:pt x="21732" y="26125"/>
                    <a:pt x="21902" y="26052"/>
                    <a:pt x="22019" y="25901"/>
                  </a:cubicBezTo>
                  <a:cubicBezTo>
                    <a:pt x="22150" y="25770"/>
                    <a:pt x="22215" y="25607"/>
                    <a:pt x="22182" y="25444"/>
                  </a:cubicBezTo>
                  <a:cubicBezTo>
                    <a:pt x="22182" y="25249"/>
                    <a:pt x="22117" y="25085"/>
                    <a:pt x="21987" y="24955"/>
                  </a:cubicBezTo>
                  <a:cubicBezTo>
                    <a:pt x="21844" y="24828"/>
                    <a:pt x="21679" y="24763"/>
                    <a:pt x="21516" y="24763"/>
                  </a:cubicBezTo>
                  <a:close/>
                  <a:moveTo>
                    <a:pt x="138731" y="28589"/>
                  </a:moveTo>
                  <a:cubicBezTo>
                    <a:pt x="138585" y="28589"/>
                    <a:pt x="138437" y="28639"/>
                    <a:pt x="138309" y="28739"/>
                  </a:cubicBezTo>
                  <a:cubicBezTo>
                    <a:pt x="138015" y="29000"/>
                    <a:pt x="137983" y="29391"/>
                    <a:pt x="138244" y="29685"/>
                  </a:cubicBezTo>
                  <a:cubicBezTo>
                    <a:pt x="138372" y="29850"/>
                    <a:pt x="138563" y="29933"/>
                    <a:pt x="138751" y="29933"/>
                  </a:cubicBezTo>
                  <a:cubicBezTo>
                    <a:pt x="138898" y="29933"/>
                    <a:pt x="139043" y="29883"/>
                    <a:pt x="139157" y="29783"/>
                  </a:cubicBezTo>
                  <a:cubicBezTo>
                    <a:pt x="139320" y="29652"/>
                    <a:pt x="139418" y="29457"/>
                    <a:pt x="139418" y="29228"/>
                  </a:cubicBezTo>
                  <a:cubicBezTo>
                    <a:pt x="139418" y="29098"/>
                    <a:pt x="139320" y="28967"/>
                    <a:pt x="139255" y="28837"/>
                  </a:cubicBezTo>
                  <a:cubicBezTo>
                    <a:pt x="139108" y="28672"/>
                    <a:pt x="138920" y="28589"/>
                    <a:pt x="138731" y="28589"/>
                  </a:cubicBezTo>
                  <a:close/>
                  <a:moveTo>
                    <a:pt x="18026" y="28790"/>
                  </a:moveTo>
                  <a:cubicBezTo>
                    <a:pt x="17847" y="28790"/>
                    <a:pt x="17674" y="28873"/>
                    <a:pt x="17550" y="29032"/>
                  </a:cubicBezTo>
                  <a:cubicBezTo>
                    <a:pt x="17289" y="29326"/>
                    <a:pt x="17322" y="29717"/>
                    <a:pt x="17616" y="29978"/>
                  </a:cubicBezTo>
                  <a:cubicBezTo>
                    <a:pt x="17744" y="30078"/>
                    <a:pt x="17891" y="30128"/>
                    <a:pt x="18038" y="30128"/>
                  </a:cubicBezTo>
                  <a:cubicBezTo>
                    <a:pt x="18227" y="30128"/>
                    <a:pt x="18415" y="30046"/>
                    <a:pt x="18561" y="29881"/>
                  </a:cubicBezTo>
                  <a:cubicBezTo>
                    <a:pt x="18692" y="29717"/>
                    <a:pt x="18725" y="29587"/>
                    <a:pt x="18725" y="29489"/>
                  </a:cubicBezTo>
                  <a:cubicBezTo>
                    <a:pt x="18725" y="29293"/>
                    <a:pt x="18627" y="29065"/>
                    <a:pt x="18464" y="28967"/>
                  </a:cubicBezTo>
                  <a:cubicBezTo>
                    <a:pt x="18330" y="28848"/>
                    <a:pt x="18176" y="28790"/>
                    <a:pt x="18026" y="28790"/>
                  </a:cubicBezTo>
                  <a:close/>
                  <a:moveTo>
                    <a:pt x="141952" y="32788"/>
                  </a:moveTo>
                  <a:cubicBezTo>
                    <a:pt x="141817" y="32788"/>
                    <a:pt x="141682" y="32828"/>
                    <a:pt x="141571" y="32914"/>
                  </a:cubicBezTo>
                  <a:cubicBezTo>
                    <a:pt x="141277" y="33110"/>
                    <a:pt x="141212" y="33567"/>
                    <a:pt x="141408" y="33860"/>
                  </a:cubicBezTo>
                  <a:cubicBezTo>
                    <a:pt x="141533" y="34027"/>
                    <a:pt x="141763" y="34127"/>
                    <a:pt x="141990" y="34127"/>
                  </a:cubicBezTo>
                  <a:cubicBezTo>
                    <a:pt x="142120" y="34127"/>
                    <a:pt x="142247" y="34094"/>
                    <a:pt x="142354" y="34023"/>
                  </a:cubicBezTo>
                  <a:cubicBezTo>
                    <a:pt x="142550" y="33893"/>
                    <a:pt x="142647" y="33664"/>
                    <a:pt x="142647" y="33436"/>
                  </a:cubicBezTo>
                  <a:cubicBezTo>
                    <a:pt x="142647" y="33306"/>
                    <a:pt x="142582" y="33208"/>
                    <a:pt x="142517" y="33077"/>
                  </a:cubicBezTo>
                  <a:cubicBezTo>
                    <a:pt x="142395" y="32895"/>
                    <a:pt x="142173" y="32788"/>
                    <a:pt x="141952" y="32788"/>
                  </a:cubicBezTo>
                  <a:close/>
                  <a:moveTo>
                    <a:pt x="14834" y="33039"/>
                  </a:moveTo>
                  <a:cubicBezTo>
                    <a:pt x="14617" y="33039"/>
                    <a:pt x="14413" y="33139"/>
                    <a:pt x="14288" y="33306"/>
                  </a:cubicBezTo>
                  <a:cubicBezTo>
                    <a:pt x="14060" y="33632"/>
                    <a:pt x="14158" y="34056"/>
                    <a:pt x="14451" y="34252"/>
                  </a:cubicBezTo>
                  <a:cubicBezTo>
                    <a:pt x="14577" y="34327"/>
                    <a:pt x="14712" y="34364"/>
                    <a:pt x="14841" y="34364"/>
                  </a:cubicBezTo>
                  <a:cubicBezTo>
                    <a:pt x="15050" y="34364"/>
                    <a:pt x="15244" y="34269"/>
                    <a:pt x="15365" y="34089"/>
                  </a:cubicBezTo>
                  <a:cubicBezTo>
                    <a:pt x="15463" y="33958"/>
                    <a:pt x="15495" y="33795"/>
                    <a:pt x="15495" y="33664"/>
                  </a:cubicBezTo>
                  <a:cubicBezTo>
                    <a:pt x="15495" y="33469"/>
                    <a:pt x="15365" y="33273"/>
                    <a:pt x="15202" y="33143"/>
                  </a:cubicBezTo>
                  <a:cubicBezTo>
                    <a:pt x="15083" y="33072"/>
                    <a:pt x="14957" y="33039"/>
                    <a:pt x="14834" y="33039"/>
                  </a:cubicBezTo>
                  <a:close/>
                  <a:moveTo>
                    <a:pt x="144878" y="37290"/>
                  </a:moveTo>
                  <a:cubicBezTo>
                    <a:pt x="144763" y="37290"/>
                    <a:pt x="144646" y="37319"/>
                    <a:pt x="144539" y="37383"/>
                  </a:cubicBezTo>
                  <a:cubicBezTo>
                    <a:pt x="144278" y="37546"/>
                    <a:pt x="144148" y="37970"/>
                    <a:pt x="144344" y="38297"/>
                  </a:cubicBezTo>
                  <a:cubicBezTo>
                    <a:pt x="144452" y="38470"/>
                    <a:pt x="144677" y="38586"/>
                    <a:pt x="144912" y="38586"/>
                  </a:cubicBezTo>
                  <a:cubicBezTo>
                    <a:pt x="145029" y="38586"/>
                    <a:pt x="145148" y="38557"/>
                    <a:pt x="145257" y="38492"/>
                  </a:cubicBezTo>
                  <a:cubicBezTo>
                    <a:pt x="145453" y="38329"/>
                    <a:pt x="145583" y="38133"/>
                    <a:pt x="145518" y="37938"/>
                  </a:cubicBezTo>
                  <a:cubicBezTo>
                    <a:pt x="145518" y="37840"/>
                    <a:pt x="145518" y="37709"/>
                    <a:pt x="145453" y="37611"/>
                  </a:cubicBezTo>
                  <a:cubicBezTo>
                    <a:pt x="145343" y="37414"/>
                    <a:pt x="145115" y="37290"/>
                    <a:pt x="144878" y="37290"/>
                  </a:cubicBezTo>
                  <a:close/>
                  <a:moveTo>
                    <a:pt x="11924" y="37534"/>
                  </a:moveTo>
                  <a:cubicBezTo>
                    <a:pt x="11719" y="37534"/>
                    <a:pt x="11507" y="37636"/>
                    <a:pt x="11385" y="37840"/>
                  </a:cubicBezTo>
                  <a:cubicBezTo>
                    <a:pt x="11189" y="38133"/>
                    <a:pt x="11255" y="38525"/>
                    <a:pt x="11581" y="38753"/>
                  </a:cubicBezTo>
                  <a:cubicBezTo>
                    <a:pt x="11674" y="38805"/>
                    <a:pt x="11778" y="38831"/>
                    <a:pt x="11883" y="38831"/>
                  </a:cubicBezTo>
                  <a:cubicBezTo>
                    <a:pt x="12107" y="38831"/>
                    <a:pt x="12339" y="38714"/>
                    <a:pt x="12494" y="38492"/>
                  </a:cubicBezTo>
                  <a:cubicBezTo>
                    <a:pt x="12559" y="38362"/>
                    <a:pt x="12592" y="38264"/>
                    <a:pt x="12592" y="38199"/>
                  </a:cubicBezTo>
                  <a:cubicBezTo>
                    <a:pt x="12592" y="37970"/>
                    <a:pt x="12494" y="37775"/>
                    <a:pt x="12266" y="37644"/>
                  </a:cubicBezTo>
                  <a:cubicBezTo>
                    <a:pt x="12168" y="37571"/>
                    <a:pt x="12047" y="37534"/>
                    <a:pt x="11924" y="37534"/>
                  </a:cubicBezTo>
                  <a:close/>
                  <a:moveTo>
                    <a:pt x="147509" y="41847"/>
                  </a:moveTo>
                  <a:cubicBezTo>
                    <a:pt x="147410" y="41847"/>
                    <a:pt x="147309" y="41870"/>
                    <a:pt x="147214" y="41917"/>
                  </a:cubicBezTo>
                  <a:cubicBezTo>
                    <a:pt x="146888" y="42080"/>
                    <a:pt x="146758" y="42504"/>
                    <a:pt x="146921" y="42831"/>
                  </a:cubicBezTo>
                  <a:cubicBezTo>
                    <a:pt x="147032" y="43053"/>
                    <a:pt x="147249" y="43169"/>
                    <a:pt x="147479" y="43169"/>
                  </a:cubicBezTo>
                  <a:cubicBezTo>
                    <a:pt x="147587" y="43169"/>
                    <a:pt x="147697" y="43144"/>
                    <a:pt x="147801" y="43092"/>
                  </a:cubicBezTo>
                  <a:cubicBezTo>
                    <a:pt x="148062" y="42994"/>
                    <a:pt x="148193" y="42765"/>
                    <a:pt x="148193" y="42537"/>
                  </a:cubicBezTo>
                  <a:cubicBezTo>
                    <a:pt x="148193" y="42407"/>
                    <a:pt x="148128" y="42276"/>
                    <a:pt x="148095" y="42211"/>
                  </a:cubicBezTo>
                  <a:cubicBezTo>
                    <a:pt x="147980" y="41980"/>
                    <a:pt x="147750" y="41847"/>
                    <a:pt x="147509" y="41847"/>
                  </a:cubicBezTo>
                  <a:close/>
                  <a:moveTo>
                    <a:pt x="9301" y="42101"/>
                  </a:moveTo>
                  <a:cubicBezTo>
                    <a:pt x="9071" y="42101"/>
                    <a:pt x="8854" y="42217"/>
                    <a:pt x="8743" y="42439"/>
                  </a:cubicBezTo>
                  <a:cubicBezTo>
                    <a:pt x="8580" y="42765"/>
                    <a:pt x="8678" y="43189"/>
                    <a:pt x="9004" y="43353"/>
                  </a:cubicBezTo>
                  <a:cubicBezTo>
                    <a:pt x="9099" y="43400"/>
                    <a:pt x="9203" y="43423"/>
                    <a:pt x="9306" y="43423"/>
                  </a:cubicBezTo>
                  <a:cubicBezTo>
                    <a:pt x="9555" y="43423"/>
                    <a:pt x="9802" y="43290"/>
                    <a:pt x="9917" y="43059"/>
                  </a:cubicBezTo>
                  <a:cubicBezTo>
                    <a:pt x="9950" y="42994"/>
                    <a:pt x="9982" y="42863"/>
                    <a:pt x="9982" y="42733"/>
                  </a:cubicBezTo>
                  <a:cubicBezTo>
                    <a:pt x="9982" y="42537"/>
                    <a:pt x="9885" y="42276"/>
                    <a:pt x="9624" y="42178"/>
                  </a:cubicBezTo>
                  <a:cubicBezTo>
                    <a:pt x="9520" y="42126"/>
                    <a:pt x="9409" y="42101"/>
                    <a:pt x="9301" y="42101"/>
                  </a:cubicBezTo>
                  <a:close/>
                  <a:moveTo>
                    <a:pt x="149838" y="46616"/>
                  </a:moveTo>
                  <a:cubicBezTo>
                    <a:pt x="149745" y="46616"/>
                    <a:pt x="149650" y="46636"/>
                    <a:pt x="149563" y="46680"/>
                  </a:cubicBezTo>
                  <a:cubicBezTo>
                    <a:pt x="149237" y="46843"/>
                    <a:pt x="149074" y="47267"/>
                    <a:pt x="149237" y="47593"/>
                  </a:cubicBezTo>
                  <a:cubicBezTo>
                    <a:pt x="149332" y="47832"/>
                    <a:pt x="149568" y="47983"/>
                    <a:pt x="149815" y="47983"/>
                  </a:cubicBezTo>
                  <a:cubicBezTo>
                    <a:pt x="149905" y="47983"/>
                    <a:pt x="149997" y="47963"/>
                    <a:pt x="150085" y="47919"/>
                  </a:cubicBezTo>
                  <a:cubicBezTo>
                    <a:pt x="150346" y="47822"/>
                    <a:pt x="150476" y="47593"/>
                    <a:pt x="150476" y="47300"/>
                  </a:cubicBezTo>
                  <a:cubicBezTo>
                    <a:pt x="150476" y="47169"/>
                    <a:pt x="150476" y="47104"/>
                    <a:pt x="150411" y="47006"/>
                  </a:cubicBezTo>
                  <a:cubicBezTo>
                    <a:pt x="150339" y="46767"/>
                    <a:pt x="150093" y="46616"/>
                    <a:pt x="149838" y="46616"/>
                  </a:cubicBezTo>
                  <a:close/>
                  <a:moveTo>
                    <a:pt x="7056" y="46877"/>
                  </a:moveTo>
                  <a:cubicBezTo>
                    <a:pt x="6803" y="46877"/>
                    <a:pt x="6579" y="47028"/>
                    <a:pt x="6460" y="47267"/>
                  </a:cubicBezTo>
                  <a:cubicBezTo>
                    <a:pt x="6296" y="47626"/>
                    <a:pt x="6460" y="47985"/>
                    <a:pt x="6786" y="48148"/>
                  </a:cubicBezTo>
                  <a:cubicBezTo>
                    <a:pt x="6873" y="48191"/>
                    <a:pt x="6963" y="48212"/>
                    <a:pt x="7051" y="48212"/>
                  </a:cubicBezTo>
                  <a:cubicBezTo>
                    <a:pt x="7290" y="48212"/>
                    <a:pt x="7514" y="48060"/>
                    <a:pt x="7634" y="47822"/>
                  </a:cubicBezTo>
                  <a:cubicBezTo>
                    <a:pt x="7666" y="47756"/>
                    <a:pt x="7699" y="47658"/>
                    <a:pt x="7764" y="47561"/>
                  </a:cubicBezTo>
                  <a:cubicBezTo>
                    <a:pt x="7764" y="47300"/>
                    <a:pt x="7601" y="47071"/>
                    <a:pt x="7340" y="46941"/>
                  </a:cubicBezTo>
                  <a:cubicBezTo>
                    <a:pt x="7244" y="46897"/>
                    <a:pt x="7148" y="46877"/>
                    <a:pt x="7056" y="46877"/>
                  </a:cubicBezTo>
                  <a:close/>
                  <a:moveTo>
                    <a:pt x="151749" y="51545"/>
                  </a:moveTo>
                  <a:cubicBezTo>
                    <a:pt x="151682" y="51545"/>
                    <a:pt x="151615" y="51554"/>
                    <a:pt x="151553" y="51573"/>
                  </a:cubicBezTo>
                  <a:cubicBezTo>
                    <a:pt x="151194" y="51703"/>
                    <a:pt x="151031" y="52095"/>
                    <a:pt x="151161" y="52454"/>
                  </a:cubicBezTo>
                  <a:cubicBezTo>
                    <a:pt x="151262" y="52729"/>
                    <a:pt x="151516" y="52890"/>
                    <a:pt x="151777" y="52890"/>
                  </a:cubicBezTo>
                  <a:cubicBezTo>
                    <a:pt x="151855" y="52890"/>
                    <a:pt x="151934" y="52875"/>
                    <a:pt x="152009" y="52845"/>
                  </a:cubicBezTo>
                  <a:cubicBezTo>
                    <a:pt x="152270" y="52780"/>
                    <a:pt x="152466" y="52519"/>
                    <a:pt x="152466" y="52225"/>
                  </a:cubicBezTo>
                  <a:cubicBezTo>
                    <a:pt x="152466" y="52160"/>
                    <a:pt x="152466" y="52062"/>
                    <a:pt x="152433" y="51997"/>
                  </a:cubicBezTo>
                  <a:cubicBezTo>
                    <a:pt x="152328" y="51707"/>
                    <a:pt x="152031" y="51545"/>
                    <a:pt x="151749" y="51545"/>
                  </a:cubicBezTo>
                  <a:close/>
                  <a:moveTo>
                    <a:pt x="5076" y="51829"/>
                  </a:moveTo>
                  <a:cubicBezTo>
                    <a:pt x="4795" y="51829"/>
                    <a:pt x="4542" y="52028"/>
                    <a:pt x="4437" y="52290"/>
                  </a:cubicBezTo>
                  <a:cubicBezTo>
                    <a:pt x="4339" y="52649"/>
                    <a:pt x="4535" y="53008"/>
                    <a:pt x="4861" y="53139"/>
                  </a:cubicBezTo>
                  <a:cubicBezTo>
                    <a:pt x="4931" y="53164"/>
                    <a:pt x="5002" y="53176"/>
                    <a:pt x="5070" y="53176"/>
                  </a:cubicBezTo>
                  <a:cubicBezTo>
                    <a:pt x="5352" y="53176"/>
                    <a:pt x="5604" y="52977"/>
                    <a:pt x="5709" y="52714"/>
                  </a:cubicBezTo>
                  <a:cubicBezTo>
                    <a:pt x="5742" y="52682"/>
                    <a:pt x="5742" y="52617"/>
                    <a:pt x="5742" y="52486"/>
                  </a:cubicBezTo>
                  <a:cubicBezTo>
                    <a:pt x="5742" y="52225"/>
                    <a:pt x="5579" y="51964"/>
                    <a:pt x="5285" y="51866"/>
                  </a:cubicBezTo>
                  <a:cubicBezTo>
                    <a:pt x="5215" y="51841"/>
                    <a:pt x="5145" y="51829"/>
                    <a:pt x="5076" y="51829"/>
                  </a:cubicBezTo>
                  <a:close/>
                  <a:moveTo>
                    <a:pt x="153385" y="56669"/>
                  </a:moveTo>
                  <a:cubicBezTo>
                    <a:pt x="153320" y="56669"/>
                    <a:pt x="153252" y="56677"/>
                    <a:pt x="153184" y="56694"/>
                  </a:cubicBezTo>
                  <a:cubicBezTo>
                    <a:pt x="152857" y="56759"/>
                    <a:pt x="152662" y="57118"/>
                    <a:pt x="152760" y="57510"/>
                  </a:cubicBezTo>
                  <a:cubicBezTo>
                    <a:pt x="152814" y="57756"/>
                    <a:pt x="153076" y="57957"/>
                    <a:pt x="153390" y="57957"/>
                  </a:cubicBezTo>
                  <a:cubicBezTo>
                    <a:pt x="153450" y="57957"/>
                    <a:pt x="153512" y="57949"/>
                    <a:pt x="153575" y="57934"/>
                  </a:cubicBezTo>
                  <a:cubicBezTo>
                    <a:pt x="153901" y="57868"/>
                    <a:pt x="154064" y="57575"/>
                    <a:pt x="154064" y="57281"/>
                  </a:cubicBezTo>
                  <a:cubicBezTo>
                    <a:pt x="154064" y="57249"/>
                    <a:pt x="153999" y="57183"/>
                    <a:pt x="153999" y="57118"/>
                  </a:cubicBezTo>
                  <a:cubicBezTo>
                    <a:pt x="153945" y="56849"/>
                    <a:pt x="153692" y="56669"/>
                    <a:pt x="153385" y="56669"/>
                  </a:cubicBezTo>
                  <a:close/>
                  <a:moveTo>
                    <a:pt x="3488" y="56930"/>
                  </a:moveTo>
                  <a:cubicBezTo>
                    <a:pt x="3180" y="56930"/>
                    <a:pt x="2925" y="57115"/>
                    <a:pt x="2871" y="57412"/>
                  </a:cubicBezTo>
                  <a:cubicBezTo>
                    <a:pt x="2741" y="57771"/>
                    <a:pt x="2937" y="58162"/>
                    <a:pt x="3295" y="58227"/>
                  </a:cubicBezTo>
                  <a:cubicBezTo>
                    <a:pt x="3377" y="58254"/>
                    <a:pt x="3457" y="58268"/>
                    <a:pt x="3534" y="58268"/>
                  </a:cubicBezTo>
                  <a:cubicBezTo>
                    <a:pt x="3824" y="58268"/>
                    <a:pt x="4059" y="58080"/>
                    <a:pt x="4111" y="57771"/>
                  </a:cubicBezTo>
                  <a:cubicBezTo>
                    <a:pt x="4111" y="57705"/>
                    <a:pt x="4176" y="57673"/>
                    <a:pt x="4176" y="57607"/>
                  </a:cubicBezTo>
                  <a:cubicBezTo>
                    <a:pt x="4176" y="57281"/>
                    <a:pt x="3948" y="57053"/>
                    <a:pt x="3687" y="56955"/>
                  </a:cubicBezTo>
                  <a:cubicBezTo>
                    <a:pt x="3619" y="56938"/>
                    <a:pt x="3552" y="56930"/>
                    <a:pt x="3488" y="56930"/>
                  </a:cubicBezTo>
                  <a:close/>
                  <a:moveTo>
                    <a:pt x="154708" y="61804"/>
                  </a:moveTo>
                  <a:cubicBezTo>
                    <a:pt x="154668" y="61804"/>
                    <a:pt x="154628" y="61808"/>
                    <a:pt x="154586" y="61815"/>
                  </a:cubicBezTo>
                  <a:cubicBezTo>
                    <a:pt x="154228" y="61913"/>
                    <a:pt x="153967" y="62239"/>
                    <a:pt x="154064" y="62598"/>
                  </a:cubicBezTo>
                  <a:cubicBezTo>
                    <a:pt x="154120" y="62905"/>
                    <a:pt x="154367" y="63141"/>
                    <a:pt x="154662" y="63141"/>
                  </a:cubicBezTo>
                  <a:cubicBezTo>
                    <a:pt x="154712" y="63141"/>
                    <a:pt x="154763" y="63134"/>
                    <a:pt x="154815" y="63120"/>
                  </a:cubicBezTo>
                  <a:cubicBezTo>
                    <a:pt x="155108" y="63055"/>
                    <a:pt x="155304" y="62761"/>
                    <a:pt x="155369" y="62468"/>
                  </a:cubicBezTo>
                  <a:lnTo>
                    <a:pt x="155369" y="62337"/>
                  </a:lnTo>
                  <a:cubicBezTo>
                    <a:pt x="155283" y="62020"/>
                    <a:pt x="155017" y="61804"/>
                    <a:pt x="154708" y="61804"/>
                  </a:cubicBezTo>
                  <a:close/>
                  <a:moveTo>
                    <a:pt x="2298" y="62105"/>
                  </a:moveTo>
                  <a:cubicBezTo>
                    <a:pt x="1945" y="62105"/>
                    <a:pt x="1660" y="62298"/>
                    <a:pt x="1599" y="62631"/>
                  </a:cubicBezTo>
                  <a:cubicBezTo>
                    <a:pt x="1534" y="62990"/>
                    <a:pt x="1762" y="63316"/>
                    <a:pt x="2121" y="63414"/>
                  </a:cubicBezTo>
                  <a:cubicBezTo>
                    <a:pt x="2147" y="63416"/>
                    <a:pt x="2173" y="63417"/>
                    <a:pt x="2198" y="63417"/>
                  </a:cubicBezTo>
                  <a:cubicBezTo>
                    <a:pt x="2526" y="63417"/>
                    <a:pt x="2813" y="63225"/>
                    <a:pt x="2904" y="62892"/>
                  </a:cubicBezTo>
                  <a:lnTo>
                    <a:pt x="2904" y="62761"/>
                  </a:lnTo>
                  <a:cubicBezTo>
                    <a:pt x="2904" y="62435"/>
                    <a:pt x="2708" y="62174"/>
                    <a:pt x="2382" y="62109"/>
                  </a:cubicBezTo>
                  <a:cubicBezTo>
                    <a:pt x="2354" y="62107"/>
                    <a:pt x="2326" y="62105"/>
                    <a:pt x="2298" y="62105"/>
                  </a:cubicBezTo>
                  <a:close/>
                  <a:moveTo>
                    <a:pt x="155573" y="67032"/>
                  </a:moveTo>
                  <a:cubicBezTo>
                    <a:pt x="155549" y="67032"/>
                    <a:pt x="155525" y="67033"/>
                    <a:pt x="155500" y="67035"/>
                  </a:cubicBezTo>
                  <a:cubicBezTo>
                    <a:pt x="155141" y="67067"/>
                    <a:pt x="154913" y="67393"/>
                    <a:pt x="154945" y="67785"/>
                  </a:cubicBezTo>
                  <a:cubicBezTo>
                    <a:pt x="154976" y="68121"/>
                    <a:pt x="155264" y="68342"/>
                    <a:pt x="155622" y="68342"/>
                  </a:cubicBezTo>
                  <a:cubicBezTo>
                    <a:pt x="155646" y="68342"/>
                    <a:pt x="155671" y="68341"/>
                    <a:pt x="155695" y="68339"/>
                  </a:cubicBezTo>
                  <a:cubicBezTo>
                    <a:pt x="156022" y="68307"/>
                    <a:pt x="156250" y="68013"/>
                    <a:pt x="156250" y="67687"/>
                  </a:cubicBezTo>
                  <a:lnTo>
                    <a:pt x="156250" y="67589"/>
                  </a:lnTo>
                  <a:cubicBezTo>
                    <a:pt x="156219" y="67253"/>
                    <a:pt x="155931" y="67032"/>
                    <a:pt x="155573" y="67032"/>
                  </a:cubicBezTo>
                  <a:close/>
                  <a:moveTo>
                    <a:pt x="1368" y="67325"/>
                  </a:moveTo>
                  <a:cubicBezTo>
                    <a:pt x="1033" y="67325"/>
                    <a:pt x="716" y="67547"/>
                    <a:pt x="686" y="67883"/>
                  </a:cubicBezTo>
                  <a:cubicBezTo>
                    <a:pt x="653" y="68274"/>
                    <a:pt x="914" y="68600"/>
                    <a:pt x="1273" y="68633"/>
                  </a:cubicBezTo>
                  <a:cubicBezTo>
                    <a:pt x="1296" y="68635"/>
                    <a:pt x="1318" y="68636"/>
                    <a:pt x="1341" y="68636"/>
                  </a:cubicBezTo>
                  <a:cubicBezTo>
                    <a:pt x="1672" y="68636"/>
                    <a:pt x="1960" y="68413"/>
                    <a:pt x="1991" y="68046"/>
                  </a:cubicBezTo>
                  <a:lnTo>
                    <a:pt x="1991" y="67981"/>
                  </a:lnTo>
                  <a:cubicBezTo>
                    <a:pt x="1991" y="67654"/>
                    <a:pt x="1762" y="67361"/>
                    <a:pt x="1436" y="67328"/>
                  </a:cubicBezTo>
                  <a:cubicBezTo>
                    <a:pt x="1413" y="67326"/>
                    <a:pt x="1390" y="67325"/>
                    <a:pt x="1368" y="67325"/>
                  </a:cubicBezTo>
                  <a:close/>
                  <a:moveTo>
                    <a:pt x="156188" y="72343"/>
                  </a:moveTo>
                  <a:cubicBezTo>
                    <a:pt x="156154" y="72343"/>
                    <a:pt x="156121" y="72345"/>
                    <a:pt x="156087" y="72352"/>
                  </a:cubicBezTo>
                  <a:cubicBezTo>
                    <a:pt x="155728" y="72352"/>
                    <a:pt x="155434" y="72678"/>
                    <a:pt x="155467" y="73037"/>
                  </a:cubicBezTo>
                  <a:cubicBezTo>
                    <a:pt x="155467" y="73377"/>
                    <a:pt x="155761" y="73659"/>
                    <a:pt x="156125" y="73659"/>
                  </a:cubicBezTo>
                  <a:cubicBezTo>
                    <a:pt x="156145" y="73659"/>
                    <a:pt x="156165" y="73658"/>
                    <a:pt x="156185" y="73656"/>
                  </a:cubicBezTo>
                  <a:cubicBezTo>
                    <a:pt x="156544" y="73591"/>
                    <a:pt x="156772" y="73330"/>
                    <a:pt x="156772" y="73004"/>
                  </a:cubicBezTo>
                  <a:lnTo>
                    <a:pt x="156772" y="72939"/>
                  </a:lnTo>
                  <a:cubicBezTo>
                    <a:pt x="156772" y="72614"/>
                    <a:pt x="156504" y="72343"/>
                    <a:pt x="156188" y="72343"/>
                  </a:cubicBezTo>
                  <a:close/>
                  <a:moveTo>
                    <a:pt x="795" y="72610"/>
                  </a:moveTo>
                  <a:cubicBezTo>
                    <a:pt x="461" y="72610"/>
                    <a:pt x="195" y="72892"/>
                    <a:pt x="164" y="73232"/>
                  </a:cubicBezTo>
                  <a:cubicBezTo>
                    <a:pt x="131" y="73591"/>
                    <a:pt x="392" y="73885"/>
                    <a:pt x="784" y="73917"/>
                  </a:cubicBezTo>
                  <a:cubicBezTo>
                    <a:pt x="818" y="73924"/>
                    <a:pt x="851" y="73927"/>
                    <a:pt x="884" y="73927"/>
                  </a:cubicBezTo>
                  <a:cubicBezTo>
                    <a:pt x="1196" y="73927"/>
                    <a:pt x="1439" y="73655"/>
                    <a:pt x="1469" y="73330"/>
                  </a:cubicBezTo>
                  <a:lnTo>
                    <a:pt x="1469" y="73265"/>
                  </a:lnTo>
                  <a:cubicBezTo>
                    <a:pt x="1469" y="72939"/>
                    <a:pt x="1240" y="72678"/>
                    <a:pt x="849" y="72613"/>
                  </a:cubicBezTo>
                  <a:cubicBezTo>
                    <a:pt x="831" y="72611"/>
                    <a:pt x="812" y="72610"/>
                    <a:pt x="795" y="72610"/>
                  </a:cubicBezTo>
                  <a:close/>
                  <a:moveTo>
                    <a:pt x="156348" y="77669"/>
                  </a:moveTo>
                  <a:cubicBezTo>
                    <a:pt x="155956" y="77669"/>
                    <a:pt x="155695" y="77962"/>
                    <a:pt x="155695" y="78321"/>
                  </a:cubicBezTo>
                  <a:lnTo>
                    <a:pt x="155695" y="78419"/>
                  </a:lnTo>
                  <a:lnTo>
                    <a:pt x="155695" y="78484"/>
                  </a:lnTo>
                  <a:cubicBezTo>
                    <a:pt x="155695" y="78876"/>
                    <a:pt x="155956" y="79137"/>
                    <a:pt x="156348" y="79137"/>
                  </a:cubicBezTo>
                  <a:cubicBezTo>
                    <a:pt x="156707" y="79137"/>
                    <a:pt x="157000" y="78876"/>
                    <a:pt x="157000" y="78484"/>
                  </a:cubicBezTo>
                  <a:lnTo>
                    <a:pt x="157000" y="78419"/>
                  </a:lnTo>
                  <a:lnTo>
                    <a:pt x="157000" y="78321"/>
                  </a:lnTo>
                  <a:cubicBezTo>
                    <a:pt x="157000" y="77962"/>
                    <a:pt x="156707" y="77669"/>
                    <a:pt x="156348" y="77669"/>
                  </a:cubicBezTo>
                  <a:close/>
                  <a:moveTo>
                    <a:pt x="653" y="77930"/>
                  </a:moveTo>
                  <a:cubicBezTo>
                    <a:pt x="294" y="77930"/>
                    <a:pt x="1" y="78191"/>
                    <a:pt x="1" y="78582"/>
                  </a:cubicBezTo>
                  <a:cubicBezTo>
                    <a:pt x="1" y="78941"/>
                    <a:pt x="294" y="79234"/>
                    <a:pt x="653" y="79234"/>
                  </a:cubicBezTo>
                  <a:cubicBezTo>
                    <a:pt x="1012" y="79234"/>
                    <a:pt x="1306" y="78941"/>
                    <a:pt x="1306" y="78582"/>
                  </a:cubicBezTo>
                  <a:cubicBezTo>
                    <a:pt x="1306" y="78191"/>
                    <a:pt x="1012" y="77930"/>
                    <a:pt x="653" y="77930"/>
                  </a:cubicBezTo>
                  <a:close/>
                  <a:moveTo>
                    <a:pt x="156118" y="83140"/>
                  </a:moveTo>
                  <a:cubicBezTo>
                    <a:pt x="155806" y="83140"/>
                    <a:pt x="155562" y="83414"/>
                    <a:pt x="155532" y="83769"/>
                  </a:cubicBezTo>
                  <a:cubicBezTo>
                    <a:pt x="155467" y="84127"/>
                    <a:pt x="155761" y="84388"/>
                    <a:pt x="156119" y="84454"/>
                  </a:cubicBezTo>
                  <a:cubicBezTo>
                    <a:pt x="156139" y="84455"/>
                    <a:pt x="156159" y="84456"/>
                    <a:pt x="156178" y="84456"/>
                  </a:cubicBezTo>
                  <a:cubicBezTo>
                    <a:pt x="156537" y="84456"/>
                    <a:pt x="156775" y="84174"/>
                    <a:pt x="156837" y="83834"/>
                  </a:cubicBezTo>
                  <a:lnTo>
                    <a:pt x="156837" y="83801"/>
                  </a:lnTo>
                  <a:cubicBezTo>
                    <a:pt x="156837" y="83475"/>
                    <a:pt x="156576" y="83181"/>
                    <a:pt x="156217" y="83149"/>
                  </a:cubicBezTo>
                  <a:cubicBezTo>
                    <a:pt x="156184" y="83143"/>
                    <a:pt x="156150" y="83140"/>
                    <a:pt x="156118" y="83140"/>
                  </a:cubicBezTo>
                  <a:close/>
                  <a:moveTo>
                    <a:pt x="838" y="83212"/>
                  </a:moveTo>
                  <a:cubicBezTo>
                    <a:pt x="820" y="83212"/>
                    <a:pt x="802" y="83212"/>
                    <a:pt x="784" y="83214"/>
                  </a:cubicBezTo>
                  <a:cubicBezTo>
                    <a:pt x="392" y="83214"/>
                    <a:pt x="131" y="83540"/>
                    <a:pt x="164" y="83899"/>
                  </a:cubicBezTo>
                  <a:cubicBezTo>
                    <a:pt x="164" y="84254"/>
                    <a:pt x="432" y="84528"/>
                    <a:pt x="749" y="84528"/>
                  </a:cubicBezTo>
                  <a:cubicBezTo>
                    <a:pt x="782" y="84528"/>
                    <a:pt x="815" y="84525"/>
                    <a:pt x="849" y="84519"/>
                  </a:cubicBezTo>
                  <a:cubicBezTo>
                    <a:pt x="1208" y="84519"/>
                    <a:pt x="1469" y="84258"/>
                    <a:pt x="1469" y="83866"/>
                  </a:cubicBezTo>
                  <a:lnTo>
                    <a:pt x="1469" y="83834"/>
                  </a:lnTo>
                  <a:cubicBezTo>
                    <a:pt x="1469" y="83493"/>
                    <a:pt x="1175" y="83212"/>
                    <a:pt x="838" y="83212"/>
                  </a:cubicBezTo>
                  <a:close/>
                  <a:moveTo>
                    <a:pt x="155630" y="88430"/>
                  </a:moveTo>
                  <a:cubicBezTo>
                    <a:pt x="155268" y="88430"/>
                    <a:pt x="154976" y="88682"/>
                    <a:pt x="154945" y="89020"/>
                  </a:cubicBezTo>
                  <a:cubicBezTo>
                    <a:pt x="154913" y="89379"/>
                    <a:pt x="155141" y="89705"/>
                    <a:pt x="155532" y="89738"/>
                  </a:cubicBezTo>
                  <a:cubicBezTo>
                    <a:pt x="155570" y="89745"/>
                    <a:pt x="155606" y="89748"/>
                    <a:pt x="155643" y="89748"/>
                  </a:cubicBezTo>
                  <a:cubicBezTo>
                    <a:pt x="155956" y="89748"/>
                    <a:pt x="156221" y="89505"/>
                    <a:pt x="156250" y="89184"/>
                  </a:cubicBezTo>
                  <a:cubicBezTo>
                    <a:pt x="156250" y="89151"/>
                    <a:pt x="156283" y="89086"/>
                    <a:pt x="156250" y="89086"/>
                  </a:cubicBezTo>
                  <a:cubicBezTo>
                    <a:pt x="156250" y="88759"/>
                    <a:pt x="156022" y="88498"/>
                    <a:pt x="155695" y="88433"/>
                  </a:cubicBezTo>
                  <a:cubicBezTo>
                    <a:pt x="155673" y="88431"/>
                    <a:pt x="155651" y="88430"/>
                    <a:pt x="155630" y="88430"/>
                  </a:cubicBezTo>
                  <a:close/>
                  <a:moveTo>
                    <a:pt x="1416" y="88521"/>
                  </a:moveTo>
                  <a:cubicBezTo>
                    <a:pt x="1380" y="88521"/>
                    <a:pt x="1343" y="88524"/>
                    <a:pt x="1306" y="88531"/>
                  </a:cubicBezTo>
                  <a:cubicBezTo>
                    <a:pt x="947" y="88564"/>
                    <a:pt x="686" y="88890"/>
                    <a:pt x="751" y="89249"/>
                  </a:cubicBezTo>
                  <a:cubicBezTo>
                    <a:pt x="782" y="89587"/>
                    <a:pt x="1074" y="89839"/>
                    <a:pt x="1408" y="89839"/>
                  </a:cubicBezTo>
                  <a:cubicBezTo>
                    <a:pt x="1428" y="89839"/>
                    <a:pt x="1448" y="89838"/>
                    <a:pt x="1469" y="89836"/>
                  </a:cubicBezTo>
                  <a:cubicBezTo>
                    <a:pt x="1795" y="89803"/>
                    <a:pt x="2023" y="89510"/>
                    <a:pt x="2056" y="89184"/>
                  </a:cubicBezTo>
                  <a:lnTo>
                    <a:pt x="2056" y="89086"/>
                  </a:lnTo>
                  <a:cubicBezTo>
                    <a:pt x="1997" y="88764"/>
                    <a:pt x="1729" y="88521"/>
                    <a:pt x="1416" y="88521"/>
                  </a:cubicBezTo>
                  <a:close/>
                  <a:moveTo>
                    <a:pt x="154738" y="93649"/>
                  </a:moveTo>
                  <a:cubicBezTo>
                    <a:pt x="154410" y="93649"/>
                    <a:pt x="154125" y="93844"/>
                    <a:pt x="154064" y="94207"/>
                  </a:cubicBezTo>
                  <a:cubicBezTo>
                    <a:pt x="153999" y="94566"/>
                    <a:pt x="154228" y="94892"/>
                    <a:pt x="154586" y="94957"/>
                  </a:cubicBezTo>
                  <a:cubicBezTo>
                    <a:pt x="154610" y="94960"/>
                    <a:pt x="154634" y="94961"/>
                    <a:pt x="154657" y="94961"/>
                  </a:cubicBezTo>
                  <a:cubicBezTo>
                    <a:pt x="154963" y="94961"/>
                    <a:pt x="155278" y="94768"/>
                    <a:pt x="155369" y="94435"/>
                  </a:cubicBezTo>
                  <a:lnTo>
                    <a:pt x="155369" y="94305"/>
                  </a:lnTo>
                  <a:cubicBezTo>
                    <a:pt x="155369" y="93979"/>
                    <a:pt x="155141" y="93750"/>
                    <a:pt x="154815" y="93652"/>
                  </a:cubicBezTo>
                  <a:cubicBezTo>
                    <a:pt x="154789" y="93650"/>
                    <a:pt x="154763" y="93649"/>
                    <a:pt x="154738" y="93649"/>
                  </a:cubicBezTo>
                  <a:close/>
                  <a:moveTo>
                    <a:pt x="2316" y="93730"/>
                  </a:moveTo>
                  <a:cubicBezTo>
                    <a:pt x="2264" y="93730"/>
                    <a:pt x="2210" y="93736"/>
                    <a:pt x="2154" y="93750"/>
                  </a:cubicBezTo>
                  <a:cubicBezTo>
                    <a:pt x="1795" y="93816"/>
                    <a:pt x="1534" y="94142"/>
                    <a:pt x="1632" y="94501"/>
                  </a:cubicBezTo>
                  <a:cubicBezTo>
                    <a:pt x="1718" y="94847"/>
                    <a:pt x="1959" y="95066"/>
                    <a:pt x="2285" y="95066"/>
                  </a:cubicBezTo>
                  <a:cubicBezTo>
                    <a:pt x="2327" y="95066"/>
                    <a:pt x="2370" y="95063"/>
                    <a:pt x="2415" y="95055"/>
                  </a:cubicBezTo>
                  <a:cubicBezTo>
                    <a:pt x="2741" y="95022"/>
                    <a:pt x="2937" y="94729"/>
                    <a:pt x="2937" y="94403"/>
                  </a:cubicBezTo>
                  <a:lnTo>
                    <a:pt x="2937" y="94272"/>
                  </a:lnTo>
                  <a:cubicBezTo>
                    <a:pt x="2853" y="93965"/>
                    <a:pt x="2626" y="93730"/>
                    <a:pt x="2316" y="93730"/>
                  </a:cubicBezTo>
                  <a:close/>
                  <a:moveTo>
                    <a:pt x="153434" y="98802"/>
                  </a:moveTo>
                  <a:cubicBezTo>
                    <a:pt x="153152" y="98802"/>
                    <a:pt x="152904" y="99006"/>
                    <a:pt x="152825" y="99296"/>
                  </a:cubicBezTo>
                  <a:cubicBezTo>
                    <a:pt x="152694" y="99654"/>
                    <a:pt x="152923" y="100013"/>
                    <a:pt x="153282" y="100111"/>
                  </a:cubicBezTo>
                  <a:cubicBezTo>
                    <a:pt x="153344" y="100128"/>
                    <a:pt x="153406" y="100136"/>
                    <a:pt x="153467" y="100136"/>
                  </a:cubicBezTo>
                  <a:cubicBezTo>
                    <a:pt x="153757" y="100136"/>
                    <a:pt x="154016" y="99951"/>
                    <a:pt x="154097" y="99654"/>
                  </a:cubicBezTo>
                  <a:cubicBezTo>
                    <a:pt x="154097" y="99589"/>
                    <a:pt x="154130" y="99524"/>
                    <a:pt x="154130" y="99491"/>
                  </a:cubicBezTo>
                  <a:cubicBezTo>
                    <a:pt x="154130" y="99198"/>
                    <a:pt x="153934" y="98937"/>
                    <a:pt x="153640" y="98839"/>
                  </a:cubicBezTo>
                  <a:cubicBezTo>
                    <a:pt x="153571" y="98814"/>
                    <a:pt x="153501" y="98802"/>
                    <a:pt x="153434" y="98802"/>
                  </a:cubicBezTo>
                  <a:close/>
                  <a:moveTo>
                    <a:pt x="3569" y="98900"/>
                  </a:moveTo>
                  <a:cubicBezTo>
                    <a:pt x="3501" y="98900"/>
                    <a:pt x="3431" y="98911"/>
                    <a:pt x="3361" y="98937"/>
                  </a:cubicBezTo>
                  <a:cubicBezTo>
                    <a:pt x="3034" y="99002"/>
                    <a:pt x="2806" y="99361"/>
                    <a:pt x="2904" y="99752"/>
                  </a:cubicBezTo>
                  <a:cubicBezTo>
                    <a:pt x="2956" y="100015"/>
                    <a:pt x="3220" y="100214"/>
                    <a:pt x="3508" y="100214"/>
                  </a:cubicBezTo>
                  <a:cubicBezTo>
                    <a:pt x="3578" y="100214"/>
                    <a:pt x="3649" y="100202"/>
                    <a:pt x="3719" y="100176"/>
                  </a:cubicBezTo>
                  <a:cubicBezTo>
                    <a:pt x="4013" y="100111"/>
                    <a:pt x="4209" y="99850"/>
                    <a:pt x="4209" y="99524"/>
                  </a:cubicBezTo>
                  <a:cubicBezTo>
                    <a:pt x="4209" y="99491"/>
                    <a:pt x="4176" y="99459"/>
                    <a:pt x="4176" y="99361"/>
                  </a:cubicBezTo>
                  <a:cubicBezTo>
                    <a:pt x="4097" y="99099"/>
                    <a:pt x="3850" y="98900"/>
                    <a:pt x="3569" y="98900"/>
                  </a:cubicBezTo>
                  <a:close/>
                  <a:moveTo>
                    <a:pt x="151814" y="103854"/>
                  </a:moveTo>
                  <a:cubicBezTo>
                    <a:pt x="151540" y="103854"/>
                    <a:pt x="151296" y="104030"/>
                    <a:pt x="151194" y="104287"/>
                  </a:cubicBezTo>
                  <a:cubicBezTo>
                    <a:pt x="151063" y="104678"/>
                    <a:pt x="151226" y="105037"/>
                    <a:pt x="151618" y="105167"/>
                  </a:cubicBezTo>
                  <a:cubicBezTo>
                    <a:pt x="151688" y="105193"/>
                    <a:pt x="151758" y="105205"/>
                    <a:pt x="151827" y="105205"/>
                  </a:cubicBezTo>
                  <a:cubicBezTo>
                    <a:pt x="152108" y="105205"/>
                    <a:pt x="152361" y="105006"/>
                    <a:pt x="152466" y="104743"/>
                  </a:cubicBezTo>
                  <a:cubicBezTo>
                    <a:pt x="152499" y="104678"/>
                    <a:pt x="152499" y="104580"/>
                    <a:pt x="152499" y="104515"/>
                  </a:cubicBezTo>
                  <a:cubicBezTo>
                    <a:pt x="152499" y="104254"/>
                    <a:pt x="152336" y="103960"/>
                    <a:pt x="152042" y="103895"/>
                  </a:cubicBezTo>
                  <a:cubicBezTo>
                    <a:pt x="151965" y="103867"/>
                    <a:pt x="151889" y="103854"/>
                    <a:pt x="151814" y="103854"/>
                  </a:cubicBezTo>
                  <a:close/>
                  <a:moveTo>
                    <a:pt x="5122" y="103932"/>
                  </a:moveTo>
                  <a:cubicBezTo>
                    <a:pt x="5055" y="103932"/>
                    <a:pt x="4989" y="103942"/>
                    <a:pt x="4926" y="103960"/>
                  </a:cubicBezTo>
                  <a:cubicBezTo>
                    <a:pt x="4568" y="104091"/>
                    <a:pt x="4404" y="104515"/>
                    <a:pt x="4535" y="104841"/>
                  </a:cubicBezTo>
                  <a:cubicBezTo>
                    <a:pt x="4635" y="105117"/>
                    <a:pt x="4890" y="105277"/>
                    <a:pt x="5150" y="105277"/>
                  </a:cubicBezTo>
                  <a:cubicBezTo>
                    <a:pt x="5229" y="105277"/>
                    <a:pt x="5308" y="105263"/>
                    <a:pt x="5383" y="105232"/>
                  </a:cubicBezTo>
                  <a:cubicBezTo>
                    <a:pt x="5644" y="105167"/>
                    <a:pt x="5840" y="104906"/>
                    <a:pt x="5840" y="104580"/>
                  </a:cubicBezTo>
                  <a:cubicBezTo>
                    <a:pt x="5840" y="104547"/>
                    <a:pt x="5840" y="104450"/>
                    <a:pt x="5807" y="104384"/>
                  </a:cubicBezTo>
                  <a:cubicBezTo>
                    <a:pt x="5702" y="104094"/>
                    <a:pt x="5405" y="103932"/>
                    <a:pt x="5122" y="103932"/>
                  </a:cubicBezTo>
                  <a:close/>
                  <a:moveTo>
                    <a:pt x="149879" y="108822"/>
                  </a:moveTo>
                  <a:cubicBezTo>
                    <a:pt x="149630" y="108822"/>
                    <a:pt x="149389" y="108973"/>
                    <a:pt x="149269" y="109212"/>
                  </a:cubicBezTo>
                  <a:cubicBezTo>
                    <a:pt x="149106" y="109538"/>
                    <a:pt x="149269" y="109897"/>
                    <a:pt x="149595" y="110060"/>
                  </a:cubicBezTo>
                  <a:cubicBezTo>
                    <a:pt x="149700" y="110104"/>
                    <a:pt x="149803" y="110124"/>
                    <a:pt x="149900" y="110124"/>
                  </a:cubicBezTo>
                  <a:cubicBezTo>
                    <a:pt x="150165" y="110124"/>
                    <a:pt x="150389" y="109973"/>
                    <a:pt x="150509" y="109734"/>
                  </a:cubicBezTo>
                  <a:cubicBezTo>
                    <a:pt x="150541" y="109636"/>
                    <a:pt x="150541" y="109571"/>
                    <a:pt x="150541" y="109473"/>
                  </a:cubicBezTo>
                  <a:cubicBezTo>
                    <a:pt x="150541" y="109245"/>
                    <a:pt x="150378" y="108984"/>
                    <a:pt x="150150" y="108886"/>
                  </a:cubicBezTo>
                  <a:cubicBezTo>
                    <a:pt x="150063" y="108842"/>
                    <a:pt x="149971" y="108822"/>
                    <a:pt x="149879" y="108822"/>
                  </a:cubicBezTo>
                  <a:close/>
                  <a:moveTo>
                    <a:pt x="7127" y="108920"/>
                  </a:moveTo>
                  <a:cubicBezTo>
                    <a:pt x="7033" y="108920"/>
                    <a:pt x="6938" y="108940"/>
                    <a:pt x="6851" y="108984"/>
                  </a:cubicBezTo>
                  <a:cubicBezTo>
                    <a:pt x="6525" y="109114"/>
                    <a:pt x="6362" y="109538"/>
                    <a:pt x="6525" y="109864"/>
                  </a:cubicBezTo>
                  <a:cubicBezTo>
                    <a:pt x="6620" y="110103"/>
                    <a:pt x="6856" y="110255"/>
                    <a:pt x="7103" y="110255"/>
                  </a:cubicBezTo>
                  <a:cubicBezTo>
                    <a:pt x="7193" y="110255"/>
                    <a:pt x="7285" y="110234"/>
                    <a:pt x="7373" y="110191"/>
                  </a:cubicBezTo>
                  <a:cubicBezTo>
                    <a:pt x="7634" y="110060"/>
                    <a:pt x="7797" y="109799"/>
                    <a:pt x="7797" y="109604"/>
                  </a:cubicBezTo>
                  <a:cubicBezTo>
                    <a:pt x="7797" y="109473"/>
                    <a:pt x="7797" y="109408"/>
                    <a:pt x="7764" y="109310"/>
                  </a:cubicBezTo>
                  <a:cubicBezTo>
                    <a:pt x="7645" y="109071"/>
                    <a:pt x="7386" y="108920"/>
                    <a:pt x="7127" y="108920"/>
                  </a:cubicBezTo>
                  <a:close/>
                  <a:moveTo>
                    <a:pt x="147597" y="113611"/>
                  </a:moveTo>
                  <a:cubicBezTo>
                    <a:pt x="147348" y="113611"/>
                    <a:pt x="147101" y="113744"/>
                    <a:pt x="146986" y="113975"/>
                  </a:cubicBezTo>
                  <a:cubicBezTo>
                    <a:pt x="146823" y="114301"/>
                    <a:pt x="146953" y="114692"/>
                    <a:pt x="147279" y="114855"/>
                  </a:cubicBezTo>
                  <a:cubicBezTo>
                    <a:pt x="147383" y="114907"/>
                    <a:pt x="147497" y="114933"/>
                    <a:pt x="147610" y="114933"/>
                  </a:cubicBezTo>
                  <a:cubicBezTo>
                    <a:pt x="147850" y="114933"/>
                    <a:pt x="148082" y="114817"/>
                    <a:pt x="148193" y="114594"/>
                  </a:cubicBezTo>
                  <a:cubicBezTo>
                    <a:pt x="148225" y="114497"/>
                    <a:pt x="148258" y="114366"/>
                    <a:pt x="148258" y="114268"/>
                  </a:cubicBezTo>
                  <a:cubicBezTo>
                    <a:pt x="148258" y="114040"/>
                    <a:pt x="148128" y="113812"/>
                    <a:pt x="147899" y="113681"/>
                  </a:cubicBezTo>
                  <a:cubicBezTo>
                    <a:pt x="147804" y="113633"/>
                    <a:pt x="147700" y="113611"/>
                    <a:pt x="147597" y="113611"/>
                  </a:cubicBezTo>
                  <a:close/>
                  <a:moveTo>
                    <a:pt x="9424" y="113701"/>
                  </a:moveTo>
                  <a:cubicBezTo>
                    <a:pt x="9316" y="113701"/>
                    <a:pt x="9206" y="113727"/>
                    <a:pt x="9102" y="113779"/>
                  </a:cubicBezTo>
                  <a:cubicBezTo>
                    <a:pt x="8776" y="113942"/>
                    <a:pt x="8645" y="114333"/>
                    <a:pt x="8808" y="114660"/>
                  </a:cubicBezTo>
                  <a:cubicBezTo>
                    <a:pt x="8924" y="114891"/>
                    <a:pt x="9170" y="115023"/>
                    <a:pt x="9420" y="115023"/>
                  </a:cubicBezTo>
                  <a:cubicBezTo>
                    <a:pt x="9523" y="115023"/>
                    <a:pt x="9626" y="115001"/>
                    <a:pt x="9722" y="114953"/>
                  </a:cubicBezTo>
                  <a:cubicBezTo>
                    <a:pt x="9950" y="114823"/>
                    <a:pt x="10080" y="114594"/>
                    <a:pt x="10080" y="114366"/>
                  </a:cubicBezTo>
                  <a:cubicBezTo>
                    <a:pt x="10080" y="114268"/>
                    <a:pt x="10048" y="114138"/>
                    <a:pt x="9982" y="114040"/>
                  </a:cubicBezTo>
                  <a:cubicBezTo>
                    <a:pt x="9871" y="113818"/>
                    <a:pt x="9654" y="113701"/>
                    <a:pt x="9424" y="113701"/>
                  </a:cubicBezTo>
                  <a:close/>
                  <a:moveTo>
                    <a:pt x="145013" y="118268"/>
                  </a:moveTo>
                  <a:cubicBezTo>
                    <a:pt x="144808" y="118268"/>
                    <a:pt x="144596" y="118370"/>
                    <a:pt x="144474" y="118574"/>
                  </a:cubicBezTo>
                  <a:cubicBezTo>
                    <a:pt x="144278" y="118868"/>
                    <a:pt x="144344" y="119259"/>
                    <a:pt x="144670" y="119487"/>
                  </a:cubicBezTo>
                  <a:cubicBezTo>
                    <a:pt x="144772" y="119555"/>
                    <a:pt x="144885" y="119588"/>
                    <a:pt x="145000" y="119588"/>
                  </a:cubicBezTo>
                  <a:cubicBezTo>
                    <a:pt x="145215" y="119588"/>
                    <a:pt x="145434" y="119472"/>
                    <a:pt x="145583" y="119259"/>
                  </a:cubicBezTo>
                  <a:cubicBezTo>
                    <a:pt x="145616" y="119161"/>
                    <a:pt x="145648" y="119031"/>
                    <a:pt x="145681" y="118933"/>
                  </a:cubicBezTo>
                  <a:cubicBezTo>
                    <a:pt x="145681" y="118704"/>
                    <a:pt x="145583" y="118509"/>
                    <a:pt x="145355" y="118378"/>
                  </a:cubicBezTo>
                  <a:cubicBezTo>
                    <a:pt x="145257" y="118305"/>
                    <a:pt x="145136" y="118268"/>
                    <a:pt x="145013" y="118268"/>
                  </a:cubicBezTo>
                  <a:close/>
                  <a:moveTo>
                    <a:pt x="12016" y="118317"/>
                  </a:moveTo>
                  <a:cubicBezTo>
                    <a:pt x="11903" y="118317"/>
                    <a:pt x="11787" y="118346"/>
                    <a:pt x="11679" y="118411"/>
                  </a:cubicBezTo>
                  <a:cubicBezTo>
                    <a:pt x="11385" y="118574"/>
                    <a:pt x="11255" y="118998"/>
                    <a:pt x="11450" y="119324"/>
                  </a:cubicBezTo>
                  <a:cubicBezTo>
                    <a:pt x="11559" y="119498"/>
                    <a:pt x="11784" y="119614"/>
                    <a:pt x="12018" y="119614"/>
                  </a:cubicBezTo>
                  <a:cubicBezTo>
                    <a:pt x="12135" y="119614"/>
                    <a:pt x="12255" y="119585"/>
                    <a:pt x="12364" y="119520"/>
                  </a:cubicBezTo>
                  <a:cubicBezTo>
                    <a:pt x="12559" y="119389"/>
                    <a:pt x="12690" y="119194"/>
                    <a:pt x="12657" y="118933"/>
                  </a:cubicBezTo>
                  <a:cubicBezTo>
                    <a:pt x="12657" y="118868"/>
                    <a:pt x="12657" y="118737"/>
                    <a:pt x="12559" y="118607"/>
                  </a:cubicBezTo>
                  <a:cubicBezTo>
                    <a:pt x="12451" y="118433"/>
                    <a:pt x="12240" y="118317"/>
                    <a:pt x="12016" y="118317"/>
                  </a:cubicBezTo>
                  <a:close/>
                  <a:moveTo>
                    <a:pt x="142029" y="122703"/>
                  </a:moveTo>
                  <a:cubicBezTo>
                    <a:pt x="141821" y="122703"/>
                    <a:pt x="141626" y="122797"/>
                    <a:pt x="141506" y="122978"/>
                  </a:cubicBezTo>
                  <a:cubicBezTo>
                    <a:pt x="141277" y="123304"/>
                    <a:pt x="141375" y="123728"/>
                    <a:pt x="141669" y="123924"/>
                  </a:cubicBezTo>
                  <a:cubicBezTo>
                    <a:pt x="141794" y="123999"/>
                    <a:pt x="141929" y="124036"/>
                    <a:pt x="142059" y="124036"/>
                  </a:cubicBezTo>
                  <a:cubicBezTo>
                    <a:pt x="142267" y="124036"/>
                    <a:pt x="142462" y="123941"/>
                    <a:pt x="142582" y="123761"/>
                  </a:cubicBezTo>
                  <a:cubicBezTo>
                    <a:pt x="142680" y="123630"/>
                    <a:pt x="142713" y="123467"/>
                    <a:pt x="142713" y="123337"/>
                  </a:cubicBezTo>
                  <a:cubicBezTo>
                    <a:pt x="142713" y="123141"/>
                    <a:pt x="142582" y="122945"/>
                    <a:pt x="142419" y="122815"/>
                  </a:cubicBezTo>
                  <a:cubicBezTo>
                    <a:pt x="142294" y="122739"/>
                    <a:pt x="142159" y="122703"/>
                    <a:pt x="142029" y="122703"/>
                  </a:cubicBezTo>
                  <a:close/>
                  <a:moveTo>
                    <a:pt x="14904" y="122744"/>
                  </a:moveTo>
                  <a:cubicBezTo>
                    <a:pt x="14779" y="122744"/>
                    <a:pt x="14656" y="122776"/>
                    <a:pt x="14549" y="122847"/>
                  </a:cubicBezTo>
                  <a:cubicBezTo>
                    <a:pt x="14288" y="123108"/>
                    <a:pt x="14190" y="123500"/>
                    <a:pt x="14386" y="123793"/>
                  </a:cubicBezTo>
                  <a:cubicBezTo>
                    <a:pt x="14547" y="123974"/>
                    <a:pt x="14757" y="124068"/>
                    <a:pt x="14963" y="124068"/>
                  </a:cubicBezTo>
                  <a:cubicBezTo>
                    <a:pt x="15092" y="124068"/>
                    <a:pt x="15219" y="124031"/>
                    <a:pt x="15332" y="123956"/>
                  </a:cubicBezTo>
                  <a:cubicBezTo>
                    <a:pt x="15495" y="123793"/>
                    <a:pt x="15626" y="123597"/>
                    <a:pt x="15626" y="123402"/>
                  </a:cubicBezTo>
                  <a:cubicBezTo>
                    <a:pt x="15626" y="123271"/>
                    <a:pt x="15593" y="123141"/>
                    <a:pt x="15495" y="123010"/>
                  </a:cubicBezTo>
                  <a:cubicBezTo>
                    <a:pt x="15350" y="122844"/>
                    <a:pt x="15125" y="122744"/>
                    <a:pt x="14904" y="122744"/>
                  </a:cubicBezTo>
                  <a:close/>
                  <a:moveTo>
                    <a:pt x="138865" y="126905"/>
                  </a:moveTo>
                  <a:cubicBezTo>
                    <a:pt x="138677" y="126905"/>
                    <a:pt x="138488" y="126988"/>
                    <a:pt x="138342" y="127153"/>
                  </a:cubicBezTo>
                  <a:cubicBezTo>
                    <a:pt x="138113" y="127414"/>
                    <a:pt x="138146" y="127838"/>
                    <a:pt x="138439" y="128066"/>
                  </a:cubicBezTo>
                  <a:cubicBezTo>
                    <a:pt x="138558" y="128185"/>
                    <a:pt x="138711" y="128243"/>
                    <a:pt x="138867" y="128243"/>
                  </a:cubicBezTo>
                  <a:cubicBezTo>
                    <a:pt x="139053" y="128243"/>
                    <a:pt x="139244" y="128161"/>
                    <a:pt x="139385" y="128001"/>
                  </a:cubicBezTo>
                  <a:cubicBezTo>
                    <a:pt x="139451" y="127871"/>
                    <a:pt x="139483" y="127708"/>
                    <a:pt x="139549" y="127577"/>
                  </a:cubicBezTo>
                  <a:cubicBezTo>
                    <a:pt x="139549" y="127381"/>
                    <a:pt x="139451" y="127186"/>
                    <a:pt x="139288" y="127055"/>
                  </a:cubicBezTo>
                  <a:cubicBezTo>
                    <a:pt x="139159" y="126955"/>
                    <a:pt x="139012" y="126905"/>
                    <a:pt x="138865" y="126905"/>
                  </a:cubicBezTo>
                  <a:close/>
                  <a:moveTo>
                    <a:pt x="18138" y="126976"/>
                  </a:moveTo>
                  <a:cubicBezTo>
                    <a:pt x="17985" y="126976"/>
                    <a:pt x="17832" y="127034"/>
                    <a:pt x="17713" y="127153"/>
                  </a:cubicBezTo>
                  <a:cubicBezTo>
                    <a:pt x="17420" y="127381"/>
                    <a:pt x="17387" y="127805"/>
                    <a:pt x="17616" y="128066"/>
                  </a:cubicBezTo>
                  <a:cubicBezTo>
                    <a:pt x="17762" y="128232"/>
                    <a:pt x="17950" y="128314"/>
                    <a:pt x="18139" y="128314"/>
                  </a:cubicBezTo>
                  <a:cubicBezTo>
                    <a:pt x="18286" y="128314"/>
                    <a:pt x="18433" y="128264"/>
                    <a:pt x="18561" y="128164"/>
                  </a:cubicBezTo>
                  <a:cubicBezTo>
                    <a:pt x="18725" y="128001"/>
                    <a:pt x="18790" y="127838"/>
                    <a:pt x="18790" y="127642"/>
                  </a:cubicBezTo>
                  <a:cubicBezTo>
                    <a:pt x="18790" y="127512"/>
                    <a:pt x="18725" y="127349"/>
                    <a:pt x="18627" y="127218"/>
                  </a:cubicBezTo>
                  <a:cubicBezTo>
                    <a:pt x="18503" y="127059"/>
                    <a:pt x="18320" y="126976"/>
                    <a:pt x="18138" y="126976"/>
                  </a:cubicBezTo>
                  <a:close/>
                  <a:moveTo>
                    <a:pt x="135328" y="130908"/>
                  </a:moveTo>
                  <a:cubicBezTo>
                    <a:pt x="135147" y="130908"/>
                    <a:pt x="134969" y="130982"/>
                    <a:pt x="134851" y="131133"/>
                  </a:cubicBezTo>
                  <a:cubicBezTo>
                    <a:pt x="134590" y="131426"/>
                    <a:pt x="134590" y="131818"/>
                    <a:pt x="134884" y="132079"/>
                  </a:cubicBezTo>
                  <a:cubicBezTo>
                    <a:pt x="135026" y="132189"/>
                    <a:pt x="135191" y="132246"/>
                    <a:pt x="135352" y="132246"/>
                  </a:cubicBezTo>
                  <a:cubicBezTo>
                    <a:pt x="135525" y="132246"/>
                    <a:pt x="135695" y="132181"/>
                    <a:pt x="135830" y="132046"/>
                  </a:cubicBezTo>
                  <a:cubicBezTo>
                    <a:pt x="135960" y="131916"/>
                    <a:pt x="136026" y="131752"/>
                    <a:pt x="135993" y="131589"/>
                  </a:cubicBezTo>
                  <a:cubicBezTo>
                    <a:pt x="135993" y="131426"/>
                    <a:pt x="135895" y="131231"/>
                    <a:pt x="135797" y="131100"/>
                  </a:cubicBezTo>
                  <a:cubicBezTo>
                    <a:pt x="135671" y="130973"/>
                    <a:pt x="135498" y="130908"/>
                    <a:pt x="135328" y="130908"/>
                  </a:cubicBezTo>
                  <a:close/>
                  <a:moveTo>
                    <a:pt x="21672" y="130965"/>
                  </a:moveTo>
                  <a:cubicBezTo>
                    <a:pt x="21510" y="130965"/>
                    <a:pt x="21346" y="131022"/>
                    <a:pt x="21204" y="131133"/>
                  </a:cubicBezTo>
                  <a:cubicBezTo>
                    <a:pt x="20910" y="131394"/>
                    <a:pt x="20910" y="131785"/>
                    <a:pt x="21171" y="132079"/>
                  </a:cubicBezTo>
                  <a:cubicBezTo>
                    <a:pt x="21289" y="132230"/>
                    <a:pt x="21458" y="132303"/>
                    <a:pt x="21635" y="132303"/>
                  </a:cubicBezTo>
                  <a:cubicBezTo>
                    <a:pt x="21801" y="132303"/>
                    <a:pt x="21975" y="132238"/>
                    <a:pt x="22117" y="132111"/>
                  </a:cubicBezTo>
                  <a:cubicBezTo>
                    <a:pt x="22215" y="131981"/>
                    <a:pt x="22313" y="131785"/>
                    <a:pt x="22313" y="131622"/>
                  </a:cubicBezTo>
                  <a:cubicBezTo>
                    <a:pt x="22313" y="131459"/>
                    <a:pt x="22248" y="131296"/>
                    <a:pt x="22150" y="131165"/>
                  </a:cubicBezTo>
                  <a:cubicBezTo>
                    <a:pt x="22015" y="131030"/>
                    <a:pt x="21845" y="130965"/>
                    <a:pt x="21672" y="130965"/>
                  </a:cubicBezTo>
                  <a:close/>
                  <a:moveTo>
                    <a:pt x="131603" y="134659"/>
                  </a:moveTo>
                  <a:cubicBezTo>
                    <a:pt x="131441" y="134659"/>
                    <a:pt x="131275" y="134725"/>
                    <a:pt x="131133" y="134851"/>
                  </a:cubicBezTo>
                  <a:cubicBezTo>
                    <a:pt x="130839" y="135080"/>
                    <a:pt x="130839" y="135504"/>
                    <a:pt x="131100" y="135797"/>
                  </a:cubicBezTo>
                  <a:cubicBezTo>
                    <a:pt x="131218" y="135932"/>
                    <a:pt x="131388" y="135997"/>
                    <a:pt x="131566" y="135997"/>
                  </a:cubicBezTo>
                  <a:cubicBezTo>
                    <a:pt x="131732" y="135997"/>
                    <a:pt x="131904" y="135940"/>
                    <a:pt x="132046" y="135830"/>
                  </a:cubicBezTo>
                  <a:cubicBezTo>
                    <a:pt x="132209" y="135699"/>
                    <a:pt x="132274" y="135504"/>
                    <a:pt x="132242" y="135341"/>
                  </a:cubicBezTo>
                  <a:cubicBezTo>
                    <a:pt x="132242" y="135178"/>
                    <a:pt x="132209" y="135014"/>
                    <a:pt x="132079" y="134884"/>
                  </a:cubicBezTo>
                  <a:cubicBezTo>
                    <a:pt x="131944" y="134733"/>
                    <a:pt x="131775" y="134659"/>
                    <a:pt x="131603" y="134659"/>
                  </a:cubicBezTo>
                  <a:close/>
                  <a:moveTo>
                    <a:pt x="25388" y="134717"/>
                  </a:moveTo>
                  <a:cubicBezTo>
                    <a:pt x="25211" y="134717"/>
                    <a:pt x="25040" y="134782"/>
                    <a:pt x="24922" y="134917"/>
                  </a:cubicBezTo>
                  <a:cubicBezTo>
                    <a:pt x="24661" y="135178"/>
                    <a:pt x="24661" y="135634"/>
                    <a:pt x="24955" y="135863"/>
                  </a:cubicBezTo>
                  <a:cubicBezTo>
                    <a:pt x="25097" y="135989"/>
                    <a:pt x="25263" y="136054"/>
                    <a:pt x="25425" y="136054"/>
                  </a:cubicBezTo>
                  <a:cubicBezTo>
                    <a:pt x="25598" y="136054"/>
                    <a:pt x="25767" y="135981"/>
                    <a:pt x="25901" y="135830"/>
                  </a:cubicBezTo>
                  <a:cubicBezTo>
                    <a:pt x="26031" y="135699"/>
                    <a:pt x="26064" y="135536"/>
                    <a:pt x="26064" y="135373"/>
                  </a:cubicBezTo>
                  <a:cubicBezTo>
                    <a:pt x="26064" y="135210"/>
                    <a:pt x="25966" y="135014"/>
                    <a:pt x="25868" y="134884"/>
                  </a:cubicBezTo>
                  <a:cubicBezTo>
                    <a:pt x="25726" y="134774"/>
                    <a:pt x="25554" y="134717"/>
                    <a:pt x="25388" y="134717"/>
                  </a:cubicBezTo>
                  <a:close/>
                  <a:moveTo>
                    <a:pt x="127559" y="138159"/>
                  </a:moveTo>
                  <a:cubicBezTo>
                    <a:pt x="127413" y="138159"/>
                    <a:pt x="127267" y="138209"/>
                    <a:pt x="127153" y="138309"/>
                  </a:cubicBezTo>
                  <a:cubicBezTo>
                    <a:pt x="126859" y="138570"/>
                    <a:pt x="126827" y="138961"/>
                    <a:pt x="127055" y="139255"/>
                  </a:cubicBezTo>
                  <a:cubicBezTo>
                    <a:pt x="127197" y="139415"/>
                    <a:pt x="127378" y="139497"/>
                    <a:pt x="127560" y="139497"/>
                  </a:cubicBezTo>
                  <a:cubicBezTo>
                    <a:pt x="127713" y="139497"/>
                    <a:pt x="127867" y="139439"/>
                    <a:pt x="128001" y="139320"/>
                  </a:cubicBezTo>
                  <a:cubicBezTo>
                    <a:pt x="128164" y="139222"/>
                    <a:pt x="128229" y="139059"/>
                    <a:pt x="128229" y="138798"/>
                  </a:cubicBezTo>
                  <a:cubicBezTo>
                    <a:pt x="128229" y="138668"/>
                    <a:pt x="128164" y="138505"/>
                    <a:pt x="128066" y="138407"/>
                  </a:cubicBezTo>
                  <a:cubicBezTo>
                    <a:pt x="127938" y="138242"/>
                    <a:pt x="127748" y="138159"/>
                    <a:pt x="127559" y="138159"/>
                  </a:cubicBezTo>
                  <a:close/>
                  <a:moveTo>
                    <a:pt x="29426" y="138192"/>
                  </a:moveTo>
                  <a:cubicBezTo>
                    <a:pt x="29237" y="138192"/>
                    <a:pt x="29049" y="138274"/>
                    <a:pt x="28902" y="138439"/>
                  </a:cubicBezTo>
                  <a:cubicBezTo>
                    <a:pt x="28674" y="138700"/>
                    <a:pt x="28706" y="139125"/>
                    <a:pt x="29000" y="139385"/>
                  </a:cubicBezTo>
                  <a:cubicBezTo>
                    <a:pt x="29128" y="139485"/>
                    <a:pt x="29275" y="139535"/>
                    <a:pt x="29422" y="139535"/>
                  </a:cubicBezTo>
                  <a:cubicBezTo>
                    <a:pt x="29611" y="139535"/>
                    <a:pt x="29799" y="139453"/>
                    <a:pt x="29946" y="139288"/>
                  </a:cubicBezTo>
                  <a:cubicBezTo>
                    <a:pt x="30011" y="139157"/>
                    <a:pt x="30109" y="138994"/>
                    <a:pt x="30109" y="138896"/>
                  </a:cubicBezTo>
                  <a:cubicBezTo>
                    <a:pt x="30109" y="138668"/>
                    <a:pt x="30011" y="138472"/>
                    <a:pt x="29848" y="138342"/>
                  </a:cubicBezTo>
                  <a:cubicBezTo>
                    <a:pt x="29720" y="138242"/>
                    <a:pt x="29572" y="138192"/>
                    <a:pt x="29426" y="138192"/>
                  </a:cubicBezTo>
                  <a:close/>
                  <a:moveTo>
                    <a:pt x="123341" y="141380"/>
                  </a:moveTo>
                  <a:cubicBezTo>
                    <a:pt x="123214" y="141380"/>
                    <a:pt x="123089" y="141419"/>
                    <a:pt x="122978" y="141506"/>
                  </a:cubicBezTo>
                  <a:cubicBezTo>
                    <a:pt x="122684" y="141734"/>
                    <a:pt x="122619" y="142158"/>
                    <a:pt x="122815" y="142419"/>
                  </a:cubicBezTo>
                  <a:cubicBezTo>
                    <a:pt x="122936" y="142602"/>
                    <a:pt x="123159" y="142708"/>
                    <a:pt x="123380" y="142708"/>
                  </a:cubicBezTo>
                  <a:cubicBezTo>
                    <a:pt x="123515" y="142708"/>
                    <a:pt x="123649" y="142669"/>
                    <a:pt x="123761" y="142582"/>
                  </a:cubicBezTo>
                  <a:cubicBezTo>
                    <a:pt x="123924" y="142484"/>
                    <a:pt x="124054" y="142256"/>
                    <a:pt x="124054" y="142028"/>
                  </a:cubicBezTo>
                  <a:cubicBezTo>
                    <a:pt x="124054" y="141897"/>
                    <a:pt x="123989" y="141767"/>
                    <a:pt x="123924" y="141669"/>
                  </a:cubicBezTo>
                  <a:cubicBezTo>
                    <a:pt x="123762" y="141486"/>
                    <a:pt x="123549" y="141380"/>
                    <a:pt x="123341" y="141380"/>
                  </a:cubicBezTo>
                  <a:close/>
                  <a:moveTo>
                    <a:pt x="33608" y="141427"/>
                  </a:moveTo>
                  <a:cubicBezTo>
                    <a:pt x="33393" y="141427"/>
                    <a:pt x="33198" y="141521"/>
                    <a:pt x="33077" y="141701"/>
                  </a:cubicBezTo>
                  <a:cubicBezTo>
                    <a:pt x="32849" y="142028"/>
                    <a:pt x="32947" y="142419"/>
                    <a:pt x="33240" y="142647"/>
                  </a:cubicBezTo>
                  <a:cubicBezTo>
                    <a:pt x="33359" y="142718"/>
                    <a:pt x="33486" y="142751"/>
                    <a:pt x="33610" y="142751"/>
                  </a:cubicBezTo>
                  <a:cubicBezTo>
                    <a:pt x="33829" y="142751"/>
                    <a:pt x="34041" y="142651"/>
                    <a:pt x="34186" y="142484"/>
                  </a:cubicBezTo>
                  <a:cubicBezTo>
                    <a:pt x="34284" y="142354"/>
                    <a:pt x="34350" y="142223"/>
                    <a:pt x="34284" y="142060"/>
                  </a:cubicBezTo>
                  <a:cubicBezTo>
                    <a:pt x="34284" y="141865"/>
                    <a:pt x="34219" y="141669"/>
                    <a:pt x="34023" y="141538"/>
                  </a:cubicBezTo>
                  <a:cubicBezTo>
                    <a:pt x="33885" y="141463"/>
                    <a:pt x="33743" y="141427"/>
                    <a:pt x="33608" y="141427"/>
                  </a:cubicBezTo>
                  <a:close/>
                  <a:moveTo>
                    <a:pt x="118939" y="144325"/>
                  </a:moveTo>
                  <a:cubicBezTo>
                    <a:pt x="118816" y="144325"/>
                    <a:pt x="118689" y="144361"/>
                    <a:pt x="118574" y="144442"/>
                  </a:cubicBezTo>
                  <a:cubicBezTo>
                    <a:pt x="118280" y="144605"/>
                    <a:pt x="118183" y="144996"/>
                    <a:pt x="118378" y="145322"/>
                  </a:cubicBezTo>
                  <a:cubicBezTo>
                    <a:pt x="118484" y="145513"/>
                    <a:pt x="118686" y="145634"/>
                    <a:pt x="118903" y="145634"/>
                  </a:cubicBezTo>
                  <a:cubicBezTo>
                    <a:pt x="119021" y="145634"/>
                    <a:pt x="119144" y="145598"/>
                    <a:pt x="119259" y="145518"/>
                  </a:cubicBezTo>
                  <a:cubicBezTo>
                    <a:pt x="119487" y="145420"/>
                    <a:pt x="119585" y="145192"/>
                    <a:pt x="119553" y="144963"/>
                  </a:cubicBezTo>
                  <a:cubicBezTo>
                    <a:pt x="119553" y="144866"/>
                    <a:pt x="119553" y="144768"/>
                    <a:pt x="119487" y="144637"/>
                  </a:cubicBezTo>
                  <a:cubicBezTo>
                    <a:pt x="119382" y="144447"/>
                    <a:pt x="119166" y="144325"/>
                    <a:pt x="118939" y="144325"/>
                  </a:cubicBezTo>
                  <a:close/>
                  <a:moveTo>
                    <a:pt x="38102" y="144364"/>
                  </a:moveTo>
                  <a:cubicBezTo>
                    <a:pt x="37895" y="144364"/>
                    <a:pt x="37689" y="144466"/>
                    <a:pt x="37546" y="144670"/>
                  </a:cubicBezTo>
                  <a:cubicBezTo>
                    <a:pt x="37351" y="144963"/>
                    <a:pt x="37448" y="145355"/>
                    <a:pt x="37775" y="145583"/>
                  </a:cubicBezTo>
                  <a:cubicBezTo>
                    <a:pt x="37865" y="145651"/>
                    <a:pt x="37975" y="145684"/>
                    <a:pt x="38089" y="145684"/>
                  </a:cubicBezTo>
                  <a:cubicBezTo>
                    <a:pt x="38302" y="145684"/>
                    <a:pt x="38527" y="145568"/>
                    <a:pt x="38655" y="145355"/>
                  </a:cubicBezTo>
                  <a:cubicBezTo>
                    <a:pt x="38753" y="145257"/>
                    <a:pt x="38753" y="145127"/>
                    <a:pt x="38786" y="145029"/>
                  </a:cubicBezTo>
                  <a:cubicBezTo>
                    <a:pt x="38786" y="144800"/>
                    <a:pt x="38655" y="144605"/>
                    <a:pt x="38460" y="144474"/>
                  </a:cubicBezTo>
                  <a:cubicBezTo>
                    <a:pt x="38350" y="144401"/>
                    <a:pt x="38226" y="144364"/>
                    <a:pt x="38102" y="144364"/>
                  </a:cubicBezTo>
                  <a:close/>
                  <a:moveTo>
                    <a:pt x="114309" y="146916"/>
                  </a:moveTo>
                  <a:cubicBezTo>
                    <a:pt x="114206" y="146916"/>
                    <a:pt x="114102" y="146938"/>
                    <a:pt x="114007" y="146986"/>
                  </a:cubicBezTo>
                  <a:cubicBezTo>
                    <a:pt x="113681" y="147149"/>
                    <a:pt x="113551" y="147573"/>
                    <a:pt x="113714" y="147899"/>
                  </a:cubicBezTo>
                  <a:cubicBezTo>
                    <a:pt x="113829" y="148130"/>
                    <a:pt x="114075" y="148263"/>
                    <a:pt x="114325" y="148263"/>
                  </a:cubicBezTo>
                  <a:cubicBezTo>
                    <a:pt x="114428" y="148263"/>
                    <a:pt x="114532" y="148240"/>
                    <a:pt x="114627" y="148193"/>
                  </a:cubicBezTo>
                  <a:cubicBezTo>
                    <a:pt x="114823" y="148062"/>
                    <a:pt x="114953" y="147801"/>
                    <a:pt x="114986" y="147573"/>
                  </a:cubicBezTo>
                  <a:cubicBezTo>
                    <a:pt x="114986" y="147475"/>
                    <a:pt x="114953" y="147377"/>
                    <a:pt x="114921" y="147279"/>
                  </a:cubicBezTo>
                  <a:cubicBezTo>
                    <a:pt x="114805" y="147049"/>
                    <a:pt x="114559" y="146916"/>
                    <a:pt x="114309" y="146916"/>
                  </a:cubicBezTo>
                  <a:close/>
                  <a:moveTo>
                    <a:pt x="42694" y="146959"/>
                  </a:moveTo>
                  <a:cubicBezTo>
                    <a:pt x="42455" y="146959"/>
                    <a:pt x="42224" y="147090"/>
                    <a:pt x="42113" y="147312"/>
                  </a:cubicBezTo>
                  <a:cubicBezTo>
                    <a:pt x="41950" y="147638"/>
                    <a:pt x="42080" y="148062"/>
                    <a:pt x="42407" y="148225"/>
                  </a:cubicBezTo>
                  <a:cubicBezTo>
                    <a:pt x="42502" y="148273"/>
                    <a:pt x="42605" y="148296"/>
                    <a:pt x="42708" y="148296"/>
                  </a:cubicBezTo>
                  <a:cubicBezTo>
                    <a:pt x="42958" y="148296"/>
                    <a:pt x="43204" y="148163"/>
                    <a:pt x="43320" y="147932"/>
                  </a:cubicBezTo>
                  <a:cubicBezTo>
                    <a:pt x="43353" y="147801"/>
                    <a:pt x="43385" y="147736"/>
                    <a:pt x="43385" y="147606"/>
                  </a:cubicBezTo>
                  <a:cubicBezTo>
                    <a:pt x="43385" y="147410"/>
                    <a:pt x="43255" y="147149"/>
                    <a:pt x="43026" y="147051"/>
                  </a:cubicBezTo>
                  <a:cubicBezTo>
                    <a:pt x="42922" y="146988"/>
                    <a:pt x="42807" y="146959"/>
                    <a:pt x="42694" y="146959"/>
                  </a:cubicBezTo>
                  <a:close/>
                  <a:moveTo>
                    <a:pt x="109515" y="149173"/>
                  </a:moveTo>
                  <a:cubicBezTo>
                    <a:pt x="109424" y="149173"/>
                    <a:pt x="109332" y="149193"/>
                    <a:pt x="109245" y="149237"/>
                  </a:cubicBezTo>
                  <a:cubicBezTo>
                    <a:pt x="108919" y="149400"/>
                    <a:pt x="108755" y="149824"/>
                    <a:pt x="108919" y="150150"/>
                  </a:cubicBezTo>
                  <a:cubicBezTo>
                    <a:pt x="109014" y="150389"/>
                    <a:pt x="109249" y="150540"/>
                    <a:pt x="109497" y="150540"/>
                  </a:cubicBezTo>
                  <a:cubicBezTo>
                    <a:pt x="109587" y="150540"/>
                    <a:pt x="109679" y="150520"/>
                    <a:pt x="109767" y="150476"/>
                  </a:cubicBezTo>
                  <a:cubicBezTo>
                    <a:pt x="110028" y="150378"/>
                    <a:pt x="110191" y="150150"/>
                    <a:pt x="110191" y="149856"/>
                  </a:cubicBezTo>
                  <a:cubicBezTo>
                    <a:pt x="110191" y="149726"/>
                    <a:pt x="110191" y="149661"/>
                    <a:pt x="110125" y="149563"/>
                  </a:cubicBezTo>
                  <a:cubicBezTo>
                    <a:pt x="110006" y="149324"/>
                    <a:pt x="109764" y="149173"/>
                    <a:pt x="109515" y="149173"/>
                  </a:cubicBezTo>
                  <a:close/>
                  <a:moveTo>
                    <a:pt x="47505" y="149252"/>
                  </a:moveTo>
                  <a:cubicBezTo>
                    <a:pt x="47260" y="149252"/>
                    <a:pt x="47030" y="149393"/>
                    <a:pt x="46908" y="149661"/>
                  </a:cubicBezTo>
                  <a:cubicBezTo>
                    <a:pt x="46745" y="149987"/>
                    <a:pt x="46908" y="150346"/>
                    <a:pt x="47234" y="150509"/>
                  </a:cubicBezTo>
                  <a:cubicBezTo>
                    <a:pt x="47331" y="150553"/>
                    <a:pt x="47427" y="150573"/>
                    <a:pt x="47519" y="150573"/>
                  </a:cubicBezTo>
                  <a:cubicBezTo>
                    <a:pt x="47771" y="150573"/>
                    <a:pt x="47996" y="150421"/>
                    <a:pt x="48115" y="150183"/>
                  </a:cubicBezTo>
                  <a:cubicBezTo>
                    <a:pt x="48148" y="150085"/>
                    <a:pt x="48213" y="150020"/>
                    <a:pt x="48148" y="149922"/>
                  </a:cubicBezTo>
                  <a:cubicBezTo>
                    <a:pt x="48148" y="149693"/>
                    <a:pt x="47985" y="149432"/>
                    <a:pt x="47756" y="149302"/>
                  </a:cubicBezTo>
                  <a:cubicBezTo>
                    <a:pt x="47673" y="149269"/>
                    <a:pt x="47588" y="149252"/>
                    <a:pt x="47505" y="149252"/>
                  </a:cubicBezTo>
                  <a:close/>
                  <a:moveTo>
                    <a:pt x="104581" y="151150"/>
                  </a:moveTo>
                  <a:cubicBezTo>
                    <a:pt x="104504" y="151150"/>
                    <a:pt x="104426" y="151164"/>
                    <a:pt x="104352" y="151194"/>
                  </a:cubicBezTo>
                  <a:cubicBezTo>
                    <a:pt x="103993" y="151324"/>
                    <a:pt x="103830" y="151716"/>
                    <a:pt x="103928" y="152042"/>
                  </a:cubicBezTo>
                  <a:cubicBezTo>
                    <a:pt x="104028" y="152344"/>
                    <a:pt x="104304" y="152510"/>
                    <a:pt x="104575" y="152510"/>
                  </a:cubicBezTo>
                  <a:cubicBezTo>
                    <a:pt x="104655" y="152510"/>
                    <a:pt x="104734" y="152496"/>
                    <a:pt x="104808" y="152466"/>
                  </a:cubicBezTo>
                  <a:cubicBezTo>
                    <a:pt x="105069" y="152336"/>
                    <a:pt x="105232" y="152107"/>
                    <a:pt x="105232" y="151846"/>
                  </a:cubicBezTo>
                  <a:cubicBezTo>
                    <a:pt x="105232" y="151748"/>
                    <a:pt x="105232" y="151683"/>
                    <a:pt x="105200" y="151618"/>
                  </a:cubicBezTo>
                  <a:cubicBezTo>
                    <a:pt x="105099" y="151316"/>
                    <a:pt x="104843" y="151150"/>
                    <a:pt x="104581" y="151150"/>
                  </a:cubicBezTo>
                  <a:close/>
                  <a:moveTo>
                    <a:pt x="52495" y="151201"/>
                  </a:moveTo>
                  <a:cubicBezTo>
                    <a:pt x="52204" y="151201"/>
                    <a:pt x="51941" y="151381"/>
                    <a:pt x="51834" y="151651"/>
                  </a:cubicBezTo>
                  <a:cubicBezTo>
                    <a:pt x="51703" y="152009"/>
                    <a:pt x="51899" y="152368"/>
                    <a:pt x="52225" y="152499"/>
                  </a:cubicBezTo>
                  <a:cubicBezTo>
                    <a:pt x="52309" y="152527"/>
                    <a:pt x="52391" y="152540"/>
                    <a:pt x="52470" y="152540"/>
                  </a:cubicBezTo>
                  <a:cubicBezTo>
                    <a:pt x="52760" y="152540"/>
                    <a:pt x="53003" y="152364"/>
                    <a:pt x="53106" y="152107"/>
                  </a:cubicBezTo>
                  <a:cubicBezTo>
                    <a:pt x="53139" y="152009"/>
                    <a:pt x="53139" y="151944"/>
                    <a:pt x="53139" y="151846"/>
                  </a:cubicBezTo>
                  <a:cubicBezTo>
                    <a:pt x="53139" y="151618"/>
                    <a:pt x="52975" y="151324"/>
                    <a:pt x="52682" y="151226"/>
                  </a:cubicBezTo>
                  <a:cubicBezTo>
                    <a:pt x="52619" y="151209"/>
                    <a:pt x="52556" y="151201"/>
                    <a:pt x="52495" y="151201"/>
                  </a:cubicBezTo>
                  <a:close/>
                  <a:moveTo>
                    <a:pt x="99468" y="152812"/>
                  </a:moveTo>
                  <a:cubicBezTo>
                    <a:pt x="99422" y="152812"/>
                    <a:pt x="99375" y="152816"/>
                    <a:pt x="99328" y="152825"/>
                  </a:cubicBezTo>
                  <a:cubicBezTo>
                    <a:pt x="99002" y="152923"/>
                    <a:pt x="98806" y="153282"/>
                    <a:pt x="98872" y="153640"/>
                  </a:cubicBezTo>
                  <a:cubicBezTo>
                    <a:pt x="98957" y="153924"/>
                    <a:pt x="99240" y="154110"/>
                    <a:pt x="99549" y="154110"/>
                  </a:cubicBezTo>
                  <a:cubicBezTo>
                    <a:pt x="99594" y="154110"/>
                    <a:pt x="99641" y="154105"/>
                    <a:pt x="99687" y="154097"/>
                  </a:cubicBezTo>
                  <a:cubicBezTo>
                    <a:pt x="99981" y="153999"/>
                    <a:pt x="100176" y="153738"/>
                    <a:pt x="100176" y="153445"/>
                  </a:cubicBezTo>
                  <a:cubicBezTo>
                    <a:pt x="100176" y="153412"/>
                    <a:pt x="100144" y="153347"/>
                    <a:pt x="100144" y="153282"/>
                  </a:cubicBezTo>
                  <a:cubicBezTo>
                    <a:pt x="100087" y="152997"/>
                    <a:pt x="99783" y="152812"/>
                    <a:pt x="99468" y="152812"/>
                  </a:cubicBezTo>
                  <a:close/>
                  <a:moveTo>
                    <a:pt x="57531" y="152788"/>
                  </a:moveTo>
                  <a:cubicBezTo>
                    <a:pt x="57250" y="152788"/>
                    <a:pt x="57001" y="152992"/>
                    <a:pt x="56922" y="153282"/>
                  </a:cubicBezTo>
                  <a:cubicBezTo>
                    <a:pt x="56792" y="153640"/>
                    <a:pt x="57020" y="153999"/>
                    <a:pt x="57379" y="154097"/>
                  </a:cubicBezTo>
                  <a:cubicBezTo>
                    <a:pt x="57441" y="154114"/>
                    <a:pt x="57504" y="154122"/>
                    <a:pt x="57564" y="154122"/>
                  </a:cubicBezTo>
                  <a:cubicBezTo>
                    <a:pt x="57855" y="154122"/>
                    <a:pt x="58114" y="153937"/>
                    <a:pt x="58195" y="153640"/>
                  </a:cubicBezTo>
                  <a:cubicBezTo>
                    <a:pt x="58195" y="153608"/>
                    <a:pt x="58195" y="153510"/>
                    <a:pt x="58227" y="153477"/>
                  </a:cubicBezTo>
                  <a:cubicBezTo>
                    <a:pt x="58227" y="153184"/>
                    <a:pt x="58032" y="152923"/>
                    <a:pt x="57738" y="152825"/>
                  </a:cubicBezTo>
                  <a:cubicBezTo>
                    <a:pt x="57668" y="152800"/>
                    <a:pt x="57599" y="152788"/>
                    <a:pt x="57531" y="152788"/>
                  </a:cubicBezTo>
                  <a:close/>
                  <a:moveTo>
                    <a:pt x="94392" y="154044"/>
                  </a:moveTo>
                  <a:cubicBezTo>
                    <a:pt x="94342" y="154044"/>
                    <a:pt x="94291" y="154050"/>
                    <a:pt x="94240" y="154064"/>
                  </a:cubicBezTo>
                  <a:cubicBezTo>
                    <a:pt x="93881" y="154130"/>
                    <a:pt x="93620" y="154456"/>
                    <a:pt x="93718" y="154815"/>
                  </a:cubicBezTo>
                  <a:cubicBezTo>
                    <a:pt x="93747" y="155161"/>
                    <a:pt x="94032" y="155380"/>
                    <a:pt x="94346" y="155380"/>
                  </a:cubicBezTo>
                  <a:cubicBezTo>
                    <a:pt x="94386" y="155380"/>
                    <a:pt x="94427" y="155377"/>
                    <a:pt x="94468" y="155369"/>
                  </a:cubicBezTo>
                  <a:cubicBezTo>
                    <a:pt x="94794" y="155271"/>
                    <a:pt x="95022" y="154978"/>
                    <a:pt x="95022" y="154717"/>
                  </a:cubicBezTo>
                  <a:lnTo>
                    <a:pt x="95022" y="154586"/>
                  </a:lnTo>
                  <a:cubicBezTo>
                    <a:pt x="94939" y="154279"/>
                    <a:pt x="94688" y="154044"/>
                    <a:pt x="94392" y="154044"/>
                  </a:cubicBezTo>
                  <a:close/>
                  <a:moveTo>
                    <a:pt x="62674" y="154076"/>
                  </a:moveTo>
                  <a:cubicBezTo>
                    <a:pt x="62379" y="154076"/>
                    <a:pt x="62132" y="154312"/>
                    <a:pt x="62076" y="154619"/>
                  </a:cubicBezTo>
                  <a:cubicBezTo>
                    <a:pt x="61979" y="154978"/>
                    <a:pt x="62239" y="155304"/>
                    <a:pt x="62598" y="155402"/>
                  </a:cubicBezTo>
                  <a:cubicBezTo>
                    <a:pt x="62639" y="155409"/>
                    <a:pt x="62680" y="155413"/>
                    <a:pt x="62720" y="155413"/>
                  </a:cubicBezTo>
                  <a:cubicBezTo>
                    <a:pt x="63029" y="155413"/>
                    <a:pt x="63295" y="155198"/>
                    <a:pt x="63381" y="154880"/>
                  </a:cubicBezTo>
                  <a:lnTo>
                    <a:pt x="63381" y="154749"/>
                  </a:lnTo>
                  <a:cubicBezTo>
                    <a:pt x="63381" y="154423"/>
                    <a:pt x="63153" y="154162"/>
                    <a:pt x="62827" y="154097"/>
                  </a:cubicBezTo>
                  <a:cubicBezTo>
                    <a:pt x="62775" y="154083"/>
                    <a:pt x="62724" y="154076"/>
                    <a:pt x="62674" y="154076"/>
                  </a:cubicBezTo>
                  <a:close/>
                  <a:moveTo>
                    <a:pt x="67945" y="154942"/>
                  </a:moveTo>
                  <a:cubicBezTo>
                    <a:pt x="67614" y="154942"/>
                    <a:pt x="67326" y="155164"/>
                    <a:pt x="67296" y="155500"/>
                  </a:cubicBezTo>
                  <a:cubicBezTo>
                    <a:pt x="67230" y="155891"/>
                    <a:pt x="67491" y="156217"/>
                    <a:pt x="67850" y="156250"/>
                  </a:cubicBezTo>
                  <a:cubicBezTo>
                    <a:pt x="67873" y="156252"/>
                    <a:pt x="67896" y="156253"/>
                    <a:pt x="67918" y="156253"/>
                  </a:cubicBezTo>
                  <a:cubicBezTo>
                    <a:pt x="68249" y="156253"/>
                    <a:pt x="68539" y="156031"/>
                    <a:pt x="68600" y="155695"/>
                  </a:cubicBezTo>
                  <a:lnTo>
                    <a:pt x="68600" y="155598"/>
                  </a:lnTo>
                  <a:cubicBezTo>
                    <a:pt x="68600" y="155271"/>
                    <a:pt x="68339" y="154978"/>
                    <a:pt x="68013" y="154945"/>
                  </a:cubicBezTo>
                  <a:cubicBezTo>
                    <a:pt x="67990" y="154943"/>
                    <a:pt x="67968" y="154942"/>
                    <a:pt x="67945" y="154942"/>
                  </a:cubicBezTo>
                  <a:close/>
                  <a:moveTo>
                    <a:pt x="89121" y="154942"/>
                  </a:moveTo>
                  <a:cubicBezTo>
                    <a:pt x="89098" y="154942"/>
                    <a:pt x="89076" y="154943"/>
                    <a:pt x="89053" y="154945"/>
                  </a:cubicBezTo>
                  <a:cubicBezTo>
                    <a:pt x="88694" y="154978"/>
                    <a:pt x="88433" y="155304"/>
                    <a:pt x="88466" y="155695"/>
                  </a:cubicBezTo>
                  <a:cubicBezTo>
                    <a:pt x="88527" y="156031"/>
                    <a:pt x="88817" y="156253"/>
                    <a:pt x="89148" y="156253"/>
                  </a:cubicBezTo>
                  <a:cubicBezTo>
                    <a:pt x="89171" y="156253"/>
                    <a:pt x="89193" y="156252"/>
                    <a:pt x="89216" y="156250"/>
                  </a:cubicBezTo>
                  <a:cubicBezTo>
                    <a:pt x="89542" y="156217"/>
                    <a:pt x="89803" y="155924"/>
                    <a:pt x="89771" y="155598"/>
                  </a:cubicBezTo>
                  <a:lnTo>
                    <a:pt x="89771" y="155532"/>
                  </a:lnTo>
                  <a:cubicBezTo>
                    <a:pt x="89740" y="155166"/>
                    <a:pt x="89452" y="154942"/>
                    <a:pt x="89121" y="154942"/>
                  </a:cubicBezTo>
                  <a:close/>
                  <a:moveTo>
                    <a:pt x="73165" y="155523"/>
                  </a:moveTo>
                  <a:cubicBezTo>
                    <a:pt x="72853" y="155523"/>
                    <a:pt x="72610" y="155795"/>
                    <a:pt x="72580" y="156119"/>
                  </a:cubicBezTo>
                  <a:cubicBezTo>
                    <a:pt x="72547" y="156511"/>
                    <a:pt x="72841" y="156772"/>
                    <a:pt x="73200" y="156837"/>
                  </a:cubicBezTo>
                  <a:cubicBezTo>
                    <a:pt x="73218" y="156839"/>
                    <a:pt x="73236" y="156840"/>
                    <a:pt x="73254" y="156840"/>
                  </a:cubicBezTo>
                  <a:cubicBezTo>
                    <a:pt x="73588" y="156840"/>
                    <a:pt x="73854" y="156558"/>
                    <a:pt x="73885" y="156217"/>
                  </a:cubicBezTo>
                  <a:lnTo>
                    <a:pt x="73885" y="156185"/>
                  </a:lnTo>
                  <a:cubicBezTo>
                    <a:pt x="73885" y="155859"/>
                    <a:pt x="73656" y="155565"/>
                    <a:pt x="73265" y="155532"/>
                  </a:cubicBezTo>
                  <a:cubicBezTo>
                    <a:pt x="73231" y="155526"/>
                    <a:pt x="73198" y="155523"/>
                    <a:pt x="73165" y="155523"/>
                  </a:cubicBezTo>
                  <a:close/>
                  <a:moveTo>
                    <a:pt x="83902" y="155523"/>
                  </a:moveTo>
                  <a:cubicBezTo>
                    <a:pt x="83869" y="155523"/>
                    <a:pt x="83835" y="155526"/>
                    <a:pt x="83801" y="155532"/>
                  </a:cubicBezTo>
                  <a:cubicBezTo>
                    <a:pt x="83442" y="155532"/>
                    <a:pt x="83149" y="155859"/>
                    <a:pt x="83181" y="156217"/>
                  </a:cubicBezTo>
                  <a:cubicBezTo>
                    <a:pt x="83181" y="156558"/>
                    <a:pt x="83475" y="156840"/>
                    <a:pt x="83812" y="156840"/>
                  </a:cubicBezTo>
                  <a:cubicBezTo>
                    <a:pt x="83830" y="156840"/>
                    <a:pt x="83848" y="156839"/>
                    <a:pt x="83866" y="156837"/>
                  </a:cubicBezTo>
                  <a:cubicBezTo>
                    <a:pt x="84258" y="156772"/>
                    <a:pt x="84486" y="156511"/>
                    <a:pt x="84486" y="156185"/>
                  </a:cubicBezTo>
                  <a:lnTo>
                    <a:pt x="84486" y="156119"/>
                  </a:lnTo>
                  <a:cubicBezTo>
                    <a:pt x="84486" y="155795"/>
                    <a:pt x="84219" y="155523"/>
                    <a:pt x="83902" y="155523"/>
                  </a:cubicBezTo>
                  <a:close/>
                  <a:moveTo>
                    <a:pt x="78549" y="155695"/>
                  </a:moveTo>
                  <a:cubicBezTo>
                    <a:pt x="78158" y="155695"/>
                    <a:pt x="77897" y="155956"/>
                    <a:pt x="77897" y="156348"/>
                  </a:cubicBezTo>
                  <a:cubicBezTo>
                    <a:pt x="77897" y="156707"/>
                    <a:pt x="78158" y="157000"/>
                    <a:pt x="78549" y="157000"/>
                  </a:cubicBezTo>
                  <a:cubicBezTo>
                    <a:pt x="78908" y="157000"/>
                    <a:pt x="79202" y="156707"/>
                    <a:pt x="79202" y="156348"/>
                  </a:cubicBezTo>
                  <a:cubicBezTo>
                    <a:pt x="79202" y="155956"/>
                    <a:pt x="78908" y="155695"/>
                    <a:pt x="78549" y="155695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"/>
            <p:cNvSpPr/>
            <p:nvPr/>
          </p:nvSpPr>
          <p:spPr>
            <a:xfrm>
              <a:off x="5651375" y="2833600"/>
              <a:ext cx="31025" cy="30425"/>
            </a:xfrm>
            <a:custGeom>
              <a:avLst/>
              <a:gdLst/>
              <a:ahLst/>
              <a:cxnLst/>
              <a:rect l="l" t="t" r="r" b="b"/>
              <a:pathLst>
                <a:path w="1241" h="1217" extrusionOk="0">
                  <a:moveTo>
                    <a:pt x="712" y="1"/>
                  </a:moveTo>
                  <a:cubicBezTo>
                    <a:pt x="682" y="1"/>
                    <a:pt x="651" y="4"/>
                    <a:pt x="620" y="10"/>
                  </a:cubicBezTo>
                  <a:cubicBezTo>
                    <a:pt x="294" y="10"/>
                    <a:pt x="1" y="271"/>
                    <a:pt x="1" y="597"/>
                  </a:cubicBezTo>
                  <a:cubicBezTo>
                    <a:pt x="1" y="923"/>
                    <a:pt x="294" y="1217"/>
                    <a:pt x="620" y="1217"/>
                  </a:cubicBezTo>
                  <a:cubicBezTo>
                    <a:pt x="947" y="1217"/>
                    <a:pt x="1240" y="923"/>
                    <a:pt x="1240" y="597"/>
                  </a:cubicBezTo>
                  <a:cubicBezTo>
                    <a:pt x="1240" y="272"/>
                    <a:pt x="1000" y="1"/>
                    <a:pt x="7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"/>
            <p:cNvSpPr/>
            <p:nvPr/>
          </p:nvSpPr>
          <p:spPr>
            <a:xfrm>
              <a:off x="5646475" y="2965950"/>
              <a:ext cx="30200" cy="31000"/>
            </a:xfrm>
            <a:custGeom>
              <a:avLst/>
              <a:gdLst/>
              <a:ahLst/>
              <a:cxnLst/>
              <a:rect l="l" t="t" r="r" b="b"/>
              <a:pathLst>
                <a:path w="1208" h="1240" extrusionOk="0">
                  <a:moveTo>
                    <a:pt x="621" y="0"/>
                  </a:moveTo>
                  <a:cubicBezTo>
                    <a:pt x="295" y="0"/>
                    <a:pt x="1" y="294"/>
                    <a:pt x="1" y="620"/>
                  </a:cubicBezTo>
                  <a:cubicBezTo>
                    <a:pt x="1" y="946"/>
                    <a:pt x="295" y="1240"/>
                    <a:pt x="621" y="1240"/>
                  </a:cubicBezTo>
                  <a:cubicBezTo>
                    <a:pt x="947" y="1240"/>
                    <a:pt x="1208" y="946"/>
                    <a:pt x="1208" y="620"/>
                  </a:cubicBezTo>
                  <a:cubicBezTo>
                    <a:pt x="1208" y="294"/>
                    <a:pt x="947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"/>
            <p:cNvSpPr/>
            <p:nvPr/>
          </p:nvSpPr>
          <p:spPr>
            <a:xfrm>
              <a:off x="5633450" y="309970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extrusionOk="0">
                  <a:moveTo>
                    <a:pt x="555" y="0"/>
                  </a:moveTo>
                  <a:cubicBezTo>
                    <a:pt x="228" y="0"/>
                    <a:pt x="0" y="261"/>
                    <a:pt x="0" y="555"/>
                  </a:cubicBezTo>
                  <a:cubicBezTo>
                    <a:pt x="0" y="881"/>
                    <a:pt x="228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61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"/>
            <p:cNvSpPr/>
            <p:nvPr/>
          </p:nvSpPr>
          <p:spPr>
            <a:xfrm>
              <a:off x="5610600" y="3231800"/>
              <a:ext cx="26950" cy="26925"/>
            </a:xfrm>
            <a:custGeom>
              <a:avLst/>
              <a:gdLst/>
              <a:ahLst/>
              <a:cxnLst/>
              <a:rect l="l" t="t" r="r" b="b"/>
              <a:pathLst>
                <a:path w="1078" h="1077" extrusionOk="0">
                  <a:moveTo>
                    <a:pt x="523" y="1"/>
                  </a:moveTo>
                  <a:cubicBezTo>
                    <a:pt x="262" y="1"/>
                    <a:pt x="1" y="261"/>
                    <a:pt x="1" y="555"/>
                  </a:cubicBezTo>
                  <a:cubicBezTo>
                    <a:pt x="1" y="816"/>
                    <a:pt x="262" y="1077"/>
                    <a:pt x="523" y="1077"/>
                  </a:cubicBezTo>
                  <a:cubicBezTo>
                    <a:pt x="816" y="1077"/>
                    <a:pt x="1077" y="816"/>
                    <a:pt x="1077" y="555"/>
                  </a:cubicBezTo>
                  <a:cubicBezTo>
                    <a:pt x="1077" y="229"/>
                    <a:pt x="816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"/>
            <p:cNvSpPr/>
            <p:nvPr/>
          </p:nvSpPr>
          <p:spPr>
            <a:xfrm>
              <a:off x="5578800" y="3361475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229" y="0"/>
                    <a:pt x="0" y="228"/>
                    <a:pt x="0" y="489"/>
                  </a:cubicBezTo>
                  <a:cubicBezTo>
                    <a:pt x="0" y="750"/>
                    <a:pt x="229" y="979"/>
                    <a:pt x="490" y="979"/>
                  </a:cubicBezTo>
                  <a:cubicBezTo>
                    <a:pt x="783" y="979"/>
                    <a:pt x="979" y="750"/>
                    <a:pt x="979" y="489"/>
                  </a:cubicBezTo>
                  <a:cubicBezTo>
                    <a:pt x="979" y="228"/>
                    <a:pt x="783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"/>
            <p:cNvSpPr/>
            <p:nvPr/>
          </p:nvSpPr>
          <p:spPr>
            <a:xfrm>
              <a:off x="5538025" y="3490325"/>
              <a:ext cx="20400" cy="20400"/>
            </a:xfrm>
            <a:custGeom>
              <a:avLst/>
              <a:gdLst/>
              <a:ahLst/>
              <a:cxnLst/>
              <a:rect l="l" t="t" r="r" b="b"/>
              <a:pathLst>
                <a:path w="816" h="816" extrusionOk="0">
                  <a:moveTo>
                    <a:pt x="425" y="0"/>
                  </a:moveTo>
                  <a:cubicBezTo>
                    <a:pt x="196" y="0"/>
                    <a:pt x="0" y="163"/>
                    <a:pt x="0" y="391"/>
                  </a:cubicBezTo>
                  <a:cubicBezTo>
                    <a:pt x="0" y="620"/>
                    <a:pt x="196" y="816"/>
                    <a:pt x="425" y="816"/>
                  </a:cubicBezTo>
                  <a:cubicBezTo>
                    <a:pt x="653" y="816"/>
                    <a:pt x="816" y="620"/>
                    <a:pt x="816" y="391"/>
                  </a:cubicBezTo>
                  <a:cubicBezTo>
                    <a:pt x="816" y="163"/>
                    <a:pt x="653" y="0"/>
                    <a:pt x="42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"/>
            <p:cNvSpPr/>
            <p:nvPr/>
          </p:nvSpPr>
          <p:spPr>
            <a:xfrm>
              <a:off x="5488275" y="3614275"/>
              <a:ext cx="18775" cy="18775"/>
            </a:xfrm>
            <a:custGeom>
              <a:avLst/>
              <a:gdLst/>
              <a:ahLst/>
              <a:cxnLst/>
              <a:rect l="l" t="t" r="r" b="b"/>
              <a:pathLst>
                <a:path w="751" h="751" extrusionOk="0">
                  <a:moveTo>
                    <a:pt x="360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87"/>
                    <a:pt x="164" y="750"/>
                    <a:pt x="360" y="750"/>
                  </a:cubicBezTo>
                  <a:cubicBezTo>
                    <a:pt x="588" y="750"/>
                    <a:pt x="751" y="587"/>
                    <a:pt x="751" y="359"/>
                  </a:cubicBezTo>
                  <a:cubicBezTo>
                    <a:pt x="751" y="163"/>
                    <a:pt x="588" y="0"/>
                    <a:pt x="36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"/>
            <p:cNvSpPr/>
            <p:nvPr/>
          </p:nvSpPr>
          <p:spPr>
            <a:xfrm>
              <a:off x="5431200" y="3734950"/>
              <a:ext cx="14700" cy="13900"/>
            </a:xfrm>
            <a:custGeom>
              <a:avLst/>
              <a:gdLst/>
              <a:ahLst/>
              <a:cxnLst/>
              <a:rect l="l" t="t" r="r" b="b"/>
              <a:pathLst>
                <a:path w="588" h="556" extrusionOk="0">
                  <a:moveTo>
                    <a:pt x="294" y="1"/>
                  </a:moveTo>
                  <a:cubicBezTo>
                    <a:pt x="131" y="1"/>
                    <a:pt x="0" y="99"/>
                    <a:pt x="0" y="262"/>
                  </a:cubicBezTo>
                  <a:cubicBezTo>
                    <a:pt x="0" y="425"/>
                    <a:pt x="131" y="556"/>
                    <a:pt x="294" y="556"/>
                  </a:cubicBezTo>
                  <a:cubicBezTo>
                    <a:pt x="457" y="556"/>
                    <a:pt x="587" y="425"/>
                    <a:pt x="587" y="262"/>
                  </a:cubicBezTo>
                  <a:cubicBezTo>
                    <a:pt x="587" y="99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"/>
            <p:cNvSpPr/>
            <p:nvPr/>
          </p:nvSpPr>
          <p:spPr>
            <a:xfrm>
              <a:off x="5362700" y="385077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61" y="0"/>
                  </a:moveTo>
                  <a:cubicBezTo>
                    <a:pt x="131" y="0"/>
                    <a:pt x="0" y="130"/>
                    <a:pt x="0" y="261"/>
                  </a:cubicBezTo>
                  <a:cubicBezTo>
                    <a:pt x="0" y="359"/>
                    <a:pt x="131" y="489"/>
                    <a:pt x="261" y="489"/>
                  </a:cubicBezTo>
                  <a:cubicBezTo>
                    <a:pt x="392" y="489"/>
                    <a:pt x="490" y="359"/>
                    <a:pt x="490" y="261"/>
                  </a:cubicBezTo>
                  <a:cubicBezTo>
                    <a:pt x="490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"/>
            <p:cNvSpPr/>
            <p:nvPr/>
          </p:nvSpPr>
          <p:spPr>
            <a:xfrm>
              <a:off x="5289300" y="39616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98" y="0"/>
                    <a:pt x="0" y="98"/>
                    <a:pt x="0" y="163"/>
                  </a:cubicBezTo>
                  <a:cubicBezTo>
                    <a:pt x="0" y="261"/>
                    <a:pt x="98" y="327"/>
                    <a:pt x="164" y="327"/>
                  </a:cubicBezTo>
                  <a:cubicBezTo>
                    <a:pt x="261" y="327"/>
                    <a:pt x="327" y="261"/>
                    <a:pt x="327" y="163"/>
                  </a:cubicBezTo>
                  <a:cubicBezTo>
                    <a:pt x="327" y="66"/>
                    <a:pt x="261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"/>
            <p:cNvSpPr/>
            <p:nvPr/>
          </p:nvSpPr>
          <p:spPr>
            <a:xfrm>
              <a:off x="5206925" y="4066050"/>
              <a:ext cx="6550" cy="5725"/>
            </a:xfrm>
            <a:custGeom>
              <a:avLst/>
              <a:gdLst/>
              <a:ahLst/>
              <a:cxnLst/>
              <a:rect l="l" t="t" r="r" b="b"/>
              <a:pathLst>
                <a:path w="262" h="229" extrusionOk="0">
                  <a:moveTo>
                    <a:pt x="131" y="1"/>
                  </a:moveTo>
                  <a:cubicBezTo>
                    <a:pt x="99" y="1"/>
                    <a:pt x="1" y="33"/>
                    <a:pt x="1" y="131"/>
                  </a:cubicBezTo>
                  <a:cubicBezTo>
                    <a:pt x="1" y="164"/>
                    <a:pt x="33" y="229"/>
                    <a:pt x="131" y="229"/>
                  </a:cubicBezTo>
                  <a:cubicBezTo>
                    <a:pt x="164" y="229"/>
                    <a:pt x="262" y="196"/>
                    <a:pt x="262" y="131"/>
                  </a:cubicBezTo>
                  <a:cubicBezTo>
                    <a:pt x="262" y="66"/>
                    <a:pt x="197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"/>
            <p:cNvSpPr/>
            <p:nvPr/>
          </p:nvSpPr>
          <p:spPr>
            <a:xfrm>
              <a:off x="5116425" y="4163925"/>
              <a:ext cx="5725" cy="5725"/>
            </a:xfrm>
            <a:custGeom>
              <a:avLst/>
              <a:gdLst/>
              <a:ahLst/>
              <a:cxnLst/>
              <a:rect l="l" t="t" r="r" b="b"/>
              <a:pathLst>
                <a:path w="229" h="229" extrusionOk="0">
                  <a:moveTo>
                    <a:pt x="98" y="0"/>
                  </a:moveTo>
                  <a:cubicBezTo>
                    <a:pt x="33" y="0"/>
                    <a:pt x="0" y="33"/>
                    <a:pt x="0" y="98"/>
                  </a:cubicBezTo>
                  <a:cubicBezTo>
                    <a:pt x="0" y="196"/>
                    <a:pt x="33" y="228"/>
                    <a:pt x="98" y="228"/>
                  </a:cubicBezTo>
                  <a:cubicBezTo>
                    <a:pt x="196" y="228"/>
                    <a:pt x="228" y="196"/>
                    <a:pt x="228" y="98"/>
                  </a:cubicBezTo>
                  <a:cubicBezTo>
                    <a:pt x="228" y="33"/>
                    <a:pt x="196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"/>
            <p:cNvSpPr/>
            <p:nvPr/>
          </p:nvSpPr>
          <p:spPr>
            <a:xfrm>
              <a:off x="5019375" y="42552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98" y="0"/>
                  </a:moveTo>
                  <a:cubicBezTo>
                    <a:pt x="33" y="0"/>
                    <a:pt x="0" y="66"/>
                    <a:pt x="0" y="98"/>
                  </a:cubicBezTo>
                  <a:cubicBezTo>
                    <a:pt x="0" y="131"/>
                    <a:pt x="33" y="164"/>
                    <a:pt x="98" y="164"/>
                  </a:cubicBezTo>
                  <a:cubicBezTo>
                    <a:pt x="131" y="164"/>
                    <a:pt x="163" y="131"/>
                    <a:pt x="163" y="98"/>
                  </a:cubicBezTo>
                  <a:cubicBezTo>
                    <a:pt x="163" y="66"/>
                    <a:pt x="131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6"/>
            <p:cNvSpPr/>
            <p:nvPr/>
          </p:nvSpPr>
          <p:spPr>
            <a:xfrm>
              <a:off x="4916625" y="43392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5" y="0"/>
                  </a:moveTo>
                  <a:cubicBezTo>
                    <a:pt x="33" y="0"/>
                    <a:pt x="0" y="33"/>
                    <a:pt x="0" y="66"/>
                  </a:cubicBezTo>
                  <a:cubicBezTo>
                    <a:pt x="0" y="131"/>
                    <a:pt x="33" y="163"/>
                    <a:pt x="65" y="163"/>
                  </a:cubicBezTo>
                  <a:cubicBezTo>
                    <a:pt x="98" y="163"/>
                    <a:pt x="163" y="131"/>
                    <a:pt x="163" y="66"/>
                  </a:cubicBezTo>
                  <a:cubicBezTo>
                    <a:pt x="163" y="33"/>
                    <a:pt x="131" y="0"/>
                    <a:pt x="6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6"/>
            <p:cNvSpPr/>
            <p:nvPr/>
          </p:nvSpPr>
          <p:spPr>
            <a:xfrm>
              <a:off x="4807350" y="4415075"/>
              <a:ext cx="4100" cy="4925"/>
            </a:xfrm>
            <a:custGeom>
              <a:avLst/>
              <a:gdLst/>
              <a:ahLst/>
              <a:cxnLst/>
              <a:rect l="l" t="t" r="r" b="b"/>
              <a:pathLst>
                <a:path w="164" h="197" extrusionOk="0">
                  <a:moveTo>
                    <a:pt x="98" y="1"/>
                  </a:moveTo>
                  <a:cubicBezTo>
                    <a:pt x="33" y="1"/>
                    <a:pt x="0" y="66"/>
                    <a:pt x="0" y="99"/>
                  </a:cubicBezTo>
                  <a:cubicBezTo>
                    <a:pt x="0" y="131"/>
                    <a:pt x="33" y="197"/>
                    <a:pt x="98" y="197"/>
                  </a:cubicBezTo>
                  <a:cubicBezTo>
                    <a:pt x="131" y="197"/>
                    <a:pt x="163" y="131"/>
                    <a:pt x="163" y="99"/>
                  </a:cubicBezTo>
                  <a:cubicBezTo>
                    <a:pt x="163" y="66"/>
                    <a:pt x="131" y="1"/>
                    <a:pt x="9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"/>
            <p:cNvSpPr/>
            <p:nvPr/>
          </p:nvSpPr>
          <p:spPr>
            <a:xfrm>
              <a:off x="4692350" y="448277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98"/>
                  </a:cubicBezTo>
                  <a:cubicBezTo>
                    <a:pt x="1" y="131"/>
                    <a:pt x="33" y="163"/>
                    <a:pt x="66" y="163"/>
                  </a:cubicBezTo>
                  <a:cubicBezTo>
                    <a:pt x="99" y="163"/>
                    <a:pt x="164" y="131"/>
                    <a:pt x="164" y="98"/>
                  </a:cubicBezTo>
                  <a:cubicBezTo>
                    <a:pt x="164" y="33"/>
                    <a:pt x="99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"/>
            <p:cNvSpPr/>
            <p:nvPr/>
          </p:nvSpPr>
          <p:spPr>
            <a:xfrm>
              <a:off x="4574100" y="454312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66"/>
                  </a:cubicBezTo>
                  <a:cubicBezTo>
                    <a:pt x="1" y="131"/>
                    <a:pt x="33" y="163"/>
                    <a:pt x="66" y="163"/>
                  </a:cubicBezTo>
                  <a:cubicBezTo>
                    <a:pt x="131" y="163"/>
                    <a:pt x="164" y="131"/>
                    <a:pt x="164" y="66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"/>
            <p:cNvSpPr/>
            <p:nvPr/>
          </p:nvSpPr>
          <p:spPr>
            <a:xfrm>
              <a:off x="4449325" y="4592875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0"/>
                  </a:moveTo>
                  <a:cubicBezTo>
                    <a:pt x="66" y="0"/>
                    <a:pt x="1" y="33"/>
                    <a:pt x="1" y="131"/>
                  </a:cubicBezTo>
                  <a:cubicBezTo>
                    <a:pt x="1" y="196"/>
                    <a:pt x="66" y="261"/>
                    <a:pt x="131" y="261"/>
                  </a:cubicBezTo>
                  <a:cubicBezTo>
                    <a:pt x="229" y="261"/>
                    <a:pt x="262" y="196"/>
                    <a:pt x="262" y="131"/>
                  </a:cubicBezTo>
                  <a:cubicBezTo>
                    <a:pt x="262" y="33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"/>
            <p:cNvSpPr/>
            <p:nvPr/>
          </p:nvSpPr>
          <p:spPr>
            <a:xfrm>
              <a:off x="4322125" y="463445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1"/>
                  </a:moveTo>
                  <a:cubicBezTo>
                    <a:pt x="66" y="1"/>
                    <a:pt x="0" y="66"/>
                    <a:pt x="0" y="164"/>
                  </a:cubicBezTo>
                  <a:cubicBezTo>
                    <a:pt x="0" y="262"/>
                    <a:pt x="66" y="327"/>
                    <a:pt x="163" y="327"/>
                  </a:cubicBezTo>
                  <a:cubicBezTo>
                    <a:pt x="261" y="327"/>
                    <a:pt x="326" y="262"/>
                    <a:pt x="326" y="164"/>
                  </a:cubicBezTo>
                  <a:cubicBezTo>
                    <a:pt x="326" y="66"/>
                    <a:pt x="261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"/>
            <p:cNvSpPr/>
            <p:nvPr/>
          </p:nvSpPr>
          <p:spPr>
            <a:xfrm>
              <a:off x="4191650" y="4666250"/>
              <a:ext cx="9800" cy="10625"/>
            </a:xfrm>
            <a:custGeom>
              <a:avLst/>
              <a:gdLst/>
              <a:ahLst/>
              <a:cxnLst/>
              <a:rect l="l" t="t" r="r" b="b"/>
              <a:pathLst>
                <a:path w="392" h="425" extrusionOk="0">
                  <a:moveTo>
                    <a:pt x="196" y="1"/>
                  </a:moveTo>
                  <a:cubicBezTo>
                    <a:pt x="65" y="1"/>
                    <a:pt x="0" y="131"/>
                    <a:pt x="0" y="197"/>
                  </a:cubicBezTo>
                  <a:cubicBezTo>
                    <a:pt x="0" y="327"/>
                    <a:pt x="131" y="425"/>
                    <a:pt x="196" y="425"/>
                  </a:cubicBezTo>
                  <a:cubicBezTo>
                    <a:pt x="326" y="425"/>
                    <a:pt x="392" y="294"/>
                    <a:pt x="392" y="197"/>
                  </a:cubicBezTo>
                  <a:cubicBezTo>
                    <a:pt x="392" y="99"/>
                    <a:pt x="326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"/>
            <p:cNvSpPr/>
            <p:nvPr/>
          </p:nvSpPr>
          <p:spPr>
            <a:xfrm>
              <a:off x="4061975" y="4689900"/>
              <a:ext cx="10625" cy="9825"/>
            </a:xfrm>
            <a:custGeom>
              <a:avLst/>
              <a:gdLst/>
              <a:ahLst/>
              <a:cxnLst/>
              <a:rect l="l" t="t" r="r" b="b"/>
              <a:pathLst>
                <a:path w="425" h="393" extrusionOk="0">
                  <a:moveTo>
                    <a:pt x="229" y="1"/>
                  </a:moveTo>
                  <a:cubicBezTo>
                    <a:pt x="98" y="1"/>
                    <a:pt x="1" y="66"/>
                    <a:pt x="1" y="197"/>
                  </a:cubicBezTo>
                  <a:cubicBezTo>
                    <a:pt x="1" y="327"/>
                    <a:pt x="98" y="392"/>
                    <a:pt x="229" y="392"/>
                  </a:cubicBezTo>
                  <a:cubicBezTo>
                    <a:pt x="327" y="392"/>
                    <a:pt x="425" y="327"/>
                    <a:pt x="425" y="197"/>
                  </a:cubicBezTo>
                  <a:cubicBezTo>
                    <a:pt x="425" y="66"/>
                    <a:pt x="294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"/>
            <p:cNvSpPr/>
            <p:nvPr/>
          </p:nvSpPr>
          <p:spPr>
            <a:xfrm>
              <a:off x="3927425" y="4702950"/>
              <a:ext cx="12250" cy="12275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61" y="1"/>
                  </a:moveTo>
                  <a:cubicBezTo>
                    <a:pt x="131" y="1"/>
                    <a:pt x="0" y="131"/>
                    <a:pt x="0" y="262"/>
                  </a:cubicBezTo>
                  <a:cubicBezTo>
                    <a:pt x="0" y="360"/>
                    <a:pt x="131" y="490"/>
                    <a:pt x="261" y="490"/>
                  </a:cubicBezTo>
                  <a:cubicBezTo>
                    <a:pt x="359" y="490"/>
                    <a:pt x="490" y="360"/>
                    <a:pt x="490" y="262"/>
                  </a:cubicBezTo>
                  <a:cubicBezTo>
                    <a:pt x="490" y="131"/>
                    <a:pt x="424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"/>
            <p:cNvSpPr/>
            <p:nvPr/>
          </p:nvSpPr>
          <p:spPr>
            <a:xfrm>
              <a:off x="3794500" y="47062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1" y="0"/>
                  </a:moveTo>
                  <a:cubicBezTo>
                    <a:pt x="98" y="0"/>
                    <a:pt x="0" y="131"/>
                    <a:pt x="0" y="294"/>
                  </a:cubicBezTo>
                  <a:cubicBezTo>
                    <a:pt x="0" y="457"/>
                    <a:pt x="98" y="555"/>
                    <a:pt x="261" y="555"/>
                  </a:cubicBezTo>
                  <a:cubicBezTo>
                    <a:pt x="424" y="555"/>
                    <a:pt x="555" y="457"/>
                    <a:pt x="555" y="294"/>
                  </a:cubicBezTo>
                  <a:cubicBezTo>
                    <a:pt x="555" y="163"/>
                    <a:pt x="424" y="33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"/>
            <p:cNvSpPr/>
            <p:nvPr/>
          </p:nvSpPr>
          <p:spPr>
            <a:xfrm>
              <a:off x="3661575" y="4702025"/>
              <a:ext cx="14700" cy="14000"/>
            </a:xfrm>
            <a:custGeom>
              <a:avLst/>
              <a:gdLst/>
              <a:ahLst/>
              <a:cxnLst/>
              <a:rect l="l" t="t" r="r" b="b"/>
              <a:pathLst>
                <a:path w="588" h="560" extrusionOk="0">
                  <a:moveTo>
                    <a:pt x="336" y="1"/>
                  </a:moveTo>
                  <a:cubicBezTo>
                    <a:pt x="322" y="1"/>
                    <a:pt x="308" y="2"/>
                    <a:pt x="294" y="5"/>
                  </a:cubicBezTo>
                  <a:cubicBezTo>
                    <a:pt x="131" y="5"/>
                    <a:pt x="0" y="136"/>
                    <a:pt x="0" y="299"/>
                  </a:cubicBezTo>
                  <a:cubicBezTo>
                    <a:pt x="0" y="462"/>
                    <a:pt x="131" y="560"/>
                    <a:pt x="294" y="560"/>
                  </a:cubicBezTo>
                  <a:cubicBezTo>
                    <a:pt x="457" y="560"/>
                    <a:pt x="587" y="462"/>
                    <a:pt x="587" y="299"/>
                  </a:cubicBezTo>
                  <a:cubicBezTo>
                    <a:pt x="587" y="150"/>
                    <a:pt x="479" y="1"/>
                    <a:pt x="33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"/>
            <p:cNvSpPr/>
            <p:nvPr/>
          </p:nvSpPr>
          <p:spPr>
            <a:xfrm>
              <a:off x="3527825" y="46866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7" y="0"/>
                  </a:moveTo>
                  <a:cubicBezTo>
                    <a:pt x="164" y="0"/>
                    <a:pt x="1" y="163"/>
                    <a:pt x="1" y="327"/>
                  </a:cubicBezTo>
                  <a:cubicBezTo>
                    <a:pt x="1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163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"/>
            <p:cNvSpPr/>
            <p:nvPr/>
          </p:nvSpPr>
          <p:spPr>
            <a:xfrm>
              <a:off x="3396525" y="4662900"/>
              <a:ext cx="16350" cy="16425"/>
            </a:xfrm>
            <a:custGeom>
              <a:avLst/>
              <a:gdLst/>
              <a:ahLst/>
              <a:cxnLst/>
              <a:rect l="l" t="t" r="r" b="b"/>
              <a:pathLst>
                <a:path w="654" h="657" extrusionOk="0">
                  <a:moveTo>
                    <a:pt x="376" y="0"/>
                  </a:moveTo>
                  <a:cubicBezTo>
                    <a:pt x="360" y="0"/>
                    <a:pt x="344" y="2"/>
                    <a:pt x="327" y="4"/>
                  </a:cubicBezTo>
                  <a:cubicBezTo>
                    <a:pt x="164" y="4"/>
                    <a:pt x="1" y="135"/>
                    <a:pt x="1" y="331"/>
                  </a:cubicBezTo>
                  <a:cubicBezTo>
                    <a:pt x="1" y="494"/>
                    <a:pt x="131" y="657"/>
                    <a:pt x="327" y="657"/>
                  </a:cubicBezTo>
                  <a:cubicBezTo>
                    <a:pt x="490" y="657"/>
                    <a:pt x="653" y="559"/>
                    <a:pt x="653" y="331"/>
                  </a:cubicBezTo>
                  <a:cubicBezTo>
                    <a:pt x="653" y="152"/>
                    <a:pt x="544" y="0"/>
                    <a:pt x="37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"/>
            <p:cNvSpPr/>
            <p:nvPr/>
          </p:nvSpPr>
          <p:spPr>
            <a:xfrm>
              <a:off x="3266050" y="4629550"/>
              <a:ext cx="18775" cy="18800"/>
            </a:xfrm>
            <a:custGeom>
              <a:avLst/>
              <a:gdLst/>
              <a:ahLst/>
              <a:cxnLst/>
              <a:rect l="l" t="t" r="r" b="b"/>
              <a:pathLst>
                <a:path w="751" h="752" extrusionOk="0">
                  <a:moveTo>
                    <a:pt x="359" y="1"/>
                  </a:moveTo>
                  <a:cubicBezTo>
                    <a:pt x="164" y="1"/>
                    <a:pt x="1" y="164"/>
                    <a:pt x="1" y="360"/>
                  </a:cubicBezTo>
                  <a:cubicBezTo>
                    <a:pt x="1" y="588"/>
                    <a:pt x="164" y="751"/>
                    <a:pt x="359" y="751"/>
                  </a:cubicBezTo>
                  <a:cubicBezTo>
                    <a:pt x="588" y="751"/>
                    <a:pt x="751" y="588"/>
                    <a:pt x="751" y="360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"/>
            <p:cNvSpPr/>
            <p:nvPr/>
          </p:nvSpPr>
          <p:spPr>
            <a:xfrm>
              <a:off x="3140475" y="4587150"/>
              <a:ext cx="18775" cy="17975"/>
            </a:xfrm>
            <a:custGeom>
              <a:avLst/>
              <a:gdLst/>
              <a:ahLst/>
              <a:cxnLst/>
              <a:rect l="l" t="t" r="r" b="b"/>
              <a:pathLst>
                <a:path w="751" h="719" extrusionOk="0">
                  <a:moveTo>
                    <a:pt x="392" y="1"/>
                  </a:moveTo>
                  <a:cubicBezTo>
                    <a:pt x="163" y="1"/>
                    <a:pt x="0" y="164"/>
                    <a:pt x="0" y="360"/>
                  </a:cubicBezTo>
                  <a:cubicBezTo>
                    <a:pt x="0" y="555"/>
                    <a:pt x="163" y="718"/>
                    <a:pt x="392" y="718"/>
                  </a:cubicBezTo>
                  <a:cubicBezTo>
                    <a:pt x="587" y="718"/>
                    <a:pt x="750" y="555"/>
                    <a:pt x="750" y="360"/>
                  </a:cubicBezTo>
                  <a:cubicBezTo>
                    <a:pt x="750" y="164"/>
                    <a:pt x="587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"/>
            <p:cNvSpPr/>
            <p:nvPr/>
          </p:nvSpPr>
          <p:spPr>
            <a:xfrm>
              <a:off x="3016500" y="4534975"/>
              <a:ext cx="20425" cy="20400"/>
            </a:xfrm>
            <a:custGeom>
              <a:avLst/>
              <a:gdLst/>
              <a:ahLst/>
              <a:cxnLst/>
              <a:rect l="l" t="t" r="r" b="b"/>
              <a:pathLst>
                <a:path w="817" h="816" extrusionOk="0">
                  <a:moveTo>
                    <a:pt x="392" y="0"/>
                  </a:moveTo>
                  <a:cubicBezTo>
                    <a:pt x="164" y="0"/>
                    <a:pt x="1" y="196"/>
                    <a:pt x="1" y="392"/>
                  </a:cubicBezTo>
                  <a:cubicBezTo>
                    <a:pt x="1" y="652"/>
                    <a:pt x="197" y="816"/>
                    <a:pt x="392" y="816"/>
                  </a:cubicBezTo>
                  <a:cubicBezTo>
                    <a:pt x="653" y="816"/>
                    <a:pt x="816" y="620"/>
                    <a:pt x="816" y="392"/>
                  </a:cubicBezTo>
                  <a:cubicBezTo>
                    <a:pt x="816" y="196"/>
                    <a:pt x="621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"/>
            <p:cNvSpPr/>
            <p:nvPr/>
          </p:nvSpPr>
          <p:spPr>
            <a:xfrm>
              <a:off x="2897450" y="4475350"/>
              <a:ext cx="20400" cy="20500"/>
            </a:xfrm>
            <a:custGeom>
              <a:avLst/>
              <a:gdLst/>
              <a:ahLst/>
              <a:cxnLst/>
              <a:rect l="l" t="t" r="r" b="b"/>
              <a:pathLst>
                <a:path w="816" h="820" extrusionOk="0">
                  <a:moveTo>
                    <a:pt x="448" y="0"/>
                  </a:moveTo>
                  <a:cubicBezTo>
                    <a:pt x="430" y="0"/>
                    <a:pt x="411" y="1"/>
                    <a:pt x="392" y="4"/>
                  </a:cubicBezTo>
                  <a:cubicBezTo>
                    <a:pt x="196" y="4"/>
                    <a:pt x="0" y="167"/>
                    <a:pt x="0" y="428"/>
                  </a:cubicBezTo>
                  <a:cubicBezTo>
                    <a:pt x="0" y="624"/>
                    <a:pt x="163" y="819"/>
                    <a:pt x="392" y="819"/>
                  </a:cubicBezTo>
                  <a:cubicBezTo>
                    <a:pt x="588" y="819"/>
                    <a:pt x="816" y="656"/>
                    <a:pt x="816" y="428"/>
                  </a:cubicBezTo>
                  <a:cubicBezTo>
                    <a:pt x="816" y="186"/>
                    <a:pt x="676" y="0"/>
                    <a:pt x="44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"/>
            <p:cNvSpPr/>
            <p:nvPr/>
          </p:nvSpPr>
          <p:spPr>
            <a:xfrm>
              <a:off x="2781650" y="4406125"/>
              <a:ext cx="22850" cy="22850"/>
            </a:xfrm>
            <a:custGeom>
              <a:avLst/>
              <a:gdLst/>
              <a:ahLst/>
              <a:cxnLst/>
              <a:rect l="l" t="t" r="r" b="b"/>
              <a:pathLst>
                <a:path w="914" h="914" extrusionOk="0">
                  <a:moveTo>
                    <a:pt x="457" y="0"/>
                  </a:moveTo>
                  <a:cubicBezTo>
                    <a:pt x="229" y="0"/>
                    <a:pt x="0" y="228"/>
                    <a:pt x="0" y="457"/>
                  </a:cubicBezTo>
                  <a:cubicBezTo>
                    <a:pt x="0" y="718"/>
                    <a:pt x="229" y="913"/>
                    <a:pt x="457" y="913"/>
                  </a:cubicBezTo>
                  <a:cubicBezTo>
                    <a:pt x="718" y="913"/>
                    <a:pt x="914" y="718"/>
                    <a:pt x="914" y="457"/>
                  </a:cubicBezTo>
                  <a:cubicBezTo>
                    <a:pt x="914" y="228"/>
                    <a:pt x="718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"/>
            <p:cNvSpPr/>
            <p:nvPr/>
          </p:nvSpPr>
          <p:spPr>
            <a:xfrm>
              <a:off x="2673175" y="4330275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25" y="0"/>
                  </a:moveTo>
                  <a:cubicBezTo>
                    <a:pt x="197" y="0"/>
                    <a:pt x="1" y="196"/>
                    <a:pt x="1" y="425"/>
                  </a:cubicBezTo>
                  <a:cubicBezTo>
                    <a:pt x="1" y="685"/>
                    <a:pt x="197" y="881"/>
                    <a:pt x="425" y="881"/>
                  </a:cubicBezTo>
                  <a:cubicBezTo>
                    <a:pt x="686" y="881"/>
                    <a:pt x="882" y="685"/>
                    <a:pt x="882" y="425"/>
                  </a:cubicBezTo>
                  <a:cubicBezTo>
                    <a:pt x="882" y="196"/>
                    <a:pt x="686" y="0"/>
                    <a:pt x="42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"/>
            <p:cNvSpPr/>
            <p:nvPr/>
          </p:nvSpPr>
          <p:spPr>
            <a:xfrm>
              <a:off x="2567975" y="4245475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197" y="0"/>
                    <a:pt x="1" y="196"/>
                    <a:pt x="1" y="489"/>
                  </a:cubicBezTo>
                  <a:cubicBezTo>
                    <a:pt x="1" y="783"/>
                    <a:pt x="229" y="979"/>
                    <a:pt x="490" y="979"/>
                  </a:cubicBezTo>
                  <a:cubicBezTo>
                    <a:pt x="784" y="979"/>
                    <a:pt x="980" y="718"/>
                    <a:pt x="980" y="489"/>
                  </a:cubicBezTo>
                  <a:cubicBezTo>
                    <a:pt x="980" y="228"/>
                    <a:pt x="784" y="33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"/>
            <p:cNvSpPr/>
            <p:nvPr/>
          </p:nvSpPr>
          <p:spPr>
            <a:xfrm>
              <a:off x="2470950" y="4154950"/>
              <a:ext cx="24475" cy="24475"/>
            </a:xfrm>
            <a:custGeom>
              <a:avLst/>
              <a:gdLst/>
              <a:ahLst/>
              <a:cxnLst/>
              <a:rect l="l" t="t" r="r" b="b"/>
              <a:pathLst>
                <a:path w="979" h="979" extrusionOk="0">
                  <a:moveTo>
                    <a:pt x="489" y="0"/>
                  </a:moveTo>
                  <a:cubicBezTo>
                    <a:pt x="196" y="0"/>
                    <a:pt x="0" y="196"/>
                    <a:pt x="0" y="490"/>
                  </a:cubicBezTo>
                  <a:cubicBezTo>
                    <a:pt x="0" y="750"/>
                    <a:pt x="196" y="979"/>
                    <a:pt x="489" y="979"/>
                  </a:cubicBezTo>
                  <a:cubicBezTo>
                    <a:pt x="783" y="979"/>
                    <a:pt x="979" y="750"/>
                    <a:pt x="979" y="490"/>
                  </a:cubicBezTo>
                  <a:cubicBezTo>
                    <a:pt x="979" y="196"/>
                    <a:pt x="750" y="0"/>
                    <a:pt x="48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"/>
            <p:cNvSpPr/>
            <p:nvPr/>
          </p:nvSpPr>
          <p:spPr>
            <a:xfrm>
              <a:off x="2377975" y="4057075"/>
              <a:ext cx="26925" cy="26125"/>
            </a:xfrm>
            <a:custGeom>
              <a:avLst/>
              <a:gdLst/>
              <a:ahLst/>
              <a:cxnLst/>
              <a:rect l="l" t="t" r="r" b="b"/>
              <a:pathLst>
                <a:path w="1077" h="1045" extrusionOk="0">
                  <a:moveTo>
                    <a:pt x="555" y="1"/>
                  </a:moveTo>
                  <a:cubicBezTo>
                    <a:pt x="261" y="1"/>
                    <a:pt x="1" y="229"/>
                    <a:pt x="1" y="523"/>
                  </a:cubicBezTo>
                  <a:cubicBezTo>
                    <a:pt x="1" y="816"/>
                    <a:pt x="261" y="1045"/>
                    <a:pt x="555" y="1045"/>
                  </a:cubicBezTo>
                  <a:cubicBezTo>
                    <a:pt x="816" y="1045"/>
                    <a:pt x="1077" y="816"/>
                    <a:pt x="1077" y="523"/>
                  </a:cubicBezTo>
                  <a:cubicBezTo>
                    <a:pt x="1077" y="229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"/>
            <p:cNvSpPr/>
            <p:nvPr/>
          </p:nvSpPr>
          <p:spPr>
            <a:xfrm>
              <a:off x="2295600" y="3952700"/>
              <a:ext cx="26950" cy="26925"/>
            </a:xfrm>
            <a:custGeom>
              <a:avLst/>
              <a:gdLst/>
              <a:ahLst/>
              <a:cxnLst/>
              <a:rect l="l" t="t" r="r" b="b"/>
              <a:pathLst>
                <a:path w="1078" h="1077" extrusionOk="0">
                  <a:moveTo>
                    <a:pt x="523" y="0"/>
                  </a:moveTo>
                  <a:cubicBezTo>
                    <a:pt x="262" y="0"/>
                    <a:pt x="1" y="261"/>
                    <a:pt x="1" y="522"/>
                  </a:cubicBezTo>
                  <a:cubicBezTo>
                    <a:pt x="1" y="816"/>
                    <a:pt x="262" y="1077"/>
                    <a:pt x="523" y="1077"/>
                  </a:cubicBezTo>
                  <a:cubicBezTo>
                    <a:pt x="816" y="1077"/>
                    <a:pt x="1077" y="816"/>
                    <a:pt x="1077" y="522"/>
                  </a:cubicBezTo>
                  <a:cubicBezTo>
                    <a:pt x="1077" y="261"/>
                    <a:pt x="816" y="0"/>
                    <a:pt x="52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"/>
            <p:cNvSpPr/>
            <p:nvPr/>
          </p:nvSpPr>
          <p:spPr>
            <a:xfrm>
              <a:off x="2218950" y="3843350"/>
              <a:ext cx="26950" cy="27000"/>
            </a:xfrm>
            <a:custGeom>
              <a:avLst/>
              <a:gdLst/>
              <a:ahLst/>
              <a:cxnLst/>
              <a:rect l="l" t="t" r="r" b="b"/>
              <a:pathLst>
                <a:path w="1078" h="1080" extrusionOk="0">
                  <a:moveTo>
                    <a:pt x="600" y="1"/>
                  </a:moveTo>
                  <a:cubicBezTo>
                    <a:pt x="585" y="1"/>
                    <a:pt x="570" y="2"/>
                    <a:pt x="555" y="3"/>
                  </a:cubicBezTo>
                  <a:cubicBezTo>
                    <a:pt x="262" y="3"/>
                    <a:pt x="1" y="264"/>
                    <a:pt x="1" y="558"/>
                  </a:cubicBezTo>
                  <a:cubicBezTo>
                    <a:pt x="1" y="819"/>
                    <a:pt x="262" y="1080"/>
                    <a:pt x="555" y="1080"/>
                  </a:cubicBezTo>
                  <a:cubicBezTo>
                    <a:pt x="816" y="1080"/>
                    <a:pt x="1077" y="819"/>
                    <a:pt x="1077" y="558"/>
                  </a:cubicBezTo>
                  <a:cubicBezTo>
                    <a:pt x="1077" y="250"/>
                    <a:pt x="845" y="1"/>
                    <a:pt x="60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"/>
            <p:cNvSpPr/>
            <p:nvPr/>
          </p:nvSpPr>
          <p:spPr>
            <a:xfrm>
              <a:off x="2149625" y="3728450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88" y="0"/>
                  </a:moveTo>
                  <a:cubicBezTo>
                    <a:pt x="262" y="0"/>
                    <a:pt x="1" y="261"/>
                    <a:pt x="1" y="587"/>
                  </a:cubicBezTo>
                  <a:cubicBezTo>
                    <a:pt x="1" y="913"/>
                    <a:pt x="262" y="1142"/>
                    <a:pt x="588" y="1142"/>
                  </a:cubicBezTo>
                  <a:cubicBezTo>
                    <a:pt x="914" y="1142"/>
                    <a:pt x="1143" y="913"/>
                    <a:pt x="1143" y="587"/>
                  </a:cubicBezTo>
                  <a:cubicBezTo>
                    <a:pt x="1143" y="261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"/>
            <p:cNvSpPr/>
            <p:nvPr/>
          </p:nvSpPr>
          <p:spPr>
            <a:xfrm>
              <a:off x="2090925" y="36093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0" y="229"/>
                    <a:pt x="0" y="555"/>
                  </a:cubicBezTo>
                  <a:cubicBezTo>
                    <a:pt x="0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9"/>
                    <a:pt x="848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"/>
            <p:cNvSpPr/>
            <p:nvPr/>
          </p:nvSpPr>
          <p:spPr>
            <a:xfrm>
              <a:off x="2037925" y="3484600"/>
              <a:ext cx="30175" cy="31025"/>
            </a:xfrm>
            <a:custGeom>
              <a:avLst/>
              <a:gdLst/>
              <a:ahLst/>
              <a:cxnLst/>
              <a:rect l="l" t="t" r="r" b="b"/>
              <a:pathLst>
                <a:path w="1207" h="1241" extrusionOk="0">
                  <a:moveTo>
                    <a:pt x="620" y="1"/>
                  </a:moveTo>
                  <a:cubicBezTo>
                    <a:pt x="294" y="1"/>
                    <a:pt x="0" y="294"/>
                    <a:pt x="0" y="620"/>
                  </a:cubicBezTo>
                  <a:cubicBezTo>
                    <a:pt x="0" y="947"/>
                    <a:pt x="294" y="1240"/>
                    <a:pt x="620" y="1240"/>
                  </a:cubicBezTo>
                  <a:cubicBezTo>
                    <a:pt x="946" y="1240"/>
                    <a:pt x="1207" y="947"/>
                    <a:pt x="1207" y="620"/>
                  </a:cubicBezTo>
                  <a:cubicBezTo>
                    <a:pt x="1207" y="294"/>
                    <a:pt x="946" y="66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"/>
            <p:cNvSpPr/>
            <p:nvPr/>
          </p:nvSpPr>
          <p:spPr>
            <a:xfrm>
              <a:off x="1996325" y="3359600"/>
              <a:ext cx="30200" cy="30425"/>
            </a:xfrm>
            <a:custGeom>
              <a:avLst/>
              <a:gdLst/>
              <a:ahLst/>
              <a:cxnLst/>
              <a:rect l="l" t="t" r="r" b="b"/>
              <a:pathLst>
                <a:path w="1208" h="1217" extrusionOk="0">
                  <a:moveTo>
                    <a:pt x="679" y="1"/>
                  </a:moveTo>
                  <a:cubicBezTo>
                    <a:pt x="649" y="1"/>
                    <a:pt x="618" y="4"/>
                    <a:pt x="588" y="10"/>
                  </a:cubicBezTo>
                  <a:cubicBezTo>
                    <a:pt x="261" y="10"/>
                    <a:pt x="0" y="271"/>
                    <a:pt x="0" y="597"/>
                  </a:cubicBezTo>
                  <a:cubicBezTo>
                    <a:pt x="0" y="923"/>
                    <a:pt x="261" y="1217"/>
                    <a:pt x="588" y="1217"/>
                  </a:cubicBezTo>
                  <a:cubicBezTo>
                    <a:pt x="914" y="1217"/>
                    <a:pt x="1207" y="923"/>
                    <a:pt x="1207" y="597"/>
                  </a:cubicBezTo>
                  <a:cubicBezTo>
                    <a:pt x="1207" y="272"/>
                    <a:pt x="967" y="1"/>
                    <a:pt x="6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"/>
            <p:cNvSpPr/>
            <p:nvPr/>
          </p:nvSpPr>
          <p:spPr>
            <a:xfrm>
              <a:off x="1961250" y="3228550"/>
              <a:ext cx="32650" cy="33450"/>
            </a:xfrm>
            <a:custGeom>
              <a:avLst/>
              <a:gdLst/>
              <a:ahLst/>
              <a:cxnLst/>
              <a:rect l="l" t="t" r="r" b="b"/>
              <a:pathLst>
                <a:path w="1306" h="1338" extrusionOk="0">
                  <a:moveTo>
                    <a:pt x="653" y="0"/>
                  </a:moveTo>
                  <a:cubicBezTo>
                    <a:pt x="294" y="0"/>
                    <a:pt x="1" y="294"/>
                    <a:pt x="1" y="685"/>
                  </a:cubicBezTo>
                  <a:cubicBezTo>
                    <a:pt x="1" y="1044"/>
                    <a:pt x="294" y="1337"/>
                    <a:pt x="653" y="1337"/>
                  </a:cubicBezTo>
                  <a:cubicBezTo>
                    <a:pt x="1012" y="1337"/>
                    <a:pt x="1306" y="1044"/>
                    <a:pt x="1306" y="685"/>
                  </a:cubicBezTo>
                  <a:cubicBezTo>
                    <a:pt x="1306" y="359"/>
                    <a:pt x="1012" y="65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"/>
            <p:cNvSpPr/>
            <p:nvPr/>
          </p:nvSpPr>
          <p:spPr>
            <a:xfrm>
              <a:off x="1937600" y="3098050"/>
              <a:ext cx="32650" cy="33475"/>
            </a:xfrm>
            <a:custGeom>
              <a:avLst/>
              <a:gdLst/>
              <a:ahLst/>
              <a:cxnLst/>
              <a:rect l="l" t="t" r="r" b="b"/>
              <a:pathLst>
                <a:path w="1306" h="1339" extrusionOk="0">
                  <a:moveTo>
                    <a:pt x="653" y="1"/>
                  </a:moveTo>
                  <a:cubicBezTo>
                    <a:pt x="294" y="1"/>
                    <a:pt x="1" y="294"/>
                    <a:pt x="1" y="686"/>
                  </a:cubicBezTo>
                  <a:cubicBezTo>
                    <a:pt x="1" y="1045"/>
                    <a:pt x="294" y="1338"/>
                    <a:pt x="653" y="1338"/>
                  </a:cubicBezTo>
                  <a:cubicBezTo>
                    <a:pt x="1045" y="1338"/>
                    <a:pt x="1306" y="1045"/>
                    <a:pt x="1306" y="686"/>
                  </a:cubicBezTo>
                  <a:cubicBezTo>
                    <a:pt x="1306" y="294"/>
                    <a:pt x="1045" y="33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"/>
            <p:cNvSpPr/>
            <p:nvPr/>
          </p:nvSpPr>
          <p:spPr>
            <a:xfrm>
              <a:off x="1924550" y="29659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1" y="294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6" y="1012"/>
                    <a:pt x="1306" y="653"/>
                  </a:cubicBezTo>
                  <a:cubicBezTo>
                    <a:pt x="1306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"/>
            <p:cNvSpPr/>
            <p:nvPr/>
          </p:nvSpPr>
          <p:spPr>
            <a:xfrm>
              <a:off x="1917225" y="2831400"/>
              <a:ext cx="35075" cy="35075"/>
            </a:xfrm>
            <a:custGeom>
              <a:avLst/>
              <a:gdLst/>
              <a:ahLst/>
              <a:cxnLst/>
              <a:rect l="l" t="t" r="r" b="b"/>
              <a:pathLst>
                <a:path w="1403" h="1403" extrusionOk="0">
                  <a:moveTo>
                    <a:pt x="718" y="0"/>
                  </a:moveTo>
                  <a:cubicBezTo>
                    <a:pt x="294" y="0"/>
                    <a:pt x="0" y="326"/>
                    <a:pt x="0" y="685"/>
                  </a:cubicBezTo>
                  <a:cubicBezTo>
                    <a:pt x="0" y="1109"/>
                    <a:pt x="327" y="1403"/>
                    <a:pt x="718" y="1403"/>
                  </a:cubicBezTo>
                  <a:cubicBezTo>
                    <a:pt x="1109" y="1403"/>
                    <a:pt x="1403" y="1077"/>
                    <a:pt x="1403" y="685"/>
                  </a:cubicBezTo>
                  <a:cubicBezTo>
                    <a:pt x="1403" y="326"/>
                    <a:pt x="1109" y="33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"/>
            <p:cNvSpPr/>
            <p:nvPr/>
          </p:nvSpPr>
          <p:spPr>
            <a:xfrm>
              <a:off x="1922925" y="269927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6" y="1"/>
                  </a:moveTo>
                  <a:cubicBezTo>
                    <a:pt x="294" y="1"/>
                    <a:pt x="1" y="327"/>
                    <a:pt x="1" y="686"/>
                  </a:cubicBezTo>
                  <a:cubicBezTo>
                    <a:pt x="1" y="1045"/>
                    <a:pt x="294" y="1371"/>
                    <a:pt x="686" y="1371"/>
                  </a:cubicBezTo>
                  <a:cubicBezTo>
                    <a:pt x="1044" y="1371"/>
                    <a:pt x="1371" y="1045"/>
                    <a:pt x="1371" y="686"/>
                  </a:cubicBezTo>
                  <a:cubicBezTo>
                    <a:pt x="1371" y="262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"/>
            <p:cNvSpPr/>
            <p:nvPr/>
          </p:nvSpPr>
          <p:spPr>
            <a:xfrm>
              <a:off x="1936800" y="2566350"/>
              <a:ext cx="34275" cy="35100"/>
            </a:xfrm>
            <a:custGeom>
              <a:avLst/>
              <a:gdLst/>
              <a:ahLst/>
              <a:cxnLst/>
              <a:rect l="l" t="t" r="r" b="b"/>
              <a:pathLst>
                <a:path w="1371" h="1404" extrusionOk="0">
                  <a:moveTo>
                    <a:pt x="685" y="1"/>
                  </a:moveTo>
                  <a:cubicBezTo>
                    <a:pt x="326" y="1"/>
                    <a:pt x="0" y="327"/>
                    <a:pt x="0" y="686"/>
                  </a:cubicBezTo>
                  <a:cubicBezTo>
                    <a:pt x="0" y="1045"/>
                    <a:pt x="326" y="1403"/>
                    <a:pt x="685" y="1403"/>
                  </a:cubicBezTo>
                  <a:cubicBezTo>
                    <a:pt x="1077" y="1403"/>
                    <a:pt x="1370" y="1077"/>
                    <a:pt x="1370" y="686"/>
                  </a:cubicBezTo>
                  <a:cubicBezTo>
                    <a:pt x="1370" y="294"/>
                    <a:pt x="1109" y="1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"/>
            <p:cNvSpPr/>
            <p:nvPr/>
          </p:nvSpPr>
          <p:spPr>
            <a:xfrm>
              <a:off x="1961250" y="2435050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686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294" y="1371"/>
                    <a:pt x="686" y="1371"/>
                  </a:cubicBezTo>
                  <a:cubicBezTo>
                    <a:pt x="1077" y="1371"/>
                    <a:pt x="1403" y="1110"/>
                    <a:pt x="1403" y="686"/>
                  </a:cubicBezTo>
                  <a:cubicBezTo>
                    <a:pt x="1403" y="327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"/>
            <p:cNvSpPr/>
            <p:nvPr/>
          </p:nvSpPr>
          <p:spPr>
            <a:xfrm>
              <a:off x="1993050" y="23054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9" y="0"/>
                  </a:moveTo>
                  <a:cubicBezTo>
                    <a:pt x="327" y="0"/>
                    <a:pt x="1" y="327"/>
                    <a:pt x="1" y="751"/>
                  </a:cubicBezTo>
                  <a:cubicBezTo>
                    <a:pt x="1" y="1142"/>
                    <a:pt x="327" y="1468"/>
                    <a:pt x="719" y="1468"/>
                  </a:cubicBezTo>
                  <a:cubicBezTo>
                    <a:pt x="1143" y="1468"/>
                    <a:pt x="1469" y="1142"/>
                    <a:pt x="1469" y="751"/>
                  </a:cubicBezTo>
                  <a:cubicBezTo>
                    <a:pt x="1469" y="327"/>
                    <a:pt x="1143" y="0"/>
                    <a:pt x="71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"/>
            <p:cNvSpPr/>
            <p:nvPr/>
          </p:nvSpPr>
          <p:spPr>
            <a:xfrm>
              <a:off x="2034650" y="21790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0"/>
                  </a:moveTo>
                  <a:cubicBezTo>
                    <a:pt x="327" y="0"/>
                    <a:pt x="1" y="326"/>
                    <a:pt x="1" y="751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6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"/>
            <p:cNvSpPr/>
            <p:nvPr/>
          </p:nvSpPr>
          <p:spPr>
            <a:xfrm>
              <a:off x="2085200" y="205585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60" y="1"/>
                    <a:pt x="1" y="327"/>
                    <a:pt x="1" y="718"/>
                  </a:cubicBezTo>
                  <a:cubicBezTo>
                    <a:pt x="1" y="1142"/>
                    <a:pt x="360" y="1469"/>
                    <a:pt x="751" y="1469"/>
                  </a:cubicBezTo>
                  <a:cubicBezTo>
                    <a:pt x="1143" y="1469"/>
                    <a:pt x="1469" y="1142"/>
                    <a:pt x="1469" y="718"/>
                  </a:cubicBezTo>
                  <a:cubicBezTo>
                    <a:pt x="1469" y="327"/>
                    <a:pt x="1143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"/>
            <p:cNvSpPr/>
            <p:nvPr/>
          </p:nvSpPr>
          <p:spPr>
            <a:xfrm>
              <a:off x="2144750" y="19368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51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59"/>
                    <a:pt x="1142" y="33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"/>
            <p:cNvSpPr/>
            <p:nvPr/>
          </p:nvSpPr>
          <p:spPr>
            <a:xfrm>
              <a:off x="2213250" y="1821800"/>
              <a:ext cx="36725" cy="37550"/>
            </a:xfrm>
            <a:custGeom>
              <a:avLst/>
              <a:gdLst/>
              <a:ahLst/>
              <a:cxnLst/>
              <a:rect l="l" t="t" r="r" b="b"/>
              <a:pathLst>
                <a:path w="1469" h="1502" extrusionOk="0">
                  <a:moveTo>
                    <a:pt x="718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2"/>
                    <a:pt x="327" y="1501"/>
                    <a:pt x="718" y="1501"/>
                  </a:cubicBezTo>
                  <a:cubicBezTo>
                    <a:pt x="1142" y="1501"/>
                    <a:pt x="1468" y="1142"/>
                    <a:pt x="1468" y="751"/>
                  </a:cubicBezTo>
                  <a:cubicBezTo>
                    <a:pt x="1468" y="327"/>
                    <a:pt x="1142" y="33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"/>
            <p:cNvSpPr/>
            <p:nvPr/>
          </p:nvSpPr>
          <p:spPr>
            <a:xfrm>
              <a:off x="2289900" y="171335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0"/>
                  </a:moveTo>
                  <a:cubicBezTo>
                    <a:pt x="327" y="0"/>
                    <a:pt x="1" y="327"/>
                    <a:pt x="1" y="718"/>
                  </a:cubicBezTo>
                  <a:cubicBezTo>
                    <a:pt x="1" y="1142"/>
                    <a:pt x="327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"/>
            <p:cNvSpPr/>
            <p:nvPr/>
          </p:nvSpPr>
          <p:spPr>
            <a:xfrm>
              <a:off x="2373075" y="160895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1" y="327"/>
                    <a:pt x="1" y="751"/>
                  </a:cubicBezTo>
                  <a:cubicBezTo>
                    <a:pt x="1" y="1143"/>
                    <a:pt x="327" y="1469"/>
                    <a:pt x="751" y="1469"/>
                  </a:cubicBezTo>
                  <a:cubicBezTo>
                    <a:pt x="1143" y="1469"/>
                    <a:pt x="1469" y="1143"/>
                    <a:pt x="1469" y="751"/>
                  </a:cubicBezTo>
                  <a:cubicBezTo>
                    <a:pt x="1469" y="327"/>
                    <a:pt x="1143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"/>
            <p:cNvSpPr/>
            <p:nvPr/>
          </p:nvSpPr>
          <p:spPr>
            <a:xfrm>
              <a:off x="2463600" y="15127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1" y="327"/>
                    <a:pt x="1" y="718"/>
                  </a:cubicBezTo>
                  <a:cubicBezTo>
                    <a:pt x="1" y="1143"/>
                    <a:pt x="327" y="1469"/>
                    <a:pt x="751" y="1469"/>
                  </a:cubicBezTo>
                  <a:cubicBezTo>
                    <a:pt x="1142" y="1469"/>
                    <a:pt x="1469" y="1143"/>
                    <a:pt x="1469" y="718"/>
                  </a:cubicBezTo>
                  <a:cubicBezTo>
                    <a:pt x="1469" y="327"/>
                    <a:pt x="1142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"/>
            <p:cNvSpPr/>
            <p:nvPr/>
          </p:nvSpPr>
          <p:spPr>
            <a:xfrm>
              <a:off x="2560650" y="14214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0"/>
                  </a:moveTo>
                  <a:cubicBezTo>
                    <a:pt x="327" y="0"/>
                    <a:pt x="0" y="327"/>
                    <a:pt x="0" y="751"/>
                  </a:cubicBezTo>
                  <a:cubicBezTo>
                    <a:pt x="0" y="1142"/>
                    <a:pt x="327" y="1468"/>
                    <a:pt x="718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7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"/>
            <p:cNvSpPr/>
            <p:nvPr/>
          </p:nvSpPr>
          <p:spPr>
            <a:xfrm>
              <a:off x="2664225" y="1338225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50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74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"/>
            <p:cNvSpPr/>
            <p:nvPr/>
          </p:nvSpPr>
          <p:spPr>
            <a:xfrm>
              <a:off x="2775125" y="1262375"/>
              <a:ext cx="34275" cy="35100"/>
            </a:xfrm>
            <a:custGeom>
              <a:avLst/>
              <a:gdLst/>
              <a:ahLst/>
              <a:cxnLst/>
              <a:rect l="l" t="t" r="r" b="b"/>
              <a:pathLst>
                <a:path w="1371" h="1404" extrusionOk="0">
                  <a:moveTo>
                    <a:pt x="685" y="1"/>
                  </a:moveTo>
                  <a:cubicBezTo>
                    <a:pt x="327" y="1"/>
                    <a:pt x="0" y="327"/>
                    <a:pt x="0" y="718"/>
                  </a:cubicBezTo>
                  <a:cubicBezTo>
                    <a:pt x="0" y="1077"/>
                    <a:pt x="327" y="1403"/>
                    <a:pt x="685" y="1403"/>
                  </a:cubicBezTo>
                  <a:cubicBezTo>
                    <a:pt x="1044" y="1403"/>
                    <a:pt x="1370" y="1077"/>
                    <a:pt x="1370" y="718"/>
                  </a:cubicBezTo>
                  <a:cubicBezTo>
                    <a:pt x="1370" y="327"/>
                    <a:pt x="1044" y="1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"/>
            <p:cNvSpPr/>
            <p:nvPr/>
          </p:nvSpPr>
          <p:spPr>
            <a:xfrm>
              <a:off x="2890100" y="119550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94" y="1"/>
                    <a:pt x="1" y="294"/>
                    <a:pt x="1" y="653"/>
                  </a:cubicBezTo>
                  <a:cubicBezTo>
                    <a:pt x="1" y="1012"/>
                    <a:pt x="294" y="1306"/>
                    <a:pt x="653" y="1306"/>
                  </a:cubicBezTo>
                  <a:cubicBezTo>
                    <a:pt x="1012" y="1306"/>
                    <a:pt x="1306" y="1012"/>
                    <a:pt x="1306" y="653"/>
                  </a:cubicBezTo>
                  <a:cubicBezTo>
                    <a:pt x="1306" y="294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"/>
            <p:cNvSpPr/>
            <p:nvPr/>
          </p:nvSpPr>
          <p:spPr>
            <a:xfrm>
              <a:off x="3011625" y="1136800"/>
              <a:ext cx="28550" cy="29375"/>
            </a:xfrm>
            <a:custGeom>
              <a:avLst/>
              <a:gdLst/>
              <a:ahLst/>
              <a:cxnLst/>
              <a:rect l="l" t="t" r="r" b="b"/>
              <a:pathLst>
                <a:path w="1142" h="1175" extrusionOk="0">
                  <a:moveTo>
                    <a:pt x="555" y="0"/>
                  </a:moveTo>
                  <a:cubicBezTo>
                    <a:pt x="228" y="0"/>
                    <a:pt x="0" y="261"/>
                    <a:pt x="0" y="587"/>
                  </a:cubicBezTo>
                  <a:cubicBezTo>
                    <a:pt x="0" y="913"/>
                    <a:pt x="228" y="1174"/>
                    <a:pt x="555" y="1174"/>
                  </a:cubicBezTo>
                  <a:cubicBezTo>
                    <a:pt x="881" y="1174"/>
                    <a:pt x="1142" y="913"/>
                    <a:pt x="1142" y="587"/>
                  </a:cubicBezTo>
                  <a:cubicBezTo>
                    <a:pt x="1142" y="294"/>
                    <a:pt x="881" y="33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"/>
            <p:cNvSpPr/>
            <p:nvPr/>
          </p:nvSpPr>
          <p:spPr>
            <a:xfrm>
              <a:off x="3136375" y="1087850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229" y="1"/>
                    <a:pt x="1" y="229"/>
                    <a:pt x="1" y="490"/>
                  </a:cubicBezTo>
                  <a:cubicBezTo>
                    <a:pt x="1" y="784"/>
                    <a:pt x="229" y="979"/>
                    <a:pt x="490" y="979"/>
                  </a:cubicBezTo>
                  <a:cubicBezTo>
                    <a:pt x="784" y="979"/>
                    <a:pt x="980" y="784"/>
                    <a:pt x="980" y="490"/>
                  </a:cubicBezTo>
                  <a:cubicBezTo>
                    <a:pt x="980" y="229"/>
                    <a:pt x="784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"/>
            <p:cNvSpPr/>
            <p:nvPr/>
          </p:nvSpPr>
          <p:spPr>
            <a:xfrm>
              <a:off x="3262800" y="1047900"/>
              <a:ext cx="22850" cy="22050"/>
            </a:xfrm>
            <a:custGeom>
              <a:avLst/>
              <a:gdLst/>
              <a:ahLst/>
              <a:cxnLst/>
              <a:rect l="l" t="t" r="r" b="b"/>
              <a:pathLst>
                <a:path w="914" h="882" extrusionOk="0">
                  <a:moveTo>
                    <a:pt x="457" y="1"/>
                  </a:moveTo>
                  <a:cubicBezTo>
                    <a:pt x="228" y="1"/>
                    <a:pt x="0" y="196"/>
                    <a:pt x="0" y="425"/>
                  </a:cubicBezTo>
                  <a:cubicBezTo>
                    <a:pt x="0" y="686"/>
                    <a:pt x="228" y="881"/>
                    <a:pt x="457" y="881"/>
                  </a:cubicBezTo>
                  <a:cubicBezTo>
                    <a:pt x="718" y="881"/>
                    <a:pt x="913" y="686"/>
                    <a:pt x="913" y="425"/>
                  </a:cubicBezTo>
                  <a:cubicBezTo>
                    <a:pt x="913" y="196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"/>
            <p:cNvSpPr/>
            <p:nvPr/>
          </p:nvSpPr>
          <p:spPr>
            <a:xfrm>
              <a:off x="3394900" y="1016900"/>
              <a:ext cx="17975" cy="18800"/>
            </a:xfrm>
            <a:custGeom>
              <a:avLst/>
              <a:gdLst/>
              <a:ahLst/>
              <a:cxnLst/>
              <a:rect l="l" t="t" r="r" b="b"/>
              <a:pathLst>
                <a:path w="719" h="752" extrusionOk="0">
                  <a:moveTo>
                    <a:pt x="359" y="1"/>
                  </a:moveTo>
                  <a:cubicBezTo>
                    <a:pt x="164" y="1"/>
                    <a:pt x="0" y="164"/>
                    <a:pt x="0" y="360"/>
                  </a:cubicBezTo>
                  <a:cubicBezTo>
                    <a:pt x="0" y="588"/>
                    <a:pt x="164" y="751"/>
                    <a:pt x="359" y="751"/>
                  </a:cubicBezTo>
                  <a:cubicBezTo>
                    <a:pt x="555" y="751"/>
                    <a:pt x="718" y="588"/>
                    <a:pt x="718" y="360"/>
                  </a:cubicBezTo>
                  <a:cubicBezTo>
                    <a:pt x="718" y="164"/>
                    <a:pt x="555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"/>
            <p:cNvSpPr/>
            <p:nvPr/>
          </p:nvSpPr>
          <p:spPr>
            <a:xfrm>
              <a:off x="3527000" y="994900"/>
              <a:ext cx="14725" cy="13875"/>
            </a:xfrm>
            <a:custGeom>
              <a:avLst/>
              <a:gdLst/>
              <a:ahLst/>
              <a:cxnLst/>
              <a:rect l="l" t="t" r="r" b="b"/>
              <a:pathLst>
                <a:path w="589" h="555" extrusionOk="0">
                  <a:moveTo>
                    <a:pt x="294" y="0"/>
                  </a:moveTo>
                  <a:cubicBezTo>
                    <a:pt x="131" y="0"/>
                    <a:pt x="1" y="98"/>
                    <a:pt x="1" y="261"/>
                  </a:cubicBezTo>
                  <a:cubicBezTo>
                    <a:pt x="1" y="424"/>
                    <a:pt x="131" y="555"/>
                    <a:pt x="294" y="555"/>
                  </a:cubicBezTo>
                  <a:cubicBezTo>
                    <a:pt x="458" y="555"/>
                    <a:pt x="588" y="424"/>
                    <a:pt x="588" y="261"/>
                  </a:cubicBezTo>
                  <a:cubicBezTo>
                    <a:pt x="588" y="98"/>
                    <a:pt x="458" y="0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"/>
            <p:cNvSpPr/>
            <p:nvPr/>
          </p:nvSpPr>
          <p:spPr>
            <a:xfrm>
              <a:off x="3660750" y="9810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9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392"/>
                    <a:pt x="131" y="490"/>
                    <a:pt x="229" y="490"/>
                  </a:cubicBezTo>
                  <a:cubicBezTo>
                    <a:pt x="359" y="490"/>
                    <a:pt x="490" y="392"/>
                    <a:pt x="490" y="262"/>
                  </a:cubicBezTo>
                  <a:cubicBezTo>
                    <a:pt x="490" y="131"/>
                    <a:pt x="359" y="66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"/>
            <p:cNvSpPr/>
            <p:nvPr/>
          </p:nvSpPr>
          <p:spPr>
            <a:xfrm>
              <a:off x="3795300" y="977775"/>
              <a:ext cx="9825" cy="10625"/>
            </a:xfrm>
            <a:custGeom>
              <a:avLst/>
              <a:gdLst/>
              <a:ahLst/>
              <a:cxnLst/>
              <a:rect l="l" t="t" r="r" b="b"/>
              <a:pathLst>
                <a:path w="393" h="425" extrusionOk="0">
                  <a:moveTo>
                    <a:pt x="197" y="0"/>
                  </a:moveTo>
                  <a:cubicBezTo>
                    <a:pt x="66" y="0"/>
                    <a:pt x="1" y="98"/>
                    <a:pt x="1" y="229"/>
                  </a:cubicBezTo>
                  <a:cubicBezTo>
                    <a:pt x="1" y="326"/>
                    <a:pt x="66" y="424"/>
                    <a:pt x="197" y="424"/>
                  </a:cubicBezTo>
                  <a:cubicBezTo>
                    <a:pt x="327" y="424"/>
                    <a:pt x="392" y="326"/>
                    <a:pt x="392" y="229"/>
                  </a:cubicBezTo>
                  <a:cubicBezTo>
                    <a:pt x="392" y="98"/>
                    <a:pt x="294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"/>
            <p:cNvSpPr/>
            <p:nvPr/>
          </p:nvSpPr>
          <p:spPr>
            <a:xfrm>
              <a:off x="3929875" y="9834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1"/>
                  </a:moveTo>
                  <a:cubicBezTo>
                    <a:pt x="65" y="1"/>
                    <a:pt x="0" y="66"/>
                    <a:pt x="0" y="164"/>
                  </a:cubicBezTo>
                  <a:cubicBezTo>
                    <a:pt x="0" y="229"/>
                    <a:pt x="65" y="327"/>
                    <a:pt x="163" y="327"/>
                  </a:cubicBezTo>
                  <a:cubicBezTo>
                    <a:pt x="228" y="327"/>
                    <a:pt x="326" y="229"/>
                    <a:pt x="326" y="164"/>
                  </a:cubicBezTo>
                  <a:cubicBezTo>
                    <a:pt x="326" y="66"/>
                    <a:pt x="228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"/>
            <p:cNvSpPr/>
            <p:nvPr/>
          </p:nvSpPr>
          <p:spPr>
            <a:xfrm>
              <a:off x="4061975" y="99735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98" y="0"/>
                    <a:pt x="1" y="98"/>
                    <a:pt x="1" y="163"/>
                  </a:cubicBezTo>
                  <a:cubicBezTo>
                    <a:pt x="1" y="261"/>
                    <a:pt x="98" y="326"/>
                    <a:pt x="164" y="326"/>
                  </a:cubicBezTo>
                  <a:cubicBezTo>
                    <a:pt x="262" y="326"/>
                    <a:pt x="327" y="261"/>
                    <a:pt x="327" y="163"/>
                  </a:cubicBezTo>
                  <a:cubicBezTo>
                    <a:pt x="327" y="98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"/>
            <p:cNvSpPr/>
            <p:nvPr/>
          </p:nvSpPr>
          <p:spPr>
            <a:xfrm>
              <a:off x="4191650" y="1020175"/>
              <a:ext cx="9800" cy="9800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196" y="0"/>
                  </a:moveTo>
                  <a:cubicBezTo>
                    <a:pt x="65" y="0"/>
                    <a:pt x="0" y="66"/>
                    <a:pt x="0" y="196"/>
                  </a:cubicBezTo>
                  <a:cubicBezTo>
                    <a:pt x="0" y="327"/>
                    <a:pt x="65" y="392"/>
                    <a:pt x="196" y="392"/>
                  </a:cubicBezTo>
                  <a:cubicBezTo>
                    <a:pt x="326" y="392"/>
                    <a:pt x="392" y="327"/>
                    <a:pt x="392" y="196"/>
                  </a:cubicBezTo>
                  <a:cubicBezTo>
                    <a:pt x="392" y="131"/>
                    <a:pt x="294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"/>
            <p:cNvSpPr/>
            <p:nvPr/>
          </p:nvSpPr>
          <p:spPr>
            <a:xfrm>
              <a:off x="4320500" y="1052800"/>
              <a:ext cx="9800" cy="9800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196" y="0"/>
                  </a:moveTo>
                  <a:cubicBezTo>
                    <a:pt x="65" y="0"/>
                    <a:pt x="0" y="65"/>
                    <a:pt x="0" y="196"/>
                  </a:cubicBezTo>
                  <a:cubicBezTo>
                    <a:pt x="0" y="326"/>
                    <a:pt x="65" y="392"/>
                    <a:pt x="196" y="392"/>
                  </a:cubicBezTo>
                  <a:cubicBezTo>
                    <a:pt x="326" y="392"/>
                    <a:pt x="391" y="326"/>
                    <a:pt x="391" y="196"/>
                  </a:cubicBezTo>
                  <a:cubicBezTo>
                    <a:pt x="391" y="131"/>
                    <a:pt x="326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"/>
            <p:cNvSpPr/>
            <p:nvPr/>
          </p:nvSpPr>
          <p:spPr>
            <a:xfrm>
              <a:off x="4447700" y="1095075"/>
              <a:ext cx="9825" cy="10750"/>
            </a:xfrm>
            <a:custGeom>
              <a:avLst/>
              <a:gdLst/>
              <a:ahLst/>
              <a:cxnLst/>
              <a:rect l="l" t="t" r="r" b="b"/>
              <a:pathLst>
                <a:path w="393" h="430" extrusionOk="0">
                  <a:moveTo>
                    <a:pt x="227" y="0"/>
                  </a:moveTo>
                  <a:cubicBezTo>
                    <a:pt x="217" y="0"/>
                    <a:pt x="207" y="2"/>
                    <a:pt x="196" y="5"/>
                  </a:cubicBezTo>
                  <a:cubicBezTo>
                    <a:pt x="66" y="5"/>
                    <a:pt x="1" y="103"/>
                    <a:pt x="1" y="234"/>
                  </a:cubicBezTo>
                  <a:cubicBezTo>
                    <a:pt x="1" y="332"/>
                    <a:pt x="66" y="430"/>
                    <a:pt x="196" y="430"/>
                  </a:cubicBezTo>
                  <a:cubicBezTo>
                    <a:pt x="327" y="430"/>
                    <a:pt x="392" y="332"/>
                    <a:pt x="392" y="234"/>
                  </a:cubicBezTo>
                  <a:cubicBezTo>
                    <a:pt x="392" y="117"/>
                    <a:pt x="314" y="0"/>
                    <a:pt x="2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"/>
            <p:cNvSpPr/>
            <p:nvPr/>
          </p:nvSpPr>
          <p:spPr>
            <a:xfrm>
              <a:off x="4567575" y="1145750"/>
              <a:ext cx="12275" cy="11450"/>
            </a:xfrm>
            <a:custGeom>
              <a:avLst/>
              <a:gdLst/>
              <a:ahLst/>
              <a:cxnLst/>
              <a:rect l="l" t="t" r="r" b="b"/>
              <a:pathLst>
                <a:path w="491" h="458" extrusionOk="0">
                  <a:moveTo>
                    <a:pt x="262" y="1"/>
                  </a:moveTo>
                  <a:cubicBezTo>
                    <a:pt x="99" y="1"/>
                    <a:pt x="1" y="99"/>
                    <a:pt x="1" y="229"/>
                  </a:cubicBezTo>
                  <a:cubicBezTo>
                    <a:pt x="1" y="392"/>
                    <a:pt x="99" y="458"/>
                    <a:pt x="262" y="458"/>
                  </a:cubicBezTo>
                  <a:cubicBezTo>
                    <a:pt x="425" y="458"/>
                    <a:pt x="490" y="360"/>
                    <a:pt x="490" y="229"/>
                  </a:cubicBezTo>
                  <a:cubicBezTo>
                    <a:pt x="490" y="99"/>
                    <a:pt x="425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"/>
            <p:cNvSpPr/>
            <p:nvPr/>
          </p:nvSpPr>
          <p:spPr>
            <a:xfrm>
              <a:off x="4688275" y="120447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9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359"/>
                    <a:pt x="131" y="490"/>
                    <a:pt x="229" y="490"/>
                  </a:cubicBezTo>
                  <a:cubicBezTo>
                    <a:pt x="359" y="490"/>
                    <a:pt x="490" y="359"/>
                    <a:pt x="490" y="261"/>
                  </a:cubicBezTo>
                  <a:cubicBezTo>
                    <a:pt x="490" y="131"/>
                    <a:pt x="359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"/>
            <p:cNvSpPr/>
            <p:nvPr/>
          </p:nvSpPr>
          <p:spPr>
            <a:xfrm>
              <a:off x="4801625" y="1272150"/>
              <a:ext cx="13900" cy="13900"/>
            </a:xfrm>
            <a:custGeom>
              <a:avLst/>
              <a:gdLst/>
              <a:ahLst/>
              <a:cxnLst/>
              <a:rect l="l" t="t" r="r" b="b"/>
              <a:pathLst>
                <a:path w="556" h="556" extrusionOk="0">
                  <a:moveTo>
                    <a:pt x="262" y="1"/>
                  </a:moveTo>
                  <a:cubicBezTo>
                    <a:pt x="99" y="1"/>
                    <a:pt x="1" y="99"/>
                    <a:pt x="1" y="262"/>
                  </a:cubicBezTo>
                  <a:cubicBezTo>
                    <a:pt x="1" y="425"/>
                    <a:pt x="99" y="556"/>
                    <a:pt x="262" y="556"/>
                  </a:cubicBezTo>
                  <a:cubicBezTo>
                    <a:pt x="425" y="556"/>
                    <a:pt x="555" y="425"/>
                    <a:pt x="555" y="262"/>
                  </a:cubicBezTo>
                  <a:cubicBezTo>
                    <a:pt x="555" y="99"/>
                    <a:pt x="425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"/>
            <p:cNvSpPr/>
            <p:nvPr/>
          </p:nvSpPr>
          <p:spPr>
            <a:xfrm>
              <a:off x="4909275" y="134720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7" y="0"/>
                  </a:moveTo>
                  <a:cubicBezTo>
                    <a:pt x="131" y="0"/>
                    <a:pt x="1" y="163"/>
                    <a:pt x="1" y="326"/>
                  </a:cubicBezTo>
                  <a:cubicBezTo>
                    <a:pt x="1" y="522"/>
                    <a:pt x="164" y="652"/>
                    <a:pt x="327" y="652"/>
                  </a:cubicBezTo>
                  <a:cubicBezTo>
                    <a:pt x="523" y="652"/>
                    <a:pt x="653" y="489"/>
                    <a:pt x="653" y="326"/>
                  </a:cubicBezTo>
                  <a:cubicBezTo>
                    <a:pt x="653" y="163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"/>
            <p:cNvSpPr/>
            <p:nvPr/>
          </p:nvSpPr>
          <p:spPr>
            <a:xfrm>
              <a:off x="5013650" y="1430825"/>
              <a:ext cx="16350" cy="16700"/>
            </a:xfrm>
            <a:custGeom>
              <a:avLst/>
              <a:gdLst/>
              <a:ahLst/>
              <a:cxnLst/>
              <a:rect l="l" t="t" r="r" b="b"/>
              <a:pathLst>
                <a:path w="654" h="668" extrusionOk="0">
                  <a:moveTo>
                    <a:pt x="400" y="0"/>
                  </a:moveTo>
                  <a:cubicBezTo>
                    <a:pt x="376" y="0"/>
                    <a:pt x="352" y="5"/>
                    <a:pt x="327" y="15"/>
                  </a:cubicBezTo>
                  <a:cubicBezTo>
                    <a:pt x="164" y="15"/>
                    <a:pt x="1" y="113"/>
                    <a:pt x="1" y="341"/>
                  </a:cubicBezTo>
                  <a:cubicBezTo>
                    <a:pt x="1" y="472"/>
                    <a:pt x="99" y="667"/>
                    <a:pt x="327" y="667"/>
                  </a:cubicBezTo>
                  <a:cubicBezTo>
                    <a:pt x="490" y="667"/>
                    <a:pt x="653" y="537"/>
                    <a:pt x="653" y="341"/>
                  </a:cubicBezTo>
                  <a:cubicBezTo>
                    <a:pt x="653" y="147"/>
                    <a:pt x="536" y="0"/>
                    <a:pt x="40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"/>
            <p:cNvSpPr/>
            <p:nvPr/>
          </p:nvSpPr>
          <p:spPr>
            <a:xfrm>
              <a:off x="5109900" y="1520600"/>
              <a:ext cx="18775" cy="18250"/>
            </a:xfrm>
            <a:custGeom>
              <a:avLst/>
              <a:gdLst/>
              <a:ahLst/>
              <a:cxnLst/>
              <a:rect l="l" t="t" r="r" b="b"/>
              <a:pathLst>
                <a:path w="751" h="730" extrusionOk="0">
                  <a:moveTo>
                    <a:pt x="451" y="1"/>
                  </a:moveTo>
                  <a:cubicBezTo>
                    <a:pt x="431" y="1"/>
                    <a:pt x="411" y="4"/>
                    <a:pt x="392" y="12"/>
                  </a:cubicBezTo>
                  <a:cubicBezTo>
                    <a:pt x="163" y="12"/>
                    <a:pt x="0" y="175"/>
                    <a:pt x="0" y="371"/>
                  </a:cubicBezTo>
                  <a:cubicBezTo>
                    <a:pt x="0" y="567"/>
                    <a:pt x="163" y="730"/>
                    <a:pt x="392" y="730"/>
                  </a:cubicBezTo>
                  <a:cubicBezTo>
                    <a:pt x="587" y="730"/>
                    <a:pt x="750" y="567"/>
                    <a:pt x="750" y="371"/>
                  </a:cubicBezTo>
                  <a:cubicBezTo>
                    <a:pt x="750" y="198"/>
                    <a:pt x="598" y="1"/>
                    <a:pt x="4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"/>
            <p:cNvSpPr/>
            <p:nvPr/>
          </p:nvSpPr>
          <p:spPr>
            <a:xfrm>
              <a:off x="5198775" y="1616300"/>
              <a:ext cx="20425" cy="20425"/>
            </a:xfrm>
            <a:custGeom>
              <a:avLst/>
              <a:gdLst/>
              <a:ahLst/>
              <a:cxnLst/>
              <a:rect l="l" t="t" r="r" b="b"/>
              <a:pathLst>
                <a:path w="817" h="817" extrusionOk="0">
                  <a:moveTo>
                    <a:pt x="425" y="1"/>
                  </a:moveTo>
                  <a:cubicBezTo>
                    <a:pt x="196" y="1"/>
                    <a:pt x="1" y="164"/>
                    <a:pt x="1" y="392"/>
                  </a:cubicBezTo>
                  <a:cubicBezTo>
                    <a:pt x="1" y="620"/>
                    <a:pt x="164" y="816"/>
                    <a:pt x="425" y="816"/>
                  </a:cubicBezTo>
                  <a:cubicBezTo>
                    <a:pt x="620" y="816"/>
                    <a:pt x="816" y="653"/>
                    <a:pt x="816" y="392"/>
                  </a:cubicBezTo>
                  <a:cubicBezTo>
                    <a:pt x="816" y="196"/>
                    <a:pt x="653" y="1"/>
                    <a:pt x="42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"/>
            <p:cNvSpPr/>
            <p:nvPr/>
          </p:nvSpPr>
          <p:spPr>
            <a:xfrm>
              <a:off x="5281150" y="1719050"/>
              <a:ext cx="22850" cy="22875"/>
            </a:xfrm>
            <a:custGeom>
              <a:avLst/>
              <a:gdLst/>
              <a:ahLst/>
              <a:cxnLst/>
              <a:rect l="l" t="t" r="r" b="b"/>
              <a:pathLst>
                <a:path w="914" h="915" extrusionOk="0">
                  <a:moveTo>
                    <a:pt x="457" y="1"/>
                  </a:moveTo>
                  <a:cubicBezTo>
                    <a:pt x="196" y="1"/>
                    <a:pt x="0" y="229"/>
                    <a:pt x="0" y="457"/>
                  </a:cubicBezTo>
                  <a:cubicBezTo>
                    <a:pt x="0" y="718"/>
                    <a:pt x="196" y="914"/>
                    <a:pt x="457" y="914"/>
                  </a:cubicBezTo>
                  <a:cubicBezTo>
                    <a:pt x="718" y="914"/>
                    <a:pt x="914" y="718"/>
                    <a:pt x="914" y="457"/>
                  </a:cubicBezTo>
                  <a:cubicBezTo>
                    <a:pt x="914" y="229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"/>
            <p:cNvSpPr/>
            <p:nvPr/>
          </p:nvSpPr>
          <p:spPr>
            <a:xfrm>
              <a:off x="5356975" y="1827525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197" y="0"/>
                    <a:pt x="1" y="228"/>
                    <a:pt x="1" y="489"/>
                  </a:cubicBezTo>
                  <a:cubicBezTo>
                    <a:pt x="1" y="750"/>
                    <a:pt x="197" y="979"/>
                    <a:pt x="490" y="979"/>
                  </a:cubicBezTo>
                  <a:cubicBezTo>
                    <a:pt x="784" y="979"/>
                    <a:pt x="979" y="718"/>
                    <a:pt x="979" y="489"/>
                  </a:cubicBezTo>
                  <a:cubicBezTo>
                    <a:pt x="979" y="196"/>
                    <a:pt x="784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"/>
            <p:cNvSpPr/>
            <p:nvPr/>
          </p:nvSpPr>
          <p:spPr>
            <a:xfrm>
              <a:off x="5423850" y="1940875"/>
              <a:ext cx="26950" cy="26125"/>
            </a:xfrm>
            <a:custGeom>
              <a:avLst/>
              <a:gdLst/>
              <a:ahLst/>
              <a:cxnLst/>
              <a:rect l="l" t="t" r="r" b="b"/>
              <a:pathLst>
                <a:path w="1078" h="1045" extrusionOk="0">
                  <a:moveTo>
                    <a:pt x="555" y="0"/>
                  </a:moveTo>
                  <a:cubicBezTo>
                    <a:pt x="262" y="0"/>
                    <a:pt x="1" y="229"/>
                    <a:pt x="1" y="522"/>
                  </a:cubicBezTo>
                  <a:cubicBezTo>
                    <a:pt x="1" y="816"/>
                    <a:pt x="262" y="1044"/>
                    <a:pt x="555" y="1044"/>
                  </a:cubicBezTo>
                  <a:cubicBezTo>
                    <a:pt x="816" y="1044"/>
                    <a:pt x="1077" y="816"/>
                    <a:pt x="1077" y="522"/>
                  </a:cubicBezTo>
                  <a:cubicBezTo>
                    <a:pt x="1077" y="229"/>
                    <a:pt x="816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"/>
            <p:cNvSpPr/>
            <p:nvPr/>
          </p:nvSpPr>
          <p:spPr>
            <a:xfrm>
              <a:off x="5484200" y="2059850"/>
              <a:ext cx="26950" cy="26200"/>
            </a:xfrm>
            <a:custGeom>
              <a:avLst/>
              <a:gdLst/>
              <a:ahLst/>
              <a:cxnLst/>
              <a:rect l="l" t="t" r="r" b="b"/>
              <a:pathLst>
                <a:path w="1078" h="1048" extrusionOk="0">
                  <a:moveTo>
                    <a:pt x="578" y="1"/>
                  </a:moveTo>
                  <a:cubicBezTo>
                    <a:pt x="560" y="1"/>
                    <a:pt x="541" y="2"/>
                    <a:pt x="523" y="4"/>
                  </a:cubicBezTo>
                  <a:cubicBezTo>
                    <a:pt x="262" y="4"/>
                    <a:pt x="1" y="232"/>
                    <a:pt x="1" y="526"/>
                  </a:cubicBezTo>
                  <a:cubicBezTo>
                    <a:pt x="1" y="819"/>
                    <a:pt x="262" y="1048"/>
                    <a:pt x="523" y="1048"/>
                  </a:cubicBezTo>
                  <a:cubicBezTo>
                    <a:pt x="816" y="1048"/>
                    <a:pt x="1077" y="819"/>
                    <a:pt x="1077" y="526"/>
                  </a:cubicBezTo>
                  <a:cubicBezTo>
                    <a:pt x="1077" y="220"/>
                    <a:pt x="848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"/>
            <p:cNvSpPr/>
            <p:nvPr/>
          </p:nvSpPr>
          <p:spPr>
            <a:xfrm>
              <a:off x="5533950" y="2181450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88" y="0"/>
                  </a:moveTo>
                  <a:cubicBezTo>
                    <a:pt x="261" y="0"/>
                    <a:pt x="0" y="228"/>
                    <a:pt x="0" y="555"/>
                  </a:cubicBezTo>
                  <a:cubicBezTo>
                    <a:pt x="0" y="881"/>
                    <a:pt x="261" y="1142"/>
                    <a:pt x="588" y="1142"/>
                  </a:cubicBezTo>
                  <a:cubicBezTo>
                    <a:pt x="914" y="1142"/>
                    <a:pt x="1142" y="881"/>
                    <a:pt x="1142" y="555"/>
                  </a:cubicBezTo>
                  <a:cubicBezTo>
                    <a:pt x="1142" y="261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"/>
            <p:cNvSpPr/>
            <p:nvPr/>
          </p:nvSpPr>
          <p:spPr>
            <a:xfrm>
              <a:off x="5577175" y="23078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extrusionOk="0">
                  <a:moveTo>
                    <a:pt x="555" y="0"/>
                  </a:moveTo>
                  <a:cubicBezTo>
                    <a:pt x="229" y="0"/>
                    <a:pt x="0" y="229"/>
                    <a:pt x="0" y="555"/>
                  </a:cubicBezTo>
                  <a:cubicBezTo>
                    <a:pt x="0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9"/>
                    <a:pt x="848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"/>
            <p:cNvSpPr/>
            <p:nvPr/>
          </p:nvSpPr>
          <p:spPr>
            <a:xfrm>
              <a:off x="5607350" y="2435875"/>
              <a:ext cx="31000" cy="31025"/>
            </a:xfrm>
            <a:custGeom>
              <a:avLst/>
              <a:gdLst/>
              <a:ahLst/>
              <a:cxnLst/>
              <a:rect l="l" t="t" r="r" b="b"/>
              <a:pathLst>
                <a:path w="1240" h="1241" extrusionOk="0">
                  <a:moveTo>
                    <a:pt x="620" y="1"/>
                  </a:moveTo>
                  <a:cubicBezTo>
                    <a:pt x="261" y="1"/>
                    <a:pt x="0" y="294"/>
                    <a:pt x="0" y="620"/>
                  </a:cubicBezTo>
                  <a:cubicBezTo>
                    <a:pt x="0" y="979"/>
                    <a:pt x="294" y="1240"/>
                    <a:pt x="620" y="1240"/>
                  </a:cubicBezTo>
                  <a:cubicBezTo>
                    <a:pt x="979" y="1240"/>
                    <a:pt x="1240" y="947"/>
                    <a:pt x="1240" y="620"/>
                  </a:cubicBezTo>
                  <a:cubicBezTo>
                    <a:pt x="1240" y="294"/>
                    <a:pt x="979" y="1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"/>
            <p:cNvSpPr/>
            <p:nvPr/>
          </p:nvSpPr>
          <p:spPr>
            <a:xfrm>
              <a:off x="5631800" y="25663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21" y="1"/>
                  </a:moveTo>
                  <a:cubicBezTo>
                    <a:pt x="294" y="1"/>
                    <a:pt x="1" y="294"/>
                    <a:pt x="1" y="620"/>
                  </a:cubicBezTo>
                  <a:cubicBezTo>
                    <a:pt x="1" y="947"/>
                    <a:pt x="294" y="1240"/>
                    <a:pt x="621" y="1240"/>
                  </a:cubicBezTo>
                  <a:cubicBezTo>
                    <a:pt x="947" y="1240"/>
                    <a:pt x="1240" y="947"/>
                    <a:pt x="1240" y="620"/>
                  </a:cubicBezTo>
                  <a:cubicBezTo>
                    <a:pt x="1240" y="294"/>
                    <a:pt x="947" y="1"/>
                    <a:pt x="62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"/>
            <p:cNvSpPr/>
            <p:nvPr/>
          </p:nvSpPr>
          <p:spPr>
            <a:xfrm>
              <a:off x="5646475" y="2699275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621" y="1"/>
                  </a:moveTo>
                  <a:cubicBezTo>
                    <a:pt x="295" y="1"/>
                    <a:pt x="1" y="262"/>
                    <a:pt x="1" y="588"/>
                  </a:cubicBezTo>
                  <a:cubicBezTo>
                    <a:pt x="1" y="914"/>
                    <a:pt x="295" y="1208"/>
                    <a:pt x="621" y="1208"/>
                  </a:cubicBezTo>
                  <a:cubicBezTo>
                    <a:pt x="947" y="1208"/>
                    <a:pt x="1208" y="914"/>
                    <a:pt x="1208" y="588"/>
                  </a:cubicBezTo>
                  <a:cubicBezTo>
                    <a:pt x="1208" y="262"/>
                    <a:pt x="947" y="1"/>
                    <a:pt x="62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"/>
            <p:cNvSpPr/>
            <p:nvPr/>
          </p:nvSpPr>
          <p:spPr>
            <a:xfrm>
              <a:off x="5553525" y="2821600"/>
              <a:ext cx="55475" cy="54675"/>
            </a:xfrm>
            <a:custGeom>
              <a:avLst/>
              <a:gdLst/>
              <a:ahLst/>
              <a:cxnLst/>
              <a:rect l="l" t="t" r="r" b="b"/>
              <a:pathLst>
                <a:path w="2219" h="2187" extrusionOk="0">
                  <a:moveTo>
                    <a:pt x="1109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109" y="2186"/>
                  </a:cubicBezTo>
                  <a:cubicBezTo>
                    <a:pt x="1697" y="2186"/>
                    <a:pt x="2218" y="1697"/>
                    <a:pt x="2218" y="1077"/>
                  </a:cubicBezTo>
                  <a:cubicBezTo>
                    <a:pt x="2218" y="490"/>
                    <a:pt x="1697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"/>
            <p:cNvSpPr/>
            <p:nvPr/>
          </p:nvSpPr>
          <p:spPr>
            <a:xfrm>
              <a:off x="5548625" y="2953725"/>
              <a:ext cx="54675" cy="55475"/>
            </a:xfrm>
            <a:custGeom>
              <a:avLst/>
              <a:gdLst/>
              <a:ahLst/>
              <a:cxnLst/>
              <a:rect l="l" t="t" r="r" b="b"/>
              <a:pathLst>
                <a:path w="2187" h="2219" extrusionOk="0">
                  <a:moveTo>
                    <a:pt x="1110" y="0"/>
                  </a:moveTo>
                  <a:cubicBezTo>
                    <a:pt x="490" y="0"/>
                    <a:pt x="1" y="489"/>
                    <a:pt x="1" y="1109"/>
                  </a:cubicBezTo>
                  <a:cubicBezTo>
                    <a:pt x="1" y="1729"/>
                    <a:pt x="490" y="2218"/>
                    <a:pt x="1110" y="2218"/>
                  </a:cubicBezTo>
                  <a:cubicBezTo>
                    <a:pt x="1697" y="2218"/>
                    <a:pt x="2186" y="1729"/>
                    <a:pt x="2186" y="1109"/>
                  </a:cubicBezTo>
                  <a:cubicBezTo>
                    <a:pt x="2186" y="489"/>
                    <a:pt x="1697" y="0"/>
                    <a:pt x="111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"/>
            <p:cNvSpPr/>
            <p:nvPr/>
          </p:nvSpPr>
          <p:spPr>
            <a:xfrm>
              <a:off x="5536400" y="3088275"/>
              <a:ext cx="50575" cy="51400"/>
            </a:xfrm>
            <a:custGeom>
              <a:avLst/>
              <a:gdLst/>
              <a:ahLst/>
              <a:cxnLst/>
              <a:rect l="l" t="t" r="r" b="b"/>
              <a:pathLst>
                <a:path w="2023" h="2056" extrusionOk="0">
                  <a:moveTo>
                    <a:pt x="1011" y="0"/>
                  </a:moveTo>
                  <a:cubicBezTo>
                    <a:pt x="457" y="0"/>
                    <a:pt x="0" y="457"/>
                    <a:pt x="0" y="1012"/>
                  </a:cubicBezTo>
                  <a:cubicBezTo>
                    <a:pt x="0" y="1599"/>
                    <a:pt x="457" y="2055"/>
                    <a:pt x="1011" y="2055"/>
                  </a:cubicBezTo>
                  <a:cubicBezTo>
                    <a:pt x="1599" y="2055"/>
                    <a:pt x="2023" y="1599"/>
                    <a:pt x="2023" y="1012"/>
                  </a:cubicBezTo>
                  <a:cubicBezTo>
                    <a:pt x="2023" y="457"/>
                    <a:pt x="1599" y="0"/>
                    <a:pt x="101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"/>
            <p:cNvSpPr/>
            <p:nvPr/>
          </p:nvSpPr>
          <p:spPr>
            <a:xfrm>
              <a:off x="5513550" y="3220375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7" y="1"/>
                  </a:moveTo>
                  <a:cubicBezTo>
                    <a:pt x="425" y="1"/>
                    <a:pt x="1" y="425"/>
                    <a:pt x="1" y="947"/>
                  </a:cubicBezTo>
                  <a:cubicBezTo>
                    <a:pt x="1" y="1501"/>
                    <a:pt x="425" y="1893"/>
                    <a:pt x="947" y="1893"/>
                  </a:cubicBezTo>
                  <a:cubicBezTo>
                    <a:pt x="1469" y="1893"/>
                    <a:pt x="1893" y="1501"/>
                    <a:pt x="1893" y="947"/>
                  </a:cubicBezTo>
                  <a:cubicBezTo>
                    <a:pt x="1893" y="425"/>
                    <a:pt x="1469" y="1"/>
                    <a:pt x="94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"/>
            <p:cNvSpPr/>
            <p:nvPr/>
          </p:nvSpPr>
          <p:spPr>
            <a:xfrm>
              <a:off x="5480125" y="33500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0"/>
                  </a:moveTo>
                  <a:cubicBezTo>
                    <a:pt x="425" y="0"/>
                    <a:pt x="0" y="424"/>
                    <a:pt x="0" y="914"/>
                  </a:cubicBezTo>
                  <a:cubicBezTo>
                    <a:pt x="0" y="1403"/>
                    <a:pt x="425" y="1794"/>
                    <a:pt x="914" y="1794"/>
                  </a:cubicBezTo>
                  <a:cubicBezTo>
                    <a:pt x="1403" y="1794"/>
                    <a:pt x="1795" y="1403"/>
                    <a:pt x="1795" y="914"/>
                  </a:cubicBezTo>
                  <a:cubicBezTo>
                    <a:pt x="1795" y="424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"/>
            <p:cNvSpPr/>
            <p:nvPr/>
          </p:nvSpPr>
          <p:spPr>
            <a:xfrm>
              <a:off x="5437725" y="3477225"/>
              <a:ext cx="42425" cy="43275"/>
            </a:xfrm>
            <a:custGeom>
              <a:avLst/>
              <a:gdLst/>
              <a:ahLst/>
              <a:cxnLst/>
              <a:rect l="l" t="t" r="r" b="b"/>
              <a:pathLst>
                <a:path w="1697" h="1731" extrusionOk="0">
                  <a:moveTo>
                    <a:pt x="898" y="0"/>
                  </a:moveTo>
                  <a:cubicBezTo>
                    <a:pt x="881" y="0"/>
                    <a:pt x="865" y="1"/>
                    <a:pt x="848" y="2"/>
                  </a:cubicBezTo>
                  <a:cubicBezTo>
                    <a:pt x="359" y="2"/>
                    <a:pt x="0" y="394"/>
                    <a:pt x="0" y="883"/>
                  </a:cubicBezTo>
                  <a:cubicBezTo>
                    <a:pt x="0" y="1372"/>
                    <a:pt x="359" y="1731"/>
                    <a:pt x="848" y="1731"/>
                  </a:cubicBezTo>
                  <a:cubicBezTo>
                    <a:pt x="1338" y="1731"/>
                    <a:pt x="1696" y="1372"/>
                    <a:pt x="1696" y="883"/>
                  </a:cubicBezTo>
                  <a:cubicBezTo>
                    <a:pt x="1696" y="411"/>
                    <a:pt x="1333" y="0"/>
                    <a:pt x="8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"/>
            <p:cNvSpPr/>
            <p:nvPr/>
          </p:nvSpPr>
          <p:spPr>
            <a:xfrm>
              <a:off x="5383075" y="3598775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81" y="0"/>
                  </a:moveTo>
                  <a:cubicBezTo>
                    <a:pt x="360" y="0"/>
                    <a:pt x="1" y="425"/>
                    <a:pt x="1" y="881"/>
                  </a:cubicBezTo>
                  <a:cubicBezTo>
                    <a:pt x="1" y="1370"/>
                    <a:pt x="425" y="1729"/>
                    <a:pt x="881" y="1729"/>
                  </a:cubicBezTo>
                  <a:cubicBezTo>
                    <a:pt x="1371" y="1729"/>
                    <a:pt x="1730" y="1305"/>
                    <a:pt x="1730" y="881"/>
                  </a:cubicBezTo>
                  <a:cubicBezTo>
                    <a:pt x="1730" y="425"/>
                    <a:pt x="1371" y="66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"/>
            <p:cNvSpPr/>
            <p:nvPr/>
          </p:nvSpPr>
          <p:spPr>
            <a:xfrm>
              <a:off x="5321925" y="371782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0" y="392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92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"/>
            <p:cNvSpPr/>
            <p:nvPr/>
          </p:nvSpPr>
          <p:spPr>
            <a:xfrm>
              <a:off x="5251775" y="3831200"/>
              <a:ext cx="39175" cy="39150"/>
            </a:xfrm>
            <a:custGeom>
              <a:avLst/>
              <a:gdLst/>
              <a:ahLst/>
              <a:cxnLst/>
              <a:rect l="l" t="t" r="r" b="b"/>
              <a:pathLst>
                <a:path w="1567" h="1566" extrusionOk="0">
                  <a:moveTo>
                    <a:pt x="784" y="0"/>
                  </a:moveTo>
                  <a:cubicBezTo>
                    <a:pt x="360" y="0"/>
                    <a:pt x="1" y="326"/>
                    <a:pt x="1" y="783"/>
                  </a:cubicBezTo>
                  <a:cubicBezTo>
                    <a:pt x="1" y="1207"/>
                    <a:pt x="327" y="1566"/>
                    <a:pt x="784" y="1566"/>
                  </a:cubicBezTo>
                  <a:cubicBezTo>
                    <a:pt x="1175" y="1566"/>
                    <a:pt x="1567" y="1240"/>
                    <a:pt x="1567" y="783"/>
                  </a:cubicBezTo>
                  <a:cubicBezTo>
                    <a:pt x="1567" y="392"/>
                    <a:pt x="1240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"/>
            <p:cNvSpPr/>
            <p:nvPr/>
          </p:nvSpPr>
          <p:spPr>
            <a:xfrm>
              <a:off x="5174325" y="3939650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50" y="1"/>
                  </a:moveTo>
                  <a:cubicBezTo>
                    <a:pt x="326" y="1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1"/>
                    <a:pt x="75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"/>
            <p:cNvSpPr/>
            <p:nvPr/>
          </p:nvSpPr>
          <p:spPr>
            <a:xfrm>
              <a:off x="5087050" y="4039950"/>
              <a:ext cx="35900" cy="36725"/>
            </a:xfrm>
            <a:custGeom>
              <a:avLst/>
              <a:gdLst/>
              <a:ahLst/>
              <a:cxnLst/>
              <a:rect l="l" t="t" r="r" b="b"/>
              <a:pathLst>
                <a:path w="1436" h="1469" extrusionOk="0">
                  <a:moveTo>
                    <a:pt x="718" y="1"/>
                  </a:moveTo>
                  <a:cubicBezTo>
                    <a:pt x="327" y="1"/>
                    <a:pt x="1" y="360"/>
                    <a:pt x="1" y="751"/>
                  </a:cubicBezTo>
                  <a:cubicBezTo>
                    <a:pt x="1" y="1143"/>
                    <a:pt x="327" y="1469"/>
                    <a:pt x="718" y="1469"/>
                  </a:cubicBezTo>
                  <a:cubicBezTo>
                    <a:pt x="1110" y="1469"/>
                    <a:pt x="1436" y="1143"/>
                    <a:pt x="1436" y="751"/>
                  </a:cubicBezTo>
                  <a:cubicBezTo>
                    <a:pt x="1436" y="360"/>
                    <a:pt x="1110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"/>
            <p:cNvSpPr/>
            <p:nvPr/>
          </p:nvSpPr>
          <p:spPr>
            <a:xfrm>
              <a:off x="4994100" y="413537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5" y="0"/>
                  </a:moveTo>
                  <a:cubicBezTo>
                    <a:pt x="294" y="0"/>
                    <a:pt x="0" y="294"/>
                    <a:pt x="0" y="685"/>
                  </a:cubicBezTo>
                  <a:cubicBezTo>
                    <a:pt x="0" y="1077"/>
                    <a:pt x="294" y="1370"/>
                    <a:pt x="685" y="1370"/>
                  </a:cubicBezTo>
                  <a:cubicBezTo>
                    <a:pt x="1077" y="1370"/>
                    <a:pt x="1370" y="1077"/>
                    <a:pt x="1370" y="685"/>
                  </a:cubicBezTo>
                  <a:cubicBezTo>
                    <a:pt x="1370" y="294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"/>
            <p:cNvSpPr/>
            <p:nvPr/>
          </p:nvSpPr>
          <p:spPr>
            <a:xfrm>
              <a:off x="4895425" y="42242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61" y="1"/>
                    <a:pt x="0" y="262"/>
                    <a:pt x="0" y="653"/>
                  </a:cubicBezTo>
                  <a:cubicBezTo>
                    <a:pt x="0" y="1012"/>
                    <a:pt x="261" y="1306"/>
                    <a:pt x="652" y="1306"/>
                  </a:cubicBezTo>
                  <a:cubicBezTo>
                    <a:pt x="1011" y="1306"/>
                    <a:pt x="1305" y="1012"/>
                    <a:pt x="1305" y="653"/>
                  </a:cubicBezTo>
                  <a:cubicBezTo>
                    <a:pt x="1305" y="262"/>
                    <a:pt x="1011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"/>
            <p:cNvSpPr/>
            <p:nvPr/>
          </p:nvSpPr>
          <p:spPr>
            <a:xfrm>
              <a:off x="4786950" y="43025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1" y="294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327"/>
                    <a:pt x="1012" y="33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"/>
            <p:cNvSpPr/>
            <p:nvPr/>
          </p:nvSpPr>
          <p:spPr>
            <a:xfrm>
              <a:off x="4676050" y="4375125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620" y="1"/>
                  </a:moveTo>
                  <a:cubicBezTo>
                    <a:pt x="294" y="1"/>
                    <a:pt x="0" y="262"/>
                    <a:pt x="0" y="588"/>
                  </a:cubicBezTo>
                  <a:cubicBezTo>
                    <a:pt x="0" y="914"/>
                    <a:pt x="294" y="1208"/>
                    <a:pt x="620" y="1208"/>
                  </a:cubicBezTo>
                  <a:cubicBezTo>
                    <a:pt x="946" y="1208"/>
                    <a:pt x="1207" y="914"/>
                    <a:pt x="1207" y="588"/>
                  </a:cubicBezTo>
                  <a:cubicBezTo>
                    <a:pt x="1207" y="229"/>
                    <a:pt x="946" y="1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"/>
            <p:cNvSpPr/>
            <p:nvPr/>
          </p:nvSpPr>
          <p:spPr>
            <a:xfrm>
              <a:off x="4557800" y="443710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620" y="1"/>
                  </a:moveTo>
                  <a:cubicBezTo>
                    <a:pt x="294" y="1"/>
                    <a:pt x="0" y="294"/>
                    <a:pt x="0" y="620"/>
                  </a:cubicBezTo>
                  <a:cubicBezTo>
                    <a:pt x="0" y="947"/>
                    <a:pt x="294" y="1208"/>
                    <a:pt x="620" y="1208"/>
                  </a:cubicBezTo>
                  <a:cubicBezTo>
                    <a:pt x="946" y="1208"/>
                    <a:pt x="1207" y="947"/>
                    <a:pt x="1207" y="620"/>
                  </a:cubicBezTo>
                  <a:cubicBezTo>
                    <a:pt x="1207" y="294"/>
                    <a:pt x="979" y="1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"/>
            <p:cNvSpPr/>
            <p:nvPr/>
          </p:nvSpPr>
          <p:spPr>
            <a:xfrm>
              <a:off x="4437100" y="4491675"/>
              <a:ext cx="28575" cy="28625"/>
            </a:xfrm>
            <a:custGeom>
              <a:avLst/>
              <a:gdLst/>
              <a:ahLst/>
              <a:cxnLst/>
              <a:rect l="l" t="t" r="r" b="b"/>
              <a:pathLst>
                <a:path w="1143" h="1145" extrusionOk="0">
                  <a:moveTo>
                    <a:pt x="637" y="1"/>
                  </a:moveTo>
                  <a:cubicBezTo>
                    <a:pt x="621" y="1"/>
                    <a:pt x="605" y="2"/>
                    <a:pt x="588" y="3"/>
                  </a:cubicBezTo>
                  <a:cubicBezTo>
                    <a:pt x="262" y="3"/>
                    <a:pt x="1" y="264"/>
                    <a:pt x="1" y="590"/>
                  </a:cubicBezTo>
                  <a:cubicBezTo>
                    <a:pt x="1" y="917"/>
                    <a:pt x="262" y="1145"/>
                    <a:pt x="588" y="1145"/>
                  </a:cubicBezTo>
                  <a:cubicBezTo>
                    <a:pt x="914" y="1145"/>
                    <a:pt x="1142" y="917"/>
                    <a:pt x="1142" y="590"/>
                  </a:cubicBezTo>
                  <a:cubicBezTo>
                    <a:pt x="1142" y="281"/>
                    <a:pt x="937" y="1"/>
                    <a:pt x="63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"/>
            <p:cNvSpPr/>
            <p:nvPr/>
          </p:nvSpPr>
          <p:spPr>
            <a:xfrm>
              <a:off x="4312325" y="45357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62"/>
                    <a:pt x="1" y="588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2" y="1142"/>
                    <a:pt x="1143" y="914"/>
                    <a:pt x="1143" y="588"/>
                  </a:cubicBezTo>
                  <a:cubicBezTo>
                    <a:pt x="1143" y="262"/>
                    <a:pt x="849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"/>
            <p:cNvSpPr/>
            <p:nvPr/>
          </p:nvSpPr>
          <p:spPr>
            <a:xfrm>
              <a:off x="4183475" y="4570850"/>
              <a:ext cx="28575" cy="27750"/>
            </a:xfrm>
            <a:custGeom>
              <a:avLst/>
              <a:gdLst/>
              <a:ahLst/>
              <a:cxnLst/>
              <a:rect l="l" t="t" r="r" b="b"/>
              <a:pathLst>
                <a:path w="1143" h="1110" extrusionOk="0">
                  <a:moveTo>
                    <a:pt x="588" y="0"/>
                  </a:moveTo>
                  <a:cubicBezTo>
                    <a:pt x="262" y="0"/>
                    <a:pt x="1" y="229"/>
                    <a:pt x="1" y="555"/>
                  </a:cubicBezTo>
                  <a:cubicBezTo>
                    <a:pt x="1" y="881"/>
                    <a:pt x="262" y="1109"/>
                    <a:pt x="588" y="1109"/>
                  </a:cubicBezTo>
                  <a:cubicBezTo>
                    <a:pt x="882" y="1109"/>
                    <a:pt x="1143" y="881"/>
                    <a:pt x="1143" y="555"/>
                  </a:cubicBezTo>
                  <a:cubicBezTo>
                    <a:pt x="1143" y="229"/>
                    <a:pt x="849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"/>
            <p:cNvSpPr/>
            <p:nvPr/>
          </p:nvSpPr>
          <p:spPr>
            <a:xfrm>
              <a:off x="4052200" y="4595300"/>
              <a:ext cx="28550" cy="28575"/>
            </a:xfrm>
            <a:custGeom>
              <a:avLst/>
              <a:gdLst/>
              <a:ahLst/>
              <a:cxnLst/>
              <a:rect l="l" t="t" r="r" b="b"/>
              <a:pathLst>
                <a:path w="1142" h="1143" extrusionOk="0">
                  <a:moveTo>
                    <a:pt x="555" y="1"/>
                  </a:moveTo>
                  <a:cubicBezTo>
                    <a:pt x="228" y="1"/>
                    <a:pt x="0" y="229"/>
                    <a:pt x="0" y="555"/>
                  </a:cubicBezTo>
                  <a:cubicBezTo>
                    <a:pt x="0" y="882"/>
                    <a:pt x="228" y="1143"/>
                    <a:pt x="555" y="1143"/>
                  </a:cubicBezTo>
                  <a:cubicBezTo>
                    <a:pt x="881" y="1143"/>
                    <a:pt x="1142" y="882"/>
                    <a:pt x="1142" y="555"/>
                  </a:cubicBezTo>
                  <a:cubicBezTo>
                    <a:pt x="1142" y="229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"/>
            <p:cNvSpPr/>
            <p:nvPr/>
          </p:nvSpPr>
          <p:spPr>
            <a:xfrm>
              <a:off x="3919275" y="4609175"/>
              <a:ext cx="28550" cy="28575"/>
            </a:xfrm>
            <a:custGeom>
              <a:avLst/>
              <a:gdLst/>
              <a:ahLst/>
              <a:cxnLst/>
              <a:rect l="l" t="t" r="r" b="b"/>
              <a:pathLst>
                <a:path w="1142" h="1143" extrusionOk="0">
                  <a:moveTo>
                    <a:pt x="587" y="0"/>
                  </a:moveTo>
                  <a:cubicBezTo>
                    <a:pt x="261" y="0"/>
                    <a:pt x="0" y="261"/>
                    <a:pt x="0" y="588"/>
                  </a:cubicBezTo>
                  <a:cubicBezTo>
                    <a:pt x="0" y="881"/>
                    <a:pt x="261" y="1142"/>
                    <a:pt x="587" y="1142"/>
                  </a:cubicBezTo>
                  <a:cubicBezTo>
                    <a:pt x="913" y="1142"/>
                    <a:pt x="1142" y="914"/>
                    <a:pt x="1142" y="588"/>
                  </a:cubicBezTo>
                  <a:cubicBezTo>
                    <a:pt x="1142" y="294"/>
                    <a:pt x="913" y="0"/>
                    <a:pt x="58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"/>
            <p:cNvSpPr/>
            <p:nvPr/>
          </p:nvSpPr>
          <p:spPr>
            <a:xfrm>
              <a:off x="3787150" y="4614075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55" y="0"/>
                  </a:moveTo>
                  <a:cubicBezTo>
                    <a:pt x="229" y="0"/>
                    <a:pt x="1" y="261"/>
                    <a:pt x="1" y="587"/>
                  </a:cubicBezTo>
                  <a:cubicBezTo>
                    <a:pt x="1" y="914"/>
                    <a:pt x="229" y="1142"/>
                    <a:pt x="555" y="1142"/>
                  </a:cubicBezTo>
                  <a:cubicBezTo>
                    <a:pt x="881" y="1142"/>
                    <a:pt x="1142" y="914"/>
                    <a:pt x="1142" y="587"/>
                  </a:cubicBezTo>
                  <a:cubicBezTo>
                    <a:pt x="1142" y="294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"/>
            <p:cNvSpPr/>
            <p:nvPr/>
          </p:nvSpPr>
          <p:spPr>
            <a:xfrm>
              <a:off x="3657500" y="4612425"/>
              <a:ext cx="22850" cy="22050"/>
            </a:xfrm>
            <a:custGeom>
              <a:avLst/>
              <a:gdLst/>
              <a:ahLst/>
              <a:cxnLst/>
              <a:rect l="l" t="t" r="r" b="b"/>
              <a:pathLst>
                <a:path w="914" h="882" extrusionOk="0">
                  <a:moveTo>
                    <a:pt x="457" y="1"/>
                  </a:moveTo>
                  <a:cubicBezTo>
                    <a:pt x="196" y="1"/>
                    <a:pt x="0" y="197"/>
                    <a:pt x="0" y="458"/>
                  </a:cubicBezTo>
                  <a:cubicBezTo>
                    <a:pt x="0" y="686"/>
                    <a:pt x="196" y="882"/>
                    <a:pt x="457" y="882"/>
                  </a:cubicBezTo>
                  <a:cubicBezTo>
                    <a:pt x="685" y="882"/>
                    <a:pt x="913" y="686"/>
                    <a:pt x="913" y="458"/>
                  </a:cubicBezTo>
                  <a:cubicBezTo>
                    <a:pt x="913" y="197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"/>
            <p:cNvSpPr/>
            <p:nvPr/>
          </p:nvSpPr>
          <p:spPr>
            <a:xfrm>
              <a:off x="3523750" y="4596950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229" y="0"/>
                    <a:pt x="0" y="196"/>
                    <a:pt x="0" y="489"/>
                  </a:cubicBezTo>
                  <a:cubicBezTo>
                    <a:pt x="0" y="783"/>
                    <a:pt x="229" y="979"/>
                    <a:pt x="490" y="979"/>
                  </a:cubicBezTo>
                  <a:cubicBezTo>
                    <a:pt x="783" y="979"/>
                    <a:pt x="979" y="783"/>
                    <a:pt x="979" y="489"/>
                  </a:cubicBezTo>
                  <a:cubicBezTo>
                    <a:pt x="979" y="196"/>
                    <a:pt x="783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"/>
            <p:cNvSpPr/>
            <p:nvPr/>
          </p:nvSpPr>
          <p:spPr>
            <a:xfrm>
              <a:off x="3391650" y="4571650"/>
              <a:ext cx="26100" cy="26125"/>
            </a:xfrm>
            <a:custGeom>
              <a:avLst/>
              <a:gdLst/>
              <a:ahLst/>
              <a:cxnLst/>
              <a:rect l="l" t="t" r="r" b="b"/>
              <a:pathLst>
                <a:path w="1044" h="1045" extrusionOk="0">
                  <a:moveTo>
                    <a:pt x="522" y="1"/>
                  </a:moveTo>
                  <a:cubicBezTo>
                    <a:pt x="228" y="1"/>
                    <a:pt x="0" y="229"/>
                    <a:pt x="0" y="523"/>
                  </a:cubicBezTo>
                  <a:cubicBezTo>
                    <a:pt x="0" y="816"/>
                    <a:pt x="228" y="1045"/>
                    <a:pt x="522" y="1045"/>
                  </a:cubicBezTo>
                  <a:cubicBezTo>
                    <a:pt x="816" y="1045"/>
                    <a:pt x="1044" y="816"/>
                    <a:pt x="1044" y="523"/>
                  </a:cubicBezTo>
                  <a:cubicBezTo>
                    <a:pt x="1044" y="197"/>
                    <a:pt x="816" y="1"/>
                    <a:pt x="52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"/>
            <p:cNvSpPr/>
            <p:nvPr/>
          </p:nvSpPr>
          <p:spPr>
            <a:xfrm>
              <a:off x="3261150" y="4534975"/>
              <a:ext cx="30200" cy="30175"/>
            </a:xfrm>
            <a:custGeom>
              <a:avLst/>
              <a:gdLst/>
              <a:ahLst/>
              <a:cxnLst/>
              <a:rect l="l" t="t" r="r" b="b"/>
              <a:pathLst>
                <a:path w="1208" h="1207" extrusionOk="0">
                  <a:moveTo>
                    <a:pt x="621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07"/>
                    <a:pt x="621" y="1207"/>
                  </a:cubicBezTo>
                  <a:cubicBezTo>
                    <a:pt x="947" y="1207"/>
                    <a:pt x="1208" y="946"/>
                    <a:pt x="1208" y="620"/>
                  </a:cubicBezTo>
                  <a:cubicBezTo>
                    <a:pt x="1208" y="294"/>
                    <a:pt x="947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"/>
            <p:cNvSpPr/>
            <p:nvPr/>
          </p:nvSpPr>
          <p:spPr>
            <a:xfrm>
              <a:off x="3132300" y="4489300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719" y="0"/>
                  </a:moveTo>
                  <a:cubicBezTo>
                    <a:pt x="294" y="0"/>
                    <a:pt x="1" y="327"/>
                    <a:pt x="1" y="685"/>
                  </a:cubicBezTo>
                  <a:cubicBezTo>
                    <a:pt x="1" y="1077"/>
                    <a:pt x="327" y="1370"/>
                    <a:pt x="719" y="1370"/>
                  </a:cubicBezTo>
                  <a:cubicBezTo>
                    <a:pt x="1110" y="1370"/>
                    <a:pt x="1404" y="1044"/>
                    <a:pt x="1404" y="685"/>
                  </a:cubicBezTo>
                  <a:cubicBezTo>
                    <a:pt x="1404" y="261"/>
                    <a:pt x="1110" y="0"/>
                    <a:pt x="71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"/>
            <p:cNvSpPr/>
            <p:nvPr/>
          </p:nvSpPr>
          <p:spPr>
            <a:xfrm>
              <a:off x="3010800" y="4433850"/>
              <a:ext cx="37550" cy="36725"/>
            </a:xfrm>
            <a:custGeom>
              <a:avLst/>
              <a:gdLst/>
              <a:ahLst/>
              <a:cxnLst/>
              <a:rect l="l" t="t" r="r" b="b"/>
              <a:pathLst>
                <a:path w="1502" h="1469" extrusionOk="0">
                  <a:moveTo>
                    <a:pt x="751" y="0"/>
                  </a:moveTo>
                  <a:cubicBezTo>
                    <a:pt x="327" y="0"/>
                    <a:pt x="1" y="326"/>
                    <a:pt x="1" y="750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2" y="1468"/>
                    <a:pt x="1501" y="1142"/>
                    <a:pt x="1501" y="750"/>
                  </a:cubicBezTo>
                  <a:cubicBezTo>
                    <a:pt x="1501" y="326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"/>
            <p:cNvSpPr/>
            <p:nvPr/>
          </p:nvSpPr>
          <p:spPr>
            <a:xfrm>
              <a:off x="2890925" y="436942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0" y="392"/>
                    <a:pt x="0" y="816"/>
                  </a:cubicBezTo>
                  <a:cubicBezTo>
                    <a:pt x="0" y="1272"/>
                    <a:pt x="359" y="1631"/>
                    <a:pt x="816" y="1631"/>
                  </a:cubicBezTo>
                  <a:cubicBezTo>
                    <a:pt x="1273" y="1631"/>
                    <a:pt x="1631" y="1272"/>
                    <a:pt x="1631" y="816"/>
                  </a:cubicBezTo>
                  <a:cubicBezTo>
                    <a:pt x="1631" y="392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"/>
            <p:cNvSpPr/>
            <p:nvPr/>
          </p:nvSpPr>
          <p:spPr>
            <a:xfrm>
              <a:off x="2776750" y="4296850"/>
              <a:ext cx="42425" cy="43225"/>
            </a:xfrm>
            <a:custGeom>
              <a:avLst/>
              <a:gdLst/>
              <a:ahLst/>
              <a:cxnLst/>
              <a:rect l="l" t="t" r="r" b="b"/>
              <a:pathLst>
                <a:path w="1697" h="1729" extrusionOk="0">
                  <a:moveTo>
                    <a:pt x="849" y="0"/>
                  </a:moveTo>
                  <a:cubicBezTo>
                    <a:pt x="392" y="0"/>
                    <a:pt x="1" y="392"/>
                    <a:pt x="1" y="881"/>
                  </a:cubicBezTo>
                  <a:cubicBezTo>
                    <a:pt x="1" y="1337"/>
                    <a:pt x="392" y="1729"/>
                    <a:pt x="849" y="1729"/>
                  </a:cubicBezTo>
                  <a:cubicBezTo>
                    <a:pt x="1338" y="1729"/>
                    <a:pt x="1697" y="1337"/>
                    <a:pt x="1697" y="881"/>
                  </a:cubicBezTo>
                  <a:cubicBezTo>
                    <a:pt x="1697" y="392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"/>
            <p:cNvSpPr/>
            <p:nvPr/>
          </p:nvSpPr>
          <p:spPr>
            <a:xfrm>
              <a:off x="2669925" y="4218550"/>
              <a:ext cx="42425" cy="43250"/>
            </a:xfrm>
            <a:custGeom>
              <a:avLst/>
              <a:gdLst/>
              <a:ahLst/>
              <a:cxnLst/>
              <a:rect l="l" t="t" r="r" b="b"/>
              <a:pathLst>
                <a:path w="1697" h="1730" extrusionOk="0">
                  <a:moveTo>
                    <a:pt x="849" y="1"/>
                  </a:moveTo>
                  <a:cubicBezTo>
                    <a:pt x="392" y="1"/>
                    <a:pt x="0" y="392"/>
                    <a:pt x="0" y="881"/>
                  </a:cubicBezTo>
                  <a:cubicBezTo>
                    <a:pt x="0" y="1338"/>
                    <a:pt x="392" y="1729"/>
                    <a:pt x="849" y="1729"/>
                  </a:cubicBezTo>
                  <a:cubicBezTo>
                    <a:pt x="1305" y="1729"/>
                    <a:pt x="1697" y="1338"/>
                    <a:pt x="1697" y="881"/>
                  </a:cubicBezTo>
                  <a:cubicBezTo>
                    <a:pt x="1697" y="392"/>
                    <a:pt x="1305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"/>
            <p:cNvSpPr/>
            <p:nvPr/>
          </p:nvSpPr>
          <p:spPr>
            <a:xfrm>
              <a:off x="2568800" y="4132100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49" y="1"/>
                  </a:moveTo>
                  <a:cubicBezTo>
                    <a:pt x="392" y="1"/>
                    <a:pt x="1" y="392"/>
                    <a:pt x="1" y="849"/>
                  </a:cubicBezTo>
                  <a:cubicBezTo>
                    <a:pt x="1" y="1338"/>
                    <a:pt x="392" y="1730"/>
                    <a:pt x="849" y="1730"/>
                  </a:cubicBezTo>
                  <a:cubicBezTo>
                    <a:pt x="1338" y="1730"/>
                    <a:pt x="1729" y="1338"/>
                    <a:pt x="1729" y="849"/>
                  </a:cubicBezTo>
                  <a:cubicBezTo>
                    <a:pt x="1729" y="392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"/>
            <p:cNvSpPr/>
            <p:nvPr/>
          </p:nvSpPr>
          <p:spPr>
            <a:xfrm>
              <a:off x="2475025" y="4037500"/>
              <a:ext cx="43250" cy="42450"/>
            </a:xfrm>
            <a:custGeom>
              <a:avLst/>
              <a:gdLst/>
              <a:ahLst/>
              <a:cxnLst/>
              <a:rect l="l" t="t" r="r" b="b"/>
              <a:pathLst>
                <a:path w="1730" h="1698" extrusionOk="0">
                  <a:moveTo>
                    <a:pt x="848" y="1"/>
                  </a:moveTo>
                  <a:cubicBezTo>
                    <a:pt x="392" y="1"/>
                    <a:pt x="0" y="392"/>
                    <a:pt x="0" y="849"/>
                  </a:cubicBezTo>
                  <a:cubicBezTo>
                    <a:pt x="0" y="1306"/>
                    <a:pt x="392" y="1697"/>
                    <a:pt x="848" y="1697"/>
                  </a:cubicBezTo>
                  <a:cubicBezTo>
                    <a:pt x="1338" y="1697"/>
                    <a:pt x="1729" y="1306"/>
                    <a:pt x="1729" y="849"/>
                  </a:cubicBezTo>
                  <a:cubicBezTo>
                    <a:pt x="1729" y="392"/>
                    <a:pt x="1338" y="1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"/>
            <p:cNvSpPr/>
            <p:nvPr/>
          </p:nvSpPr>
          <p:spPr>
            <a:xfrm>
              <a:off x="2388575" y="3936400"/>
              <a:ext cx="42425" cy="43225"/>
            </a:xfrm>
            <a:custGeom>
              <a:avLst/>
              <a:gdLst/>
              <a:ahLst/>
              <a:cxnLst/>
              <a:rect l="l" t="t" r="r" b="b"/>
              <a:pathLst>
                <a:path w="1697" h="1729" extrusionOk="0">
                  <a:moveTo>
                    <a:pt x="849" y="0"/>
                  </a:moveTo>
                  <a:cubicBezTo>
                    <a:pt x="359" y="0"/>
                    <a:pt x="1" y="359"/>
                    <a:pt x="1" y="848"/>
                  </a:cubicBezTo>
                  <a:cubicBezTo>
                    <a:pt x="1" y="1338"/>
                    <a:pt x="359" y="1729"/>
                    <a:pt x="849" y="1729"/>
                  </a:cubicBezTo>
                  <a:cubicBezTo>
                    <a:pt x="1338" y="1729"/>
                    <a:pt x="1697" y="1338"/>
                    <a:pt x="1697" y="848"/>
                  </a:cubicBezTo>
                  <a:cubicBezTo>
                    <a:pt x="1697" y="424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"/>
            <p:cNvSpPr/>
            <p:nvPr/>
          </p:nvSpPr>
          <p:spPr>
            <a:xfrm>
              <a:off x="2308650" y="3829550"/>
              <a:ext cx="43250" cy="42450"/>
            </a:xfrm>
            <a:custGeom>
              <a:avLst/>
              <a:gdLst/>
              <a:ahLst/>
              <a:cxnLst/>
              <a:rect l="l" t="t" r="r" b="b"/>
              <a:pathLst>
                <a:path w="1730" h="1698" extrusionOk="0">
                  <a:moveTo>
                    <a:pt x="882" y="1"/>
                  </a:moveTo>
                  <a:cubicBezTo>
                    <a:pt x="392" y="1"/>
                    <a:pt x="1" y="360"/>
                    <a:pt x="1" y="849"/>
                  </a:cubicBezTo>
                  <a:cubicBezTo>
                    <a:pt x="1" y="1338"/>
                    <a:pt x="392" y="1697"/>
                    <a:pt x="882" y="1697"/>
                  </a:cubicBezTo>
                  <a:cubicBezTo>
                    <a:pt x="1371" y="1697"/>
                    <a:pt x="1730" y="1338"/>
                    <a:pt x="1730" y="849"/>
                  </a:cubicBezTo>
                  <a:cubicBezTo>
                    <a:pt x="1730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"/>
            <p:cNvSpPr/>
            <p:nvPr/>
          </p:nvSpPr>
          <p:spPr>
            <a:xfrm>
              <a:off x="2238525" y="3717025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49" y="0"/>
                  </a:moveTo>
                  <a:cubicBezTo>
                    <a:pt x="359" y="0"/>
                    <a:pt x="1" y="392"/>
                    <a:pt x="1" y="881"/>
                  </a:cubicBezTo>
                  <a:cubicBezTo>
                    <a:pt x="1" y="1370"/>
                    <a:pt x="359" y="1729"/>
                    <a:pt x="849" y="1729"/>
                  </a:cubicBezTo>
                  <a:cubicBezTo>
                    <a:pt x="1338" y="1729"/>
                    <a:pt x="1729" y="1370"/>
                    <a:pt x="1729" y="881"/>
                  </a:cubicBezTo>
                  <a:cubicBezTo>
                    <a:pt x="1729" y="392"/>
                    <a:pt x="1305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"/>
            <p:cNvSpPr/>
            <p:nvPr/>
          </p:nvSpPr>
          <p:spPr>
            <a:xfrm>
              <a:off x="2175725" y="3599600"/>
              <a:ext cx="42450" cy="43225"/>
            </a:xfrm>
            <a:custGeom>
              <a:avLst/>
              <a:gdLst/>
              <a:ahLst/>
              <a:cxnLst/>
              <a:rect l="l" t="t" r="r" b="b"/>
              <a:pathLst>
                <a:path w="1698" h="1729" extrusionOk="0">
                  <a:moveTo>
                    <a:pt x="849" y="0"/>
                  </a:moveTo>
                  <a:cubicBezTo>
                    <a:pt x="360" y="0"/>
                    <a:pt x="1" y="392"/>
                    <a:pt x="1" y="881"/>
                  </a:cubicBezTo>
                  <a:cubicBezTo>
                    <a:pt x="1" y="1370"/>
                    <a:pt x="360" y="1729"/>
                    <a:pt x="849" y="1729"/>
                  </a:cubicBezTo>
                  <a:cubicBezTo>
                    <a:pt x="1338" y="1729"/>
                    <a:pt x="1697" y="1370"/>
                    <a:pt x="1697" y="881"/>
                  </a:cubicBezTo>
                  <a:cubicBezTo>
                    <a:pt x="1697" y="392"/>
                    <a:pt x="1338" y="33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"/>
            <p:cNvSpPr/>
            <p:nvPr/>
          </p:nvSpPr>
          <p:spPr>
            <a:xfrm>
              <a:off x="2122725" y="3477275"/>
              <a:ext cx="42425" cy="43225"/>
            </a:xfrm>
            <a:custGeom>
              <a:avLst/>
              <a:gdLst/>
              <a:ahLst/>
              <a:cxnLst/>
              <a:rect l="l" t="t" r="r" b="b"/>
              <a:pathLst>
                <a:path w="1697" h="1729" extrusionOk="0">
                  <a:moveTo>
                    <a:pt x="849" y="0"/>
                  </a:moveTo>
                  <a:cubicBezTo>
                    <a:pt x="359" y="0"/>
                    <a:pt x="1" y="392"/>
                    <a:pt x="1" y="881"/>
                  </a:cubicBezTo>
                  <a:cubicBezTo>
                    <a:pt x="1" y="1370"/>
                    <a:pt x="359" y="1729"/>
                    <a:pt x="849" y="1729"/>
                  </a:cubicBezTo>
                  <a:cubicBezTo>
                    <a:pt x="1338" y="1729"/>
                    <a:pt x="1697" y="1370"/>
                    <a:pt x="1697" y="881"/>
                  </a:cubicBezTo>
                  <a:cubicBezTo>
                    <a:pt x="1697" y="392"/>
                    <a:pt x="1305" y="33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6"/>
            <p:cNvSpPr/>
            <p:nvPr/>
          </p:nvSpPr>
          <p:spPr>
            <a:xfrm>
              <a:off x="2077875" y="3352500"/>
              <a:ext cx="42425" cy="42425"/>
            </a:xfrm>
            <a:custGeom>
              <a:avLst/>
              <a:gdLst/>
              <a:ahLst/>
              <a:cxnLst/>
              <a:rect l="l" t="t" r="r" b="b"/>
              <a:pathLst>
                <a:path w="1697" h="1697" extrusionOk="0">
                  <a:moveTo>
                    <a:pt x="849" y="0"/>
                  </a:moveTo>
                  <a:cubicBezTo>
                    <a:pt x="359" y="0"/>
                    <a:pt x="0" y="359"/>
                    <a:pt x="0" y="848"/>
                  </a:cubicBezTo>
                  <a:cubicBezTo>
                    <a:pt x="0" y="1338"/>
                    <a:pt x="359" y="1696"/>
                    <a:pt x="849" y="1696"/>
                  </a:cubicBezTo>
                  <a:cubicBezTo>
                    <a:pt x="1338" y="1696"/>
                    <a:pt x="1697" y="1338"/>
                    <a:pt x="1697" y="848"/>
                  </a:cubicBezTo>
                  <a:cubicBezTo>
                    <a:pt x="1697" y="359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6"/>
            <p:cNvSpPr/>
            <p:nvPr/>
          </p:nvSpPr>
          <p:spPr>
            <a:xfrm>
              <a:off x="2042800" y="3223650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49" y="0"/>
                  </a:moveTo>
                  <a:cubicBezTo>
                    <a:pt x="360" y="0"/>
                    <a:pt x="1" y="424"/>
                    <a:pt x="1" y="881"/>
                  </a:cubicBezTo>
                  <a:cubicBezTo>
                    <a:pt x="1" y="1370"/>
                    <a:pt x="425" y="1729"/>
                    <a:pt x="849" y="1729"/>
                  </a:cubicBezTo>
                  <a:cubicBezTo>
                    <a:pt x="1338" y="1729"/>
                    <a:pt x="1730" y="1305"/>
                    <a:pt x="1730" y="881"/>
                  </a:cubicBezTo>
                  <a:cubicBezTo>
                    <a:pt x="1730" y="392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"/>
            <p:cNvSpPr/>
            <p:nvPr/>
          </p:nvSpPr>
          <p:spPr>
            <a:xfrm>
              <a:off x="2018350" y="3092350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48" y="1"/>
                  </a:moveTo>
                  <a:cubicBezTo>
                    <a:pt x="359" y="1"/>
                    <a:pt x="0" y="359"/>
                    <a:pt x="0" y="849"/>
                  </a:cubicBezTo>
                  <a:cubicBezTo>
                    <a:pt x="0" y="1338"/>
                    <a:pt x="424" y="1729"/>
                    <a:pt x="848" y="1729"/>
                  </a:cubicBezTo>
                  <a:cubicBezTo>
                    <a:pt x="1338" y="1729"/>
                    <a:pt x="1729" y="1305"/>
                    <a:pt x="1729" y="849"/>
                  </a:cubicBezTo>
                  <a:cubicBezTo>
                    <a:pt x="1729" y="425"/>
                    <a:pt x="1338" y="33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"/>
            <p:cNvSpPr/>
            <p:nvPr/>
          </p:nvSpPr>
          <p:spPr>
            <a:xfrm>
              <a:off x="2004475" y="2961050"/>
              <a:ext cx="42425" cy="42425"/>
            </a:xfrm>
            <a:custGeom>
              <a:avLst/>
              <a:gdLst/>
              <a:ahLst/>
              <a:cxnLst/>
              <a:rect l="l" t="t" r="r" b="b"/>
              <a:pathLst>
                <a:path w="1697" h="1697" extrusionOk="0">
                  <a:moveTo>
                    <a:pt x="849" y="1"/>
                  </a:moveTo>
                  <a:cubicBezTo>
                    <a:pt x="359" y="1"/>
                    <a:pt x="1" y="392"/>
                    <a:pt x="1" y="849"/>
                  </a:cubicBezTo>
                  <a:cubicBezTo>
                    <a:pt x="1" y="1338"/>
                    <a:pt x="392" y="1697"/>
                    <a:pt x="849" y="1697"/>
                  </a:cubicBezTo>
                  <a:cubicBezTo>
                    <a:pt x="1338" y="1697"/>
                    <a:pt x="1697" y="1306"/>
                    <a:pt x="1697" y="849"/>
                  </a:cubicBezTo>
                  <a:cubicBezTo>
                    <a:pt x="1697" y="360"/>
                    <a:pt x="1305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"/>
            <p:cNvSpPr/>
            <p:nvPr/>
          </p:nvSpPr>
          <p:spPr>
            <a:xfrm>
              <a:off x="1998775" y="2827325"/>
              <a:ext cx="43250" cy="43225"/>
            </a:xfrm>
            <a:custGeom>
              <a:avLst/>
              <a:gdLst/>
              <a:ahLst/>
              <a:cxnLst/>
              <a:rect l="l" t="t" r="r" b="b"/>
              <a:pathLst>
                <a:path w="1730" h="1729" extrusionOk="0">
                  <a:moveTo>
                    <a:pt x="881" y="0"/>
                  </a:moveTo>
                  <a:cubicBezTo>
                    <a:pt x="392" y="0"/>
                    <a:pt x="0" y="424"/>
                    <a:pt x="0" y="848"/>
                  </a:cubicBezTo>
                  <a:cubicBezTo>
                    <a:pt x="0" y="1337"/>
                    <a:pt x="392" y="1729"/>
                    <a:pt x="881" y="1729"/>
                  </a:cubicBezTo>
                  <a:cubicBezTo>
                    <a:pt x="1370" y="1729"/>
                    <a:pt x="1729" y="1305"/>
                    <a:pt x="1729" y="848"/>
                  </a:cubicBezTo>
                  <a:cubicBezTo>
                    <a:pt x="1729" y="424"/>
                    <a:pt x="1370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"/>
            <p:cNvSpPr/>
            <p:nvPr/>
          </p:nvSpPr>
          <p:spPr>
            <a:xfrm>
              <a:off x="2005300" y="2695975"/>
              <a:ext cx="40800" cy="40850"/>
            </a:xfrm>
            <a:custGeom>
              <a:avLst/>
              <a:gdLst/>
              <a:ahLst/>
              <a:cxnLst/>
              <a:rect l="l" t="t" r="r" b="b"/>
              <a:pathLst>
                <a:path w="1632" h="1634" extrusionOk="0">
                  <a:moveTo>
                    <a:pt x="873" y="0"/>
                  </a:moveTo>
                  <a:cubicBezTo>
                    <a:pt x="854" y="0"/>
                    <a:pt x="835" y="1"/>
                    <a:pt x="816" y="2"/>
                  </a:cubicBezTo>
                  <a:cubicBezTo>
                    <a:pt x="359" y="2"/>
                    <a:pt x="0" y="361"/>
                    <a:pt x="0" y="818"/>
                  </a:cubicBezTo>
                  <a:cubicBezTo>
                    <a:pt x="0" y="1274"/>
                    <a:pt x="359" y="1633"/>
                    <a:pt x="816" y="1633"/>
                  </a:cubicBezTo>
                  <a:cubicBezTo>
                    <a:pt x="1272" y="1633"/>
                    <a:pt x="1631" y="1274"/>
                    <a:pt x="1631" y="818"/>
                  </a:cubicBezTo>
                  <a:cubicBezTo>
                    <a:pt x="1631" y="349"/>
                    <a:pt x="1302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"/>
            <p:cNvSpPr/>
            <p:nvPr/>
          </p:nvSpPr>
          <p:spPr>
            <a:xfrm>
              <a:off x="2020800" y="2563050"/>
              <a:ext cx="40800" cy="40850"/>
            </a:xfrm>
            <a:custGeom>
              <a:avLst/>
              <a:gdLst/>
              <a:ahLst/>
              <a:cxnLst/>
              <a:rect l="l" t="t" r="r" b="b"/>
              <a:pathLst>
                <a:path w="1632" h="1634" extrusionOk="0">
                  <a:moveTo>
                    <a:pt x="869" y="0"/>
                  </a:moveTo>
                  <a:cubicBezTo>
                    <a:pt x="851" y="0"/>
                    <a:pt x="833" y="1"/>
                    <a:pt x="816" y="2"/>
                  </a:cubicBezTo>
                  <a:cubicBezTo>
                    <a:pt x="359" y="2"/>
                    <a:pt x="0" y="394"/>
                    <a:pt x="0" y="818"/>
                  </a:cubicBezTo>
                  <a:cubicBezTo>
                    <a:pt x="0" y="1274"/>
                    <a:pt x="359" y="1633"/>
                    <a:pt x="816" y="1633"/>
                  </a:cubicBezTo>
                  <a:cubicBezTo>
                    <a:pt x="1240" y="1633"/>
                    <a:pt x="1631" y="1274"/>
                    <a:pt x="1631" y="818"/>
                  </a:cubicBezTo>
                  <a:cubicBezTo>
                    <a:pt x="1631" y="349"/>
                    <a:pt x="1272" y="0"/>
                    <a:pt x="86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"/>
            <p:cNvSpPr/>
            <p:nvPr/>
          </p:nvSpPr>
          <p:spPr>
            <a:xfrm>
              <a:off x="2045250" y="24318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73"/>
                    <a:pt x="359" y="1631"/>
                    <a:pt x="816" y="1631"/>
                  </a:cubicBezTo>
                  <a:cubicBezTo>
                    <a:pt x="1240" y="1631"/>
                    <a:pt x="1632" y="1273"/>
                    <a:pt x="1632" y="816"/>
                  </a:cubicBezTo>
                  <a:cubicBezTo>
                    <a:pt x="1632" y="359"/>
                    <a:pt x="1240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"/>
            <p:cNvSpPr/>
            <p:nvPr/>
          </p:nvSpPr>
          <p:spPr>
            <a:xfrm>
              <a:off x="2079500" y="23037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40"/>
                    <a:pt x="359" y="1631"/>
                    <a:pt x="816" y="1631"/>
                  </a:cubicBezTo>
                  <a:cubicBezTo>
                    <a:pt x="1273" y="1631"/>
                    <a:pt x="1632" y="1240"/>
                    <a:pt x="1632" y="816"/>
                  </a:cubicBezTo>
                  <a:cubicBezTo>
                    <a:pt x="1632" y="359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6"/>
            <p:cNvSpPr/>
            <p:nvPr/>
          </p:nvSpPr>
          <p:spPr>
            <a:xfrm>
              <a:off x="2123550" y="21781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0" y="359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59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6"/>
            <p:cNvSpPr/>
            <p:nvPr/>
          </p:nvSpPr>
          <p:spPr>
            <a:xfrm>
              <a:off x="2176550" y="205585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0" y="359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3" y="1632"/>
                    <a:pt x="1631" y="1273"/>
                    <a:pt x="1631" y="816"/>
                  </a:cubicBezTo>
                  <a:cubicBezTo>
                    <a:pt x="1631" y="359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"/>
            <p:cNvSpPr/>
            <p:nvPr/>
          </p:nvSpPr>
          <p:spPr>
            <a:xfrm>
              <a:off x="2238525" y="193842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73"/>
                    <a:pt x="359" y="1631"/>
                    <a:pt x="816" y="1631"/>
                  </a:cubicBezTo>
                  <a:cubicBezTo>
                    <a:pt x="1273" y="1631"/>
                    <a:pt x="1632" y="1273"/>
                    <a:pt x="1632" y="816"/>
                  </a:cubicBezTo>
                  <a:cubicBezTo>
                    <a:pt x="1632" y="359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"/>
            <p:cNvSpPr/>
            <p:nvPr/>
          </p:nvSpPr>
          <p:spPr>
            <a:xfrm>
              <a:off x="2311100" y="1825875"/>
              <a:ext cx="38350" cy="39175"/>
            </a:xfrm>
            <a:custGeom>
              <a:avLst/>
              <a:gdLst/>
              <a:ahLst/>
              <a:cxnLst/>
              <a:rect l="l" t="t" r="r" b="b"/>
              <a:pathLst>
                <a:path w="1534" h="1567" extrusionOk="0">
                  <a:moveTo>
                    <a:pt x="784" y="1"/>
                  </a:moveTo>
                  <a:cubicBezTo>
                    <a:pt x="360" y="1"/>
                    <a:pt x="1" y="360"/>
                    <a:pt x="1" y="784"/>
                  </a:cubicBezTo>
                  <a:cubicBezTo>
                    <a:pt x="1" y="1208"/>
                    <a:pt x="327" y="1567"/>
                    <a:pt x="784" y="1567"/>
                  </a:cubicBezTo>
                  <a:cubicBezTo>
                    <a:pt x="1175" y="1567"/>
                    <a:pt x="1534" y="1240"/>
                    <a:pt x="1534" y="784"/>
                  </a:cubicBezTo>
                  <a:cubicBezTo>
                    <a:pt x="1534" y="392"/>
                    <a:pt x="1175" y="33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"/>
            <p:cNvSpPr/>
            <p:nvPr/>
          </p:nvSpPr>
          <p:spPr>
            <a:xfrm>
              <a:off x="2389400" y="1720675"/>
              <a:ext cx="38350" cy="38375"/>
            </a:xfrm>
            <a:custGeom>
              <a:avLst/>
              <a:gdLst/>
              <a:ahLst/>
              <a:cxnLst/>
              <a:rect l="l" t="t" r="r" b="b"/>
              <a:pathLst>
                <a:path w="1534" h="1535" extrusionOk="0">
                  <a:moveTo>
                    <a:pt x="783" y="1"/>
                  </a:moveTo>
                  <a:cubicBezTo>
                    <a:pt x="359" y="1"/>
                    <a:pt x="0" y="327"/>
                    <a:pt x="0" y="751"/>
                  </a:cubicBezTo>
                  <a:cubicBezTo>
                    <a:pt x="0" y="1175"/>
                    <a:pt x="359" y="1534"/>
                    <a:pt x="783" y="1534"/>
                  </a:cubicBezTo>
                  <a:cubicBezTo>
                    <a:pt x="1207" y="1534"/>
                    <a:pt x="1533" y="1175"/>
                    <a:pt x="1533" y="751"/>
                  </a:cubicBezTo>
                  <a:cubicBezTo>
                    <a:pt x="1533" y="327"/>
                    <a:pt x="1207" y="1"/>
                    <a:pt x="78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"/>
            <p:cNvSpPr/>
            <p:nvPr/>
          </p:nvSpPr>
          <p:spPr>
            <a:xfrm>
              <a:off x="2475825" y="1619575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4" y="0"/>
                  </a:moveTo>
                  <a:cubicBezTo>
                    <a:pt x="327" y="0"/>
                    <a:pt x="1" y="359"/>
                    <a:pt x="1" y="783"/>
                  </a:cubicBezTo>
                  <a:cubicBezTo>
                    <a:pt x="1" y="1207"/>
                    <a:pt x="327" y="1533"/>
                    <a:pt x="784" y="1533"/>
                  </a:cubicBezTo>
                  <a:cubicBezTo>
                    <a:pt x="1240" y="1533"/>
                    <a:pt x="1567" y="1174"/>
                    <a:pt x="1567" y="783"/>
                  </a:cubicBezTo>
                  <a:cubicBezTo>
                    <a:pt x="1567" y="326"/>
                    <a:pt x="1240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"/>
            <p:cNvSpPr/>
            <p:nvPr/>
          </p:nvSpPr>
          <p:spPr>
            <a:xfrm>
              <a:off x="2570425" y="1524150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1"/>
                  </a:moveTo>
                  <a:cubicBezTo>
                    <a:pt x="327" y="1"/>
                    <a:pt x="1" y="392"/>
                    <a:pt x="1" y="783"/>
                  </a:cubicBezTo>
                  <a:cubicBezTo>
                    <a:pt x="1" y="1240"/>
                    <a:pt x="392" y="1566"/>
                    <a:pt x="784" y="1566"/>
                  </a:cubicBezTo>
                  <a:cubicBezTo>
                    <a:pt x="1240" y="1566"/>
                    <a:pt x="1567" y="1207"/>
                    <a:pt x="1567" y="783"/>
                  </a:cubicBezTo>
                  <a:cubicBezTo>
                    <a:pt x="1567" y="392"/>
                    <a:pt x="1208" y="66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"/>
            <p:cNvSpPr/>
            <p:nvPr/>
          </p:nvSpPr>
          <p:spPr>
            <a:xfrm>
              <a:off x="2672375" y="14385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0"/>
                  </a:moveTo>
                  <a:cubicBezTo>
                    <a:pt x="359" y="0"/>
                    <a:pt x="0" y="359"/>
                    <a:pt x="0" y="751"/>
                  </a:cubicBezTo>
                  <a:cubicBezTo>
                    <a:pt x="0" y="1142"/>
                    <a:pt x="359" y="1468"/>
                    <a:pt x="751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59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"/>
            <p:cNvSpPr/>
            <p:nvPr/>
          </p:nvSpPr>
          <p:spPr>
            <a:xfrm>
              <a:off x="2780025" y="13594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0"/>
                  </a:moveTo>
                  <a:cubicBezTo>
                    <a:pt x="326" y="0"/>
                    <a:pt x="0" y="327"/>
                    <a:pt x="0" y="751"/>
                  </a:cubicBezTo>
                  <a:cubicBezTo>
                    <a:pt x="0" y="1142"/>
                    <a:pt x="326" y="1468"/>
                    <a:pt x="718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7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"/>
            <p:cNvSpPr/>
            <p:nvPr/>
          </p:nvSpPr>
          <p:spPr>
            <a:xfrm>
              <a:off x="2891750" y="1289300"/>
              <a:ext cx="36700" cy="36700"/>
            </a:xfrm>
            <a:custGeom>
              <a:avLst/>
              <a:gdLst/>
              <a:ahLst/>
              <a:cxnLst/>
              <a:rect l="l" t="t" r="r" b="b"/>
              <a:pathLst>
                <a:path w="1468" h="1468" extrusionOk="0">
                  <a:moveTo>
                    <a:pt x="750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"/>
            <p:cNvSpPr/>
            <p:nvPr/>
          </p:nvSpPr>
          <p:spPr>
            <a:xfrm>
              <a:off x="3009175" y="122567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142"/>
                    <a:pt x="326" y="1469"/>
                    <a:pt x="718" y="1469"/>
                  </a:cubicBezTo>
                  <a:cubicBezTo>
                    <a:pt x="1142" y="1469"/>
                    <a:pt x="1468" y="1142"/>
                    <a:pt x="1468" y="751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"/>
            <p:cNvSpPr/>
            <p:nvPr/>
          </p:nvSpPr>
          <p:spPr>
            <a:xfrm>
              <a:off x="3131500" y="117267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0"/>
                  </a:moveTo>
                  <a:cubicBezTo>
                    <a:pt x="326" y="0"/>
                    <a:pt x="0" y="327"/>
                    <a:pt x="0" y="751"/>
                  </a:cubicBezTo>
                  <a:cubicBezTo>
                    <a:pt x="0" y="1142"/>
                    <a:pt x="326" y="1468"/>
                    <a:pt x="751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7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6"/>
            <p:cNvSpPr/>
            <p:nvPr/>
          </p:nvSpPr>
          <p:spPr>
            <a:xfrm>
              <a:off x="3258700" y="1130200"/>
              <a:ext cx="35100" cy="34350"/>
            </a:xfrm>
            <a:custGeom>
              <a:avLst/>
              <a:gdLst/>
              <a:ahLst/>
              <a:cxnLst/>
              <a:rect l="l" t="t" r="r" b="b"/>
              <a:pathLst>
                <a:path w="1404" h="1374" extrusionOk="0">
                  <a:moveTo>
                    <a:pt x="768" y="1"/>
                  </a:moveTo>
                  <a:cubicBezTo>
                    <a:pt x="752" y="1"/>
                    <a:pt x="735" y="2"/>
                    <a:pt x="719" y="3"/>
                  </a:cubicBezTo>
                  <a:cubicBezTo>
                    <a:pt x="327" y="3"/>
                    <a:pt x="1" y="329"/>
                    <a:pt x="1" y="688"/>
                  </a:cubicBezTo>
                  <a:cubicBezTo>
                    <a:pt x="1" y="1047"/>
                    <a:pt x="295" y="1373"/>
                    <a:pt x="719" y="1373"/>
                  </a:cubicBezTo>
                  <a:cubicBezTo>
                    <a:pt x="1077" y="1373"/>
                    <a:pt x="1404" y="1112"/>
                    <a:pt x="1404" y="688"/>
                  </a:cubicBezTo>
                  <a:cubicBezTo>
                    <a:pt x="1404" y="315"/>
                    <a:pt x="1107" y="1"/>
                    <a:pt x="76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"/>
            <p:cNvSpPr/>
            <p:nvPr/>
          </p:nvSpPr>
          <p:spPr>
            <a:xfrm>
              <a:off x="3386750" y="1095200"/>
              <a:ext cx="34275" cy="35100"/>
            </a:xfrm>
            <a:custGeom>
              <a:avLst/>
              <a:gdLst/>
              <a:ahLst/>
              <a:cxnLst/>
              <a:rect l="l" t="t" r="r" b="b"/>
              <a:pathLst>
                <a:path w="1371" h="1404" extrusionOk="0">
                  <a:moveTo>
                    <a:pt x="685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44" y="1403"/>
                    <a:pt x="1370" y="1077"/>
                    <a:pt x="1370" y="718"/>
                  </a:cubicBezTo>
                  <a:cubicBezTo>
                    <a:pt x="1370" y="294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"/>
            <p:cNvSpPr/>
            <p:nvPr/>
          </p:nvSpPr>
          <p:spPr>
            <a:xfrm>
              <a:off x="3518050" y="1069925"/>
              <a:ext cx="34275" cy="35075"/>
            </a:xfrm>
            <a:custGeom>
              <a:avLst/>
              <a:gdLst/>
              <a:ahLst/>
              <a:cxnLst/>
              <a:rect l="l" t="t" r="r" b="b"/>
              <a:pathLst>
                <a:path w="1371" h="1403" extrusionOk="0">
                  <a:moveTo>
                    <a:pt x="685" y="0"/>
                  </a:moveTo>
                  <a:cubicBezTo>
                    <a:pt x="326" y="0"/>
                    <a:pt x="0" y="326"/>
                    <a:pt x="0" y="685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44" y="1403"/>
                    <a:pt x="1370" y="1077"/>
                    <a:pt x="1370" y="685"/>
                  </a:cubicBezTo>
                  <a:cubicBezTo>
                    <a:pt x="1370" y="326"/>
                    <a:pt x="1044" y="33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"/>
            <p:cNvSpPr/>
            <p:nvPr/>
          </p:nvSpPr>
          <p:spPr>
            <a:xfrm>
              <a:off x="3649325" y="10560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6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327" y="1371"/>
                    <a:pt x="686" y="1371"/>
                  </a:cubicBezTo>
                  <a:cubicBezTo>
                    <a:pt x="1077" y="1371"/>
                    <a:pt x="1371" y="1045"/>
                    <a:pt x="1371" y="686"/>
                  </a:cubicBezTo>
                  <a:cubicBezTo>
                    <a:pt x="1371" y="294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"/>
            <p:cNvSpPr/>
            <p:nvPr/>
          </p:nvSpPr>
          <p:spPr>
            <a:xfrm>
              <a:off x="3783900" y="1051975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4" y="1"/>
                    <a:pt x="0" y="262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1" y="1305"/>
                    <a:pt x="1305" y="1012"/>
                    <a:pt x="1305" y="653"/>
                  </a:cubicBezTo>
                  <a:cubicBezTo>
                    <a:pt x="1305" y="262"/>
                    <a:pt x="1011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"/>
            <p:cNvSpPr/>
            <p:nvPr/>
          </p:nvSpPr>
          <p:spPr>
            <a:xfrm>
              <a:off x="3915175" y="1056050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719" y="1"/>
                  </a:moveTo>
                  <a:cubicBezTo>
                    <a:pt x="327" y="1"/>
                    <a:pt x="1" y="327"/>
                    <a:pt x="1" y="686"/>
                  </a:cubicBezTo>
                  <a:cubicBezTo>
                    <a:pt x="1" y="1045"/>
                    <a:pt x="327" y="1371"/>
                    <a:pt x="719" y="1371"/>
                  </a:cubicBezTo>
                  <a:cubicBezTo>
                    <a:pt x="1077" y="1371"/>
                    <a:pt x="1404" y="1045"/>
                    <a:pt x="1404" y="686"/>
                  </a:cubicBezTo>
                  <a:cubicBezTo>
                    <a:pt x="1404" y="327"/>
                    <a:pt x="1077" y="1"/>
                    <a:pt x="71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"/>
            <p:cNvSpPr/>
            <p:nvPr/>
          </p:nvSpPr>
          <p:spPr>
            <a:xfrm>
              <a:off x="4047300" y="10691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7" y="1"/>
                    <a:pt x="0" y="327"/>
                    <a:pt x="0" y="718"/>
                  </a:cubicBezTo>
                  <a:cubicBezTo>
                    <a:pt x="0" y="1142"/>
                    <a:pt x="327" y="1469"/>
                    <a:pt x="718" y="1469"/>
                  </a:cubicBezTo>
                  <a:cubicBezTo>
                    <a:pt x="1142" y="1469"/>
                    <a:pt x="1468" y="1142"/>
                    <a:pt x="1468" y="718"/>
                  </a:cubicBezTo>
                  <a:cubicBezTo>
                    <a:pt x="1468" y="359"/>
                    <a:pt x="1142" y="33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"/>
            <p:cNvSpPr/>
            <p:nvPr/>
          </p:nvSpPr>
          <p:spPr>
            <a:xfrm>
              <a:off x="4178600" y="109357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6"/>
            <p:cNvSpPr/>
            <p:nvPr/>
          </p:nvSpPr>
          <p:spPr>
            <a:xfrm>
              <a:off x="4305800" y="1127000"/>
              <a:ext cx="38375" cy="39175"/>
            </a:xfrm>
            <a:custGeom>
              <a:avLst/>
              <a:gdLst/>
              <a:ahLst/>
              <a:cxnLst/>
              <a:rect l="l" t="t" r="r" b="b"/>
              <a:pathLst>
                <a:path w="1535" h="1567" extrusionOk="0">
                  <a:moveTo>
                    <a:pt x="784" y="1"/>
                  </a:moveTo>
                  <a:cubicBezTo>
                    <a:pt x="327" y="1"/>
                    <a:pt x="1" y="327"/>
                    <a:pt x="1" y="784"/>
                  </a:cubicBezTo>
                  <a:cubicBezTo>
                    <a:pt x="1" y="1240"/>
                    <a:pt x="360" y="1566"/>
                    <a:pt x="784" y="1566"/>
                  </a:cubicBezTo>
                  <a:cubicBezTo>
                    <a:pt x="1208" y="1566"/>
                    <a:pt x="1534" y="1175"/>
                    <a:pt x="1534" y="784"/>
                  </a:cubicBezTo>
                  <a:cubicBezTo>
                    <a:pt x="1534" y="359"/>
                    <a:pt x="1175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"/>
            <p:cNvSpPr/>
            <p:nvPr/>
          </p:nvSpPr>
          <p:spPr>
            <a:xfrm>
              <a:off x="4430575" y="117022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60" y="1"/>
                    <a:pt x="1" y="359"/>
                    <a:pt x="1" y="816"/>
                  </a:cubicBezTo>
                  <a:cubicBezTo>
                    <a:pt x="1" y="1240"/>
                    <a:pt x="360" y="1631"/>
                    <a:pt x="816" y="1631"/>
                  </a:cubicBezTo>
                  <a:cubicBezTo>
                    <a:pt x="1240" y="1631"/>
                    <a:pt x="1632" y="1240"/>
                    <a:pt x="1632" y="816"/>
                  </a:cubicBezTo>
                  <a:cubicBezTo>
                    <a:pt x="1632" y="392"/>
                    <a:pt x="1240" y="33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6"/>
            <p:cNvSpPr/>
            <p:nvPr/>
          </p:nvSpPr>
          <p:spPr>
            <a:xfrm>
              <a:off x="4552900" y="1224000"/>
              <a:ext cx="40800" cy="40850"/>
            </a:xfrm>
            <a:custGeom>
              <a:avLst/>
              <a:gdLst/>
              <a:ahLst/>
              <a:cxnLst/>
              <a:rect l="l" t="t" r="r" b="b"/>
              <a:pathLst>
                <a:path w="1632" h="1634" extrusionOk="0">
                  <a:moveTo>
                    <a:pt x="866" y="1"/>
                  </a:moveTo>
                  <a:cubicBezTo>
                    <a:pt x="849" y="1"/>
                    <a:pt x="833" y="1"/>
                    <a:pt x="816" y="2"/>
                  </a:cubicBezTo>
                  <a:cubicBezTo>
                    <a:pt x="360" y="2"/>
                    <a:pt x="1" y="361"/>
                    <a:pt x="1" y="818"/>
                  </a:cubicBezTo>
                  <a:cubicBezTo>
                    <a:pt x="1" y="1275"/>
                    <a:pt x="360" y="1633"/>
                    <a:pt x="816" y="1633"/>
                  </a:cubicBezTo>
                  <a:cubicBezTo>
                    <a:pt x="1240" y="1633"/>
                    <a:pt x="1632" y="1275"/>
                    <a:pt x="1632" y="818"/>
                  </a:cubicBezTo>
                  <a:cubicBezTo>
                    <a:pt x="1632" y="379"/>
                    <a:pt x="1270" y="1"/>
                    <a:pt x="8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6"/>
            <p:cNvSpPr/>
            <p:nvPr/>
          </p:nvSpPr>
          <p:spPr>
            <a:xfrm>
              <a:off x="4668700" y="1285200"/>
              <a:ext cx="43250" cy="42450"/>
            </a:xfrm>
            <a:custGeom>
              <a:avLst/>
              <a:gdLst/>
              <a:ahLst/>
              <a:cxnLst/>
              <a:rect l="l" t="t" r="r" b="b"/>
              <a:pathLst>
                <a:path w="1730" h="1698" extrusionOk="0">
                  <a:moveTo>
                    <a:pt x="849" y="1"/>
                  </a:moveTo>
                  <a:cubicBezTo>
                    <a:pt x="360" y="1"/>
                    <a:pt x="1" y="360"/>
                    <a:pt x="1" y="849"/>
                  </a:cubicBezTo>
                  <a:cubicBezTo>
                    <a:pt x="1" y="1338"/>
                    <a:pt x="360" y="1697"/>
                    <a:pt x="849" y="1697"/>
                  </a:cubicBezTo>
                  <a:cubicBezTo>
                    <a:pt x="1338" y="1697"/>
                    <a:pt x="1730" y="1338"/>
                    <a:pt x="1730" y="849"/>
                  </a:cubicBezTo>
                  <a:cubicBezTo>
                    <a:pt x="1730" y="360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6"/>
            <p:cNvSpPr/>
            <p:nvPr/>
          </p:nvSpPr>
          <p:spPr>
            <a:xfrm>
              <a:off x="4779625" y="13553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3" y="0"/>
                  </a:moveTo>
                  <a:cubicBezTo>
                    <a:pt x="424" y="0"/>
                    <a:pt x="0" y="424"/>
                    <a:pt x="0" y="914"/>
                  </a:cubicBezTo>
                  <a:cubicBezTo>
                    <a:pt x="0" y="1403"/>
                    <a:pt x="424" y="1794"/>
                    <a:pt x="913" y="1794"/>
                  </a:cubicBezTo>
                  <a:cubicBezTo>
                    <a:pt x="1403" y="1794"/>
                    <a:pt x="1794" y="1403"/>
                    <a:pt x="1794" y="914"/>
                  </a:cubicBezTo>
                  <a:cubicBezTo>
                    <a:pt x="1794" y="359"/>
                    <a:pt x="1435" y="0"/>
                    <a:pt x="91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6"/>
            <p:cNvSpPr/>
            <p:nvPr/>
          </p:nvSpPr>
          <p:spPr>
            <a:xfrm>
              <a:off x="4885625" y="1432825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7" y="0"/>
                  </a:moveTo>
                  <a:cubicBezTo>
                    <a:pt x="425" y="0"/>
                    <a:pt x="1" y="457"/>
                    <a:pt x="1" y="946"/>
                  </a:cubicBezTo>
                  <a:cubicBezTo>
                    <a:pt x="1" y="1468"/>
                    <a:pt x="457" y="1892"/>
                    <a:pt x="947" y="1892"/>
                  </a:cubicBezTo>
                  <a:cubicBezTo>
                    <a:pt x="1469" y="1892"/>
                    <a:pt x="1893" y="1435"/>
                    <a:pt x="1893" y="946"/>
                  </a:cubicBezTo>
                  <a:cubicBezTo>
                    <a:pt x="1893" y="457"/>
                    <a:pt x="1469" y="33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6"/>
            <p:cNvSpPr/>
            <p:nvPr/>
          </p:nvSpPr>
          <p:spPr>
            <a:xfrm>
              <a:off x="4987575" y="1519250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6" y="1"/>
                  </a:moveTo>
                  <a:cubicBezTo>
                    <a:pt x="424" y="1"/>
                    <a:pt x="0" y="425"/>
                    <a:pt x="0" y="947"/>
                  </a:cubicBezTo>
                  <a:cubicBezTo>
                    <a:pt x="0" y="1469"/>
                    <a:pt x="424" y="1893"/>
                    <a:pt x="946" y="1893"/>
                  </a:cubicBezTo>
                  <a:cubicBezTo>
                    <a:pt x="1468" y="1893"/>
                    <a:pt x="1892" y="1469"/>
                    <a:pt x="1892" y="947"/>
                  </a:cubicBezTo>
                  <a:cubicBezTo>
                    <a:pt x="1892" y="457"/>
                    <a:pt x="1435" y="1"/>
                    <a:pt x="94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6"/>
            <p:cNvSpPr/>
            <p:nvPr/>
          </p:nvSpPr>
          <p:spPr>
            <a:xfrm>
              <a:off x="5080525" y="161305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0"/>
                  </a:moveTo>
                  <a:cubicBezTo>
                    <a:pt x="457" y="0"/>
                    <a:pt x="1" y="457"/>
                    <a:pt x="1" y="979"/>
                  </a:cubicBezTo>
                  <a:cubicBezTo>
                    <a:pt x="1" y="1533"/>
                    <a:pt x="457" y="1957"/>
                    <a:pt x="979" y="1957"/>
                  </a:cubicBezTo>
                  <a:cubicBezTo>
                    <a:pt x="1501" y="1957"/>
                    <a:pt x="1958" y="1533"/>
                    <a:pt x="1958" y="979"/>
                  </a:cubicBezTo>
                  <a:cubicBezTo>
                    <a:pt x="1958" y="457"/>
                    <a:pt x="1501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6"/>
            <p:cNvSpPr/>
            <p:nvPr/>
          </p:nvSpPr>
          <p:spPr>
            <a:xfrm>
              <a:off x="5166975" y="1714125"/>
              <a:ext cx="48950" cy="49000"/>
            </a:xfrm>
            <a:custGeom>
              <a:avLst/>
              <a:gdLst/>
              <a:ahLst/>
              <a:cxnLst/>
              <a:rect l="l" t="t" r="r" b="b"/>
              <a:pathLst>
                <a:path w="1958" h="1960" extrusionOk="0">
                  <a:moveTo>
                    <a:pt x="1038" y="0"/>
                  </a:moveTo>
                  <a:cubicBezTo>
                    <a:pt x="1019" y="0"/>
                    <a:pt x="999" y="1"/>
                    <a:pt x="979" y="2"/>
                  </a:cubicBezTo>
                  <a:cubicBezTo>
                    <a:pt x="457" y="2"/>
                    <a:pt x="0" y="459"/>
                    <a:pt x="0" y="981"/>
                  </a:cubicBezTo>
                  <a:cubicBezTo>
                    <a:pt x="0" y="1502"/>
                    <a:pt x="457" y="1959"/>
                    <a:pt x="979" y="1959"/>
                  </a:cubicBezTo>
                  <a:cubicBezTo>
                    <a:pt x="1501" y="1959"/>
                    <a:pt x="1958" y="1502"/>
                    <a:pt x="1958" y="981"/>
                  </a:cubicBezTo>
                  <a:cubicBezTo>
                    <a:pt x="1958" y="445"/>
                    <a:pt x="1592" y="0"/>
                    <a:pt x="103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"/>
            <p:cNvSpPr/>
            <p:nvPr/>
          </p:nvSpPr>
          <p:spPr>
            <a:xfrm>
              <a:off x="5246075" y="1819350"/>
              <a:ext cx="50600" cy="50600"/>
            </a:xfrm>
            <a:custGeom>
              <a:avLst/>
              <a:gdLst/>
              <a:ahLst/>
              <a:cxnLst/>
              <a:rect l="l" t="t" r="r" b="b"/>
              <a:pathLst>
                <a:path w="2024" h="2024" extrusionOk="0">
                  <a:moveTo>
                    <a:pt x="1012" y="1"/>
                  </a:moveTo>
                  <a:cubicBezTo>
                    <a:pt x="425" y="1"/>
                    <a:pt x="1" y="425"/>
                    <a:pt x="1" y="1012"/>
                  </a:cubicBezTo>
                  <a:cubicBezTo>
                    <a:pt x="1" y="1599"/>
                    <a:pt x="425" y="2023"/>
                    <a:pt x="1012" y="2023"/>
                  </a:cubicBezTo>
                  <a:cubicBezTo>
                    <a:pt x="1566" y="2023"/>
                    <a:pt x="2023" y="1599"/>
                    <a:pt x="2023" y="1012"/>
                  </a:cubicBezTo>
                  <a:cubicBezTo>
                    <a:pt x="2023" y="490"/>
                    <a:pt x="1566" y="34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6"/>
            <p:cNvSpPr/>
            <p:nvPr/>
          </p:nvSpPr>
          <p:spPr>
            <a:xfrm>
              <a:off x="5317025" y="1932575"/>
              <a:ext cx="51400" cy="50725"/>
            </a:xfrm>
            <a:custGeom>
              <a:avLst/>
              <a:gdLst/>
              <a:ahLst/>
              <a:cxnLst/>
              <a:rect l="l" t="t" r="r" b="b"/>
              <a:pathLst>
                <a:path w="2056" h="2029" extrusionOk="0">
                  <a:moveTo>
                    <a:pt x="1116" y="0"/>
                  </a:moveTo>
                  <a:cubicBezTo>
                    <a:pt x="1082" y="0"/>
                    <a:pt x="1047" y="2"/>
                    <a:pt x="1012" y="6"/>
                  </a:cubicBezTo>
                  <a:cubicBezTo>
                    <a:pt x="457" y="6"/>
                    <a:pt x="1" y="430"/>
                    <a:pt x="1" y="1017"/>
                  </a:cubicBezTo>
                  <a:cubicBezTo>
                    <a:pt x="1" y="1572"/>
                    <a:pt x="457" y="2029"/>
                    <a:pt x="1012" y="2029"/>
                  </a:cubicBezTo>
                  <a:cubicBezTo>
                    <a:pt x="1599" y="2029"/>
                    <a:pt x="2056" y="1572"/>
                    <a:pt x="2056" y="1017"/>
                  </a:cubicBezTo>
                  <a:cubicBezTo>
                    <a:pt x="2056" y="466"/>
                    <a:pt x="1652" y="0"/>
                    <a:pt x="11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6"/>
            <p:cNvSpPr/>
            <p:nvPr/>
          </p:nvSpPr>
          <p:spPr>
            <a:xfrm>
              <a:off x="5378200" y="2048525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76" y="0"/>
                  </a:moveTo>
                  <a:cubicBezTo>
                    <a:pt x="489" y="0"/>
                    <a:pt x="0" y="489"/>
                    <a:pt x="0" y="1077"/>
                  </a:cubicBezTo>
                  <a:cubicBezTo>
                    <a:pt x="0" y="1631"/>
                    <a:pt x="489" y="2120"/>
                    <a:pt x="1076" y="2120"/>
                  </a:cubicBezTo>
                  <a:cubicBezTo>
                    <a:pt x="1631" y="2120"/>
                    <a:pt x="2120" y="1631"/>
                    <a:pt x="2120" y="1077"/>
                  </a:cubicBezTo>
                  <a:cubicBezTo>
                    <a:pt x="2120" y="489"/>
                    <a:pt x="1631" y="0"/>
                    <a:pt x="107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6"/>
            <p:cNvSpPr/>
            <p:nvPr/>
          </p:nvSpPr>
          <p:spPr>
            <a:xfrm>
              <a:off x="5432000" y="2170850"/>
              <a:ext cx="53050" cy="53025"/>
            </a:xfrm>
            <a:custGeom>
              <a:avLst/>
              <a:gdLst/>
              <a:ahLst/>
              <a:cxnLst/>
              <a:rect l="l" t="t" r="r" b="b"/>
              <a:pathLst>
                <a:path w="2122" h="2121" extrusionOk="0">
                  <a:moveTo>
                    <a:pt x="1077" y="0"/>
                  </a:moveTo>
                  <a:cubicBezTo>
                    <a:pt x="490" y="0"/>
                    <a:pt x="1" y="489"/>
                    <a:pt x="1" y="1077"/>
                  </a:cubicBezTo>
                  <a:cubicBezTo>
                    <a:pt x="1" y="1631"/>
                    <a:pt x="458" y="2120"/>
                    <a:pt x="1077" y="2120"/>
                  </a:cubicBezTo>
                  <a:cubicBezTo>
                    <a:pt x="1632" y="2120"/>
                    <a:pt x="2121" y="1664"/>
                    <a:pt x="2121" y="1077"/>
                  </a:cubicBezTo>
                  <a:cubicBezTo>
                    <a:pt x="2121" y="457"/>
                    <a:pt x="1632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6"/>
            <p:cNvSpPr/>
            <p:nvPr/>
          </p:nvSpPr>
          <p:spPr>
            <a:xfrm>
              <a:off x="5476050" y="2296425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77" y="1"/>
                  </a:moveTo>
                  <a:cubicBezTo>
                    <a:pt x="490" y="1"/>
                    <a:pt x="0" y="457"/>
                    <a:pt x="0" y="1044"/>
                  </a:cubicBezTo>
                  <a:cubicBezTo>
                    <a:pt x="0" y="1632"/>
                    <a:pt x="457" y="2121"/>
                    <a:pt x="1077" y="2121"/>
                  </a:cubicBezTo>
                  <a:cubicBezTo>
                    <a:pt x="1631" y="2121"/>
                    <a:pt x="2121" y="1664"/>
                    <a:pt x="2121" y="1044"/>
                  </a:cubicBezTo>
                  <a:cubicBezTo>
                    <a:pt x="2121" y="457"/>
                    <a:pt x="1631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6"/>
            <p:cNvSpPr/>
            <p:nvPr/>
          </p:nvSpPr>
          <p:spPr>
            <a:xfrm>
              <a:off x="5508675" y="2423650"/>
              <a:ext cx="55475" cy="55475"/>
            </a:xfrm>
            <a:custGeom>
              <a:avLst/>
              <a:gdLst/>
              <a:ahLst/>
              <a:cxnLst/>
              <a:rect l="l" t="t" r="r" b="b"/>
              <a:pathLst>
                <a:path w="2219" h="2219" extrusionOk="0">
                  <a:moveTo>
                    <a:pt x="1109" y="0"/>
                  </a:moveTo>
                  <a:cubicBezTo>
                    <a:pt x="489" y="0"/>
                    <a:pt x="0" y="490"/>
                    <a:pt x="0" y="1109"/>
                  </a:cubicBezTo>
                  <a:cubicBezTo>
                    <a:pt x="0" y="1729"/>
                    <a:pt x="489" y="2218"/>
                    <a:pt x="1109" y="2218"/>
                  </a:cubicBezTo>
                  <a:cubicBezTo>
                    <a:pt x="1729" y="2218"/>
                    <a:pt x="2218" y="1729"/>
                    <a:pt x="2218" y="1109"/>
                  </a:cubicBezTo>
                  <a:cubicBezTo>
                    <a:pt x="2218" y="490"/>
                    <a:pt x="1729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6"/>
            <p:cNvSpPr/>
            <p:nvPr/>
          </p:nvSpPr>
          <p:spPr>
            <a:xfrm>
              <a:off x="5533950" y="2554125"/>
              <a:ext cx="55475" cy="55475"/>
            </a:xfrm>
            <a:custGeom>
              <a:avLst/>
              <a:gdLst/>
              <a:ahLst/>
              <a:cxnLst/>
              <a:rect l="l" t="t" r="r" b="b"/>
              <a:pathLst>
                <a:path w="2219" h="2219" extrusionOk="0">
                  <a:moveTo>
                    <a:pt x="1109" y="0"/>
                  </a:moveTo>
                  <a:cubicBezTo>
                    <a:pt x="490" y="0"/>
                    <a:pt x="0" y="490"/>
                    <a:pt x="0" y="1109"/>
                  </a:cubicBezTo>
                  <a:cubicBezTo>
                    <a:pt x="0" y="1729"/>
                    <a:pt x="490" y="2219"/>
                    <a:pt x="1109" y="2219"/>
                  </a:cubicBezTo>
                  <a:cubicBezTo>
                    <a:pt x="1729" y="2219"/>
                    <a:pt x="2219" y="1729"/>
                    <a:pt x="2219" y="1109"/>
                  </a:cubicBezTo>
                  <a:cubicBezTo>
                    <a:pt x="2219" y="522"/>
                    <a:pt x="1729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6"/>
            <p:cNvSpPr/>
            <p:nvPr/>
          </p:nvSpPr>
          <p:spPr>
            <a:xfrm>
              <a:off x="5549450" y="2687050"/>
              <a:ext cx="55475" cy="54650"/>
            </a:xfrm>
            <a:custGeom>
              <a:avLst/>
              <a:gdLst/>
              <a:ahLst/>
              <a:cxnLst/>
              <a:rect l="l" t="t" r="r" b="b"/>
              <a:pathLst>
                <a:path w="2219" h="2186" extrusionOk="0">
                  <a:moveTo>
                    <a:pt x="1109" y="0"/>
                  </a:moveTo>
                  <a:cubicBezTo>
                    <a:pt x="489" y="0"/>
                    <a:pt x="0" y="490"/>
                    <a:pt x="0" y="1077"/>
                  </a:cubicBezTo>
                  <a:cubicBezTo>
                    <a:pt x="0" y="1697"/>
                    <a:pt x="489" y="2186"/>
                    <a:pt x="1109" y="2186"/>
                  </a:cubicBezTo>
                  <a:cubicBezTo>
                    <a:pt x="1729" y="2186"/>
                    <a:pt x="2218" y="1697"/>
                    <a:pt x="2218" y="1077"/>
                  </a:cubicBezTo>
                  <a:cubicBezTo>
                    <a:pt x="2218" y="490"/>
                    <a:pt x="1664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6"/>
            <p:cNvSpPr/>
            <p:nvPr/>
          </p:nvSpPr>
          <p:spPr>
            <a:xfrm>
              <a:off x="5488275" y="284445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99" y="0"/>
                    <a:pt x="1" y="98"/>
                    <a:pt x="1" y="163"/>
                  </a:cubicBezTo>
                  <a:cubicBezTo>
                    <a:pt x="1" y="261"/>
                    <a:pt x="99" y="326"/>
                    <a:pt x="164" y="326"/>
                  </a:cubicBezTo>
                  <a:cubicBezTo>
                    <a:pt x="262" y="326"/>
                    <a:pt x="327" y="261"/>
                    <a:pt x="327" y="163"/>
                  </a:cubicBezTo>
                  <a:cubicBezTo>
                    <a:pt x="327" y="98"/>
                    <a:pt x="294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6"/>
            <p:cNvSpPr/>
            <p:nvPr/>
          </p:nvSpPr>
          <p:spPr>
            <a:xfrm>
              <a:off x="5484200" y="29773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98" y="0"/>
                    <a:pt x="1" y="65"/>
                    <a:pt x="1" y="163"/>
                  </a:cubicBezTo>
                  <a:cubicBezTo>
                    <a:pt x="1" y="228"/>
                    <a:pt x="98" y="326"/>
                    <a:pt x="164" y="326"/>
                  </a:cubicBezTo>
                  <a:cubicBezTo>
                    <a:pt x="262" y="326"/>
                    <a:pt x="327" y="228"/>
                    <a:pt x="327" y="163"/>
                  </a:cubicBezTo>
                  <a:cubicBezTo>
                    <a:pt x="327" y="65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"/>
            <p:cNvSpPr/>
            <p:nvPr/>
          </p:nvSpPr>
          <p:spPr>
            <a:xfrm>
              <a:off x="5467075" y="3107850"/>
              <a:ext cx="9800" cy="9800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196" y="0"/>
                  </a:moveTo>
                  <a:cubicBezTo>
                    <a:pt x="66" y="0"/>
                    <a:pt x="1" y="66"/>
                    <a:pt x="1" y="196"/>
                  </a:cubicBezTo>
                  <a:cubicBezTo>
                    <a:pt x="1" y="327"/>
                    <a:pt x="66" y="392"/>
                    <a:pt x="196" y="392"/>
                  </a:cubicBezTo>
                  <a:cubicBezTo>
                    <a:pt x="327" y="392"/>
                    <a:pt x="392" y="327"/>
                    <a:pt x="392" y="196"/>
                  </a:cubicBezTo>
                  <a:cubicBezTo>
                    <a:pt x="392" y="131"/>
                    <a:pt x="327" y="33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6"/>
            <p:cNvSpPr/>
            <p:nvPr/>
          </p:nvSpPr>
          <p:spPr>
            <a:xfrm>
              <a:off x="5440175" y="3236700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61" y="0"/>
                  </a:moveTo>
                  <a:cubicBezTo>
                    <a:pt x="131" y="0"/>
                    <a:pt x="0" y="131"/>
                    <a:pt x="0" y="261"/>
                  </a:cubicBezTo>
                  <a:cubicBezTo>
                    <a:pt x="0" y="392"/>
                    <a:pt x="131" y="490"/>
                    <a:pt x="261" y="490"/>
                  </a:cubicBezTo>
                  <a:cubicBezTo>
                    <a:pt x="392" y="490"/>
                    <a:pt x="489" y="392"/>
                    <a:pt x="489" y="261"/>
                  </a:cubicBezTo>
                  <a:cubicBezTo>
                    <a:pt x="489" y="131"/>
                    <a:pt x="392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6"/>
            <p:cNvSpPr/>
            <p:nvPr/>
          </p:nvSpPr>
          <p:spPr>
            <a:xfrm>
              <a:off x="5402650" y="3364725"/>
              <a:ext cx="13900" cy="13900"/>
            </a:xfrm>
            <a:custGeom>
              <a:avLst/>
              <a:gdLst/>
              <a:ahLst/>
              <a:cxnLst/>
              <a:rect l="l" t="t" r="r" b="b"/>
              <a:pathLst>
                <a:path w="556" h="556" extrusionOk="0">
                  <a:moveTo>
                    <a:pt x="294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425"/>
                    <a:pt x="131" y="555"/>
                    <a:pt x="294" y="555"/>
                  </a:cubicBezTo>
                  <a:cubicBezTo>
                    <a:pt x="457" y="555"/>
                    <a:pt x="555" y="425"/>
                    <a:pt x="555" y="262"/>
                  </a:cubicBezTo>
                  <a:cubicBezTo>
                    <a:pt x="555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6"/>
            <p:cNvSpPr/>
            <p:nvPr/>
          </p:nvSpPr>
          <p:spPr>
            <a:xfrm>
              <a:off x="5354550" y="3487050"/>
              <a:ext cx="18775" cy="17975"/>
            </a:xfrm>
            <a:custGeom>
              <a:avLst/>
              <a:gdLst/>
              <a:ahLst/>
              <a:cxnLst/>
              <a:rect l="l" t="t" r="r" b="b"/>
              <a:pathLst>
                <a:path w="751" h="719" extrusionOk="0">
                  <a:moveTo>
                    <a:pt x="391" y="1"/>
                  </a:moveTo>
                  <a:cubicBezTo>
                    <a:pt x="163" y="1"/>
                    <a:pt x="0" y="164"/>
                    <a:pt x="0" y="359"/>
                  </a:cubicBezTo>
                  <a:cubicBezTo>
                    <a:pt x="0" y="555"/>
                    <a:pt x="163" y="718"/>
                    <a:pt x="391" y="718"/>
                  </a:cubicBezTo>
                  <a:cubicBezTo>
                    <a:pt x="587" y="718"/>
                    <a:pt x="750" y="555"/>
                    <a:pt x="750" y="359"/>
                  </a:cubicBezTo>
                  <a:cubicBezTo>
                    <a:pt x="750" y="164"/>
                    <a:pt x="587" y="1"/>
                    <a:pt x="39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"/>
            <p:cNvSpPr/>
            <p:nvPr/>
          </p:nvSpPr>
          <p:spPr>
            <a:xfrm>
              <a:off x="5299075" y="3606125"/>
              <a:ext cx="20425" cy="20400"/>
            </a:xfrm>
            <a:custGeom>
              <a:avLst/>
              <a:gdLst/>
              <a:ahLst/>
              <a:cxnLst/>
              <a:rect l="l" t="t" r="r" b="b"/>
              <a:pathLst>
                <a:path w="817" h="816" extrusionOk="0">
                  <a:moveTo>
                    <a:pt x="392" y="0"/>
                  </a:moveTo>
                  <a:cubicBezTo>
                    <a:pt x="197" y="0"/>
                    <a:pt x="1" y="196"/>
                    <a:pt x="1" y="424"/>
                  </a:cubicBezTo>
                  <a:cubicBezTo>
                    <a:pt x="1" y="620"/>
                    <a:pt x="197" y="816"/>
                    <a:pt x="392" y="816"/>
                  </a:cubicBezTo>
                  <a:cubicBezTo>
                    <a:pt x="588" y="816"/>
                    <a:pt x="816" y="652"/>
                    <a:pt x="816" y="424"/>
                  </a:cubicBezTo>
                  <a:cubicBezTo>
                    <a:pt x="816" y="163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"/>
            <p:cNvSpPr/>
            <p:nvPr/>
          </p:nvSpPr>
          <p:spPr>
            <a:xfrm>
              <a:off x="5230575" y="3720275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197" y="1"/>
                    <a:pt x="1" y="197"/>
                    <a:pt x="1" y="490"/>
                  </a:cubicBezTo>
                  <a:cubicBezTo>
                    <a:pt x="1" y="784"/>
                    <a:pt x="197" y="979"/>
                    <a:pt x="490" y="979"/>
                  </a:cubicBezTo>
                  <a:cubicBezTo>
                    <a:pt x="784" y="979"/>
                    <a:pt x="979" y="784"/>
                    <a:pt x="979" y="490"/>
                  </a:cubicBezTo>
                  <a:cubicBezTo>
                    <a:pt x="979" y="197"/>
                    <a:pt x="784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"/>
            <p:cNvSpPr/>
            <p:nvPr/>
          </p:nvSpPr>
          <p:spPr>
            <a:xfrm>
              <a:off x="5156375" y="3829475"/>
              <a:ext cx="26125" cy="26200"/>
            </a:xfrm>
            <a:custGeom>
              <a:avLst/>
              <a:gdLst/>
              <a:ahLst/>
              <a:cxnLst/>
              <a:rect l="l" t="t" r="r" b="b"/>
              <a:pathLst>
                <a:path w="1045" h="1048" extrusionOk="0">
                  <a:moveTo>
                    <a:pt x="578" y="1"/>
                  </a:moveTo>
                  <a:cubicBezTo>
                    <a:pt x="559" y="1"/>
                    <a:pt x="541" y="2"/>
                    <a:pt x="522" y="4"/>
                  </a:cubicBezTo>
                  <a:cubicBezTo>
                    <a:pt x="229" y="4"/>
                    <a:pt x="0" y="232"/>
                    <a:pt x="0" y="526"/>
                  </a:cubicBezTo>
                  <a:cubicBezTo>
                    <a:pt x="0" y="819"/>
                    <a:pt x="229" y="1048"/>
                    <a:pt x="522" y="1048"/>
                  </a:cubicBezTo>
                  <a:cubicBezTo>
                    <a:pt x="816" y="1048"/>
                    <a:pt x="1044" y="819"/>
                    <a:pt x="1044" y="526"/>
                  </a:cubicBezTo>
                  <a:cubicBezTo>
                    <a:pt x="1044" y="220"/>
                    <a:pt x="844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"/>
            <p:cNvSpPr/>
            <p:nvPr/>
          </p:nvSpPr>
          <p:spPr>
            <a:xfrm>
              <a:off x="5071550" y="393150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621" y="0"/>
                  </a:moveTo>
                  <a:cubicBezTo>
                    <a:pt x="295" y="0"/>
                    <a:pt x="1" y="294"/>
                    <a:pt x="1" y="620"/>
                  </a:cubicBezTo>
                  <a:cubicBezTo>
                    <a:pt x="1" y="946"/>
                    <a:pt x="295" y="1207"/>
                    <a:pt x="621" y="1207"/>
                  </a:cubicBezTo>
                  <a:cubicBezTo>
                    <a:pt x="947" y="1207"/>
                    <a:pt x="1208" y="946"/>
                    <a:pt x="1208" y="620"/>
                  </a:cubicBezTo>
                  <a:cubicBezTo>
                    <a:pt x="1208" y="294"/>
                    <a:pt x="980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"/>
            <p:cNvSpPr/>
            <p:nvPr/>
          </p:nvSpPr>
          <p:spPr>
            <a:xfrm>
              <a:off x="4980225" y="4027675"/>
              <a:ext cx="33450" cy="33500"/>
            </a:xfrm>
            <a:custGeom>
              <a:avLst/>
              <a:gdLst/>
              <a:ahLst/>
              <a:cxnLst/>
              <a:rect l="l" t="t" r="r" b="b"/>
              <a:pathLst>
                <a:path w="1338" h="1340" extrusionOk="0">
                  <a:moveTo>
                    <a:pt x="735" y="0"/>
                  </a:moveTo>
                  <a:cubicBezTo>
                    <a:pt x="719" y="0"/>
                    <a:pt x="702" y="1"/>
                    <a:pt x="686" y="3"/>
                  </a:cubicBezTo>
                  <a:cubicBezTo>
                    <a:pt x="294" y="3"/>
                    <a:pt x="1" y="296"/>
                    <a:pt x="1" y="688"/>
                  </a:cubicBezTo>
                  <a:cubicBezTo>
                    <a:pt x="1" y="1046"/>
                    <a:pt x="294" y="1340"/>
                    <a:pt x="686" y="1340"/>
                  </a:cubicBezTo>
                  <a:cubicBezTo>
                    <a:pt x="1044" y="1340"/>
                    <a:pt x="1338" y="1046"/>
                    <a:pt x="1338" y="688"/>
                  </a:cubicBezTo>
                  <a:cubicBezTo>
                    <a:pt x="1338" y="314"/>
                    <a:pt x="1071" y="0"/>
                    <a:pt x="73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"/>
            <p:cNvSpPr/>
            <p:nvPr/>
          </p:nvSpPr>
          <p:spPr>
            <a:xfrm>
              <a:off x="4880725" y="41158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0"/>
                  </a:moveTo>
                  <a:cubicBezTo>
                    <a:pt x="327" y="0"/>
                    <a:pt x="1" y="327"/>
                    <a:pt x="1" y="751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3" y="1468"/>
                    <a:pt x="1469" y="1142"/>
                    <a:pt x="1469" y="751"/>
                  </a:cubicBezTo>
                  <a:cubicBezTo>
                    <a:pt x="1469" y="327"/>
                    <a:pt x="1143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"/>
            <p:cNvSpPr/>
            <p:nvPr/>
          </p:nvSpPr>
          <p:spPr>
            <a:xfrm>
              <a:off x="4775525" y="4197350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0"/>
                  </a:moveTo>
                  <a:cubicBezTo>
                    <a:pt x="327" y="0"/>
                    <a:pt x="1" y="327"/>
                    <a:pt x="1" y="783"/>
                  </a:cubicBezTo>
                  <a:cubicBezTo>
                    <a:pt x="1" y="1240"/>
                    <a:pt x="392" y="1566"/>
                    <a:pt x="784" y="1566"/>
                  </a:cubicBezTo>
                  <a:cubicBezTo>
                    <a:pt x="1240" y="1566"/>
                    <a:pt x="1567" y="1175"/>
                    <a:pt x="1567" y="783"/>
                  </a:cubicBezTo>
                  <a:cubicBezTo>
                    <a:pt x="1567" y="359"/>
                    <a:pt x="1208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"/>
            <p:cNvSpPr/>
            <p:nvPr/>
          </p:nvSpPr>
          <p:spPr>
            <a:xfrm>
              <a:off x="4665450" y="4271500"/>
              <a:ext cx="39150" cy="39225"/>
            </a:xfrm>
            <a:custGeom>
              <a:avLst/>
              <a:gdLst/>
              <a:ahLst/>
              <a:cxnLst/>
              <a:rect l="l" t="t" r="r" b="b"/>
              <a:pathLst>
                <a:path w="1566" h="1569" extrusionOk="0">
                  <a:moveTo>
                    <a:pt x="837" y="1"/>
                  </a:moveTo>
                  <a:cubicBezTo>
                    <a:pt x="819" y="1"/>
                    <a:pt x="801" y="1"/>
                    <a:pt x="783" y="3"/>
                  </a:cubicBezTo>
                  <a:cubicBezTo>
                    <a:pt x="392" y="3"/>
                    <a:pt x="0" y="329"/>
                    <a:pt x="0" y="786"/>
                  </a:cubicBezTo>
                  <a:cubicBezTo>
                    <a:pt x="0" y="1210"/>
                    <a:pt x="326" y="1569"/>
                    <a:pt x="783" y="1569"/>
                  </a:cubicBezTo>
                  <a:cubicBezTo>
                    <a:pt x="1207" y="1569"/>
                    <a:pt x="1566" y="1242"/>
                    <a:pt x="1566" y="786"/>
                  </a:cubicBezTo>
                  <a:cubicBezTo>
                    <a:pt x="1566" y="348"/>
                    <a:pt x="1237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"/>
            <p:cNvSpPr/>
            <p:nvPr/>
          </p:nvSpPr>
          <p:spPr>
            <a:xfrm>
              <a:off x="4548825" y="43351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72"/>
                    <a:pt x="359" y="1631"/>
                    <a:pt x="816" y="1631"/>
                  </a:cubicBezTo>
                  <a:cubicBezTo>
                    <a:pt x="1240" y="1631"/>
                    <a:pt x="1632" y="1272"/>
                    <a:pt x="1632" y="816"/>
                  </a:cubicBezTo>
                  <a:cubicBezTo>
                    <a:pt x="1632" y="392"/>
                    <a:pt x="1240" y="33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"/>
            <p:cNvSpPr/>
            <p:nvPr/>
          </p:nvSpPr>
          <p:spPr>
            <a:xfrm>
              <a:off x="4428125" y="439142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60" y="1"/>
                    <a:pt x="1" y="360"/>
                    <a:pt x="1" y="816"/>
                  </a:cubicBezTo>
                  <a:cubicBezTo>
                    <a:pt x="1" y="1241"/>
                    <a:pt x="360" y="1632"/>
                    <a:pt x="816" y="1632"/>
                  </a:cubicBezTo>
                  <a:cubicBezTo>
                    <a:pt x="1273" y="1632"/>
                    <a:pt x="1632" y="1241"/>
                    <a:pt x="1632" y="816"/>
                  </a:cubicBezTo>
                  <a:cubicBezTo>
                    <a:pt x="1632" y="360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"/>
            <p:cNvSpPr/>
            <p:nvPr/>
          </p:nvSpPr>
          <p:spPr>
            <a:xfrm>
              <a:off x="4305000" y="44387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143"/>
                    <a:pt x="326" y="1469"/>
                    <a:pt x="718" y="1469"/>
                  </a:cubicBezTo>
                  <a:cubicBezTo>
                    <a:pt x="1142" y="1469"/>
                    <a:pt x="1468" y="1143"/>
                    <a:pt x="1468" y="751"/>
                  </a:cubicBezTo>
                  <a:cubicBezTo>
                    <a:pt x="1468" y="392"/>
                    <a:pt x="1142" y="66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"/>
            <p:cNvSpPr/>
            <p:nvPr/>
          </p:nvSpPr>
          <p:spPr>
            <a:xfrm>
              <a:off x="4182675" y="4481150"/>
              <a:ext cx="26125" cy="26100"/>
            </a:xfrm>
            <a:custGeom>
              <a:avLst/>
              <a:gdLst/>
              <a:ahLst/>
              <a:cxnLst/>
              <a:rect l="l" t="t" r="r" b="b"/>
              <a:pathLst>
                <a:path w="1045" h="1044" extrusionOk="0">
                  <a:moveTo>
                    <a:pt x="522" y="0"/>
                  </a:moveTo>
                  <a:cubicBezTo>
                    <a:pt x="229" y="0"/>
                    <a:pt x="0" y="228"/>
                    <a:pt x="0" y="522"/>
                  </a:cubicBezTo>
                  <a:cubicBezTo>
                    <a:pt x="0" y="816"/>
                    <a:pt x="229" y="1044"/>
                    <a:pt x="522" y="1044"/>
                  </a:cubicBezTo>
                  <a:cubicBezTo>
                    <a:pt x="816" y="1044"/>
                    <a:pt x="1044" y="816"/>
                    <a:pt x="1044" y="522"/>
                  </a:cubicBezTo>
                  <a:cubicBezTo>
                    <a:pt x="1044" y="228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"/>
            <p:cNvSpPr/>
            <p:nvPr/>
          </p:nvSpPr>
          <p:spPr>
            <a:xfrm>
              <a:off x="4059525" y="4512125"/>
              <a:ext cx="13900" cy="14700"/>
            </a:xfrm>
            <a:custGeom>
              <a:avLst/>
              <a:gdLst/>
              <a:ahLst/>
              <a:cxnLst/>
              <a:rect l="l" t="t" r="r" b="b"/>
              <a:pathLst>
                <a:path w="556" h="588" extrusionOk="0">
                  <a:moveTo>
                    <a:pt x="262" y="1"/>
                  </a:moveTo>
                  <a:cubicBezTo>
                    <a:pt x="99" y="1"/>
                    <a:pt x="1" y="131"/>
                    <a:pt x="1" y="294"/>
                  </a:cubicBezTo>
                  <a:cubicBezTo>
                    <a:pt x="1" y="457"/>
                    <a:pt x="99" y="588"/>
                    <a:pt x="262" y="588"/>
                  </a:cubicBezTo>
                  <a:cubicBezTo>
                    <a:pt x="425" y="588"/>
                    <a:pt x="555" y="457"/>
                    <a:pt x="555" y="294"/>
                  </a:cubicBezTo>
                  <a:cubicBezTo>
                    <a:pt x="555" y="131"/>
                    <a:pt x="392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"/>
            <p:cNvSpPr/>
            <p:nvPr/>
          </p:nvSpPr>
          <p:spPr>
            <a:xfrm>
              <a:off x="3930675" y="4531700"/>
              <a:ext cx="5750" cy="6550"/>
            </a:xfrm>
            <a:custGeom>
              <a:avLst/>
              <a:gdLst/>
              <a:ahLst/>
              <a:cxnLst/>
              <a:rect l="l" t="t" r="r" b="b"/>
              <a:pathLst>
                <a:path w="230" h="262" extrusionOk="0">
                  <a:moveTo>
                    <a:pt x="131" y="1"/>
                  </a:moveTo>
                  <a:cubicBezTo>
                    <a:pt x="33" y="1"/>
                    <a:pt x="1" y="33"/>
                    <a:pt x="1" y="131"/>
                  </a:cubicBezTo>
                  <a:cubicBezTo>
                    <a:pt x="1" y="196"/>
                    <a:pt x="33" y="262"/>
                    <a:pt x="131" y="262"/>
                  </a:cubicBezTo>
                  <a:cubicBezTo>
                    <a:pt x="196" y="262"/>
                    <a:pt x="229" y="196"/>
                    <a:pt x="229" y="131"/>
                  </a:cubicBezTo>
                  <a:cubicBezTo>
                    <a:pt x="229" y="98"/>
                    <a:pt x="196" y="33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"/>
            <p:cNvSpPr/>
            <p:nvPr/>
          </p:nvSpPr>
          <p:spPr>
            <a:xfrm>
              <a:off x="3800200" y="4539050"/>
              <a:ext cx="2475" cy="1650"/>
            </a:xfrm>
            <a:custGeom>
              <a:avLst/>
              <a:gdLst/>
              <a:ahLst/>
              <a:cxnLst/>
              <a:rect l="l" t="t" r="r" b="b"/>
              <a:pathLst>
                <a:path w="99" h="66" extrusionOk="0">
                  <a:moveTo>
                    <a:pt x="33" y="0"/>
                  </a:moveTo>
                  <a:cubicBezTo>
                    <a:pt x="33" y="0"/>
                    <a:pt x="1" y="0"/>
                    <a:pt x="1" y="33"/>
                  </a:cubicBezTo>
                  <a:cubicBezTo>
                    <a:pt x="1" y="33"/>
                    <a:pt x="1" y="65"/>
                    <a:pt x="33" y="65"/>
                  </a:cubicBezTo>
                  <a:cubicBezTo>
                    <a:pt x="33" y="65"/>
                    <a:pt x="98" y="65"/>
                    <a:pt x="98" y="33"/>
                  </a:cubicBezTo>
                  <a:cubicBezTo>
                    <a:pt x="98" y="33"/>
                    <a:pt x="98" y="0"/>
                    <a:pt x="3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"/>
            <p:cNvSpPr/>
            <p:nvPr/>
          </p:nvSpPr>
          <p:spPr>
            <a:xfrm>
              <a:off x="3668100" y="4534150"/>
              <a:ext cx="1650" cy="1650"/>
            </a:xfrm>
            <a:custGeom>
              <a:avLst/>
              <a:gdLst/>
              <a:ahLst/>
              <a:cxnLst/>
              <a:rect l="l" t="t" r="r" b="b"/>
              <a:pathLst>
                <a:path w="66" h="66" extrusionOk="0">
                  <a:moveTo>
                    <a:pt x="33" y="0"/>
                  </a:moveTo>
                  <a:cubicBezTo>
                    <a:pt x="33" y="0"/>
                    <a:pt x="0" y="0"/>
                    <a:pt x="0" y="33"/>
                  </a:cubicBezTo>
                  <a:cubicBezTo>
                    <a:pt x="0" y="33"/>
                    <a:pt x="0" y="66"/>
                    <a:pt x="33" y="66"/>
                  </a:cubicBezTo>
                  <a:cubicBezTo>
                    <a:pt x="33" y="66"/>
                    <a:pt x="65" y="66"/>
                    <a:pt x="65" y="3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"/>
            <p:cNvSpPr/>
            <p:nvPr/>
          </p:nvSpPr>
          <p:spPr>
            <a:xfrm>
              <a:off x="3534350" y="45178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0" y="33"/>
                    <a:pt x="0" y="65"/>
                  </a:cubicBezTo>
                  <a:cubicBezTo>
                    <a:pt x="0" y="98"/>
                    <a:pt x="33" y="163"/>
                    <a:pt x="66" y="163"/>
                  </a:cubicBezTo>
                  <a:cubicBezTo>
                    <a:pt x="131" y="163"/>
                    <a:pt x="164" y="98"/>
                    <a:pt x="164" y="65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"/>
            <p:cNvSpPr/>
            <p:nvPr/>
          </p:nvSpPr>
          <p:spPr>
            <a:xfrm>
              <a:off x="3403875" y="44917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0" y="65"/>
                    <a:pt x="0" y="98"/>
                  </a:cubicBezTo>
                  <a:cubicBezTo>
                    <a:pt x="0" y="131"/>
                    <a:pt x="33" y="163"/>
                    <a:pt x="66" y="163"/>
                  </a:cubicBezTo>
                  <a:cubicBezTo>
                    <a:pt x="131" y="163"/>
                    <a:pt x="163" y="131"/>
                    <a:pt x="163" y="98"/>
                  </a:cubicBezTo>
                  <a:cubicBezTo>
                    <a:pt x="163" y="65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"/>
            <p:cNvSpPr/>
            <p:nvPr/>
          </p:nvSpPr>
          <p:spPr>
            <a:xfrm>
              <a:off x="3276650" y="44550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98"/>
                  </a:cubicBezTo>
                  <a:cubicBezTo>
                    <a:pt x="1" y="131"/>
                    <a:pt x="33" y="163"/>
                    <a:pt x="66" y="163"/>
                  </a:cubicBezTo>
                  <a:cubicBezTo>
                    <a:pt x="98" y="163"/>
                    <a:pt x="164" y="131"/>
                    <a:pt x="164" y="98"/>
                  </a:cubicBezTo>
                  <a:cubicBezTo>
                    <a:pt x="164" y="66"/>
                    <a:pt x="98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"/>
            <p:cNvSpPr/>
            <p:nvPr/>
          </p:nvSpPr>
          <p:spPr>
            <a:xfrm>
              <a:off x="3151875" y="440937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99" y="1"/>
                  </a:moveTo>
                  <a:cubicBezTo>
                    <a:pt x="33" y="1"/>
                    <a:pt x="1" y="33"/>
                    <a:pt x="1" y="98"/>
                  </a:cubicBezTo>
                  <a:cubicBezTo>
                    <a:pt x="1" y="131"/>
                    <a:pt x="33" y="164"/>
                    <a:pt x="99" y="164"/>
                  </a:cubicBezTo>
                  <a:cubicBezTo>
                    <a:pt x="131" y="164"/>
                    <a:pt x="164" y="131"/>
                    <a:pt x="164" y="98"/>
                  </a:cubicBezTo>
                  <a:cubicBezTo>
                    <a:pt x="164" y="33"/>
                    <a:pt x="131" y="1"/>
                    <a:pt x="9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6"/>
            <p:cNvSpPr/>
            <p:nvPr/>
          </p:nvSpPr>
          <p:spPr>
            <a:xfrm>
              <a:off x="3029550" y="435310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1"/>
                  </a:moveTo>
                  <a:cubicBezTo>
                    <a:pt x="33" y="1"/>
                    <a:pt x="1" y="66"/>
                    <a:pt x="1" y="131"/>
                  </a:cubicBezTo>
                  <a:cubicBezTo>
                    <a:pt x="1" y="229"/>
                    <a:pt x="33" y="262"/>
                    <a:pt x="131" y="262"/>
                  </a:cubicBezTo>
                  <a:cubicBezTo>
                    <a:pt x="197" y="262"/>
                    <a:pt x="262" y="229"/>
                    <a:pt x="262" y="131"/>
                  </a:cubicBezTo>
                  <a:cubicBezTo>
                    <a:pt x="262" y="66"/>
                    <a:pt x="197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6"/>
            <p:cNvSpPr/>
            <p:nvPr/>
          </p:nvSpPr>
          <p:spPr>
            <a:xfrm>
              <a:off x="2912125" y="428705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1"/>
                  </a:moveTo>
                  <a:cubicBezTo>
                    <a:pt x="98" y="1"/>
                    <a:pt x="1" y="98"/>
                    <a:pt x="1" y="164"/>
                  </a:cubicBezTo>
                  <a:cubicBezTo>
                    <a:pt x="1" y="262"/>
                    <a:pt x="98" y="327"/>
                    <a:pt x="164" y="327"/>
                  </a:cubicBezTo>
                  <a:cubicBezTo>
                    <a:pt x="261" y="327"/>
                    <a:pt x="327" y="262"/>
                    <a:pt x="327" y="164"/>
                  </a:cubicBezTo>
                  <a:cubicBezTo>
                    <a:pt x="327" y="98"/>
                    <a:pt x="294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6"/>
            <p:cNvSpPr/>
            <p:nvPr/>
          </p:nvSpPr>
          <p:spPr>
            <a:xfrm>
              <a:off x="2802850" y="4212850"/>
              <a:ext cx="9000" cy="8175"/>
            </a:xfrm>
            <a:custGeom>
              <a:avLst/>
              <a:gdLst/>
              <a:ahLst/>
              <a:cxnLst/>
              <a:rect l="l" t="t" r="r" b="b"/>
              <a:pathLst>
                <a:path w="360" h="327" extrusionOk="0">
                  <a:moveTo>
                    <a:pt x="196" y="0"/>
                  </a:moveTo>
                  <a:cubicBezTo>
                    <a:pt x="98" y="0"/>
                    <a:pt x="0" y="65"/>
                    <a:pt x="0" y="163"/>
                  </a:cubicBezTo>
                  <a:cubicBezTo>
                    <a:pt x="0" y="229"/>
                    <a:pt x="98" y="326"/>
                    <a:pt x="196" y="326"/>
                  </a:cubicBezTo>
                  <a:cubicBezTo>
                    <a:pt x="261" y="326"/>
                    <a:pt x="359" y="229"/>
                    <a:pt x="359" y="163"/>
                  </a:cubicBezTo>
                  <a:cubicBezTo>
                    <a:pt x="359" y="65"/>
                    <a:pt x="261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6"/>
            <p:cNvSpPr/>
            <p:nvPr/>
          </p:nvSpPr>
          <p:spPr>
            <a:xfrm>
              <a:off x="2698475" y="4128850"/>
              <a:ext cx="9800" cy="10625"/>
            </a:xfrm>
            <a:custGeom>
              <a:avLst/>
              <a:gdLst/>
              <a:ahLst/>
              <a:cxnLst/>
              <a:rect l="l" t="t" r="r" b="b"/>
              <a:pathLst>
                <a:path w="392" h="425" extrusionOk="0">
                  <a:moveTo>
                    <a:pt x="196" y="0"/>
                  </a:moveTo>
                  <a:cubicBezTo>
                    <a:pt x="65" y="0"/>
                    <a:pt x="0" y="98"/>
                    <a:pt x="0" y="229"/>
                  </a:cubicBezTo>
                  <a:cubicBezTo>
                    <a:pt x="0" y="327"/>
                    <a:pt x="65" y="424"/>
                    <a:pt x="196" y="424"/>
                  </a:cubicBezTo>
                  <a:cubicBezTo>
                    <a:pt x="326" y="424"/>
                    <a:pt x="392" y="327"/>
                    <a:pt x="392" y="229"/>
                  </a:cubicBezTo>
                  <a:cubicBezTo>
                    <a:pt x="392" y="98"/>
                    <a:pt x="294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6"/>
            <p:cNvSpPr/>
            <p:nvPr/>
          </p:nvSpPr>
          <p:spPr>
            <a:xfrm>
              <a:off x="2599800" y="40383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8" y="1"/>
                  </a:moveTo>
                  <a:cubicBezTo>
                    <a:pt x="98" y="1"/>
                    <a:pt x="0" y="131"/>
                    <a:pt x="0" y="262"/>
                  </a:cubicBezTo>
                  <a:cubicBezTo>
                    <a:pt x="0" y="359"/>
                    <a:pt x="98" y="490"/>
                    <a:pt x="228" y="490"/>
                  </a:cubicBezTo>
                  <a:cubicBezTo>
                    <a:pt x="359" y="490"/>
                    <a:pt x="489" y="359"/>
                    <a:pt x="489" y="262"/>
                  </a:cubicBezTo>
                  <a:cubicBezTo>
                    <a:pt x="489" y="131"/>
                    <a:pt x="359" y="1"/>
                    <a:pt x="22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6"/>
            <p:cNvSpPr/>
            <p:nvPr/>
          </p:nvSpPr>
          <p:spPr>
            <a:xfrm>
              <a:off x="2507650" y="3939650"/>
              <a:ext cx="14700" cy="13900"/>
            </a:xfrm>
            <a:custGeom>
              <a:avLst/>
              <a:gdLst/>
              <a:ahLst/>
              <a:cxnLst/>
              <a:rect l="l" t="t" r="r" b="b"/>
              <a:pathLst>
                <a:path w="588" h="556" extrusionOk="0">
                  <a:moveTo>
                    <a:pt x="294" y="1"/>
                  </a:moveTo>
                  <a:cubicBezTo>
                    <a:pt x="131" y="1"/>
                    <a:pt x="0" y="131"/>
                    <a:pt x="0" y="294"/>
                  </a:cubicBezTo>
                  <a:cubicBezTo>
                    <a:pt x="0" y="457"/>
                    <a:pt x="131" y="555"/>
                    <a:pt x="294" y="555"/>
                  </a:cubicBezTo>
                  <a:cubicBezTo>
                    <a:pt x="457" y="555"/>
                    <a:pt x="587" y="457"/>
                    <a:pt x="587" y="294"/>
                  </a:cubicBezTo>
                  <a:cubicBezTo>
                    <a:pt x="587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6"/>
            <p:cNvSpPr/>
            <p:nvPr/>
          </p:nvSpPr>
          <p:spPr>
            <a:xfrm>
              <a:off x="2425275" y="38344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7" y="1"/>
                  </a:moveTo>
                  <a:cubicBezTo>
                    <a:pt x="164" y="1"/>
                    <a:pt x="0" y="164"/>
                    <a:pt x="0" y="327"/>
                  </a:cubicBezTo>
                  <a:cubicBezTo>
                    <a:pt x="0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164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6"/>
            <p:cNvSpPr/>
            <p:nvPr/>
          </p:nvSpPr>
          <p:spPr>
            <a:xfrm>
              <a:off x="2349425" y="3723550"/>
              <a:ext cx="18800" cy="17950"/>
            </a:xfrm>
            <a:custGeom>
              <a:avLst/>
              <a:gdLst/>
              <a:ahLst/>
              <a:cxnLst/>
              <a:rect l="l" t="t" r="r" b="b"/>
              <a:pathLst>
                <a:path w="752" h="718" extrusionOk="0">
                  <a:moveTo>
                    <a:pt x="392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55"/>
                    <a:pt x="164" y="718"/>
                    <a:pt x="392" y="718"/>
                  </a:cubicBezTo>
                  <a:cubicBezTo>
                    <a:pt x="588" y="718"/>
                    <a:pt x="751" y="555"/>
                    <a:pt x="751" y="359"/>
                  </a:cubicBezTo>
                  <a:cubicBezTo>
                    <a:pt x="751" y="163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"/>
            <p:cNvSpPr/>
            <p:nvPr/>
          </p:nvSpPr>
          <p:spPr>
            <a:xfrm>
              <a:off x="2283375" y="3606125"/>
              <a:ext cx="20425" cy="20400"/>
            </a:xfrm>
            <a:custGeom>
              <a:avLst/>
              <a:gdLst/>
              <a:ahLst/>
              <a:cxnLst/>
              <a:rect l="l" t="t" r="r" b="b"/>
              <a:pathLst>
                <a:path w="817" h="816" extrusionOk="0">
                  <a:moveTo>
                    <a:pt x="425" y="0"/>
                  </a:moveTo>
                  <a:cubicBezTo>
                    <a:pt x="196" y="0"/>
                    <a:pt x="1" y="163"/>
                    <a:pt x="1" y="424"/>
                  </a:cubicBezTo>
                  <a:cubicBezTo>
                    <a:pt x="1" y="620"/>
                    <a:pt x="164" y="816"/>
                    <a:pt x="425" y="816"/>
                  </a:cubicBezTo>
                  <a:cubicBezTo>
                    <a:pt x="620" y="816"/>
                    <a:pt x="816" y="652"/>
                    <a:pt x="816" y="424"/>
                  </a:cubicBezTo>
                  <a:cubicBezTo>
                    <a:pt x="816" y="196"/>
                    <a:pt x="653" y="0"/>
                    <a:pt x="42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6"/>
            <p:cNvSpPr/>
            <p:nvPr/>
          </p:nvSpPr>
          <p:spPr>
            <a:xfrm>
              <a:off x="2226300" y="3484600"/>
              <a:ext cx="22850" cy="22875"/>
            </a:xfrm>
            <a:custGeom>
              <a:avLst/>
              <a:gdLst/>
              <a:ahLst/>
              <a:cxnLst/>
              <a:rect l="l" t="t" r="r" b="b"/>
              <a:pathLst>
                <a:path w="914" h="915" extrusionOk="0">
                  <a:moveTo>
                    <a:pt x="457" y="1"/>
                  </a:moveTo>
                  <a:cubicBezTo>
                    <a:pt x="196" y="1"/>
                    <a:pt x="0" y="229"/>
                    <a:pt x="0" y="457"/>
                  </a:cubicBezTo>
                  <a:cubicBezTo>
                    <a:pt x="0" y="718"/>
                    <a:pt x="196" y="914"/>
                    <a:pt x="457" y="914"/>
                  </a:cubicBezTo>
                  <a:cubicBezTo>
                    <a:pt x="685" y="914"/>
                    <a:pt x="914" y="718"/>
                    <a:pt x="914" y="457"/>
                  </a:cubicBezTo>
                  <a:cubicBezTo>
                    <a:pt x="914" y="229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6"/>
            <p:cNvSpPr/>
            <p:nvPr/>
          </p:nvSpPr>
          <p:spPr>
            <a:xfrm>
              <a:off x="2179800" y="3359825"/>
              <a:ext cx="24500" cy="23675"/>
            </a:xfrm>
            <a:custGeom>
              <a:avLst/>
              <a:gdLst/>
              <a:ahLst/>
              <a:cxnLst/>
              <a:rect l="l" t="t" r="r" b="b"/>
              <a:pathLst>
                <a:path w="980" h="947" extrusionOk="0">
                  <a:moveTo>
                    <a:pt x="490" y="1"/>
                  </a:moveTo>
                  <a:cubicBezTo>
                    <a:pt x="197" y="1"/>
                    <a:pt x="1" y="197"/>
                    <a:pt x="1" y="458"/>
                  </a:cubicBezTo>
                  <a:cubicBezTo>
                    <a:pt x="1" y="751"/>
                    <a:pt x="197" y="947"/>
                    <a:pt x="490" y="947"/>
                  </a:cubicBezTo>
                  <a:cubicBezTo>
                    <a:pt x="751" y="947"/>
                    <a:pt x="979" y="751"/>
                    <a:pt x="979" y="458"/>
                  </a:cubicBezTo>
                  <a:cubicBezTo>
                    <a:pt x="979" y="197"/>
                    <a:pt x="751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"/>
            <p:cNvSpPr/>
            <p:nvPr/>
          </p:nvSpPr>
          <p:spPr>
            <a:xfrm>
              <a:off x="2143125" y="3230175"/>
              <a:ext cx="26100" cy="26125"/>
            </a:xfrm>
            <a:custGeom>
              <a:avLst/>
              <a:gdLst/>
              <a:ahLst/>
              <a:cxnLst/>
              <a:rect l="l" t="t" r="r" b="b"/>
              <a:pathLst>
                <a:path w="1044" h="1045" extrusionOk="0">
                  <a:moveTo>
                    <a:pt x="522" y="0"/>
                  </a:moveTo>
                  <a:cubicBezTo>
                    <a:pt x="228" y="0"/>
                    <a:pt x="0" y="229"/>
                    <a:pt x="0" y="522"/>
                  </a:cubicBezTo>
                  <a:cubicBezTo>
                    <a:pt x="0" y="816"/>
                    <a:pt x="228" y="1044"/>
                    <a:pt x="522" y="1044"/>
                  </a:cubicBezTo>
                  <a:cubicBezTo>
                    <a:pt x="816" y="1044"/>
                    <a:pt x="1044" y="816"/>
                    <a:pt x="1044" y="522"/>
                  </a:cubicBezTo>
                  <a:cubicBezTo>
                    <a:pt x="1044" y="229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"/>
            <p:cNvSpPr/>
            <p:nvPr/>
          </p:nvSpPr>
          <p:spPr>
            <a:xfrm>
              <a:off x="2115375" y="3099625"/>
              <a:ext cx="28575" cy="28625"/>
            </a:xfrm>
            <a:custGeom>
              <a:avLst/>
              <a:gdLst/>
              <a:ahLst/>
              <a:cxnLst/>
              <a:rect l="l" t="t" r="r" b="b"/>
              <a:pathLst>
                <a:path w="1143" h="1145" extrusionOk="0">
                  <a:moveTo>
                    <a:pt x="610" y="0"/>
                  </a:moveTo>
                  <a:cubicBezTo>
                    <a:pt x="592" y="0"/>
                    <a:pt x="574" y="1"/>
                    <a:pt x="555" y="3"/>
                  </a:cubicBezTo>
                  <a:cubicBezTo>
                    <a:pt x="229" y="3"/>
                    <a:pt x="1" y="231"/>
                    <a:pt x="1" y="558"/>
                  </a:cubicBezTo>
                  <a:cubicBezTo>
                    <a:pt x="1" y="884"/>
                    <a:pt x="229" y="1145"/>
                    <a:pt x="555" y="1145"/>
                  </a:cubicBezTo>
                  <a:cubicBezTo>
                    <a:pt x="882" y="1145"/>
                    <a:pt x="1143" y="884"/>
                    <a:pt x="1143" y="558"/>
                  </a:cubicBezTo>
                  <a:cubicBezTo>
                    <a:pt x="1143" y="250"/>
                    <a:pt x="910" y="0"/>
                    <a:pt x="61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"/>
            <p:cNvSpPr/>
            <p:nvPr/>
          </p:nvSpPr>
          <p:spPr>
            <a:xfrm>
              <a:off x="2099075" y="2965950"/>
              <a:ext cx="30200" cy="31000"/>
            </a:xfrm>
            <a:custGeom>
              <a:avLst/>
              <a:gdLst/>
              <a:ahLst/>
              <a:cxnLst/>
              <a:rect l="l" t="t" r="r" b="b"/>
              <a:pathLst>
                <a:path w="1208" h="1240" extrusionOk="0">
                  <a:moveTo>
                    <a:pt x="620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40"/>
                    <a:pt x="620" y="1240"/>
                  </a:cubicBezTo>
                  <a:cubicBezTo>
                    <a:pt x="947" y="1240"/>
                    <a:pt x="1207" y="946"/>
                    <a:pt x="1207" y="620"/>
                  </a:cubicBezTo>
                  <a:cubicBezTo>
                    <a:pt x="1207" y="294"/>
                    <a:pt x="947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"/>
            <p:cNvSpPr/>
            <p:nvPr/>
          </p:nvSpPr>
          <p:spPr>
            <a:xfrm>
              <a:off x="2092550" y="283220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94" y="1"/>
                    <a:pt x="1" y="294"/>
                    <a:pt x="1" y="653"/>
                  </a:cubicBezTo>
                  <a:cubicBezTo>
                    <a:pt x="1" y="1045"/>
                    <a:pt x="294" y="1306"/>
                    <a:pt x="653" y="1306"/>
                  </a:cubicBezTo>
                  <a:cubicBezTo>
                    <a:pt x="1044" y="1306"/>
                    <a:pt x="1305" y="1045"/>
                    <a:pt x="1305" y="653"/>
                  </a:cubicBezTo>
                  <a:cubicBezTo>
                    <a:pt x="1305" y="294"/>
                    <a:pt x="104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"/>
            <p:cNvSpPr/>
            <p:nvPr/>
          </p:nvSpPr>
          <p:spPr>
            <a:xfrm>
              <a:off x="2096625" y="2699075"/>
              <a:ext cx="35100" cy="34475"/>
            </a:xfrm>
            <a:custGeom>
              <a:avLst/>
              <a:gdLst/>
              <a:ahLst/>
              <a:cxnLst/>
              <a:rect l="l" t="t" r="r" b="b"/>
              <a:pathLst>
                <a:path w="1404" h="1379" extrusionOk="0">
                  <a:moveTo>
                    <a:pt x="810" y="0"/>
                  </a:moveTo>
                  <a:cubicBezTo>
                    <a:pt x="780" y="0"/>
                    <a:pt x="749" y="3"/>
                    <a:pt x="718" y="9"/>
                  </a:cubicBezTo>
                  <a:cubicBezTo>
                    <a:pt x="327" y="9"/>
                    <a:pt x="1" y="335"/>
                    <a:pt x="1" y="694"/>
                  </a:cubicBezTo>
                  <a:cubicBezTo>
                    <a:pt x="1" y="1053"/>
                    <a:pt x="294" y="1379"/>
                    <a:pt x="718" y="1379"/>
                  </a:cubicBezTo>
                  <a:cubicBezTo>
                    <a:pt x="1077" y="1379"/>
                    <a:pt x="1403" y="1085"/>
                    <a:pt x="1403" y="694"/>
                  </a:cubicBezTo>
                  <a:cubicBezTo>
                    <a:pt x="1403" y="306"/>
                    <a:pt x="1131" y="0"/>
                    <a:pt x="81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"/>
            <p:cNvSpPr/>
            <p:nvPr/>
          </p:nvSpPr>
          <p:spPr>
            <a:xfrm>
              <a:off x="2111300" y="2565550"/>
              <a:ext cx="36725" cy="36700"/>
            </a:xfrm>
            <a:custGeom>
              <a:avLst/>
              <a:gdLst/>
              <a:ahLst/>
              <a:cxnLst/>
              <a:rect l="l" t="t" r="r" b="b"/>
              <a:pathLst>
                <a:path w="1469" h="1468" extrusionOk="0">
                  <a:moveTo>
                    <a:pt x="718" y="0"/>
                  </a:moveTo>
                  <a:cubicBezTo>
                    <a:pt x="327" y="0"/>
                    <a:pt x="1" y="326"/>
                    <a:pt x="1" y="718"/>
                  </a:cubicBezTo>
                  <a:cubicBezTo>
                    <a:pt x="1" y="1142"/>
                    <a:pt x="327" y="1468"/>
                    <a:pt x="718" y="1468"/>
                  </a:cubicBezTo>
                  <a:cubicBezTo>
                    <a:pt x="1143" y="1468"/>
                    <a:pt x="1469" y="1142"/>
                    <a:pt x="1469" y="718"/>
                  </a:cubicBezTo>
                  <a:cubicBezTo>
                    <a:pt x="1469" y="326"/>
                    <a:pt x="1143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"/>
            <p:cNvSpPr/>
            <p:nvPr/>
          </p:nvSpPr>
          <p:spPr>
            <a:xfrm>
              <a:off x="2136600" y="2434250"/>
              <a:ext cx="39150" cy="38350"/>
            </a:xfrm>
            <a:custGeom>
              <a:avLst/>
              <a:gdLst/>
              <a:ahLst/>
              <a:cxnLst/>
              <a:rect l="l" t="t" r="r" b="b"/>
              <a:pathLst>
                <a:path w="1566" h="1534" extrusionOk="0">
                  <a:moveTo>
                    <a:pt x="783" y="0"/>
                  </a:moveTo>
                  <a:cubicBezTo>
                    <a:pt x="359" y="0"/>
                    <a:pt x="0" y="326"/>
                    <a:pt x="0" y="751"/>
                  </a:cubicBezTo>
                  <a:cubicBezTo>
                    <a:pt x="0" y="1175"/>
                    <a:pt x="326" y="1533"/>
                    <a:pt x="783" y="1533"/>
                  </a:cubicBezTo>
                  <a:cubicBezTo>
                    <a:pt x="1174" y="1533"/>
                    <a:pt x="1566" y="1207"/>
                    <a:pt x="1566" y="751"/>
                  </a:cubicBezTo>
                  <a:cubicBezTo>
                    <a:pt x="1566" y="359"/>
                    <a:pt x="1174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"/>
            <p:cNvSpPr/>
            <p:nvPr/>
          </p:nvSpPr>
          <p:spPr>
            <a:xfrm>
              <a:off x="2171650" y="23054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60" y="0"/>
                    <a:pt x="1" y="359"/>
                    <a:pt x="1" y="816"/>
                  </a:cubicBezTo>
                  <a:cubicBezTo>
                    <a:pt x="1" y="1273"/>
                    <a:pt x="360" y="1631"/>
                    <a:pt x="816" y="1631"/>
                  </a:cubicBezTo>
                  <a:cubicBezTo>
                    <a:pt x="1240" y="1631"/>
                    <a:pt x="1632" y="1273"/>
                    <a:pt x="1632" y="816"/>
                  </a:cubicBezTo>
                  <a:cubicBezTo>
                    <a:pt x="1632" y="359"/>
                    <a:pt x="1240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"/>
            <p:cNvSpPr/>
            <p:nvPr/>
          </p:nvSpPr>
          <p:spPr>
            <a:xfrm>
              <a:off x="2214875" y="217900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0"/>
                  </a:moveTo>
                  <a:cubicBezTo>
                    <a:pt x="425" y="0"/>
                    <a:pt x="1" y="424"/>
                    <a:pt x="1" y="914"/>
                  </a:cubicBezTo>
                  <a:cubicBezTo>
                    <a:pt x="1" y="1403"/>
                    <a:pt x="425" y="1794"/>
                    <a:pt x="914" y="1794"/>
                  </a:cubicBezTo>
                  <a:cubicBezTo>
                    <a:pt x="1403" y="1794"/>
                    <a:pt x="1795" y="1403"/>
                    <a:pt x="1795" y="914"/>
                  </a:cubicBezTo>
                  <a:cubicBezTo>
                    <a:pt x="1795" y="424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"/>
            <p:cNvSpPr/>
            <p:nvPr/>
          </p:nvSpPr>
          <p:spPr>
            <a:xfrm>
              <a:off x="2270325" y="2057475"/>
              <a:ext cx="46525" cy="47325"/>
            </a:xfrm>
            <a:custGeom>
              <a:avLst/>
              <a:gdLst/>
              <a:ahLst/>
              <a:cxnLst/>
              <a:rect l="l" t="t" r="r" b="b"/>
              <a:pathLst>
                <a:path w="1861" h="1893" extrusionOk="0">
                  <a:moveTo>
                    <a:pt x="947" y="1"/>
                  </a:moveTo>
                  <a:cubicBezTo>
                    <a:pt x="392" y="1"/>
                    <a:pt x="1" y="425"/>
                    <a:pt x="1" y="947"/>
                  </a:cubicBezTo>
                  <a:cubicBezTo>
                    <a:pt x="1" y="1469"/>
                    <a:pt x="392" y="1893"/>
                    <a:pt x="947" y="1893"/>
                  </a:cubicBezTo>
                  <a:cubicBezTo>
                    <a:pt x="1469" y="1893"/>
                    <a:pt x="1860" y="1469"/>
                    <a:pt x="1860" y="947"/>
                  </a:cubicBezTo>
                  <a:cubicBezTo>
                    <a:pt x="1860" y="425"/>
                    <a:pt x="1469" y="1"/>
                    <a:pt x="94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"/>
            <p:cNvSpPr/>
            <p:nvPr/>
          </p:nvSpPr>
          <p:spPr>
            <a:xfrm>
              <a:off x="2333950" y="1940875"/>
              <a:ext cx="49750" cy="48950"/>
            </a:xfrm>
            <a:custGeom>
              <a:avLst/>
              <a:gdLst/>
              <a:ahLst/>
              <a:cxnLst/>
              <a:rect l="l" t="t" r="r" b="b"/>
              <a:pathLst>
                <a:path w="1990" h="1958" extrusionOk="0">
                  <a:moveTo>
                    <a:pt x="1011" y="0"/>
                  </a:moveTo>
                  <a:cubicBezTo>
                    <a:pt x="457" y="0"/>
                    <a:pt x="0" y="424"/>
                    <a:pt x="0" y="979"/>
                  </a:cubicBezTo>
                  <a:cubicBezTo>
                    <a:pt x="0" y="1501"/>
                    <a:pt x="457" y="1957"/>
                    <a:pt x="1011" y="1957"/>
                  </a:cubicBezTo>
                  <a:cubicBezTo>
                    <a:pt x="1533" y="1957"/>
                    <a:pt x="1990" y="1501"/>
                    <a:pt x="1990" y="979"/>
                  </a:cubicBezTo>
                  <a:cubicBezTo>
                    <a:pt x="1990" y="424"/>
                    <a:pt x="1533" y="0"/>
                    <a:pt x="101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"/>
            <p:cNvSpPr/>
            <p:nvPr/>
          </p:nvSpPr>
          <p:spPr>
            <a:xfrm>
              <a:off x="2406525" y="1829100"/>
              <a:ext cx="51400" cy="51450"/>
            </a:xfrm>
            <a:custGeom>
              <a:avLst/>
              <a:gdLst/>
              <a:ahLst/>
              <a:cxnLst/>
              <a:rect l="l" t="t" r="r" b="b"/>
              <a:pathLst>
                <a:path w="2056" h="2058" extrusionOk="0">
                  <a:moveTo>
                    <a:pt x="1096" y="1"/>
                  </a:moveTo>
                  <a:cubicBezTo>
                    <a:pt x="1079" y="1"/>
                    <a:pt x="1062" y="1"/>
                    <a:pt x="1044" y="2"/>
                  </a:cubicBezTo>
                  <a:cubicBezTo>
                    <a:pt x="457" y="2"/>
                    <a:pt x="0" y="459"/>
                    <a:pt x="0" y="1046"/>
                  </a:cubicBezTo>
                  <a:cubicBezTo>
                    <a:pt x="0" y="1601"/>
                    <a:pt x="457" y="2057"/>
                    <a:pt x="1044" y="2057"/>
                  </a:cubicBezTo>
                  <a:cubicBezTo>
                    <a:pt x="1599" y="2057"/>
                    <a:pt x="2055" y="1601"/>
                    <a:pt x="2055" y="1046"/>
                  </a:cubicBezTo>
                  <a:cubicBezTo>
                    <a:pt x="2055" y="478"/>
                    <a:pt x="1627" y="1"/>
                    <a:pt x="10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"/>
            <p:cNvSpPr/>
            <p:nvPr/>
          </p:nvSpPr>
          <p:spPr>
            <a:xfrm>
              <a:off x="2488075" y="1723125"/>
              <a:ext cx="53025" cy="53050"/>
            </a:xfrm>
            <a:custGeom>
              <a:avLst/>
              <a:gdLst/>
              <a:ahLst/>
              <a:cxnLst/>
              <a:rect l="l" t="t" r="r" b="b"/>
              <a:pathLst>
                <a:path w="2121" h="2122" extrusionOk="0">
                  <a:moveTo>
                    <a:pt x="1077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32"/>
                    <a:pt x="490" y="2121"/>
                    <a:pt x="1077" y="2121"/>
                  </a:cubicBezTo>
                  <a:cubicBezTo>
                    <a:pt x="1631" y="2121"/>
                    <a:pt x="2120" y="1632"/>
                    <a:pt x="2120" y="1077"/>
                  </a:cubicBezTo>
                  <a:cubicBezTo>
                    <a:pt x="2120" y="490"/>
                    <a:pt x="1631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6"/>
            <p:cNvSpPr/>
            <p:nvPr/>
          </p:nvSpPr>
          <p:spPr>
            <a:xfrm>
              <a:off x="2576950" y="1625275"/>
              <a:ext cx="54675" cy="55475"/>
            </a:xfrm>
            <a:custGeom>
              <a:avLst/>
              <a:gdLst/>
              <a:ahLst/>
              <a:cxnLst/>
              <a:rect l="l" t="t" r="r" b="b"/>
              <a:pathLst>
                <a:path w="2187" h="2219" extrusionOk="0">
                  <a:moveTo>
                    <a:pt x="1110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729"/>
                    <a:pt x="490" y="2219"/>
                    <a:pt x="1110" y="2219"/>
                  </a:cubicBezTo>
                  <a:cubicBezTo>
                    <a:pt x="1697" y="2219"/>
                    <a:pt x="2186" y="1729"/>
                    <a:pt x="2186" y="1109"/>
                  </a:cubicBezTo>
                  <a:cubicBezTo>
                    <a:pt x="2186" y="490"/>
                    <a:pt x="1697" y="0"/>
                    <a:pt x="111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6"/>
            <p:cNvSpPr/>
            <p:nvPr/>
          </p:nvSpPr>
          <p:spPr>
            <a:xfrm>
              <a:off x="2674000" y="1533925"/>
              <a:ext cx="57100" cy="57125"/>
            </a:xfrm>
            <a:custGeom>
              <a:avLst/>
              <a:gdLst/>
              <a:ahLst/>
              <a:cxnLst/>
              <a:rect l="l" t="t" r="r" b="b"/>
              <a:pathLst>
                <a:path w="2284" h="2285" extrusionOk="0">
                  <a:moveTo>
                    <a:pt x="1142" y="1"/>
                  </a:moveTo>
                  <a:cubicBezTo>
                    <a:pt x="490" y="1"/>
                    <a:pt x="1" y="523"/>
                    <a:pt x="1" y="1143"/>
                  </a:cubicBezTo>
                  <a:cubicBezTo>
                    <a:pt x="1" y="1795"/>
                    <a:pt x="522" y="2284"/>
                    <a:pt x="1142" y="2284"/>
                  </a:cubicBezTo>
                  <a:cubicBezTo>
                    <a:pt x="1795" y="2284"/>
                    <a:pt x="2284" y="1762"/>
                    <a:pt x="2284" y="1143"/>
                  </a:cubicBezTo>
                  <a:cubicBezTo>
                    <a:pt x="2284" y="523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"/>
            <p:cNvSpPr/>
            <p:nvPr/>
          </p:nvSpPr>
          <p:spPr>
            <a:xfrm>
              <a:off x="2777575" y="1451575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0"/>
                  </a:moveTo>
                  <a:cubicBezTo>
                    <a:pt x="555" y="0"/>
                    <a:pt x="0" y="522"/>
                    <a:pt x="0" y="1142"/>
                  </a:cubicBezTo>
                  <a:cubicBezTo>
                    <a:pt x="0" y="1729"/>
                    <a:pt x="555" y="2284"/>
                    <a:pt x="1142" y="2284"/>
                  </a:cubicBezTo>
                  <a:cubicBezTo>
                    <a:pt x="1762" y="2284"/>
                    <a:pt x="2284" y="1729"/>
                    <a:pt x="2284" y="1142"/>
                  </a:cubicBezTo>
                  <a:cubicBezTo>
                    <a:pt x="2284" y="522"/>
                    <a:pt x="1762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"/>
            <p:cNvSpPr/>
            <p:nvPr/>
          </p:nvSpPr>
          <p:spPr>
            <a:xfrm>
              <a:off x="2887650" y="1378175"/>
              <a:ext cx="57125" cy="57100"/>
            </a:xfrm>
            <a:custGeom>
              <a:avLst/>
              <a:gdLst/>
              <a:ahLst/>
              <a:cxnLst/>
              <a:rect l="l" t="t" r="r" b="b"/>
              <a:pathLst>
                <a:path w="2285" h="2284" extrusionOk="0">
                  <a:moveTo>
                    <a:pt x="1143" y="1"/>
                  </a:moveTo>
                  <a:cubicBezTo>
                    <a:pt x="555" y="1"/>
                    <a:pt x="1" y="490"/>
                    <a:pt x="1" y="1142"/>
                  </a:cubicBezTo>
                  <a:cubicBezTo>
                    <a:pt x="1" y="1729"/>
                    <a:pt x="490" y="2284"/>
                    <a:pt x="1143" y="2284"/>
                  </a:cubicBezTo>
                  <a:cubicBezTo>
                    <a:pt x="1762" y="2284"/>
                    <a:pt x="2284" y="1762"/>
                    <a:pt x="2284" y="1142"/>
                  </a:cubicBezTo>
                  <a:cubicBezTo>
                    <a:pt x="2284" y="490"/>
                    <a:pt x="1795" y="1"/>
                    <a:pt x="114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"/>
            <p:cNvSpPr/>
            <p:nvPr/>
          </p:nvSpPr>
          <p:spPr>
            <a:xfrm>
              <a:off x="3004275" y="1312925"/>
              <a:ext cx="57100" cy="57125"/>
            </a:xfrm>
            <a:custGeom>
              <a:avLst/>
              <a:gdLst/>
              <a:ahLst/>
              <a:cxnLst/>
              <a:rect l="l" t="t" r="r" b="b"/>
              <a:pathLst>
                <a:path w="2284" h="2285" extrusionOk="0">
                  <a:moveTo>
                    <a:pt x="1142" y="1"/>
                  </a:moveTo>
                  <a:cubicBezTo>
                    <a:pt x="522" y="1"/>
                    <a:pt x="1" y="523"/>
                    <a:pt x="1" y="1143"/>
                  </a:cubicBezTo>
                  <a:cubicBezTo>
                    <a:pt x="1" y="1730"/>
                    <a:pt x="490" y="2284"/>
                    <a:pt x="1142" y="2284"/>
                  </a:cubicBezTo>
                  <a:cubicBezTo>
                    <a:pt x="1762" y="2284"/>
                    <a:pt x="2284" y="1795"/>
                    <a:pt x="2284" y="1143"/>
                  </a:cubicBezTo>
                  <a:cubicBezTo>
                    <a:pt x="2284" y="490"/>
                    <a:pt x="1795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"/>
            <p:cNvSpPr/>
            <p:nvPr/>
          </p:nvSpPr>
          <p:spPr>
            <a:xfrm>
              <a:off x="3124150" y="1256675"/>
              <a:ext cx="57125" cy="57100"/>
            </a:xfrm>
            <a:custGeom>
              <a:avLst/>
              <a:gdLst/>
              <a:ahLst/>
              <a:cxnLst/>
              <a:rect l="l" t="t" r="r" b="b"/>
              <a:pathLst>
                <a:path w="2285" h="2284" extrusionOk="0">
                  <a:moveTo>
                    <a:pt x="1142" y="0"/>
                  </a:moveTo>
                  <a:cubicBezTo>
                    <a:pt x="555" y="0"/>
                    <a:pt x="1" y="490"/>
                    <a:pt x="1" y="1142"/>
                  </a:cubicBezTo>
                  <a:cubicBezTo>
                    <a:pt x="1" y="1762"/>
                    <a:pt x="490" y="2284"/>
                    <a:pt x="1142" y="2284"/>
                  </a:cubicBezTo>
                  <a:cubicBezTo>
                    <a:pt x="1762" y="2284"/>
                    <a:pt x="2284" y="1794"/>
                    <a:pt x="2284" y="1142"/>
                  </a:cubicBezTo>
                  <a:cubicBezTo>
                    <a:pt x="2284" y="522"/>
                    <a:pt x="1795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"/>
            <p:cNvSpPr/>
            <p:nvPr/>
          </p:nvSpPr>
          <p:spPr>
            <a:xfrm>
              <a:off x="3252200" y="1212625"/>
              <a:ext cx="53025" cy="53050"/>
            </a:xfrm>
            <a:custGeom>
              <a:avLst/>
              <a:gdLst/>
              <a:ahLst/>
              <a:cxnLst/>
              <a:rect l="l" t="t" r="r" b="b"/>
              <a:pathLst>
                <a:path w="2121" h="2122" extrusionOk="0">
                  <a:moveTo>
                    <a:pt x="1044" y="1"/>
                  </a:moveTo>
                  <a:cubicBezTo>
                    <a:pt x="489" y="1"/>
                    <a:pt x="0" y="457"/>
                    <a:pt x="0" y="1077"/>
                  </a:cubicBezTo>
                  <a:cubicBezTo>
                    <a:pt x="0" y="1632"/>
                    <a:pt x="424" y="2121"/>
                    <a:pt x="1044" y="2121"/>
                  </a:cubicBezTo>
                  <a:cubicBezTo>
                    <a:pt x="1631" y="2121"/>
                    <a:pt x="2120" y="1664"/>
                    <a:pt x="2120" y="1077"/>
                  </a:cubicBezTo>
                  <a:cubicBezTo>
                    <a:pt x="2120" y="457"/>
                    <a:pt x="1631" y="1"/>
                    <a:pt x="104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"/>
            <p:cNvSpPr/>
            <p:nvPr/>
          </p:nvSpPr>
          <p:spPr>
            <a:xfrm>
              <a:off x="3383475" y="118082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2" y="1"/>
                  </a:moveTo>
                  <a:cubicBezTo>
                    <a:pt x="392" y="1"/>
                    <a:pt x="1" y="425"/>
                    <a:pt x="1" y="914"/>
                  </a:cubicBezTo>
                  <a:cubicBezTo>
                    <a:pt x="1" y="1403"/>
                    <a:pt x="392" y="1795"/>
                    <a:pt x="882" y="1795"/>
                  </a:cubicBezTo>
                  <a:cubicBezTo>
                    <a:pt x="1371" y="1795"/>
                    <a:pt x="1795" y="1403"/>
                    <a:pt x="1795" y="914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"/>
            <p:cNvSpPr/>
            <p:nvPr/>
          </p:nvSpPr>
          <p:spPr>
            <a:xfrm>
              <a:off x="3518050" y="1159625"/>
              <a:ext cx="34275" cy="35100"/>
            </a:xfrm>
            <a:custGeom>
              <a:avLst/>
              <a:gdLst/>
              <a:ahLst/>
              <a:cxnLst/>
              <a:rect l="l" t="t" r="r" b="b"/>
              <a:pathLst>
                <a:path w="1371" h="1404" extrusionOk="0">
                  <a:moveTo>
                    <a:pt x="685" y="0"/>
                  </a:moveTo>
                  <a:cubicBezTo>
                    <a:pt x="294" y="0"/>
                    <a:pt x="0" y="327"/>
                    <a:pt x="0" y="685"/>
                  </a:cubicBezTo>
                  <a:cubicBezTo>
                    <a:pt x="0" y="1110"/>
                    <a:pt x="326" y="1403"/>
                    <a:pt x="685" y="1403"/>
                  </a:cubicBezTo>
                  <a:cubicBezTo>
                    <a:pt x="1109" y="1403"/>
                    <a:pt x="1370" y="1077"/>
                    <a:pt x="1370" y="685"/>
                  </a:cubicBezTo>
                  <a:cubicBezTo>
                    <a:pt x="1370" y="327"/>
                    <a:pt x="1109" y="33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"/>
            <p:cNvSpPr/>
            <p:nvPr/>
          </p:nvSpPr>
          <p:spPr>
            <a:xfrm>
              <a:off x="3655850" y="1149850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197" y="0"/>
                    <a:pt x="1" y="196"/>
                    <a:pt x="1" y="489"/>
                  </a:cubicBezTo>
                  <a:cubicBezTo>
                    <a:pt x="1" y="750"/>
                    <a:pt x="197" y="979"/>
                    <a:pt x="490" y="979"/>
                  </a:cubicBezTo>
                  <a:cubicBezTo>
                    <a:pt x="751" y="979"/>
                    <a:pt x="979" y="750"/>
                    <a:pt x="979" y="489"/>
                  </a:cubicBezTo>
                  <a:cubicBezTo>
                    <a:pt x="979" y="196"/>
                    <a:pt x="751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"/>
            <p:cNvSpPr/>
            <p:nvPr/>
          </p:nvSpPr>
          <p:spPr>
            <a:xfrm>
              <a:off x="3790425" y="1146575"/>
              <a:ext cx="20400" cy="20425"/>
            </a:xfrm>
            <a:custGeom>
              <a:avLst/>
              <a:gdLst/>
              <a:ahLst/>
              <a:cxnLst/>
              <a:rect l="l" t="t" r="r" b="b"/>
              <a:pathLst>
                <a:path w="816" h="817" extrusionOk="0">
                  <a:moveTo>
                    <a:pt x="392" y="1"/>
                  </a:moveTo>
                  <a:cubicBezTo>
                    <a:pt x="163" y="1"/>
                    <a:pt x="0" y="196"/>
                    <a:pt x="0" y="392"/>
                  </a:cubicBezTo>
                  <a:cubicBezTo>
                    <a:pt x="0" y="653"/>
                    <a:pt x="196" y="816"/>
                    <a:pt x="392" y="816"/>
                  </a:cubicBezTo>
                  <a:cubicBezTo>
                    <a:pt x="653" y="816"/>
                    <a:pt x="816" y="620"/>
                    <a:pt x="816" y="392"/>
                  </a:cubicBezTo>
                  <a:cubicBezTo>
                    <a:pt x="816" y="164"/>
                    <a:pt x="653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"/>
            <p:cNvSpPr/>
            <p:nvPr/>
          </p:nvSpPr>
          <p:spPr>
            <a:xfrm>
              <a:off x="3923350" y="1152275"/>
              <a:ext cx="18775" cy="18800"/>
            </a:xfrm>
            <a:custGeom>
              <a:avLst/>
              <a:gdLst/>
              <a:ahLst/>
              <a:cxnLst/>
              <a:rect l="l" t="t" r="r" b="b"/>
              <a:pathLst>
                <a:path w="751" h="752" extrusionOk="0">
                  <a:moveTo>
                    <a:pt x="392" y="1"/>
                  </a:moveTo>
                  <a:cubicBezTo>
                    <a:pt x="163" y="1"/>
                    <a:pt x="0" y="164"/>
                    <a:pt x="0" y="392"/>
                  </a:cubicBezTo>
                  <a:cubicBezTo>
                    <a:pt x="0" y="588"/>
                    <a:pt x="163" y="751"/>
                    <a:pt x="392" y="751"/>
                  </a:cubicBezTo>
                  <a:cubicBezTo>
                    <a:pt x="587" y="751"/>
                    <a:pt x="750" y="588"/>
                    <a:pt x="750" y="392"/>
                  </a:cubicBezTo>
                  <a:cubicBezTo>
                    <a:pt x="750" y="164"/>
                    <a:pt x="587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"/>
            <p:cNvSpPr/>
            <p:nvPr/>
          </p:nvSpPr>
          <p:spPr>
            <a:xfrm>
              <a:off x="4057075" y="1168600"/>
              <a:ext cx="16350" cy="16325"/>
            </a:xfrm>
            <a:custGeom>
              <a:avLst/>
              <a:gdLst/>
              <a:ahLst/>
              <a:cxnLst/>
              <a:rect l="l" t="t" r="r" b="b"/>
              <a:pathLst>
                <a:path w="654" h="653" extrusionOk="0">
                  <a:moveTo>
                    <a:pt x="327" y="0"/>
                  </a:moveTo>
                  <a:cubicBezTo>
                    <a:pt x="164" y="0"/>
                    <a:pt x="1" y="131"/>
                    <a:pt x="1" y="326"/>
                  </a:cubicBezTo>
                  <a:cubicBezTo>
                    <a:pt x="1" y="490"/>
                    <a:pt x="131" y="653"/>
                    <a:pt x="327" y="653"/>
                  </a:cubicBezTo>
                  <a:cubicBezTo>
                    <a:pt x="490" y="653"/>
                    <a:pt x="653" y="555"/>
                    <a:pt x="653" y="326"/>
                  </a:cubicBezTo>
                  <a:cubicBezTo>
                    <a:pt x="653" y="131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"/>
            <p:cNvSpPr/>
            <p:nvPr/>
          </p:nvSpPr>
          <p:spPr>
            <a:xfrm>
              <a:off x="4188375" y="1195500"/>
              <a:ext cx="14700" cy="13900"/>
            </a:xfrm>
            <a:custGeom>
              <a:avLst/>
              <a:gdLst/>
              <a:ahLst/>
              <a:cxnLst/>
              <a:rect l="l" t="t" r="r" b="b"/>
              <a:pathLst>
                <a:path w="588" h="556" extrusionOk="0">
                  <a:moveTo>
                    <a:pt x="294" y="1"/>
                  </a:moveTo>
                  <a:cubicBezTo>
                    <a:pt x="131" y="1"/>
                    <a:pt x="1" y="99"/>
                    <a:pt x="1" y="294"/>
                  </a:cubicBezTo>
                  <a:cubicBezTo>
                    <a:pt x="1" y="457"/>
                    <a:pt x="131" y="555"/>
                    <a:pt x="294" y="555"/>
                  </a:cubicBezTo>
                  <a:cubicBezTo>
                    <a:pt x="457" y="555"/>
                    <a:pt x="588" y="457"/>
                    <a:pt x="588" y="294"/>
                  </a:cubicBezTo>
                  <a:cubicBezTo>
                    <a:pt x="588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"/>
            <p:cNvSpPr/>
            <p:nvPr/>
          </p:nvSpPr>
          <p:spPr>
            <a:xfrm>
              <a:off x="4318050" y="1232900"/>
              <a:ext cx="12250" cy="12375"/>
            </a:xfrm>
            <a:custGeom>
              <a:avLst/>
              <a:gdLst/>
              <a:ahLst/>
              <a:cxnLst/>
              <a:rect l="l" t="t" r="r" b="b"/>
              <a:pathLst>
                <a:path w="490" h="495" extrusionOk="0">
                  <a:moveTo>
                    <a:pt x="269" y="0"/>
                  </a:moveTo>
                  <a:cubicBezTo>
                    <a:pt x="256" y="0"/>
                    <a:pt x="242" y="2"/>
                    <a:pt x="229" y="5"/>
                  </a:cubicBezTo>
                  <a:cubicBezTo>
                    <a:pt x="131" y="5"/>
                    <a:pt x="0" y="103"/>
                    <a:pt x="0" y="266"/>
                  </a:cubicBezTo>
                  <a:cubicBezTo>
                    <a:pt x="0" y="364"/>
                    <a:pt x="98" y="495"/>
                    <a:pt x="229" y="495"/>
                  </a:cubicBezTo>
                  <a:cubicBezTo>
                    <a:pt x="359" y="495"/>
                    <a:pt x="489" y="429"/>
                    <a:pt x="489" y="266"/>
                  </a:cubicBezTo>
                  <a:cubicBezTo>
                    <a:pt x="489" y="120"/>
                    <a:pt x="385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"/>
            <p:cNvSpPr/>
            <p:nvPr/>
          </p:nvSpPr>
          <p:spPr>
            <a:xfrm>
              <a:off x="4441175" y="1278675"/>
              <a:ext cx="12275" cy="12275"/>
            </a:xfrm>
            <a:custGeom>
              <a:avLst/>
              <a:gdLst/>
              <a:ahLst/>
              <a:cxnLst/>
              <a:rect l="l" t="t" r="r" b="b"/>
              <a:pathLst>
                <a:path w="491" h="491" extrusionOk="0">
                  <a:moveTo>
                    <a:pt x="262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392"/>
                    <a:pt x="131" y="490"/>
                    <a:pt x="262" y="490"/>
                  </a:cubicBezTo>
                  <a:cubicBezTo>
                    <a:pt x="392" y="490"/>
                    <a:pt x="490" y="392"/>
                    <a:pt x="490" y="262"/>
                  </a:cubicBezTo>
                  <a:cubicBezTo>
                    <a:pt x="490" y="131"/>
                    <a:pt x="392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"/>
            <p:cNvSpPr/>
            <p:nvPr/>
          </p:nvSpPr>
          <p:spPr>
            <a:xfrm>
              <a:off x="4563500" y="1335775"/>
              <a:ext cx="10625" cy="10625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29" y="0"/>
                  </a:moveTo>
                  <a:cubicBezTo>
                    <a:pt x="99" y="0"/>
                    <a:pt x="1" y="98"/>
                    <a:pt x="1" y="229"/>
                  </a:cubicBezTo>
                  <a:cubicBezTo>
                    <a:pt x="1" y="327"/>
                    <a:pt x="99" y="424"/>
                    <a:pt x="229" y="424"/>
                  </a:cubicBezTo>
                  <a:cubicBezTo>
                    <a:pt x="327" y="424"/>
                    <a:pt x="425" y="327"/>
                    <a:pt x="425" y="229"/>
                  </a:cubicBezTo>
                  <a:cubicBezTo>
                    <a:pt x="425" y="98"/>
                    <a:pt x="294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6"/>
            <p:cNvSpPr/>
            <p:nvPr/>
          </p:nvSpPr>
          <p:spPr>
            <a:xfrm>
              <a:off x="4680950" y="1401000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3" y="1"/>
                  </a:moveTo>
                  <a:cubicBezTo>
                    <a:pt x="98" y="1"/>
                    <a:pt x="0" y="99"/>
                    <a:pt x="0" y="164"/>
                  </a:cubicBezTo>
                  <a:cubicBezTo>
                    <a:pt x="0" y="262"/>
                    <a:pt x="98" y="327"/>
                    <a:pt x="163" y="327"/>
                  </a:cubicBezTo>
                  <a:cubicBezTo>
                    <a:pt x="261" y="327"/>
                    <a:pt x="326" y="262"/>
                    <a:pt x="326" y="164"/>
                  </a:cubicBezTo>
                  <a:cubicBezTo>
                    <a:pt x="326" y="99"/>
                    <a:pt x="261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6"/>
            <p:cNvSpPr/>
            <p:nvPr/>
          </p:nvSpPr>
          <p:spPr>
            <a:xfrm>
              <a:off x="4790225" y="1476025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3" y="1"/>
                  </a:moveTo>
                  <a:cubicBezTo>
                    <a:pt x="65" y="1"/>
                    <a:pt x="0" y="66"/>
                    <a:pt x="0" y="164"/>
                  </a:cubicBezTo>
                  <a:cubicBezTo>
                    <a:pt x="0" y="229"/>
                    <a:pt x="65" y="327"/>
                    <a:pt x="163" y="327"/>
                  </a:cubicBezTo>
                  <a:cubicBezTo>
                    <a:pt x="228" y="327"/>
                    <a:pt x="326" y="229"/>
                    <a:pt x="326" y="164"/>
                  </a:cubicBezTo>
                  <a:cubicBezTo>
                    <a:pt x="326" y="66"/>
                    <a:pt x="294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6"/>
            <p:cNvSpPr/>
            <p:nvPr/>
          </p:nvSpPr>
          <p:spPr>
            <a:xfrm>
              <a:off x="4896225" y="1559000"/>
              <a:ext cx="5725" cy="6775"/>
            </a:xfrm>
            <a:custGeom>
              <a:avLst/>
              <a:gdLst/>
              <a:ahLst/>
              <a:cxnLst/>
              <a:rect l="l" t="t" r="r" b="b"/>
              <a:pathLst>
                <a:path w="229" h="271" extrusionOk="0">
                  <a:moveTo>
                    <a:pt x="163" y="1"/>
                  </a:moveTo>
                  <a:cubicBezTo>
                    <a:pt x="153" y="1"/>
                    <a:pt x="143" y="3"/>
                    <a:pt x="131" y="9"/>
                  </a:cubicBezTo>
                  <a:cubicBezTo>
                    <a:pt x="66" y="9"/>
                    <a:pt x="1" y="42"/>
                    <a:pt x="1" y="140"/>
                  </a:cubicBezTo>
                  <a:cubicBezTo>
                    <a:pt x="1" y="172"/>
                    <a:pt x="33" y="270"/>
                    <a:pt x="131" y="270"/>
                  </a:cubicBezTo>
                  <a:cubicBezTo>
                    <a:pt x="164" y="270"/>
                    <a:pt x="229" y="205"/>
                    <a:pt x="229" y="140"/>
                  </a:cubicBezTo>
                  <a:cubicBezTo>
                    <a:pt x="229" y="59"/>
                    <a:pt x="207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6"/>
            <p:cNvSpPr/>
            <p:nvPr/>
          </p:nvSpPr>
          <p:spPr>
            <a:xfrm>
              <a:off x="4993275" y="1648925"/>
              <a:ext cx="5725" cy="6550"/>
            </a:xfrm>
            <a:custGeom>
              <a:avLst/>
              <a:gdLst/>
              <a:ahLst/>
              <a:cxnLst/>
              <a:rect l="l" t="t" r="r" b="b"/>
              <a:pathLst>
                <a:path w="229" h="262" extrusionOk="0">
                  <a:moveTo>
                    <a:pt x="98" y="0"/>
                  </a:moveTo>
                  <a:cubicBezTo>
                    <a:pt x="33" y="0"/>
                    <a:pt x="0" y="33"/>
                    <a:pt x="0" y="131"/>
                  </a:cubicBezTo>
                  <a:cubicBezTo>
                    <a:pt x="0" y="196"/>
                    <a:pt x="33" y="261"/>
                    <a:pt x="98" y="261"/>
                  </a:cubicBezTo>
                  <a:cubicBezTo>
                    <a:pt x="196" y="261"/>
                    <a:pt x="229" y="196"/>
                    <a:pt x="229" y="131"/>
                  </a:cubicBezTo>
                  <a:cubicBezTo>
                    <a:pt x="229" y="33"/>
                    <a:pt x="196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6"/>
            <p:cNvSpPr/>
            <p:nvPr/>
          </p:nvSpPr>
          <p:spPr>
            <a:xfrm>
              <a:off x="5083800" y="1746775"/>
              <a:ext cx="5725" cy="6550"/>
            </a:xfrm>
            <a:custGeom>
              <a:avLst/>
              <a:gdLst/>
              <a:ahLst/>
              <a:cxnLst/>
              <a:rect l="l" t="t" r="r" b="b"/>
              <a:pathLst>
                <a:path w="229" h="262" extrusionOk="0">
                  <a:moveTo>
                    <a:pt x="131" y="1"/>
                  </a:moveTo>
                  <a:cubicBezTo>
                    <a:pt x="33" y="1"/>
                    <a:pt x="0" y="33"/>
                    <a:pt x="0" y="131"/>
                  </a:cubicBezTo>
                  <a:cubicBezTo>
                    <a:pt x="0" y="196"/>
                    <a:pt x="33" y="262"/>
                    <a:pt x="131" y="262"/>
                  </a:cubicBezTo>
                  <a:cubicBezTo>
                    <a:pt x="196" y="262"/>
                    <a:pt x="229" y="196"/>
                    <a:pt x="229" y="131"/>
                  </a:cubicBezTo>
                  <a:cubicBezTo>
                    <a:pt x="229" y="33"/>
                    <a:pt x="19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"/>
            <p:cNvSpPr/>
            <p:nvPr/>
          </p:nvSpPr>
          <p:spPr>
            <a:xfrm>
              <a:off x="5166150" y="185035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0"/>
                  </a:moveTo>
                  <a:cubicBezTo>
                    <a:pt x="33" y="0"/>
                    <a:pt x="1" y="66"/>
                    <a:pt x="1" y="131"/>
                  </a:cubicBezTo>
                  <a:cubicBezTo>
                    <a:pt x="1" y="229"/>
                    <a:pt x="33" y="261"/>
                    <a:pt x="131" y="261"/>
                  </a:cubicBezTo>
                  <a:cubicBezTo>
                    <a:pt x="197" y="261"/>
                    <a:pt x="262" y="229"/>
                    <a:pt x="262" y="131"/>
                  </a:cubicBezTo>
                  <a:cubicBezTo>
                    <a:pt x="262" y="66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6"/>
            <p:cNvSpPr/>
            <p:nvPr/>
          </p:nvSpPr>
          <p:spPr>
            <a:xfrm>
              <a:off x="5239550" y="1961250"/>
              <a:ext cx="6550" cy="5750"/>
            </a:xfrm>
            <a:custGeom>
              <a:avLst/>
              <a:gdLst/>
              <a:ahLst/>
              <a:cxnLst/>
              <a:rect l="l" t="t" r="r" b="b"/>
              <a:pathLst>
                <a:path w="262" h="230" extrusionOk="0">
                  <a:moveTo>
                    <a:pt x="131" y="1"/>
                  </a:moveTo>
                  <a:cubicBezTo>
                    <a:pt x="33" y="1"/>
                    <a:pt x="1" y="33"/>
                    <a:pt x="1" y="99"/>
                  </a:cubicBezTo>
                  <a:cubicBezTo>
                    <a:pt x="1" y="196"/>
                    <a:pt x="33" y="229"/>
                    <a:pt x="131" y="229"/>
                  </a:cubicBezTo>
                  <a:cubicBezTo>
                    <a:pt x="196" y="229"/>
                    <a:pt x="262" y="196"/>
                    <a:pt x="262" y="99"/>
                  </a:cubicBezTo>
                  <a:cubicBezTo>
                    <a:pt x="262" y="33"/>
                    <a:pt x="19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6"/>
            <p:cNvSpPr/>
            <p:nvPr/>
          </p:nvSpPr>
          <p:spPr>
            <a:xfrm>
              <a:off x="5304800" y="2076850"/>
              <a:ext cx="6550" cy="6750"/>
            </a:xfrm>
            <a:custGeom>
              <a:avLst/>
              <a:gdLst/>
              <a:ahLst/>
              <a:cxnLst/>
              <a:rect l="l" t="t" r="r" b="b"/>
              <a:pathLst>
                <a:path w="262" h="270" extrusionOk="0">
                  <a:moveTo>
                    <a:pt x="165" y="0"/>
                  </a:moveTo>
                  <a:cubicBezTo>
                    <a:pt x="154" y="0"/>
                    <a:pt x="142" y="3"/>
                    <a:pt x="131" y="9"/>
                  </a:cubicBezTo>
                  <a:cubicBezTo>
                    <a:pt x="33" y="9"/>
                    <a:pt x="0" y="41"/>
                    <a:pt x="0" y="139"/>
                  </a:cubicBezTo>
                  <a:cubicBezTo>
                    <a:pt x="0" y="205"/>
                    <a:pt x="33" y="270"/>
                    <a:pt x="131" y="270"/>
                  </a:cubicBezTo>
                  <a:cubicBezTo>
                    <a:pt x="196" y="270"/>
                    <a:pt x="261" y="205"/>
                    <a:pt x="261" y="139"/>
                  </a:cubicBezTo>
                  <a:cubicBezTo>
                    <a:pt x="261" y="59"/>
                    <a:pt x="217" y="0"/>
                    <a:pt x="16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"/>
            <p:cNvSpPr/>
            <p:nvPr/>
          </p:nvSpPr>
          <p:spPr>
            <a:xfrm>
              <a:off x="5361050" y="2197750"/>
              <a:ext cx="5750" cy="5725"/>
            </a:xfrm>
            <a:custGeom>
              <a:avLst/>
              <a:gdLst/>
              <a:ahLst/>
              <a:cxnLst/>
              <a:rect l="l" t="t" r="r" b="b"/>
              <a:pathLst>
                <a:path w="230" h="229" extrusionOk="0">
                  <a:moveTo>
                    <a:pt x="131" y="1"/>
                  </a:moveTo>
                  <a:cubicBezTo>
                    <a:pt x="34" y="1"/>
                    <a:pt x="1" y="33"/>
                    <a:pt x="1" y="98"/>
                  </a:cubicBezTo>
                  <a:cubicBezTo>
                    <a:pt x="1" y="196"/>
                    <a:pt x="34" y="229"/>
                    <a:pt x="131" y="229"/>
                  </a:cubicBezTo>
                  <a:cubicBezTo>
                    <a:pt x="197" y="229"/>
                    <a:pt x="229" y="196"/>
                    <a:pt x="229" y="98"/>
                  </a:cubicBezTo>
                  <a:cubicBezTo>
                    <a:pt x="229" y="33"/>
                    <a:pt x="197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6"/>
            <p:cNvSpPr/>
            <p:nvPr/>
          </p:nvSpPr>
          <p:spPr>
            <a:xfrm>
              <a:off x="5407550" y="232170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1"/>
                  </a:moveTo>
                  <a:cubicBezTo>
                    <a:pt x="98" y="1"/>
                    <a:pt x="0" y="33"/>
                    <a:pt x="0" y="131"/>
                  </a:cubicBezTo>
                  <a:cubicBezTo>
                    <a:pt x="0" y="164"/>
                    <a:pt x="66" y="262"/>
                    <a:pt x="131" y="262"/>
                  </a:cubicBezTo>
                  <a:cubicBezTo>
                    <a:pt x="163" y="262"/>
                    <a:pt x="261" y="196"/>
                    <a:pt x="261" y="131"/>
                  </a:cubicBezTo>
                  <a:cubicBezTo>
                    <a:pt x="261" y="33"/>
                    <a:pt x="163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6"/>
            <p:cNvSpPr/>
            <p:nvPr/>
          </p:nvSpPr>
          <p:spPr>
            <a:xfrm>
              <a:off x="5443425" y="2450025"/>
              <a:ext cx="6550" cy="6275"/>
            </a:xfrm>
            <a:custGeom>
              <a:avLst/>
              <a:gdLst/>
              <a:ahLst/>
              <a:cxnLst/>
              <a:rect l="l" t="t" r="r" b="b"/>
              <a:pathLst>
                <a:path w="262" h="251" extrusionOk="0">
                  <a:moveTo>
                    <a:pt x="176" y="0"/>
                  </a:moveTo>
                  <a:cubicBezTo>
                    <a:pt x="161" y="0"/>
                    <a:pt x="146" y="7"/>
                    <a:pt x="131" y="22"/>
                  </a:cubicBezTo>
                  <a:cubicBezTo>
                    <a:pt x="98" y="22"/>
                    <a:pt x="1" y="54"/>
                    <a:pt x="1" y="120"/>
                  </a:cubicBezTo>
                  <a:cubicBezTo>
                    <a:pt x="1" y="185"/>
                    <a:pt x="33" y="250"/>
                    <a:pt x="131" y="250"/>
                  </a:cubicBezTo>
                  <a:cubicBezTo>
                    <a:pt x="164" y="250"/>
                    <a:pt x="262" y="217"/>
                    <a:pt x="262" y="120"/>
                  </a:cubicBezTo>
                  <a:cubicBezTo>
                    <a:pt x="262" y="69"/>
                    <a:pt x="223" y="0"/>
                    <a:pt x="17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"/>
            <p:cNvSpPr/>
            <p:nvPr/>
          </p:nvSpPr>
          <p:spPr>
            <a:xfrm>
              <a:off x="5469525" y="257940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1"/>
                  </a:moveTo>
                  <a:cubicBezTo>
                    <a:pt x="98" y="1"/>
                    <a:pt x="0" y="66"/>
                    <a:pt x="0" y="131"/>
                  </a:cubicBezTo>
                  <a:cubicBezTo>
                    <a:pt x="0" y="164"/>
                    <a:pt x="66" y="262"/>
                    <a:pt x="131" y="262"/>
                  </a:cubicBezTo>
                  <a:cubicBezTo>
                    <a:pt x="196" y="262"/>
                    <a:pt x="261" y="229"/>
                    <a:pt x="261" y="131"/>
                  </a:cubicBezTo>
                  <a:cubicBezTo>
                    <a:pt x="261" y="66"/>
                    <a:pt x="19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6"/>
            <p:cNvSpPr/>
            <p:nvPr/>
          </p:nvSpPr>
          <p:spPr>
            <a:xfrm>
              <a:off x="5483375" y="2711525"/>
              <a:ext cx="8200" cy="8175"/>
            </a:xfrm>
            <a:custGeom>
              <a:avLst/>
              <a:gdLst/>
              <a:ahLst/>
              <a:cxnLst/>
              <a:rect l="l" t="t" r="r" b="b"/>
              <a:pathLst>
                <a:path w="328" h="327" extrusionOk="0">
                  <a:moveTo>
                    <a:pt x="164" y="0"/>
                  </a:moveTo>
                  <a:cubicBezTo>
                    <a:pt x="66" y="0"/>
                    <a:pt x="1" y="65"/>
                    <a:pt x="1" y="163"/>
                  </a:cubicBezTo>
                  <a:cubicBezTo>
                    <a:pt x="1" y="228"/>
                    <a:pt x="66" y="326"/>
                    <a:pt x="164" y="326"/>
                  </a:cubicBezTo>
                  <a:cubicBezTo>
                    <a:pt x="229" y="326"/>
                    <a:pt x="327" y="228"/>
                    <a:pt x="327" y="163"/>
                  </a:cubicBezTo>
                  <a:cubicBezTo>
                    <a:pt x="327" y="65"/>
                    <a:pt x="229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6"/>
            <p:cNvSpPr/>
            <p:nvPr/>
          </p:nvSpPr>
          <p:spPr>
            <a:xfrm>
              <a:off x="5393675" y="283465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29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2" y="1142"/>
                    <a:pt x="1142" y="881"/>
                    <a:pt x="1142" y="555"/>
                  </a:cubicBezTo>
                  <a:cubicBezTo>
                    <a:pt x="1142" y="229"/>
                    <a:pt x="882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"/>
            <p:cNvSpPr/>
            <p:nvPr/>
          </p:nvSpPr>
          <p:spPr>
            <a:xfrm>
              <a:off x="5389600" y="2968400"/>
              <a:ext cx="26125" cy="26125"/>
            </a:xfrm>
            <a:custGeom>
              <a:avLst/>
              <a:gdLst/>
              <a:ahLst/>
              <a:cxnLst/>
              <a:rect l="l" t="t" r="r" b="b"/>
              <a:pathLst>
                <a:path w="1045" h="1045" extrusionOk="0">
                  <a:moveTo>
                    <a:pt x="523" y="0"/>
                  </a:moveTo>
                  <a:cubicBezTo>
                    <a:pt x="229" y="0"/>
                    <a:pt x="1" y="229"/>
                    <a:pt x="1" y="522"/>
                  </a:cubicBezTo>
                  <a:cubicBezTo>
                    <a:pt x="1" y="816"/>
                    <a:pt x="229" y="1044"/>
                    <a:pt x="523" y="1044"/>
                  </a:cubicBezTo>
                  <a:cubicBezTo>
                    <a:pt x="816" y="1044"/>
                    <a:pt x="1045" y="816"/>
                    <a:pt x="1045" y="522"/>
                  </a:cubicBezTo>
                  <a:cubicBezTo>
                    <a:pt x="1045" y="229"/>
                    <a:pt x="816" y="0"/>
                    <a:pt x="52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6"/>
            <p:cNvSpPr/>
            <p:nvPr/>
          </p:nvSpPr>
          <p:spPr>
            <a:xfrm>
              <a:off x="5374100" y="3100500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197" y="1"/>
                    <a:pt x="1" y="229"/>
                    <a:pt x="1" y="490"/>
                  </a:cubicBezTo>
                  <a:cubicBezTo>
                    <a:pt x="1" y="784"/>
                    <a:pt x="262" y="979"/>
                    <a:pt x="490" y="979"/>
                  </a:cubicBezTo>
                  <a:cubicBezTo>
                    <a:pt x="784" y="979"/>
                    <a:pt x="980" y="751"/>
                    <a:pt x="980" y="490"/>
                  </a:cubicBezTo>
                  <a:cubicBezTo>
                    <a:pt x="980" y="229"/>
                    <a:pt x="784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6"/>
            <p:cNvSpPr/>
            <p:nvPr/>
          </p:nvSpPr>
          <p:spPr>
            <a:xfrm>
              <a:off x="5347200" y="3231800"/>
              <a:ext cx="22850" cy="22850"/>
            </a:xfrm>
            <a:custGeom>
              <a:avLst/>
              <a:gdLst/>
              <a:ahLst/>
              <a:cxnLst/>
              <a:rect l="l" t="t" r="r" b="b"/>
              <a:pathLst>
                <a:path w="914" h="914" extrusionOk="0">
                  <a:moveTo>
                    <a:pt x="457" y="1"/>
                  </a:moveTo>
                  <a:cubicBezTo>
                    <a:pt x="229" y="1"/>
                    <a:pt x="0" y="229"/>
                    <a:pt x="0" y="457"/>
                  </a:cubicBezTo>
                  <a:cubicBezTo>
                    <a:pt x="0" y="718"/>
                    <a:pt x="229" y="914"/>
                    <a:pt x="457" y="914"/>
                  </a:cubicBezTo>
                  <a:cubicBezTo>
                    <a:pt x="718" y="914"/>
                    <a:pt x="914" y="718"/>
                    <a:pt x="914" y="457"/>
                  </a:cubicBezTo>
                  <a:cubicBezTo>
                    <a:pt x="914" y="229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6"/>
            <p:cNvSpPr/>
            <p:nvPr/>
          </p:nvSpPr>
          <p:spPr>
            <a:xfrm>
              <a:off x="5312125" y="3361375"/>
              <a:ext cx="17975" cy="18875"/>
            </a:xfrm>
            <a:custGeom>
              <a:avLst/>
              <a:gdLst/>
              <a:ahLst/>
              <a:cxnLst/>
              <a:rect l="l" t="t" r="r" b="b"/>
              <a:pathLst>
                <a:path w="719" h="755" extrusionOk="0">
                  <a:moveTo>
                    <a:pt x="403" y="1"/>
                  </a:moveTo>
                  <a:cubicBezTo>
                    <a:pt x="388" y="1"/>
                    <a:pt x="374" y="2"/>
                    <a:pt x="360" y="4"/>
                  </a:cubicBezTo>
                  <a:cubicBezTo>
                    <a:pt x="164" y="4"/>
                    <a:pt x="1" y="167"/>
                    <a:pt x="1" y="363"/>
                  </a:cubicBezTo>
                  <a:cubicBezTo>
                    <a:pt x="1" y="591"/>
                    <a:pt x="164" y="754"/>
                    <a:pt x="360" y="754"/>
                  </a:cubicBezTo>
                  <a:cubicBezTo>
                    <a:pt x="555" y="754"/>
                    <a:pt x="718" y="591"/>
                    <a:pt x="718" y="363"/>
                  </a:cubicBezTo>
                  <a:cubicBezTo>
                    <a:pt x="718" y="182"/>
                    <a:pt x="579" y="1"/>
                    <a:pt x="40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6"/>
            <p:cNvSpPr/>
            <p:nvPr/>
          </p:nvSpPr>
          <p:spPr>
            <a:xfrm>
              <a:off x="5264025" y="3485425"/>
              <a:ext cx="16325" cy="17150"/>
            </a:xfrm>
            <a:custGeom>
              <a:avLst/>
              <a:gdLst/>
              <a:ahLst/>
              <a:cxnLst/>
              <a:rect l="l" t="t" r="r" b="b"/>
              <a:pathLst>
                <a:path w="653" h="686" extrusionOk="0">
                  <a:moveTo>
                    <a:pt x="326" y="0"/>
                  </a:moveTo>
                  <a:cubicBezTo>
                    <a:pt x="131" y="0"/>
                    <a:pt x="0" y="131"/>
                    <a:pt x="0" y="327"/>
                  </a:cubicBezTo>
                  <a:cubicBezTo>
                    <a:pt x="0" y="555"/>
                    <a:pt x="163" y="685"/>
                    <a:pt x="326" y="685"/>
                  </a:cubicBezTo>
                  <a:cubicBezTo>
                    <a:pt x="522" y="685"/>
                    <a:pt x="653" y="490"/>
                    <a:pt x="653" y="327"/>
                  </a:cubicBezTo>
                  <a:cubicBezTo>
                    <a:pt x="653" y="196"/>
                    <a:pt x="522" y="33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6"/>
            <p:cNvSpPr/>
            <p:nvPr/>
          </p:nvSpPr>
          <p:spPr>
            <a:xfrm>
              <a:off x="5207750" y="36069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61" y="1"/>
                  </a:moveTo>
                  <a:cubicBezTo>
                    <a:pt x="131" y="1"/>
                    <a:pt x="0" y="131"/>
                    <a:pt x="0" y="262"/>
                  </a:cubicBezTo>
                  <a:cubicBezTo>
                    <a:pt x="0" y="392"/>
                    <a:pt x="131" y="490"/>
                    <a:pt x="261" y="490"/>
                  </a:cubicBezTo>
                  <a:cubicBezTo>
                    <a:pt x="392" y="490"/>
                    <a:pt x="490" y="392"/>
                    <a:pt x="490" y="262"/>
                  </a:cubicBezTo>
                  <a:cubicBezTo>
                    <a:pt x="490" y="131"/>
                    <a:pt x="425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6"/>
            <p:cNvSpPr/>
            <p:nvPr/>
          </p:nvSpPr>
          <p:spPr>
            <a:xfrm>
              <a:off x="5140875" y="3722725"/>
              <a:ext cx="9825" cy="9825"/>
            </a:xfrm>
            <a:custGeom>
              <a:avLst/>
              <a:gdLst/>
              <a:ahLst/>
              <a:cxnLst/>
              <a:rect l="l" t="t" r="r" b="b"/>
              <a:pathLst>
                <a:path w="393" h="393" extrusionOk="0">
                  <a:moveTo>
                    <a:pt x="196" y="1"/>
                  </a:moveTo>
                  <a:cubicBezTo>
                    <a:pt x="66" y="1"/>
                    <a:pt x="1" y="66"/>
                    <a:pt x="1" y="196"/>
                  </a:cubicBezTo>
                  <a:cubicBezTo>
                    <a:pt x="1" y="327"/>
                    <a:pt x="66" y="392"/>
                    <a:pt x="196" y="392"/>
                  </a:cubicBezTo>
                  <a:cubicBezTo>
                    <a:pt x="327" y="392"/>
                    <a:pt x="392" y="327"/>
                    <a:pt x="392" y="196"/>
                  </a:cubicBezTo>
                  <a:cubicBezTo>
                    <a:pt x="392" y="66"/>
                    <a:pt x="327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6"/>
            <p:cNvSpPr/>
            <p:nvPr/>
          </p:nvSpPr>
          <p:spPr>
            <a:xfrm>
              <a:off x="5066675" y="3832275"/>
              <a:ext cx="5725" cy="6275"/>
            </a:xfrm>
            <a:custGeom>
              <a:avLst/>
              <a:gdLst/>
              <a:ahLst/>
              <a:cxnLst/>
              <a:rect l="l" t="t" r="r" b="b"/>
              <a:pathLst>
                <a:path w="229" h="251" extrusionOk="0">
                  <a:moveTo>
                    <a:pt x="143" y="1"/>
                  </a:moveTo>
                  <a:cubicBezTo>
                    <a:pt x="128" y="1"/>
                    <a:pt x="113" y="7"/>
                    <a:pt x="98" y="22"/>
                  </a:cubicBezTo>
                  <a:cubicBezTo>
                    <a:pt x="33" y="22"/>
                    <a:pt x="0" y="55"/>
                    <a:pt x="0" y="120"/>
                  </a:cubicBezTo>
                  <a:cubicBezTo>
                    <a:pt x="0" y="218"/>
                    <a:pt x="33" y="251"/>
                    <a:pt x="98" y="251"/>
                  </a:cubicBezTo>
                  <a:cubicBezTo>
                    <a:pt x="196" y="251"/>
                    <a:pt x="229" y="218"/>
                    <a:pt x="229" y="120"/>
                  </a:cubicBezTo>
                  <a:cubicBezTo>
                    <a:pt x="229" y="70"/>
                    <a:pt x="190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6"/>
            <p:cNvSpPr/>
            <p:nvPr/>
          </p:nvSpPr>
          <p:spPr>
            <a:xfrm>
              <a:off x="4981850" y="39347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1"/>
                  </a:moveTo>
                  <a:cubicBezTo>
                    <a:pt x="33" y="1"/>
                    <a:pt x="1" y="33"/>
                    <a:pt x="1" y="66"/>
                  </a:cubicBezTo>
                  <a:cubicBezTo>
                    <a:pt x="1" y="99"/>
                    <a:pt x="33" y="164"/>
                    <a:pt x="66" y="164"/>
                  </a:cubicBezTo>
                  <a:cubicBezTo>
                    <a:pt x="131" y="164"/>
                    <a:pt x="164" y="99"/>
                    <a:pt x="164" y="66"/>
                  </a:cubicBezTo>
                  <a:cubicBezTo>
                    <a:pt x="164" y="33"/>
                    <a:pt x="131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6"/>
            <p:cNvSpPr/>
            <p:nvPr/>
          </p:nvSpPr>
          <p:spPr>
            <a:xfrm>
              <a:off x="4887250" y="40285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65"/>
                  </a:cubicBezTo>
                  <a:cubicBezTo>
                    <a:pt x="1" y="98"/>
                    <a:pt x="33" y="163"/>
                    <a:pt x="66" y="163"/>
                  </a:cubicBezTo>
                  <a:cubicBezTo>
                    <a:pt x="99" y="163"/>
                    <a:pt x="164" y="98"/>
                    <a:pt x="164" y="65"/>
                  </a:cubicBezTo>
                  <a:cubicBezTo>
                    <a:pt x="164" y="33"/>
                    <a:pt x="99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6"/>
            <p:cNvSpPr/>
            <p:nvPr/>
          </p:nvSpPr>
          <p:spPr>
            <a:xfrm>
              <a:off x="4786950" y="4115425"/>
              <a:ext cx="2475" cy="1000"/>
            </a:xfrm>
            <a:custGeom>
              <a:avLst/>
              <a:gdLst/>
              <a:ahLst/>
              <a:cxnLst/>
              <a:rect l="l" t="t" r="r" b="b"/>
              <a:pathLst>
                <a:path w="99" h="40" extrusionOk="0">
                  <a:moveTo>
                    <a:pt x="30" y="1"/>
                  </a:moveTo>
                  <a:cubicBezTo>
                    <a:pt x="1" y="1"/>
                    <a:pt x="1" y="15"/>
                    <a:pt x="1" y="15"/>
                  </a:cubicBezTo>
                  <a:cubicBezTo>
                    <a:pt x="1" y="32"/>
                    <a:pt x="9" y="40"/>
                    <a:pt x="25" y="40"/>
                  </a:cubicBezTo>
                  <a:cubicBezTo>
                    <a:pt x="41" y="40"/>
                    <a:pt x="66" y="32"/>
                    <a:pt x="98" y="15"/>
                  </a:cubicBezTo>
                  <a:lnTo>
                    <a:pt x="98" y="15"/>
                  </a:lnTo>
                  <a:cubicBezTo>
                    <a:pt x="66" y="32"/>
                    <a:pt x="66" y="40"/>
                    <a:pt x="74" y="40"/>
                  </a:cubicBezTo>
                  <a:cubicBezTo>
                    <a:pt x="82" y="40"/>
                    <a:pt x="98" y="32"/>
                    <a:pt x="98" y="15"/>
                  </a:cubicBezTo>
                  <a:cubicBezTo>
                    <a:pt x="66" y="5"/>
                    <a:pt x="44" y="1"/>
                    <a:pt x="3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6"/>
            <p:cNvSpPr/>
            <p:nvPr/>
          </p:nvSpPr>
          <p:spPr>
            <a:xfrm>
              <a:off x="4678500" y="4192450"/>
              <a:ext cx="2475" cy="1650"/>
            </a:xfrm>
            <a:custGeom>
              <a:avLst/>
              <a:gdLst/>
              <a:ahLst/>
              <a:cxnLst/>
              <a:rect l="l" t="t" r="r" b="b"/>
              <a:pathLst>
                <a:path w="99" h="66" extrusionOk="0">
                  <a:moveTo>
                    <a:pt x="65" y="1"/>
                  </a:moveTo>
                  <a:cubicBezTo>
                    <a:pt x="0" y="1"/>
                    <a:pt x="0" y="1"/>
                    <a:pt x="0" y="33"/>
                  </a:cubicBezTo>
                  <a:cubicBezTo>
                    <a:pt x="0" y="66"/>
                    <a:pt x="0" y="66"/>
                    <a:pt x="65" y="66"/>
                  </a:cubicBezTo>
                  <a:cubicBezTo>
                    <a:pt x="98" y="66"/>
                    <a:pt x="98" y="66"/>
                    <a:pt x="98" y="33"/>
                  </a:cubicBezTo>
                  <a:cubicBezTo>
                    <a:pt x="98" y="33"/>
                    <a:pt x="98" y="1"/>
                    <a:pt x="6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6"/>
            <p:cNvSpPr/>
            <p:nvPr/>
          </p:nvSpPr>
          <p:spPr>
            <a:xfrm>
              <a:off x="4564325" y="4260950"/>
              <a:ext cx="2475" cy="1675"/>
            </a:xfrm>
            <a:custGeom>
              <a:avLst/>
              <a:gdLst/>
              <a:ahLst/>
              <a:cxnLst/>
              <a:rect l="l" t="t" r="r" b="b"/>
              <a:pathLst>
                <a:path w="99" h="67" extrusionOk="0">
                  <a:moveTo>
                    <a:pt x="66" y="1"/>
                  </a:moveTo>
                  <a:cubicBezTo>
                    <a:pt x="0" y="1"/>
                    <a:pt x="0" y="1"/>
                    <a:pt x="0" y="33"/>
                  </a:cubicBezTo>
                  <a:cubicBezTo>
                    <a:pt x="0" y="66"/>
                    <a:pt x="0" y="66"/>
                    <a:pt x="66" y="66"/>
                  </a:cubicBezTo>
                  <a:cubicBezTo>
                    <a:pt x="98" y="66"/>
                    <a:pt x="98" y="66"/>
                    <a:pt x="98" y="33"/>
                  </a:cubicBezTo>
                  <a:cubicBezTo>
                    <a:pt x="98" y="33"/>
                    <a:pt x="98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6"/>
            <p:cNvSpPr/>
            <p:nvPr/>
          </p:nvSpPr>
          <p:spPr>
            <a:xfrm>
              <a:off x="4444450" y="43188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98" y="1"/>
                  </a:moveTo>
                  <a:cubicBezTo>
                    <a:pt x="33" y="1"/>
                    <a:pt x="0" y="33"/>
                    <a:pt x="0" y="66"/>
                  </a:cubicBezTo>
                  <a:cubicBezTo>
                    <a:pt x="0" y="131"/>
                    <a:pt x="33" y="164"/>
                    <a:pt x="98" y="164"/>
                  </a:cubicBezTo>
                  <a:cubicBezTo>
                    <a:pt x="131" y="164"/>
                    <a:pt x="163" y="131"/>
                    <a:pt x="163" y="66"/>
                  </a:cubicBezTo>
                  <a:cubicBezTo>
                    <a:pt x="163" y="33"/>
                    <a:pt x="131" y="1"/>
                    <a:pt x="9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6"/>
            <p:cNvSpPr/>
            <p:nvPr/>
          </p:nvSpPr>
          <p:spPr>
            <a:xfrm>
              <a:off x="4321300" y="436697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66"/>
                  </a:cubicBezTo>
                  <a:cubicBezTo>
                    <a:pt x="1" y="98"/>
                    <a:pt x="33" y="163"/>
                    <a:pt x="66" y="163"/>
                  </a:cubicBezTo>
                  <a:cubicBezTo>
                    <a:pt x="99" y="163"/>
                    <a:pt x="164" y="98"/>
                    <a:pt x="164" y="66"/>
                  </a:cubicBezTo>
                  <a:cubicBezTo>
                    <a:pt x="164" y="33"/>
                    <a:pt x="99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6"/>
            <p:cNvSpPr/>
            <p:nvPr/>
          </p:nvSpPr>
          <p:spPr>
            <a:xfrm>
              <a:off x="4192450" y="4403675"/>
              <a:ext cx="6550" cy="5725"/>
            </a:xfrm>
            <a:custGeom>
              <a:avLst/>
              <a:gdLst/>
              <a:ahLst/>
              <a:cxnLst/>
              <a:rect l="l" t="t" r="r" b="b"/>
              <a:pathLst>
                <a:path w="262" h="229" extrusionOk="0">
                  <a:moveTo>
                    <a:pt x="131" y="0"/>
                  </a:moveTo>
                  <a:cubicBezTo>
                    <a:pt x="66" y="0"/>
                    <a:pt x="1" y="33"/>
                    <a:pt x="1" y="98"/>
                  </a:cubicBezTo>
                  <a:cubicBezTo>
                    <a:pt x="1" y="196"/>
                    <a:pt x="66" y="229"/>
                    <a:pt x="131" y="229"/>
                  </a:cubicBezTo>
                  <a:cubicBezTo>
                    <a:pt x="229" y="229"/>
                    <a:pt x="262" y="196"/>
                    <a:pt x="262" y="98"/>
                  </a:cubicBezTo>
                  <a:cubicBezTo>
                    <a:pt x="262" y="66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6"/>
            <p:cNvSpPr/>
            <p:nvPr/>
          </p:nvSpPr>
          <p:spPr>
            <a:xfrm>
              <a:off x="4061150" y="4429775"/>
              <a:ext cx="8200" cy="8175"/>
            </a:xfrm>
            <a:custGeom>
              <a:avLst/>
              <a:gdLst/>
              <a:ahLst/>
              <a:cxnLst/>
              <a:rect l="l" t="t" r="r" b="b"/>
              <a:pathLst>
                <a:path w="328" h="327" extrusionOk="0">
                  <a:moveTo>
                    <a:pt x="164" y="0"/>
                  </a:moveTo>
                  <a:cubicBezTo>
                    <a:pt x="99" y="0"/>
                    <a:pt x="1" y="98"/>
                    <a:pt x="1" y="163"/>
                  </a:cubicBezTo>
                  <a:cubicBezTo>
                    <a:pt x="1" y="261"/>
                    <a:pt x="99" y="326"/>
                    <a:pt x="164" y="326"/>
                  </a:cubicBezTo>
                  <a:cubicBezTo>
                    <a:pt x="262" y="326"/>
                    <a:pt x="327" y="261"/>
                    <a:pt x="327" y="163"/>
                  </a:cubicBezTo>
                  <a:cubicBezTo>
                    <a:pt x="327" y="98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6"/>
            <p:cNvSpPr/>
            <p:nvPr/>
          </p:nvSpPr>
          <p:spPr>
            <a:xfrm>
              <a:off x="3929050" y="4445250"/>
              <a:ext cx="9800" cy="9825"/>
            </a:xfrm>
            <a:custGeom>
              <a:avLst/>
              <a:gdLst/>
              <a:ahLst/>
              <a:cxnLst/>
              <a:rect l="l" t="t" r="r" b="b"/>
              <a:pathLst>
                <a:path w="392" h="393" extrusionOk="0">
                  <a:moveTo>
                    <a:pt x="196" y="1"/>
                  </a:moveTo>
                  <a:cubicBezTo>
                    <a:pt x="66" y="1"/>
                    <a:pt x="1" y="66"/>
                    <a:pt x="1" y="197"/>
                  </a:cubicBezTo>
                  <a:cubicBezTo>
                    <a:pt x="1" y="327"/>
                    <a:pt x="66" y="392"/>
                    <a:pt x="196" y="392"/>
                  </a:cubicBezTo>
                  <a:cubicBezTo>
                    <a:pt x="327" y="392"/>
                    <a:pt x="392" y="327"/>
                    <a:pt x="392" y="197"/>
                  </a:cubicBezTo>
                  <a:cubicBezTo>
                    <a:pt x="392" y="66"/>
                    <a:pt x="294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6"/>
            <p:cNvSpPr/>
            <p:nvPr/>
          </p:nvSpPr>
          <p:spPr>
            <a:xfrm>
              <a:off x="3794500" y="4449325"/>
              <a:ext cx="12250" cy="12275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29" y="1"/>
                  </a:moveTo>
                  <a:cubicBezTo>
                    <a:pt x="65" y="1"/>
                    <a:pt x="0" y="131"/>
                    <a:pt x="0" y="229"/>
                  </a:cubicBezTo>
                  <a:cubicBezTo>
                    <a:pt x="0" y="392"/>
                    <a:pt x="98" y="490"/>
                    <a:pt x="229" y="490"/>
                  </a:cubicBezTo>
                  <a:cubicBezTo>
                    <a:pt x="392" y="490"/>
                    <a:pt x="490" y="360"/>
                    <a:pt x="490" y="229"/>
                  </a:cubicBezTo>
                  <a:cubicBezTo>
                    <a:pt x="490" y="131"/>
                    <a:pt x="392" y="34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6"/>
            <p:cNvSpPr/>
            <p:nvPr/>
          </p:nvSpPr>
          <p:spPr>
            <a:xfrm>
              <a:off x="3661575" y="4444450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61" y="0"/>
                  </a:moveTo>
                  <a:cubicBezTo>
                    <a:pt x="131" y="0"/>
                    <a:pt x="0" y="98"/>
                    <a:pt x="0" y="229"/>
                  </a:cubicBezTo>
                  <a:cubicBezTo>
                    <a:pt x="0" y="359"/>
                    <a:pt x="131" y="490"/>
                    <a:pt x="261" y="490"/>
                  </a:cubicBezTo>
                  <a:cubicBezTo>
                    <a:pt x="359" y="490"/>
                    <a:pt x="489" y="359"/>
                    <a:pt x="489" y="229"/>
                  </a:cubicBezTo>
                  <a:cubicBezTo>
                    <a:pt x="489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6"/>
            <p:cNvSpPr/>
            <p:nvPr/>
          </p:nvSpPr>
          <p:spPr>
            <a:xfrm>
              <a:off x="3530275" y="4428125"/>
              <a:ext cx="12250" cy="12275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29" y="1"/>
                  </a:moveTo>
                  <a:cubicBezTo>
                    <a:pt x="131" y="1"/>
                    <a:pt x="0" y="99"/>
                    <a:pt x="0" y="229"/>
                  </a:cubicBezTo>
                  <a:cubicBezTo>
                    <a:pt x="0" y="360"/>
                    <a:pt x="131" y="490"/>
                    <a:pt x="229" y="490"/>
                  </a:cubicBezTo>
                  <a:cubicBezTo>
                    <a:pt x="359" y="490"/>
                    <a:pt x="490" y="360"/>
                    <a:pt x="490" y="229"/>
                  </a:cubicBezTo>
                  <a:cubicBezTo>
                    <a:pt x="490" y="99"/>
                    <a:pt x="392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6"/>
            <p:cNvSpPr/>
            <p:nvPr/>
          </p:nvSpPr>
          <p:spPr>
            <a:xfrm>
              <a:off x="3400600" y="4400400"/>
              <a:ext cx="12275" cy="12275"/>
            </a:xfrm>
            <a:custGeom>
              <a:avLst/>
              <a:gdLst/>
              <a:ahLst/>
              <a:cxnLst/>
              <a:rect l="l" t="t" r="r" b="b"/>
              <a:pathLst>
                <a:path w="491" h="491" extrusionOk="0">
                  <a:moveTo>
                    <a:pt x="262" y="1"/>
                  </a:moveTo>
                  <a:cubicBezTo>
                    <a:pt x="131" y="1"/>
                    <a:pt x="1" y="66"/>
                    <a:pt x="1" y="229"/>
                  </a:cubicBezTo>
                  <a:cubicBezTo>
                    <a:pt x="1" y="360"/>
                    <a:pt x="99" y="490"/>
                    <a:pt x="262" y="490"/>
                  </a:cubicBezTo>
                  <a:cubicBezTo>
                    <a:pt x="360" y="490"/>
                    <a:pt x="490" y="392"/>
                    <a:pt x="490" y="229"/>
                  </a:cubicBezTo>
                  <a:cubicBezTo>
                    <a:pt x="490" y="131"/>
                    <a:pt x="360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"/>
            <p:cNvSpPr/>
            <p:nvPr/>
          </p:nvSpPr>
          <p:spPr>
            <a:xfrm>
              <a:off x="3272575" y="4361275"/>
              <a:ext cx="13900" cy="14700"/>
            </a:xfrm>
            <a:custGeom>
              <a:avLst/>
              <a:gdLst/>
              <a:ahLst/>
              <a:cxnLst/>
              <a:rect l="l" t="t" r="r" b="b"/>
              <a:pathLst>
                <a:path w="556" h="588" extrusionOk="0">
                  <a:moveTo>
                    <a:pt x="261" y="0"/>
                  </a:moveTo>
                  <a:cubicBezTo>
                    <a:pt x="98" y="0"/>
                    <a:pt x="1" y="131"/>
                    <a:pt x="1" y="294"/>
                  </a:cubicBezTo>
                  <a:cubicBezTo>
                    <a:pt x="1" y="457"/>
                    <a:pt x="98" y="587"/>
                    <a:pt x="261" y="587"/>
                  </a:cubicBezTo>
                  <a:cubicBezTo>
                    <a:pt x="425" y="587"/>
                    <a:pt x="555" y="457"/>
                    <a:pt x="555" y="294"/>
                  </a:cubicBezTo>
                  <a:cubicBezTo>
                    <a:pt x="555" y="131"/>
                    <a:pt x="425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"/>
            <p:cNvSpPr/>
            <p:nvPr/>
          </p:nvSpPr>
          <p:spPr>
            <a:xfrm>
              <a:off x="3148625" y="4313975"/>
              <a:ext cx="14700" cy="13875"/>
            </a:xfrm>
            <a:custGeom>
              <a:avLst/>
              <a:gdLst/>
              <a:ahLst/>
              <a:cxnLst/>
              <a:rect l="l" t="t" r="r" b="b"/>
              <a:pathLst>
                <a:path w="588" h="555" extrusionOk="0">
                  <a:moveTo>
                    <a:pt x="294" y="0"/>
                  </a:moveTo>
                  <a:cubicBezTo>
                    <a:pt x="131" y="0"/>
                    <a:pt x="0" y="98"/>
                    <a:pt x="0" y="261"/>
                  </a:cubicBezTo>
                  <a:cubicBezTo>
                    <a:pt x="0" y="424"/>
                    <a:pt x="131" y="555"/>
                    <a:pt x="294" y="555"/>
                  </a:cubicBezTo>
                  <a:cubicBezTo>
                    <a:pt x="457" y="555"/>
                    <a:pt x="587" y="424"/>
                    <a:pt x="587" y="261"/>
                  </a:cubicBezTo>
                  <a:cubicBezTo>
                    <a:pt x="587" y="98"/>
                    <a:pt x="457" y="0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"/>
            <p:cNvSpPr/>
            <p:nvPr/>
          </p:nvSpPr>
          <p:spPr>
            <a:xfrm>
              <a:off x="3029550" y="42544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1" y="1"/>
                    <a:pt x="1" y="131"/>
                    <a:pt x="1" y="294"/>
                  </a:cubicBezTo>
                  <a:cubicBezTo>
                    <a:pt x="1" y="458"/>
                    <a:pt x="131" y="588"/>
                    <a:pt x="294" y="588"/>
                  </a:cubicBezTo>
                  <a:cubicBezTo>
                    <a:pt x="457" y="588"/>
                    <a:pt x="588" y="458"/>
                    <a:pt x="588" y="294"/>
                  </a:cubicBezTo>
                  <a:cubicBezTo>
                    <a:pt x="588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6"/>
            <p:cNvSpPr/>
            <p:nvPr/>
          </p:nvSpPr>
          <p:spPr>
            <a:xfrm>
              <a:off x="2912950" y="4185125"/>
              <a:ext cx="17150" cy="16325"/>
            </a:xfrm>
            <a:custGeom>
              <a:avLst/>
              <a:gdLst/>
              <a:ahLst/>
              <a:cxnLst/>
              <a:rect l="l" t="t" r="r" b="b"/>
              <a:pathLst>
                <a:path w="686" h="653" extrusionOk="0">
                  <a:moveTo>
                    <a:pt x="359" y="0"/>
                  </a:moveTo>
                  <a:cubicBezTo>
                    <a:pt x="131" y="0"/>
                    <a:pt x="0" y="163"/>
                    <a:pt x="0" y="326"/>
                  </a:cubicBezTo>
                  <a:cubicBezTo>
                    <a:pt x="0" y="522"/>
                    <a:pt x="163" y="653"/>
                    <a:pt x="359" y="653"/>
                  </a:cubicBezTo>
                  <a:cubicBezTo>
                    <a:pt x="555" y="653"/>
                    <a:pt x="685" y="489"/>
                    <a:pt x="685" y="326"/>
                  </a:cubicBezTo>
                  <a:cubicBezTo>
                    <a:pt x="685" y="163"/>
                    <a:pt x="555" y="33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6"/>
            <p:cNvSpPr/>
            <p:nvPr/>
          </p:nvSpPr>
          <p:spPr>
            <a:xfrm>
              <a:off x="2806100" y="4108450"/>
              <a:ext cx="16350" cy="16350"/>
            </a:xfrm>
            <a:custGeom>
              <a:avLst/>
              <a:gdLst/>
              <a:ahLst/>
              <a:cxnLst/>
              <a:rect l="l" t="t" r="r" b="b"/>
              <a:pathLst>
                <a:path w="654" h="654" extrusionOk="0">
                  <a:moveTo>
                    <a:pt x="327" y="1"/>
                  </a:moveTo>
                  <a:cubicBezTo>
                    <a:pt x="164" y="1"/>
                    <a:pt x="1" y="164"/>
                    <a:pt x="1" y="327"/>
                  </a:cubicBezTo>
                  <a:cubicBezTo>
                    <a:pt x="1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131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6"/>
            <p:cNvSpPr/>
            <p:nvPr/>
          </p:nvSpPr>
          <p:spPr>
            <a:xfrm>
              <a:off x="2705000" y="4022025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6" y="0"/>
                  </a:moveTo>
                  <a:cubicBezTo>
                    <a:pt x="163" y="0"/>
                    <a:pt x="0" y="131"/>
                    <a:pt x="0" y="326"/>
                  </a:cubicBezTo>
                  <a:cubicBezTo>
                    <a:pt x="0" y="489"/>
                    <a:pt x="131" y="653"/>
                    <a:pt x="326" y="653"/>
                  </a:cubicBezTo>
                  <a:cubicBezTo>
                    <a:pt x="489" y="653"/>
                    <a:pt x="652" y="522"/>
                    <a:pt x="652" y="326"/>
                  </a:cubicBezTo>
                  <a:cubicBezTo>
                    <a:pt x="652" y="163"/>
                    <a:pt x="522" y="0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6"/>
            <p:cNvSpPr/>
            <p:nvPr/>
          </p:nvSpPr>
          <p:spPr>
            <a:xfrm>
              <a:off x="2609575" y="3927425"/>
              <a:ext cx="18775" cy="17950"/>
            </a:xfrm>
            <a:custGeom>
              <a:avLst/>
              <a:gdLst/>
              <a:ahLst/>
              <a:cxnLst/>
              <a:rect l="l" t="t" r="r" b="b"/>
              <a:pathLst>
                <a:path w="751" h="718" extrusionOk="0">
                  <a:moveTo>
                    <a:pt x="359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55"/>
                    <a:pt x="164" y="718"/>
                    <a:pt x="359" y="718"/>
                  </a:cubicBezTo>
                  <a:cubicBezTo>
                    <a:pt x="588" y="718"/>
                    <a:pt x="751" y="555"/>
                    <a:pt x="751" y="359"/>
                  </a:cubicBezTo>
                  <a:cubicBezTo>
                    <a:pt x="751" y="163"/>
                    <a:pt x="588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6"/>
            <p:cNvSpPr/>
            <p:nvPr/>
          </p:nvSpPr>
          <p:spPr>
            <a:xfrm>
              <a:off x="2523950" y="3826200"/>
              <a:ext cx="18775" cy="18075"/>
            </a:xfrm>
            <a:custGeom>
              <a:avLst/>
              <a:gdLst/>
              <a:ahLst/>
              <a:cxnLst/>
              <a:rect l="l" t="t" r="r" b="b"/>
              <a:pathLst>
                <a:path w="751" h="723" extrusionOk="0">
                  <a:moveTo>
                    <a:pt x="403" y="1"/>
                  </a:moveTo>
                  <a:cubicBezTo>
                    <a:pt x="388" y="1"/>
                    <a:pt x="374" y="2"/>
                    <a:pt x="359" y="4"/>
                  </a:cubicBezTo>
                  <a:cubicBezTo>
                    <a:pt x="164" y="4"/>
                    <a:pt x="0" y="168"/>
                    <a:pt x="0" y="363"/>
                  </a:cubicBezTo>
                  <a:cubicBezTo>
                    <a:pt x="0" y="592"/>
                    <a:pt x="164" y="722"/>
                    <a:pt x="359" y="722"/>
                  </a:cubicBezTo>
                  <a:cubicBezTo>
                    <a:pt x="555" y="722"/>
                    <a:pt x="751" y="592"/>
                    <a:pt x="751" y="363"/>
                  </a:cubicBezTo>
                  <a:cubicBezTo>
                    <a:pt x="751" y="182"/>
                    <a:pt x="583" y="1"/>
                    <a:pt x="40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6"/>
            <p:cNvSpPr/>
            <p:nvPr/>
          </p:nvSpPr>
          <p:spPr>
            <a:xfrm>
              <a:off x="2445650" y="3717025"/>
              <a:ext cx="20425" cy="20400"/>
            </a:xfrm>
            <a:custGeom>
              <a:avLst/>
              <a:gdLst/>
              <a:ahLst/>
              <a:cxnLst/>
              <a:rect l="l" t="t" r="r" b="b"/>
              <a:pathLst>
                <a:path w="817" h="816" extrusionOk="0">
                  <a:moveTo>
                    <a:pt x="392" y="0"/>
                  </a:moveTo>
                  <a:cubicBezTo>
                    <a:pt x="164" y="0"/>
                    <a:pt x="1" y="196"/>
                    <a:pt x="1" y="424"/>
                  </a:cubicBezTo>
                  <a:cubicBezTo>
                    <a:pt x="1" y="653"/>
                    <a:pt x="164" y="816"/>
                    <a:pt x="392" y="816"/>
                  </a:cubicBezTo>
                  <a:cubicBezTo>
                    <a:pt x="621" y="816"/>
                    <a:pt x="816" y="653"/>
                    <a:pt x="816" y="424"/>
                  </a:cubicBezTo>
                  <a:cubicBezTo>
                    <a:pt x="816" y="196"/>
                    <a:pt x="621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6"/>
            <p:cNvSpPr/>
            <p:nvPr/>
          </p:nvSpPr>
          <p:spPr>
            <a:xfrm>
              <a:off x="2377975" y="3602850"/>
              <a:ext cx="20425" cy="20425"/>
            </a:xfrm>
            <a:custGeom>
              <a:avLst/>
              <a:gdLst/>
              <a:ahLst/>
              <a:cxnLst/>
              <a:rect l="l" t="t" r="r" b="b"/>
              <a:pathLst>
                <a:path w="817" h="817" extrusionOk="0">
                  <a:moveTo>
                    <a:pt x="425" y="1"/>
                  </a:moveTo>
                  <a:cubicBezTo>
                    <a:pt x="229" y="1"/>
                    <a:pt x="1" y="164"/>
                    <a:pt x="1" y="425"/>
                  </a:cubicBezTo>
                  <a:cubicBezTo>
                    <a:pt x="1" y="620"/>
                    <a:pt x="164" y="816"/>
                    <a:pt x="425" y="816"/>
                  </a:cubicBezTo>
                  <a:cubicBezTo>
                    <a:pt x="620" y="816"/>
                    <a:pt x="816" y="653"/>
                    <a:pt x="816" y="425"/>
                  </a:cubicBezTo>
                  <a:cubicBezTo>
                    <a:pt x="816" y="164"/>
                    <a:pt x="620" y="1"/>
                    <a:pt x="42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6"/>
            <p:cNvSpPr/>
            <p:nvPr/>
          </p:nvSpPr>
          <p:spPr>
            <a:xfrm>
              <a:off x="2318450" y="3482975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24" y="0"/>
                  </a:moveTo>
                  <a:cubicBezTo>
                    <a:pt x="196" y="0"/>
                    <a:pt x="0" y="196"/>
                    <a:pt x="0" y="425"/>
                  </a:cubicBezTo>
                  <a:cubicBezTo>
                    <a:pt x="0" y="685"/>
                    <a:pt x="196" y="881"/>
                    <a:pt x="424" y="881"/>
                  </a:cubicBezTo>
                  <a:cubicBezTo>
                    <a:pt x="685" y="881"/>
                    <a:pt x="881" y="685"/>
                    <a:pt x="881" y="425"/>
                  </a:cubicBezTo>
                  <a:cubicBezTo>
                    <a:pt x="881" y="196"/>
                    <a:pt x="685" y="0"/>
                    <a:pt x="42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6"/>
            <p:cNvSpPr/>
            <p:nvPr/>
          </p:nvSpPr>
          <p:spPr>
            <a:xfrm>
              <a:off x="2269525" y="3359025"/>
              <a:ext cx="22025" cy="22850"/>
            </a:xfrm>
            <a:custGeom>
              <a:avLst/>
              <a:gdLst/>
              <a:ahLst/>
              <a:cxnLst/>
              <a:rect l="l" t="t" r="r" b="b"/>
              <a:pathLst>
                <a:path w="881" h="914" extrusionOk="0">
                  <a:moveTo>
                    <a:pt x="424" y="0"/>
                  </a:moveTo>
                  <a:cubicBezTo>
                    <a:pt x="196" y="0"/>
                    <a:pt x="0" y="229"/>
                    <a:pt x="0" y="457"/>
                  </a:cubicBezTo>
                  <a:cubicBezTo>
                    <a:pt x="0" y="718"/>
                    <a:pt x="196" y="914"/>
                    <a:pt x="424" y="914"/>
                  </a:cubicBezTo>
                  <a:cubicBezTo>
                    <a:pt x="685" y="914"/>
                    <a:pt x="881" y="718"/>
                    <a:pt x="881" y="457"/>
                  </a:cubicBezTo>
                  <a:cubicBezTo>
                    <a:pt x="881" y="229"/>
                    <a:pt x="685" y="0"/>
                    <a:pt x="42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6"/>
            <p:cNvSpPr/>
            <p:nvPr/>
          </p:nvSpPr>
          <p:spPr>
            <a:xfrm>
              <a:off x="2230375" y="3230975"/>
              <a:ext cx="24475" cy="24500"/>
            </a:xfrm>
            <a:custGeom>
              <a:avLst/>
              <a:gdLst/>
              <a:ahLst/>
              <a:cxnLst/>
              <a:rect l="l" t="t" r="r" b="b"/>
              <a:pathLst>
                <a:path w="979" h="980" extrusionOk="0">
                  <a:moveTo>
                    <a:pt x="490" y="1"/>
                  </a:moveTo>
                  <a:cubicBezTo>
                    <a:pt x="229" y="1"/>
                    <a:pt x="0" y="229"/>
                    <a:pt x="0" y="490"/>
                  </a:cubicBezTo>
                  <a:cubicBezTo>
                    <a:pt x="0" y="751"/>
                    <a:pt x="229" y="979"/>
                    <a:pt x="490" y="979"/>
                  </a:cubicBezTo>
                  <a:cubicBezTo>
                    <a:pt x="751" y="979"/>
                    <a:pt x="979" y="751"/>
                    <a:pt x="979" y="490"/>
                  </a:cubicBezTo>
                  <a:cubicBezTo>
                    <a:pt x="979" y="229"/>
                    <a:pt x="751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6"/>
            <p:cNvSpPr/>
            <p:nvPr/>
          </p:nvSpPr>
          <p:spPr>
            <a:xfrm>
              <a:off x="2204275" y="3100500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229" y="1"/>
                    <a:pt x="0" y="196"/>
                    <a:pt x="0" y="490"/>
                  </a:cubicBezTo>
                  <a:cubicBezTo>
                    <a:pt x="0" y="718"/>
                    <a:pt x="196" y="979"/>
                    <a:pt x="490" y="979"/>
                  </a:cubicBezTo>
                  <a:cubicBezTo>
                    <a:pt x="718" y="979"/>
                    <a:pt x="979" y="784"/>
                    <a:pt x="979" y="490"/>
                  </a:cubicBezTo>
                  <a:cubicBezTo>
                    <a:pt x="979" y="229"/>
                    <a:pt x="718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6"/>
            <p:cNvSpPr/>
            <p:nvPr/>
          </p:nvSpPr>
          <p:spPr>
            <a:xfrm>
              <a:off x="2185525" y="2968400"/>
              <a:ext cx="26925" cy="26125"/>
            </a:xfrm>
            <a:custGeom>
              <a:avLst/>
              <a:gdLst/>
              <a:ahLst/>
              <a:cxnLst/>
              <a:rect l="l" t="t" r="r" b="b"/>
              <a:pathLst>
                <a:path w="1077" h="1045" extrusionOk="0">
                  <a:moveTo>
                    <a:pt x="522" y="0"/>
                  </a:moveTo>
                  <a:cubicBezTo>
                    <a:pt x="261" y="0"/>
                    <a:pt x="0" y="229"/>
                    <a:pt x="0" y="522"/>
                  </a:cubicBezTo>
                  <a:cubicBezTo>
                    <a:pt x="0" y="816"/>
                    <a:pt x="261" y="1044"/>
                    <a:pt x="522" y="1044"/>
                  </a:cubicBezTo>
                  <a:cubicBezTo>
                    <a:pt x="816" y="1044"/>
                    <a:pt x="1077" y="816"/>
                    <a:pt x="1077" y="522"/>
                  </a:cubicBezTo>
                  <a:cubicBezTo>
                    <a:pt x="1077" y="229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6"/>
            <p:cNvSpPr/>
            <p:nvPr/>
          </p:nvSpPr>
          <p:spPr>
            <a:xfrm>
              <a:off x="2180625" y="2835475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2" y="0"/>
                  </a:moveTo>
                  <a:cubicBezTo>
                    <a:pt x="229" y="0"/>
                    <a:pt x="1" y="261"/>
                    <a:pt x="1" y="522"/>
                  </a:cubicBezTo>
                  <a:cubicBezTo>
                    <a:pt x="1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22"/>
                  </a:cubicBezTo>
                  <a:cubicBezTo>
                    <a:pt x="1044" y="261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6"/>
            <p:cNvSpPr/>
            <p:nvPr/>
          </p:nvSpPr>
          <p:spPr>
            <a:xfrm>
              <a:off x="2184700" y="27017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62"/>
                    <a:pt x="1" y="588"/>
                  </a:cubicBezTo>
                  <a:cubicBezTo>
                    <a:pt x="1" y="914"/>
                    <a:pt x="229" y="1142"/>
                    <a:pt x="555" y="1142"/>
                  </a:cubicBezTo>
                  <a:cubicBezTo>
                    <a:pt x="881" y="1142"/>
                    <a:pt x="1142" y="914"/>
                    <a:pt x="1142" y="588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6"/>
            <p:cNvSpPr/>
            <p:nvPr/>
          </p:nvSpPr>
          <p:spPr>
            <a:xfrm>
              <a:off x="2201825" y="2569625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88" y="0"/>
                  </a:moveTo>
                  <a:cubicBezTo>
                    <a:pt x="229" y="0"/>
                    <a:pt x="1" y="229"/>
                    <a:pt x="1" y="555"/>
                  </a:cubicBezTo>
                  <a:cubicBezTo>
                    <a:pt x="1" y="881"/>
                    <a:pt x="262" y="1142"/>
                    <a:pt x="588" y="1142"/>
                  </a:cubicBezTo>
                  <a:cubicBezTo>
                    <a:pt x="914" y="1142"/>
                    <a:pt x="1142" y="881"/>
                    <a:pt x="1142" y="555"/>
                  </a:cubicBezTo>
                  <a:cubicBezTo>
                    <a:pt x="1142" y="229"/>
                    <a:pt x="849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6"/>
            <p:cNvSpPr/>
            <p:nvPr/>
          </p:nvSpPr>
          <p:spPr>
            <a:xfrm>
              <a:off x="2227100" y="2439150"/>
              <a:ext cx="31025" cy="30175"/>
            </a:xfrm>
            <a:custGeom>
              <a:avLst/>
              <a:gdLst/>
              <a:ahLst/>
              <a:cxnLst/>
              <a:rect l="l" t="t" r="r" b="b"/>
              <a:pathLst>
                <a:path w="1241" h="1207" extrusionOk="0">
                  <a:moveTo>
                    <a:pt x="621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07"/>
                    <a:pt x="621" y="1207"/>
                  </a:cubicBezTo>
                  <a:cubicBezTo>
                    <a:pt x="947" y="1207"/>
                    <a:pt x="1240" y="946"/>
                    <a:pt x="1240" y="620"/>
                  </a:cubicBezTo>
                  <a:cubicBezTo>
                    <a:pt x="1240" y="294"/>
                    <a:pt x="947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6"/>
            <p:cNvSpPr/>
            <p:nvPr/>
          </p:nvSpPr>
          <p:spPr>
            <a:xfrm>
              <a:off x="2265425" y="2311925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588" y="0"/>
                  </a:moveTo>
                  <a:cubicBezTo>
                    <a:pt x="262" y="0"/>
                    <a:pt x="1" y="261"/>
                    <a:pt x="1" y="587"/>
                  </a:cubicBezTo>
                  <a:cubicBezTo>
                    <a:pt x="1" y="914"/>
                    <a:pt x="262" y="1207"/>
                    <a:pt x="588" y="1207"/>
                  </a:cubicBezTo>
                  <a:cubicBezTo>
                    <a:pt x="914" y="1207"/>
                    <a:pt x="1208" y="914"/>
                    <a:pt x="1208" y="587"/>
                  </a:cubicBezTo>
                  <a:cubicBezTo>
                    <a:pt x="1208" y="229"/>
                    <a:pt x="980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6"/>
            <p:cNvSpPr/>
            <p:nvPr/>
          </p:nvSpPr>
          <p:spPr>
            <a:xfrm>
              <a:off x="2311925" y="21871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6"/>
            <p:cNvSpPr/>
            <p:nvPr/>
          </p:nvSpPr>
          <p:spPr>
            <a:xfrm>
              <a:off x="2371450" y="2068025"/>
              <a:ext cx="32650" cy="32700"/>
            </a:xfrm>
            <a:custGeom>
              <a:avLst/>
              <a:gdLst/>
              <a:ahLst/>
              <a:cxnLst/>
              <a:rect l="l" t="t" r="r" b="b"/>
              <a:pathLst>
                <a:path w="1306" h="1308" extrusionOk="0">
                  <a:moveTo>
                    <a:pt x="703" y="1"/>
                  </a:moveTo>
                  <a:cubicBezTo>
                    <a:pt x="686" y="1"/>
                    <a:pt x="670" y="1"/>
                    <a:pt x="653" y="3"/>
                  </a:cubicBezTo>
                  <a:cubicBezTo>
                    <a:pt x="262" y="3"/>
                    <a:pt x="1" y="297"/>
                    <a:pt x="1" y="655"/>
                  </a:cubicBezTo>
                  <a:cubicBezTo>
                    <a:pt x="1" y="1014"/>
                    <a:pt x="262" y="1308"/>
                    <a:pt x="653" y="1308"/>
                  </a:cubicBezTo>
                  <a:cubicBezTo>
                    <a:pt x="1012" y="1308"/>
                    <a:pt x="1305" y="1014"/>
                    <a:pt x="1305" y="655"/>
                  </a:cubicBezTo>
                  <a:cubicBezTo>
                    <a:pt x="1305" y="313"/>
                    <a:pt x="1038" y="1"/>
                    <a:pt x="70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6"/>
            <p:cNvSpPr/>
            <p:nvPr/>
          </p:nvSpPr>
          <p:spPr>
            <a:xfrm>
              <a:off x="2438325" y="1953100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685" y="1"/>
                  </a:moveTo>
                  <a:cubicBezTo>
                    <a:pt x="327" y="1"/>
                    <a:pt x="0" y="327"/>
                    <a:pt x="0" y="686"/>
                  </a:cubicBezTo>
                  <a:cubicBezTo>
                    <a:pt x="0" y="1044"/>
                    <a:pt x="327" y="1371"/>
                    <a:pt x="685" y="1371"/>
                  </a:cubicBezTo>
                  <a:cubicBezTo>
                    <a:pt x="1077" y="1371"/>
                    <a:pt x="1403" y="1044"/>
                    <a:pt x="1403" y="686"/>
                  </a:cubicBezTo>
                  <a:cubicBezTo>
                    <a:pt x="1403" y="327"/>
                    <a:pt x="1077" y="1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6"/>
            <p:cNvSpPr/>
            <p:nvPr/>
          </p:nvSpPr>
          <p:spPr>
            <a:xfrm>
              <a:off x="2515800" y="1844650"/>
              <a:ext cx="35075" cy="35075"/>
            </a:xfrm>
            <a:custGeom>
              <a:avLst/>
              <a:gdLst/>
              <a:ahLst/>
              <a:cxnLst/>
              <a:rect l="l" t="t" r="r" b="b"/>
              <a:pathLst>
                <a:path w="1403" h="1403" extrusionOk="0">
                  <a:moveTo>
                    <a:pt x="685" y="0"/>
                  </a:moveTo>
                  <a:cubicBezTo>
                    <a:pt x="326" y="0"/>
                    <a:pt x="0" y="294"/>
                    <a:pt x="0" y="685"/>
                  </a:cubicBezTo>
                  <a:cubicBezTo>
                    <a:pt x="0" y="1044"/>
                    <a:pt x="294" y="1403"/>
                    <a:pt x="685" y="1403"/>
                  </a:cubicBezTo>
                  <a:cubicBezTo>
                    <a:pt x="1077" y="1403"/>
                    <a:pt x="1403" y="1109"/>
                    <a:pt x="1403" y="685"/>
                  </a:cubicBezTo>
                  <a:cubicBezTo>
                    <a:pt x="1403" y="294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6"/>
            <p:cNvSpPr/>
            <p:nvPr/>
          </p:nvSpPr>
          <p:spPr>
            <a:xfrm>
              <a:off x="2600600" y="17427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7" y="1"/>
                    <a:pt x="1" y="327"/>
                    <a:pt x="1" y="751"/>
                  </a:cubicBezTo>
                  <a:cubicBezTo>
                    <a:pt x="1" y="1142"/>
                    <a:pt x="327" y="1469"/>
                    <a:pt x="718" y="1469"/>
                  </a:cubicBezTo>
                  <a:cubicBezTo>
                    <a:pt x="1142" y="1469"/>
                    <a:pt x="1469" y="1142"/>
                    <a:pt x="1469" y="751"/>
                  </a:cubicBezTo>
                  <a:cubicBezTo>
                    <a:pt x="1469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6"/>
            <p:cNvSpPr/>
            <p:nvPr/>
          </p:nvSpPr>
          <p:spPr>
            <a:xfrm>
              <a:off x="2694400" y="1648100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18" y="1"/>
                  </a:moveTo>
                  <a:cubicBezTo>
                    <a:pt x="326" y="1"/>
                    <a:pt x="0" y="327"/>
                    <a:pt x="0" y="718"/>
                  </a:cubicBezTo>
                  <a:cubicBezTo>
                    <a:pt x="0" y="1142"/>
                    <a:pt x="326" y="1469"/>
                    <a:pt x="718" y="1469"/>
                  </a:cubicBezTo>
                  <a:cubicBezTo>
                    <a:pt x="1142" y="1469"/>
                    <a:pt x="1468" y="1142"/>
                    <a:pt x="1468" y="718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6"/>
            <p:cNvSpPr/>
            <p:nvPr/>
          </p:nvSpPr>
          <p:spPr>
            <a:xfrm>
              <a:off x="2793875" y="1560850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0"/>
                  </a:moveTo>
                  <a:cubicBezTo>
                    <a:pt x="327" y="0"/>
                    <a:pt x="1" y="392"/>
                    <a:pt x="1" y="783"/>
                  </a:cubicBezTo>
                  <a:cubicBezTo>
                    <a:pt x="1" y="1240"/>
                    <a:pt x="359" y="1566"/>
                    <a:pt x="784" y="1566"/>
                  </a:cubicBezTo>
                  <a:cubicBezTo>
                    <a:pt x="1240" y="1566"/>
                    <a:pt x="1566" y="1207"/>
                    <a:pt x="1566" y="783"/>
                  </a:cubicBezTo>
                  <a:cubicBezTo>
                    <a:pt x="1566" y="392"/>
                    <a:pt x="1240" y="33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6"/>
            <p:cNvSpPr/>
            <p:nvPr/>
          </p:nvSpPr>
          <p:spPr>
            <a:xfrm>
              <a:off x="2903150" y="1483375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1"/>
                  </a:moveTo>
                  <a:cubicBezTo>
                    <a:pt x="360" y="1"/>
                    <a:pt x="1" y="359"/>
                    <a:pt x="1" y="783"/>
                  </a:cubicBezTo>
                  <a:cubicBezTo>
                    <a:pt x="1" y="1207"/>
                    <a:pt x="327" y="1566"/>
                    <a:pt x="784" y="1566"/>
                  </a:cubicBezTo>
                  <a:cubicBezTo>
                    <a:pt x="1175" y="1566"/>
                    <a:pt x="1566" y="1240"/>
                    <a:pt x="1566" y="783"/>
                  </a:cubicBezTo>
                  <a:cubicBezTo>
                    <a:pt x="1566" y="359"/>
                    <a:pt x="1175" y="33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6"/>
            <p:cNvSpPr/>
            <p:nvPr/>
          </p:nvSpPr>
          <p:spPr>
            <a:xfrm>
              <a:off x="3015700" y="14148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0" y="359"/>
                    <a:pt x="0" y="816"/>
                  </a:cubicBezTo>
                  <a:cubicBezTo>
                    <a:pt x="0" y="1240"/>
                    <a:pt x="359" y="1631"/>
                    <a:pt x="816" y="1631"/>
                  </a:cubicBezTo>
                  <a:cubicBezTo>
                    <a:pt x="1240" y="1631"/>
                    <a:pt x="1631" y="1240"/>
                    <a:pt x="1631" y="816"/>
                  </a:cubicBezTo>
                  <a:cubicBezTo>
                    <a:pt x="1631" y="359"/>
                    <a:pt x="1240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6"/>
            <p:cNvSpPr/>
            <p:nvPr/>
          </p:nvSpPr>
          <p:spPr>
            <a:xfrm>
              <a:off x="3133950" y="1355350"/>
              <a:ext cx="42425" cy="43250"/>
            </a:xfrm>
            <a:custGeom>
              <a:avLst/>
              <a:gdLst/>
              <a:ahLst/>
              <a:cxnLst/>
              <a:rect l="l" t="t" r="r" b="b"/>
              <a:pathLst>
                <a:path w="1697" h="1730" extrusionOk="0">
                  <a:moveTo>
                    <a:pt x="848" y="0"/>
                  </a:moveTo>
                  <a:cubicBezTo>
                    <a:pt x="359" y="0"/>
                    <a:pt x="0" y="424"/>
                    <a:pt x="0" y="848"/>
                  </a:cubicBezTo>
                  <a:cubicBezTo>
                    <a:pt x="0" y="1338"/>
                    <a:pt x="392" y="1729"/>
                    <a:pt x="848" y="1729"/>
                  </a:cubicBezTo>
                  <a:cubicBezTo>
                    <a:pt x="1338" y="1729"/>
                    <a:pt x="1696" y="1305"/>
                    <a:pt x="1696" y="848"/>
                  </a:cubicBezTo>
                  <a:cubicBezTo>
                    <a:pt x="1696" y="359"/>
                    <a:pt x="1305" y="0"/>
                    <a:pt x="84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6"/>
            <p:cNvSpPr/>
            <p:nvPr/>
          </p:nvSpPr>
          <p:spPr>
            <a:xfrm>
              <a:off x="3257900" y="1306425"/>
              <a:ext cx="43250" cy="43225"/>
            </a:xfrm>
            <a:custGeom>
              <a:avLst/>
              <a:gdLst/>
              <a:ahLst/>
              <a:cxnLst/>
              <a:rect l="l" t="t" r="r" b="b"/>
              <a:pathLst>
                <a:path w="1730" h="1729" extrusionOk="0">
                  <a:moveTo>
                    <a:pt x="848" y="0"/>
                  </a:moveTo>
                  <a:cubicBezTo>
                    <a:pt x="424" y="0"/>
                    <a:pt x="0" y="424"/>
                    <a:pt x="0" y="848"/>
                  </a:cubicBezTo>
                  <a:cubicBezTo>
                    <a:pt x="0" y="1305"/>
                    <a:pt x="359" y="1729"/>
                    <a:pt x="848" y="1729"/>
                  </a:cubicBezTo>
                  <a:cubicBezTo>
                    <a:pt x="1305" y="1729"/>
                    <a:pt x="1729" y="1337"/>
                    <a:pt x="1729" y="848"/>
                  </a:cubicBezTo>
                  <a:cubicBezTo>
                    <a:pt x="1729" y="424"/>
                    <a:pt x="1305" y="0"/>
                    <a:pt x="84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6"/>
            <p:cNvSpPr/>
            <p:nvPr/>
          </p:nvSpPr>
          <p:spPr>
            <a:xfrm>
              <a:off x="3383475" y="126807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2" y="1"/>
                  </a:moveTo>
                  <a:cubicBezTo>
                    <a:pt x="392" y="1"/>
                    <a:pt x="1" y="392"/>
                    <a:pt x="1" y="882"/>
                  </a:cubicBezTo>
                  <a:cubicBezTo>
                    <a:pt x="1" y="1371"/>
                    <a:pt x="392" y="1795"/>
                    <a:pt x="882" y="1795"/>
                  </a:cubicBezTo>
                  <a:cubicBezTo>
                    <a:pt x="1371" y="1795"/>
                    <a:pt x="1795" y="1371"/>
                    <a:pt x="1795" y="882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6"/>
            <p:cNvSpPr/>
            <p:nvPr/>
          </p:nvSpPr>
          <p:spPr>
            <a:xfrm>
              <a:off x="3513950" y="1240350"/>
              <a:ext cx="44900" cy="44875"/>
            </a:xfrm>
            <a:custGeom>
              <a:avLst/>
              <a:gdLst/>
              <a:ahLst/>
              <a:cxnLst/>
              <a:rect l="l" t="t" r="r" b="b"/>
              <a:pathLst>
                <a:path w="1796" h="1795" extrusionOk="0">
                  <a:moveTo>
                    <a:pt x="882" y="1"/>
                  </a:moveTo>
                  <a:cubicBezTo>
                    <a:pt x="392" y="1"/>
                    <a:pt x="1" y="392"/>
                    <a:pt x="1" y="882"/>
                  </a:cubicBezTo>
                  <a:cubicBezTo>
                    <a:pt x="1" y="1371"/>
                    <a:pt x="392" y="1795"/>
                    <a:pt x="882" y="1795"/>
                  </a:cubicBezTo>
                  <a:cubicBezTo>
                    <a:pt x="1371" y="1795"/>
                    <a:pt x="1795" y="1371"/>
                    <a:pt x="1795" y="882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6"/>
            <p:cNvSpPr/>
            <p:nvPr/>
          </p:nvSpPr>
          <p:spPr>
            <a:xfrm>
              <a:off x="3645250" y="12240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0"/>
                  </a:moveTo>
                  <a:cubicBezTo>
                    <a:pt x="425" y="0"/>
                    <a:pt x="1" y="392"/>
                    <a:pt x="1" y="881"/>
                  </a:cubicBezTo>
                  <a:cubicBezTo>
                    <a:pt x="1" y="1370"/>
                    <a:pt x="425" y="1795"/>
                    <a:pt x="914" y="1795"/>
                  </a:cubicBezTo>
                  <a:cubicBezTo>
                    <a:pt x="1403" y="1795"/>
                    <a:pt x="1795" y="1370"/>
                    <a:pt x="1795" y="881"/>
                  </a:cubicBezTo>
                  <a:cubicBezTo>
                    <a:pt x="1795" y="392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6"/>
            <p:cNvSpPr/>
            <p:nvPr/>
          </p:nvSpPr>
          <p:spPr>
            <a:xfrm>
              <a:off x="3778175" y="12191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2" y="1"/>
                  </a:moveTo>
                  <a:cubicBezTo>
                    <a:pt x="392" y="1"/>
                    <a:pt x="1" y="392"/>
                    <a:pt x="1" y="881"/>
                  </a:cubicBezTo>
                  <a:cubicBezTo>
                    <a:pt x="1" y="1371"/>
                    <a:pt x="392" y="1795"/>
                    <a:pt x="882" y="1795"/>
                  </a:cubicBezTo>
                  <a:cubicBezTo>
                    <a:pt x="1371" y="1795"/>
                    <a:pt x="1795" y="1371"/>
                    <a:pt x="1795" y="881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6"/>
            <p:cNvSpPr/>
            <p:nvPr/>
          </p:nvSpPr>
          <p:spPr>
            <a:xfrm>
              <a:off x="3911100" y="1224875"/>
              <a:ext cx="43250" cy="43225"/>
            </a:xfrm>
            <a:custGeom>
              <a:avLst/>
              <a:gdLst/>
              <a:ahLst/>
              <a:cxnLst/>
              <a:rect l="l" t="t" r="r" b="b"/>
              <a:pathLst>
                <a:path w="1730" h="1729" extrusionOk="0">
                  <a:moveTo>
                    <a:pt x="882" y="0"/>
                  </a:moveTo>
                  <a:cubicBezTo>
                    <a:pt x="360" y="0"/>
                    <a:pt x="1" y="359"/>
                    <a:pt x="1" y="848"/>
                  </a:cubicBezTo>
                  <a:cubicBezTo>
                    <a:pt x="1" y="1337"/>
                    <a:pt x="392" y="1729"/>
                    <a:pt x="882" y="1729"/>
                  </a:cubicBezTo>
                  <a:cubicBezTo>
                    <a:pt x="1371" y="1729"/>
                    <a:pt x="1730" y="1337"/>
                    <a:pt x="1730" y="848"/>
                  </a:cubicBezTo>
                  <a:cubicBezTo>
                    <a:pt x="1730" y="424"/>
                    <a:pt x="1371" y="0"/>
                    <a:pt x="88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6"/>
            <p:cNvSpPr/>
            <p:nvPr/>
          </p:nvSpPr>
          <p:spPr>
            <a:xfrm>
              <a:off x="4044850" y="12420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1" y="391"/>
                    <a:pt x="1" y="816"/>
                  </a:cubicBezTo>
                  <a:cubicBezTo>
                    <a:pt x="1" y="1272"/>
                    <a:pt x="359" y="1631"/>
                    <a:pt x="816" y="1631"/>
                  </a:cubicBezTo>
                  <a:cubicBezTo>
                    <a:pt x="1273" y="1631"/>
                    <a:pt x="1632" y="1272"/>
                    <a:pt x="1632" y="816"/>
                  </a:cubicBezTo>
                  <a:cubicBezTo>
                    <a:pt x="1632" y="391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6"/>
            <p:cNvSpPr/>
            <p:nvPr/>
          </p:nvSpPr>
          <p:spPr>
            <a:xfrm>
              <a:off x="4175325" y="1270525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1"/>
                  </a:moveTo>
                  <a:cubicBezTo>
                    <a:pt x="327" y="1"/>
                    <a:pt x="1" y="392"/>
                    <a:pt x="1" y="784"/>
                  </a:cubicBezTo>
                  <a:cubicBezTo>
                    <a:pt x="1" y="1240"/>
                    <a:pt x="360" y="1567"/>
                    <a:pt x="784" y="1567"/>
                  </a:cubicBezTo>
                  <a:cubicBezTo>
                    <a:pt x="1240" y="1567"/>
                    <a:pt x="1566" y="1208"/>
                    <a:pt x="1566" y="784"/>
                  </a:cubicBezTo>
                  <a:cubicBezTo>
                    <a:pt x="1566" y="327"/>
                    <a:pt x="1240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6"/>
            <p:cNvSpPr/>
            <p:nvPr/>
          </p:nvSpPr>
          <p:spPr>
            <a:xfrm>
              <a:off x="4305000" y="1310500"/>
              <a:ext cx="34275" cy="35075"/>
            </a:xfrm>
            <a:custGeom>
              <a:avLst/>
              <a:gdLst/>
              <a:ahLst/>
              <a:cxnLst/>
              <a:rect l="l" t="t" r="r" b="b"/>
              <a:pathLst>
                <a:path w="1371" h="1403" extrusionOk="0">
                  <a:moveTo>
                    <a:pt x="685" y="0"/>
                  </a:moveTo>
                  <a:cubicBezTo>
                    <a:pt x="326" y="0"/>
                    <a:pt x="0" y="294"/>
                    <a:pt x="0" y="685"/>
                  </a:cubicBezTo>
                  <a:cubicBezTo>
                    <a:pt x="0" y="1077"/>
                    <a:pt x="294" y="1403"/>
                    <a:pt x="685" y="1403"/>
                  </a:cubicBezTo>
                  <a:cubicBezTo>
                    <a:pt x="1044" y="1403"/>
                    <a:pt x="1370" y="1109"/>
                    <a:pt x="1370" y="685"/>
                  </a:cubicBezTo>
                  <a:cubicBezTo>
                    <a:pt x="1370" y="326"/>
                    <a:pt x="1109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6"/>
            <p:cNvSpPr/>
            <p:nvPr/>
          </p:nvSpPr>
          <p:spPr>
            <a:xfrm>
              <a:off x="4428950" y="1359425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44" y="1305"/>
                    <a:pt x="1305" y="1012"/>
                    <a:pt x="1305" y="653"/>
                  </a:cubicBezTo>
                  <a:cubicBezTo>
                    <a:pt x="1305" y="327"/>
                    <a:pt x="104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6"/>
            <p:cNvSpPr/>
            <p:nvPr/>
          </p:nvSpPr>
          <p:spPr>
            <a:xfrm>
              <a:off x="4551275" y="14205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88" y="1"/>
                  </a:moveTo>
                  <a:cubicBezTo>
                    <a:pt x="261" y="1"/>
                    <a:pt x="0" y="262"/>
                    <a:pt x="0" y="588"/>
                  </a:cubicBezTo>
                  <a:cubicBezTo>
                    <a:pt x="0" y="914"/>
                    <a:pt x="261" y="1142"/>
                    <a:pt x="588" y="1142"/>
                  </a:cubicBezTo>
                  <a:cubicBezTo>
                    <a:pt x="914" y="1142"/>
                    <a:pt x="1142" y="914"/>
                    <a:pt x="1142" y="588"/>
                  </a:cubicBezTo>
                  <a:cubicBezTo>
                    <a:pt x="1142" y="262"/>
                    <a:pt x="881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6"/>
            <p:cNvSpPr/>
            <p:nvPr/>
          </p:nvSpPr>
          <p:spPr>
            <a:xfrm>
              <a:off x="4667075" y="1489825"/>
              <a:ext cx="26125" cy="27000"/>
            </a:xfrm>
            <a:custGeom>
              <a:avLst/>
              <a:gdLst/>
              <a:ahLst/>
              <a:cxnLst/>
              <a:rect l="l" t="t" r="r" b="b"/>
              <a:pathLst>
                <a:path w="1045" h="1080" extrusionOk="0">
                  <a:moveTo>
                    <a:pt x="578" y="0"/>
                  </a:moveTo>
                  <a:cubicBezTo>
                    <a:pt x="560" y="0"/>
                    <a:pt x="541" y="1"/>
                    <a:pt x="522" y="3"/>
                  </a:cubicBezTo>
                  <a:cubicBezTo>
                    <a:pt x="229" y="3"/>
                    <a:pt x="0" y="264"/>
                    <a:pt x="0" y="525"/>
                  </a:cubicBezTo>
                  <a:cubicBezTo>
                    <a:pt x="0" y="819"/>
                    <a:pt x="229" y="1080"/>
                    <a:pt x="522" y="1080"/>
                  </a:cubicBezTo>
                  <a:cubicBezTo>
                    <a:pt x="816" y="1080"/>
                    <a:pt x="1044" y="819"/>
                    <a:pt x="1044" y="525"/>
                  </a:cubicBezTo>
                  <a:cubicBezTo>
                    <a:pt x="1044" y="220"/>
                    <a:pt x="844" y="0"/>
                    <a:pt x="57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6"/>
            <p:cNvSpPr/>
            <p:nvPr/>
          </p:nvSpPr>
          <p:spPr>
            <a:xfrm>
              <a:off x="4773900" y="1566550"/>
              <a:ext cx="26125" cy="26125"/>
            </a:xfrm>
            <a:custGeom>
              <a:avLst/>
              <a:gdLst/>
              <a:ahLst/>
              <a:cxnLst/>
              <a:rect l="l" t="t" r="r" b="b"/>
              <a:pathLst>
                <a:path w="1045" h="1045" extrusionOk="0">
                  <a:moveTo>
                    <a:pt x="523" y="1"/>
                  </a:moveTo>
                  <a:cubicBezTo>
                    <a:pt x="229" y="1"/>
                    <a:pt x="1" y="229"/>
                    <a:pt x="1" y="523"/>
                  </a:cubicBezTo>
                  <a:cubicBezTo>
                    <a:pt x="1" y="816"/>
                    <a:pt x="229" y="1045"/>
                    <a:pt x="523" y="1045"/>
                  </a:cubicBezTo>
                  <a:cubicBezTo>
                    <a:pt x="816" y="1045"/>
                    <a:pt x="1045" y="816"/>
                    <a:pt x="1045" y="523"/>
                  </a:cubicBezTo>
                  <a:cubicBezTo>
                    <a:pt x="1045" y="229"/>
                    <a:pt x="816" y="33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6"/>
            <p:cNvSpPr/>
            <p:nvPr/>
          </p:nvSpPr>
          <p:spPr>
            <a:xfrm>
              <a:off x="4875025" y="1653000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2" y="0"/>
                  </a:moveTo>
                  <a:cubicBezTo>
                    <a:pt x="229" y="0"/>
                    <a:pt x="1" y="261"/>
                    <a:pt x="1" y="522"/>
                  </a:cubicBezTo>
                  <a:cubicBezTo>
                    <a:pt x="1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22"/>
                  </a:cubicBezTo>
                  <a:cubicBezTo>
                    <a:pt x="1044" y="261"/>
                    <a:pt x="849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6"/>
            <p:cNvSpPr/>
            <p:nvPr/>
          </p:nvSpPr>
          <p:spPr>
            <a:xfrm>
              <a:off x="4970450" y="1747525"/>
              <a:ext cx="24475" cy="24550"/>
            </a:xfrm>
            <a:custGeom>
              <a:avLst/>
              <a:gdLst/>
              <a:ahLst/>
              <a:cxnLst/>
              <a:rect l="l" t="t" r="r" b="b"/>
              <a:pathLst>
                <a:path w="979" h="982" extrusionOk="0">
                  <a:moveTo>
                    <a:pt x="539" y="1"/>
                  </a:moveTo>
                  <a:cubicBezTo>
                    <a:pt x="523" y="1"/>
                    <a:pt x="506" y="2"/>
                    <a:pt x="489" y="3"/>
                  </a:cubicBezTo>
                  <a:cubicBezTo>
                    <a:pt x="261" y="3"/>
                    <a:pt x="0" y="232"/>
                    <a:pt x="0" y="493"/>
                  </a:cubicBezTo>
                  <a:cubicBezTo>
                    <a:pt x="0" y="754"/>
                    <a:pt x="196" y="982"/>
                    <a:pt x="489" y="982"/>
                  </a:cubicBezTo>
                  <a:cubicBezTo>
                    <a:pt x="750" y="982"/>
                    <a:pt x="979" y="786"/>
                    <a:pt x="979" y="493"/>
                  </a:cubicBezTo>
                  <a:cubicBezTo>
                    <a:pt x="979" y="247"/>
                    <a:pt x="805" y="1"/>
                    <a:pt x="53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6"/>
            <p:cNvSpPr/>
            <p:nvPr/>
          </p:nvSpPr>
          <p:spPr>
            <a:xfrm>
              <a:off x="5056075" y="1848725"/>
              <a:ext cx="24475" cy="24475"/>
            </a:xfrm>
            <a:custGeom>
              <a:avLst/>
              <a:gdLst/>
              <a:ahLst/>
              <a:cxnLst/>
              <a:rect l="l" t="t" r="r" b="b"/>
              <a:pathLst>
                <a:path w="979" h="979" extrusionOk="0">
                  <a:moveTo>
                    <a:pt x="489" y="0"/>
                  </a:moveTo>
                  <a:cubicBezTo>
                    <a:pt x="261" y="0"/>
                    <a:pt x="0" y="196"/>
                    <a:pt x="0" y="490"/>
                  </a:cubicBezTo>
                  <a:cubicBezTo>
                    <a:pt x="0" y="718"/>
                    <a:pt x="196" y="979"/>
                    <a:pt x="489" y="979"/>
                  </a:cubicBezTo>
                  <a:cubicBezTo>
                    <a:pt x="750" y="979"/>
                    <a:pt x="979" y="783"/>
                    <a:pt x="979" y="490"/>
                  </a:cubicBezTo>
                  <a:cubicBezTo>
                    <a:pt x="979" y="196"/>
                    <a:pt x="783" y="0"/>
                    <a:pt x="48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6"/>
            <p:cNvSpPr/>
            <p:nvPr/>
          </p:nvSpPr>
          <p:spPr>
            <a:xfrm>
              <a:off x="5132725" y="1955550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2" y="0"/>
                  </a:moveTo>
                  <a:cubicBezTo>
                    <a:pt x="229" y="0"/>
                    <a:pt x="0" y="261"/>
                    <a:pt x="0" y="555"/>
                  </a:cubicBezTo>
                  <a:cubicBezTo>
                    <a:pt x="0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61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6"/>
            <p:cNvSpPr/>
            <p:nvPr/>
          </p:nvSpPr>
          <p:spPr>
            <a:xfrm>
              <a:off x="5201225" y="2069725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2" y="0"/>
                  </a:moveTo>
                  <a:cubicBezTo>
                    <a:pt x="229" y="0"/>
                    <a:pt x="0" y="261"/>
                    <a:pt x="0" y="555"/>
                  </a:cubicBezTo>
                  <a:cubicBezTo>
                    <a:pt x="0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61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6"/>
            <p:cNvSpPr/>
            <p:nvPr/>
          </p:nvSpPr>
          <p:spPr>
            <a:xfrm>
              <a:off x="5258300" y="2187975"/>
              <a:ext cx="28575" cy="27750"/>
            </a:xfrm>
            <a:custGeom>
              <a:avLst/>
              <a:gdLst/>
              <a:ahLst/>
              <a:cxnLst/>
              <a:rect l="l" t="t" r="r" b="b"/>
              <a:pathLst>
                <a:path w="1143" h="1110" extrusionOk="0">
                  <a:moveTo>
                    <a:pt x="555" y="0"/>
                  </a:moveTo>
                  <a:cubicBezTo>
                    <a:pt x="229" y="0"/>
                    <a:pt x="1" y="294"/>
                    <a:pt x="1" y="587"/>
                  </a:cubicBezTo>
                  <a:cubicBezTo>
                    <a:pt x="1" y="881"/>
                    <a:pt x="229" y="1109"/>
                    <a:pt x="555" y="1109"/>
                  </a:cubicBezTo>
                  <a:cubicBezTo>
                    <a:pt x="882" y="1109"/>
                    <a:pt x="1143" y="848"/>
                    <a:pt x="1143" y="587"/>
                  </a:cubicBezTo>
                  <a:cubicBezTo>
                    <a:pt x="1143" y="261"/>
                    <a:pt x="882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6"/>
            <p:cNvSpPr/>
            <p:nvPr/>
          </p:nvSpPr>
          <p:spPr>
            <a:xfrm>
              <a:off x="5307250" y="2311925"/>
              <a:ext cx="28550" cy="28575"/>
            </a:xfrm>
            <a:custGeom>
              <a:avLst/>
              <a:gdLst/>
              <a:ahLst/>
              <a:cxnLst/>
              <a:rect l="l" t="t" r="r" b="b"/>
              <a:pathLst>
                <a:path w="1142" h="1143" extrusionOk="0">
                  <a:moveTo>
                    <a:pt x="555" y="0"/>
                  </a:moveTo>
                  <a:cubicBezTo>
                    <a:pt x="228" y="0"/>
                    <a:pt x="0" y="229"/>
                    <a:pt x="0" y="555"/>
                  </a:cubicBezTo>
                  <a:cubicBezTo>
                    <a:pt x="0" y="881"/>
                    <a:pt x="228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9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6"/>
            <p:cNvSpPr/>
            <p:nvPr/>
          </p:nvSpPr>
          <p:spPr>
            <a:xfrm>
              <a:off x="5344750" y="2439150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55" y="0"/>
                  </a:moveTo>
                  <a:cubicBezTo>
                    <a:pt x="229" y="0"/>
                    <a:pt x="1" y="228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8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6"/>
            <p:cNvSpPr/>
            <p:nvPr/>
          </p:nvSpPr>
          <p:spPr>
            <a:xfrm>
              <a:off x="5372475" y="256880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29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6"/>
            <p:cNvSpPr/>
            <p:nvPr/>
          </p:nvSpPr>
          <p:spPr>
            <a:xfrm>
              <a:off x="5388800" y="2700900"/>
              <a:ext cx="28550" cy="28575"/>
            </a:xfrm>
            <a:custGeom>
              <a:avLst/>
              <a:gdLst/>
              <a:ahLst/>
              <a:cxnLst/>
              <a:rect l="l" t="t" r="r" b="b"/>
              <a:pathLst>
                <a:path w="1142" h="1143" extrusionOk="0">
                  <a:moveTo>
                    <a:pt x="555" y="1"/>
                  </a:moveTo>
                  <a:cubicBezTo>
                    <a:pt x="228" y="1"/>
                    <a:pt x="0" y="262"/>
                    <a:pt x="0" y="588"/>
                  </a:cubicBezTo>
                  <a:cubicBezTo>
                    <a:pt x="0" y="914"/>
                    <a:pt x="228" y="1143"/>
                    <a:pt x="555" y="1143"/>
                  </a:cubicBezTo>
                  <a:cubicBezTo>
                    <a:pt x="881" y="1143"/>
                    <a:pt x="1142" y="914"/>
                    <a:pt x="1142" y="588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2" name="Google Shape;2692;p6"/>
          <p:cNvSpPr/>
          <p:nvPr/>
        </p:nvSpPr>
        <p:spPr>
          <a:xfrm>
            <a:off x="294125" y="640300"/>
            <a:ext cx="419100" cy="3624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6"/>
          <p:cNvSpPr/>
          <p:nvPr/>
        </p:nvSpPr>
        <p:spPr>
          <a:xfrm>
            <a:off x="-209550" y="4418225"/>
            <a:ext cx="419100" cy="419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2694;p6"/>
          <p:cNvSpPr/>
          <p:nvPr/>
        </p:nvSpPr>
        <p:spPr>
          <a:xfrm>
            <a:off x="-621950" y="1619900"/>
            <a:ext cx="999600" cy="99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2695;p6"/>
          <p:cNvSpPr/>
          <p:nvPr/>
        </p:nvSpPr>
        <p:spPr>
          <a:xfrm>
            <a:off x="7543250" y="4644000"/>
            <a:ext cx="419100" cy="419100"/>
          </a:xfrm>
          <a:prstGeom prst="mathPlus">
            <a:avLst>
              <a:gd name="adj1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6" name="Google Shape;2696;p6"/>
          <p:cNvSpPr/>
          <p:nvPr/>
        </p:nvSpPr>
        <p:spPr>
          <a:xfrm>
            <a:off x="7821900" y="-900412"/>
            <a:ext cx="1703700" cy="1703700"/>
          </a:xfrm>
          <a:prstGeom prst="blockArc">
            <a:avLst>
              <a:gd name="adj1" fmla="val 16546619"/>
              <a:gd name="adj2" fmla="val 7079767"/>
              <a:gd name="adj3" fmla="val 17299"/>
            </a:avLst>
          </a:prstGeom>
          <a:gradFill>
            <a:gsLst>
              <a:gs pos="0">
                <a:schemeClr val="lt2"/>
              </a:gs>
              <a:gs pos="50000">
                <a:schemeClr val="lt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7" name="Google Shape;2697;p6"/>
          <p:cNvSpPr/>
          <p:nvPr/>
        </p:nvSpPr>
        <p:spPr>
          <a:xfrm rot="-2706308">
            <a:off x="-1220958" y="3957518"/>
            <a:ext cx="1734182" cy="101823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1E0040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98" name="Google Shape;2698;p6"/>
          <p:cNvCxnSpPr/>
          <p:nvPr/>
        </p:nvCxnSpPr>
        <p:spPr>
          <a:xfrm rot="10800000" flipH="1">
            <a:off x="8593325" y="3126725"/>
            <a:ext cx="1533600" cy="153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9" name="Google Shape;2699;p6"/>
          <p:cNvSpPr txBox="1">
            <a:spLocks noGrp="1"/>
          </p:cNvSpPr>
          <p:nvPr>
            <p:ph type="title"/>
          </p:nvPr>
        </p:nvSpPr>
        <p:spPr>
          <a:xfrm>
            <a:off x="713250" y="4633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0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gradFill>
          <a:gsLst>
            <a:gs pos="0">
              <a:schemeClr val="lt1"/>
            </a:gs>
            <a:gs pos="50000">
              <a:srgbClr val="1E0040"/>
            </a:gs>
            <a:gs pos="100000">
              <a:schemeClr val="dk2"/>
            </a:gs>
          </a:gsLst>
          <a:lin ang="13500032" scaled="0"/>
        </a:gradFill>
        <a:effectLst/>
      </p:bgPr>
    </p:bg>
    <p:spTree>
      <p:nvGrpSpPr>
        <p:cNvPr id="1" name="Shape 6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5" name="Google Shape;6055;p13"/>
          <p:cNvSpPr/>
          <p:nvPr/>
        </p:nvSpPr>
        <p:spPr>
          <a:xfrm>
            <a:off x="8517775" y="1931925"/>
            <a:ext cx="1703700" cy="1703700"/>
          </a:xfrm>
          <a:prstGeom prst="blockArc">
            <a:avLst>
              <a:gd name="adj1" fmla="val 2185654"/>
              <a:gd name="adj2" fmla="val 18434072"/>
              <a:gd name="adj3" fmla="val 15044"/>
            </a:avLst>
          </a:prstGeom>
          <a:gradFill>
            <a:gsLst>
              <a:gs pos="0">
                <a:schemeClr val="lt2"/>
              </a:gs>
              <a:gs pos="50000">
                <a:schemeClr val="lt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6" name="Google Shape;6056;p13"/>
          <p:cNvSpPr/>
          <p:nvPr/>
        </p:nvSpPr>
        <p:spPr>
          <a:xfrm>
            <a:off x="1480750" y="1599050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7" name="Google Shape;6057;p13"/>
          <p:cNvSpPr/>
          <p:nvPr/>
        </p:nvSpPr>
        <p:spPr>
          <a:xfrm>
            <a:off x="4118850" y="1599050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8" name="Google Shape;6058;p13"/>
          <p:cNvSpPr/>
          <p:nvPr/>
        </p:nvSpPr>
        <p:spPr>
          <a:xfrm>
            <a:off x="6795975" y="1599050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9" name="Google Shape;6059;p13"/>
          <p:cNvSpPr/>
          <p:nvPr/>
        </p:nvSpPr>
        <p:spPr>
          <a:xfrm>
            <a:off x="8430775" y="1082425"/>
            <a:ext cx="419100" cy="3624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0" name="Google Shape;6060;p13"/>
          <p:cNvSpPr/>
          <p:nvPr/>
        </p:nvSpPr>
        <p:spPr>
          <a:xfrm>
            <a:off x="814650" y="4552950"/>
            <a:ext cx="999600" cy="99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1" name="Google Shape;6061;p13"/>
          <p:cNvSpPr/>
          <p:nvPr/>
        </p:nvSpPr>
        <p:spPr>
          <a:xfrm>
            <a:off x="171450" y="4133850"/>
            <a:ext cx="419100" cy="419100"/>
          </a:xfrm>
          <a:prstGeom prst="mathPlus">
            <a:avLst>
              <a:gd name="adj1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2" name="Google Shape;6062;p13"/>
          <p:cNvSpPr/>
          <p:nvPr/>
        </p:nvSpPr>
        <p:spPr>
          <a:xfrm>
            <a:off x="503675" y="752475"/>
            <a:ext cx="419100" cy="419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63" name="Google Shape;6063;p13"/>
          <p:cNvCxnSpPr/>
          <p:nvPr/>
        </p:nvCxnSpPr>
        <p:spPr>
          <a:xfrm rot="10800000" flipH="1">
            <a:off x="7962900" y="-628650"/>
            <a:ext cx="1533600" cy="153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64" name="Google Shape;6064;p13"/>
          <p:cNvSpPr/>
          <p:nvPr/>
        </p:nvSpPr>
        <p:spPr>
          <a:xfrm>
            <a:off x="7962900" y="4476750"/>
            <a:ext cx="419100" cy="419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5" name="Google Shape;6065;p13"/>
          <p:cNvSpPr txBox="1">
            <a:spLocks noGrp="1"/>
          </p:cNvSpPr>
          <p:nvPr>
            <p:ph type="subTitle" idx="1"/>
          </p:nvPr>
        </p:nvSpPr>
        <p:spPr>
          <a:xfrm>
            <a:off x="713250" y="2676525"/>
            <a:ext cx="2421000" cy="9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 b="1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6066" name="Google Shape;6066;p13"/>
          <p:cNvSpPr txBox="1">
            <a:spLocks noGrp="1"/>
          </p:cNvSpPr>
          <p:nvPr>
            <p:ph type="title" hasCustomPrompt="1"/>
          </p:nvPr>
        </p:nvSpPr>
        <p:spPr>
          <a:xfrm>
            <a:off x="1560664" y="1794200"/>
            <a:ext cx="7242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067" name="Google Shape;6067;p13"/>
          <p:cNvSpPr txBox="1">
            <a:spLocks noGrp="1"/>
          </p:cNvSpPr>
          <p:nvPr>
            <p:ph type="subTitle" idx="2"/>
          </p:nvPr>
        </p:nvSpPr>
        <p:spPr>
          <a:xfrm>
            <a:off x="713200" y="3621700"/>
            <a:ext cx="24210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68" name="Google Shape;6068;p13"/>
          <p:cNvSpPr txBox="1">
            <a:spLocks noGrp="1"/>
          </p:cNvSpPr>
          <p:nvPr>
            <p:ph type="subTitle" idx="3"/>
          </p:nvPr>
        </p:nvSpPr>
        <p:spPr>
          <a:xfrm>
            <a:off x="3360538" y="2676525"/>
            <a:ext cx="2421000" cy="9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 b="1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6069" name="Google Shape;6069;p13"/>
          <p:cNvSpPr txBox="1">
            <a:spLocks noGrp="1"/>
          </p:cNvSpPr>
          <p:nvPr>
            <p:ph type="title" idx="4" hasCustomPrompt="1"/>
          </p:nvPr>
        </p:nvSpPr>
        <p:spPr>
          <a:xfrm>
            <a:off x="4185765" y="1794200"/>
            <a:ext cx="7242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070" name="Google Shape;6070;p13"/>
          <p:cNvSpPr txBox="1">
            <a:spLocks noGrp="1"/>
          </p:cNvSpPr>
          <p:nvPr>
            <p:ph type="subTitle" idx="5"/>
          </p:nvPr>
        </p:nvSpPr>
        <p:spPr>
          <a:xfrm>
            <a:off x="3360485" y="3621700"/>
            <a:ext cx="24210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71" name="Google Shape;6071;p13"/>
          <p:cNvSpPr txBox="1">
            <a:spLocks noGrp="1"/>
          </p:cNvSpPr>
          <p:nvPr>
            <p:ph type="subTitle" idx="6"/>
          </p:nvPr>
        </p:nvSpPr>
        <p:spPr>
          <a:xfrm>
            <a:off x="6009675" y="2676525"/>
            <a:ext cx="2421000" cy="9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 b="1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6072" name="Google Shape;6072;p13"/>
          <p:cNvSpPr txBox="1">
            <a:spLocks noGrp="1"/>
          </p:cNvSpPr>
          <p:nvPr>
            <p:ph type="title" idx="7" hasCustomPrompt="1"/>
          </p:nvPr>
        </p:nvSpPr>
        <p:spPr>
          <a:xfrm>
            <a:off x="6888100" y="1794200"/>
            <a:ext cx="7242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073" name="Google Shape;6073;p13"/>
          <p:cNvSpPr txBox="1">
            <a:spLocks noGrp="1"/>
          </p:cNvSpPr>
          <p:nvPr>
            <p:ph type="subTitle" idx="8"/>
          </p:nvPr>
        </p:nvSpPr>
        <p:spPr>
          <a:xfrm>
            <a:off x="6009669" y="3621700"/>
            <a:ext cx="24210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74" name="Google Shape;6074;p13"/>
          <p:cNvSpPr txBox="1">
            <a:spLocks noGrp="1"/>
          </p:cNvSpPr>
          <p:nvPr>
            <p:ph type="title" idx="9"/>
          </p:nvPr>
        </p:nvSpPr>
        <p:spPr>
          <a:xfrm>
            <a:off x="713250" y="4633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4">
    <p:bg>
      <p:bgPr>
        <a:gradFill>
          <a:gsLst>
            <a:gs pos="0">
              <a:schemeClr val="lt1"/>
            </a:gs>
            <a:gs pos="50000">
              <a:srgbClr val="1E0040"/>
            </a:gs>
            <a:gs pos="100000">
              <a:schemeClr val="dk2"/>
            </a:gs>
          </a:gsLst>
          <a:lin ang="13500032" scaled="0"/>
        </a:gradFill>
        <a:effectLst/>
      </p:bgPr>
    </p:bg>
    <p:spTree>
      <p:nvGrpSpPr>
        <p:cNvPr id="1" name="Shape 8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8" name="Google Shape;8758;p18"/>
          <p:cNvSpPr/>
          <p:nvPr/>
        </p:nvSpPr>
        <p:spPr>
          <a:xfrm flipH="1">
            <a:off x="7688300" y="-1386000"/>
            <a:ext cx="3276600" cy="3273600"/>
          </a:xfrm>
          <a:prstGeom prst="arc">
            <a:avLst>
              <a:gd name="adj1" fmla="val 19232004"/>
              <a:gd name="adj2" fmla="val 1546684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59" name="Google Shape;8759;p18"/>
          <p:cNvGrpSpPr/>
          <p:nvPr/>
        </p:nvGrpSpPr>
        <p:grpSpPr>
          <a:xfrm>
            <a:off x="7397212" y="3977212"/>
            <a:ext cx="3858783" cy="3858783"/>
            <a:chOff x="1195500" y="242200"/>
            <a:chExt cx="5211050" cy="5211050"/>
          </a:xfrm>
        </p:grpSpPr>
        <p:sp>
          <p:nvSpPr>
            <p:cNvPr id="8760" name="Google Shape;8760;p18"/>
            <p:cNvSpPr/>
            <p:nvPr/>
          </p:nvSpPr>
          <p:spPr>
            <a:xfrm>
              <a:off x="1195500" y="242200"/>
              <a:ext cx="5211050" cy="5211050"/>
            </a:xfrm>
            <a:custGeom>
              <a:avLst/>
              <a:gdLst/>
              <a:ahLst/>
              <a:cxnLst/>
              <a:rect l="l" t="t" r="r" b="b"/>
              <a:pathLst>
                <a:path w="208442" h="208442" extrusionOk="0">
                  <a:moveTo>
                    <a:pt x="103993" y="0"/>
                  </a:moveTo>
                  <a:cubicBezTo>
                    <a:pt x="103536" y="0"/>
                    <a:pt x="103145" y="392"/>
                    <a:pt x="103145" y="881"/>
                  </a:cubicBezTo>
                  <a:cubicBezTo>
                    <a:pt x="103145" y="1403"/>
                    <a:pt x="103536" y="1794"/>
                    <a:pt x="104025" y="1794"/>
                  </a:cubicBezTo>
                  <a:cubicBezTo>
                    <a:pt x="104515" y="1794"/>
                    <a:pt x="104939" y="1435"/>
                    <a:pt x="104874" y="881"/>
                  </a:cubicBezTo>
                  <a:cubicBezTo>
                    <a:pt x="104874" y="392"/>
                    <a:pt x="104482" y="0"/>
                    <a:pt x="103993" y="0"/>
                  </a:cubicBezTo>
                  <a:close/>
                  <a:moveTo>
                    <a:pt x="111075" y="292"/>
                  </a:moveTo>
                  <a:cubicBezTo>
                    <a:pt x="110612" y="292"/>
                    <a:pt x="110222" y="641"/>
                    <a:pt x="110191" y="1109"/>
                  </a:cubicBezTo>
                  <a:cubicBezTo>
                    <a:pt x="110125" y="1598"/>
                    <a:pt x="110517" y="1990"/>
                    <a:pt x="111006" y="2055"/>
                  </a:cubicBezTo>
                  <a:cubicBezTo>
                    <a:pt x="111025" y="2056"/>
                    <a:pt x="111044" y="2057"/>
                    <a:pt x="111063" y="2057"/>
                  </a:cubicBezTo>
                  <a:cubicBezTo>
                    <a:pt x="111526" y="2057"/>
                    <a:pt x="111889" y="1678"/>
                    <a:pt x="111952" y="1240"/>
                  </a:cubicBezTo>
                  <a:lnTo>
                    <a:pt x="111952" y="1142"/>
                  </a:lnTo>
                  <a:cubicBezTo>
                    <a:pt x="111952" y="685"/>
                    <a:pt x="111561" y="326"/>
                    <a:pt x="111137" y="294"/>
                  </a:cubicBezTo>
                  <a:cubicBezTo>
                    <a:pt x="111116" y="292"/>
                    <a:pt x="111095" y="292"/>
                    <a:pt x="111075" y="292"/>
                  </a:cubicBezTo>
                  <a:close/>
                  <a:moveTo>
                    <a:pt x="97005" y="292"/>
                  </a:moveTo>
                  <a:cubicBezTo>
                    <a:pt x="96986" y="292"/>
                    <a:pt x="96966" y="292"/>
                    <a:pt x="96947" y="294"/>
                  </a:cubicBezTo>
                  <a:cubicBezTo>
                    <a:pt x="96458" y="326"/>
                    <a:pt x="96066" y="750"/>
                    <a:pt x="96131" y="1240"/>
                  </a:cubicBezTo>
                  <a:cubicBezTo>
                    <a:pt x="96163" y="1708"/>
                    <a:pt x="96523" y="2057"/>
                    <a:pt x="96983" y="2057"/>
                  </a:cubicBezTo>
                  <a:cubicBezTo>
                    <a:pt x="97004" y="2057"/>
                    <a:pt x="97024" y="2057"/>
                    <a:pt x="97045" y="2055"/>
                  </a:cubicBezTo>
                  <a:cubicBezTo>
                    <a:pt x="97501" y="2055"/>
                    <a:pt x="97860" y="1631"/>
                    <a:pt x="97860" y="1174"/>
                  </a:cubicBezTo>
                  <a:lnTo>
                    <a:pt x="97860" y="1109"/>
                  </a:lnTo>
                  <a:cubicBezTo>
                    <a:pt x="97829" y="641"/>
                    <a:pt x="97439" y="292"/>
                    <a:pt x="97005" y="292"/>
                  </a:cubicBezTo>
                  <a:close/>
                  <a:moveTo>
                    <a:pt x="118066" y="938"/>
                  </a:moveTo>
                  <a:cubicBezTo>
                    <a:pt x="117651" y="938"/>
                    <a:pt x="117264" y="1249"/>
                    <a:pt x="117204" y="1696"/>
                  </a:cubicBezTo>
                  <a:cubicBezTo>
                    <a:pt x="117171" y="2218"/>
                    <a:pt x="117497" y="2610"/>
                    <a:pt x="117987" y="2708"/>
                  </a:cubicBezTo>
                  <a:cubicBezTo>
                    <a:pt x="118029" y="2713"/>
                    <a:pt x="118070" y="2716"/>
                    <a:pt x="118110" y="2716"/>
                  </a:cubicBezTo>
                  <a:cubicBezTo>
                    <a:pt x="118541" y="2716"/>
                    <a:pt x="118876" y="2405"/>
                    <a:pt x="118965" y="1957"/>
                  </a:cubicBezTo>
                  <a:lnTo>
                    <a:pt x="118965" y="1794"/>
                  </a:lnTo>
                  <a:cubicBezTo>
                    <a:pt x="118965" y="1403"/>
                    <a:pt x="118639" y="979"/>
                    <a:pt x="118182" y="946"/>
                  </a:cubicBezTo>
                  <a:cubicBezTo>
                    <a:pt x="118143" y="941"/>
                    <a:pt x="118104" y="938"/>
                    <a:pt x="118066" y="938"/>
                  </a:cubicBezTo>
                  <a:close/>
                  <a:moveTo>
                    <a:pt x="89966" y="1060"/>
                  </a:moveTo>
                  <a:cubicBezTo>
                    <a:pt x="89912" y="1060"/>
                    <a:pt x="89858" y="1066"/>
                    <a:pt x="89803" y="1077"/>
                  </a:cubicBezTo>
                  <a:cubicBezTo>
                    <a:pt x="89347" y="1109"/>
                    <a:pt x="88988" y="1566"/>
                    <a:pt x="89053" y="2055"/>
                  </a:cubicBezTo>
                  <a:cubicBezTo>
                    <a:pt x="89141" y="2435"/>
                    <a:pt x="89515" y="2788"/>
                    <a:pt x="89944" y="2788"/>
                  </a:cubicBezTo>
                  <a:cubicBezTo>
                    <a:pt x="89994" y="2788"/>
                    <a:pt x="90045" y="2783"/>
                    <a:pt x="90097" y="2773"/>
                  </a:cubicBezTo>
                  <a:cubicBezTo>
                    <a:pt x="90521" y="2740"/>
                    <a:pt x="90847" y="2316"/>
                    <a:pt x="90814" y="1925"/>
                  </a:cubicBezTo>
                  <a:lnTo>
                    <a:pt x="90814" y="1794"/>
                  </a:lnTo>
                  <a:cubicBezTo>
                    <a:pt x="90756" y="1389"/>
                    <a:pt x="90390" y="1060"/>
                    <a:pt x="89966" y="1060"/>
                  </a:cubicBezTo>
                  <a:close/>
                  <a:moveTo>
                    <a:pt x="125092" y="2144"/>
                  </a:moveTo>
                  <a:cubicBezTo>
                    <a:pt x="124652" y="2144"/>
                    <a:pt x="124244" y="2427"/>
                    <a:pt x="124185" y="2871"/>
                  </a:cubicBezTo>
                  <a:cubicBezTo>
                    <a:pt x="124087" y="3360"/>
                    <a:pt x="124380" y="3849"/>
                    <a:pt x="124870" y="3914"/>
                  </a:cubicBezTo>
                  <a:cubicBezTo>
                    <a:pt x="124933" y="3927"/>
                    <a:pt x="124996" y="3933"/>
                    <a:pt x="125058" y="3933"/>
                  </a:cubicBezTo>
                  <a:cubicBezTo>
                    <a:pt x="125478" y="3933"/>
                    <a:pt x="125857" y="3656"/>
                    <a:pt x="125913" y="3229"/>
                  </a:cubicBezTo>
                  <a:lnTo>
                    <a:pt x="125913" y="3034"/>
                  </a:lnTo>
                  <a:cubicBezTo>
                    <a:pt x="125913" y="2610"/>
                    <a:pt x="125652" y="2251"/>
                    <a:pt x="125228" y="2153"/>
                  </a:cubicBezTo>
                  <a:cubicBezTo>
                    <a:pt x="125183" y="2147"/>
                    <a:pt x="125137" y="2144"/>
                    <a:pt x="125092" y="2144"/>
                  </a:cubicBezTo>
                  <a:close/>
                  <a:moveTo>
                    <a:pt x="83010" y="2232"/>
                  </a:moveTo>
                  <a:cubicBezTo>
                    <a:pt x="82948" y="2232"/>
                    <a:pt x="82886" y="2238"/>
                    <a:pt x="82823" y="2251"/>
                  </a:cubicBezTo>
                  <a:cubicBezTo>
                    <a:pt x="82333" y="2381"/>
                    <a:pt x="82040" y="2805"/>
                    <a:pt x="82138" y="3295"/>
                  </a:cubicBezTo>
                  <a:cubicBezTo>
                    <a:pt x="82251" y="3721"/>
                    <a:pt x="82587" y="3998"/>
                    <a:pt x="82996" y="3998"/>
                  </a:cubicBezTo>
                  <a:cubicBezTo>
                    <a:pt x="83056" y="3998"/>
                    <a:pt x="83118" y="3992"/>
                    <a:pt x="83181" y="3980"/>
                  </a:cubicBezTo>
                  <a:cubicBezTo>
                    <a:pt x="83605" y="3882"/>
                    <a:pt x="83899" y="3523"/>
                    <a:pt x="83932" y="3099"/>
                  </a:cubicBezTo>
                  <a:cubicBezTo>
                    <a:pt x="83932" y="3066"/>
                    <a:pt x="83899" y="3034"/>
                    <a:pt x="83899" y="2936"/>
                  </a:cubicBezTo>
                  <a:cubicBezTo>
                    <a:pt x="83785" y="2510"/>
                    <a:pt x="83424" y="2232"/>
                    <a:pt x="83010" y="2232"/>
                  </a:cubicBezTo>
                  <a:close/>
                  <a:moveTo>
                    <a:pt x="131840" y="3813"/>
                  </a:moveTo>
                  <a:cubicBezTo>
                    <a:pt x="131453" y="3813"/>
                    <a:pt x="131114" y="4038"/>
                    <a:pt x="131035" y="4436"/>
                  </a:cubicBezTo>
                  <a:cubicBezTo>
                    <a:pt x="130904" y="4926"/>
                    <a:pt x="131133" y="5415"/>
                    <a:pt x="131622" y="5545"/>
                  </a:cubicBezTo>
                  <a:cubicBezTo>
                    <a:pt x="131706" y="5568"/>
                    <a:pt x="131791" y="5579"/>
                    <a:pt x="131874" y="5579"/>
                  </a:cubicBezTo>
                  <a:cubicBezTo>
                    <a:pt x="132270" y="5579"/>
                    <a:pt x="132623" y="5330"/>
                    <a:pt x="132731" y="4926"/>
                  </a:cubicBezTo>
                  <a:cubicBezTo>
                    <a:pt x="132764" y="4860"/>
                    <a:pt x="132764" y="4763"/>
                    <a:pt x="132764" y="4697"/>
                  </a:cubicBezTo>
                  <a:cubicBezTo>
                    <a:pt x="132764" y="4273"/>
                    <a:pt x="132535" y="3947"/>
                    <a:pt x="132111" y="3849"/>
                  </a:cubicBezTo>
                  <a:cubicBezTo>
                    <a:pt x="132020" y="3825"/>
                    <a:pt x="131929" y="3813"/>
                    <a:pt x="131840" y="3813"/>
                  </a:cubicBezTo>
                  <a:close/>
                  <a:moveTo>
                    <a:pt x="76178" y="3881"/>
                  </a:moveTo>
                  <a:cubicBezTo>
                    <a:pt x="76099" y="3881"/>
                    <a:pt x="76019" y="3892"/>
                    <a:pt x="75940" y="3914"/>
                  </a:cubicBezTo>
                  <a:cubicBezTo>
                    <a:pt x="75450" y="4045"/>
                    <a:pt x="75190" y="4534"/>
                    <a:pt x="75320" y="5024"/>
                  </a:cubicBezTo>
                  <a:cubicBezTo>
                    <a:pt x="75458" y="5438"/>
                    <a:pt x="75807" y="5666"/>
                    <a:pt x="76209" y="5666"/>
                  </a:cubicBezTo>
                  <a:cubicBezTo>
                    <a:pt x="76281" y="5666"/>
                    <a:pt x="76355" y="5658"/>
                    <a:pt x="76429" y="5643"/>
                  </a:cubicBezTo>
                  <a:cubicBezTo>
                    <a:pt x="76788" y="5545"/>
                    <a:pt x="77049" y="5187"/>
                    <a:pt x="77081" y="4763"/>
                  </a:cubicBezTo>
                  <a:cubicBezTo>
                    <a:pt x="77081" y="4697"/>
                    <a:pt x="77081" y="4600"/>
                    <a:pt x="77049" y="4534"/>
                  </a:cubicBezTo>
                  <a:cubicBezTo>
                    <a:pt x="76914" y="4130"/>
                    <a:pt x="76556" y="3881"/>
                    <a:pt x="76178" y="3881"/>
                  </a:cubicBezTo>
                  <a:close/>
                  <a:moveTo>
                    <a:pt x="138612" y="5917"/>
                  </a:moveTo>
                  <a:cubicBezTo>
                    <a:pt x="138241" y="5917"/>
                    <a:pt x="137915" y="6134"/>
                    <a:pt x="137787" y="6491"/>
                  </a:cubicBezTo>
                  <a:cubicBezTo>
                    <a:pt x="137624" y="6981"/>
                    <a:pt x="137885" y="7470"/>
                    <a:pt x="138309" y="7633"/>
                  </a:cubicBezTo>
                  <a:cubicBezTo>
                    <a:pt x="138409" y="7667"/>
                    <a:pt x="138510" y="7682"/>
                    <a:pt x="138607" y="7682"/>
                  </a:cubicBezTo>
                  <a:cubicBezTo>
                    <a:pt x="138985" y="7682"/>
                    <a:pt x="139321" y="7448"/>
                    <a:pt x="139451" y="7111"/>
                  </a:cubicBezTo>
                  <a:cubicBezTo>
                    <a:pt x="139516" y="7013"/>
                    <a:pt x="139516" y="6883"/>
                    <a:pt x="139516" y="6785"/>
                  </a:cubicBezTo>
                  <a:cubicBezTo>
                    <a:pt x="139516" y="6394"/>
                    <a:pt x="139288" y="6067"/>
                    <a:pt x="138929" y="5970"/>
                  </a:cubicBezTo>
                  <a:cubicBezTo>
                    <a:pt x="138822" y="5934"/>
                    <a:pt x="138715" y="5917"/>
                    <a:pt x="138612" y="5917"/>
                  </a:cubicBezTo>
                  <a:close/>
                  <a:moveTo>
                    <a:pt x="69405" y="6051"/>
                  </a:moveTo>
                  <a:cubicBezTo>
                    <a:pt x="69311" y="6051"/>
                    <a:pt x="69215" y="6067"/>
                    <a:pt x="69122" y="6100"/>
                  </a:cubicBezTo>
                  <a:cubicBezTo>
                    <a:pt x="68666" y="6296"/>
                    <a:pt x="68437" y="6818"/>
                    <a:pt x="68600" y="7274"/>
                  </a:cubicBezTo>
                  <a:cubicBezTo>
                    <a:pt x="68730" y="7611"/>
                    <a:pt x="69086" y="7845"/>
                    <a:pt x="69456" y="7845"/>
                  </a:cubicBezTo>
                  <a:cubicBezTo>
                    <a:pt x="69552" y="7845"/>
                    <a:pt x="69648" y="7830"/>
                    <a:pt x="69742" y="7796"/>
                  </a:cubicBezTo>
                  <a:cubicBezTo>
                    <a:pt x="70101" y="7633"/>
                    <a:pt x="70362" y="7307"/>
                    <a:pt x="70297" y="6916"/>
                  </a:cubicBezTo>
                  <a:cubicBezTo>
                    <a:pt x="70297" y="6850"/>
                    <a:pt x="70297" y="6720"/>
                    <a:pt x="70264" y="6655"/>
                  </a:cubicBezTo>
                  <a:cubicBezTo>
                    <a:pt x="70134" y="6291"/>
                    <a:pt x="69776" y="6051"/>
                    <a:pt x="69405" y="6051"/>
                  </a:cubicBezTo>
                  <a:close/>
                  <a:moveTo>
                    <a:pt x="145192" y="8536"/>
                  </a:moveTo>
                  <a:cubicBezTo>
                    <a:pt x="144858" y="8536"/>
                    <a:pt x="144553" y="8731"/>
                    <a:pt x="144409" y="9068"/>
                  </a:cubicBezTo>
                  <a:cubicBezTo>
                    <a:pt x="144181" y="9492"/>
                    <a:pt x="144409" y="9982"/>
                    <a:pt x="144833" y="10210"/>
                  </a:cubicBezTo>
                  <a:cubicBezTo>
                    <a:pt x="144952" y="10261"/>
                    <a:pt x="145074" y="10286"/>
                    <a:pt x="145192" y="10286"/>
                  </a:cubicBezTo>
                  <a:cubicBezTo>
                    <a:pt x="145525" y="10286"/>
                    <a:pt x="145830" y="10091"/>
                    <a:pt x="145975" y="9753"/>
                  </a:cubicBezTo>
                  <a:cubicBezTo>
                    <a:pt x="146072" y="9623"/>
                    <a:pt x="146072" y="9492"/>
                    <a:pt x="146072" y="9427"/>
                  </a:cubicBezTo>
                  <a:cubicBezTo>
                    <a:pt x="146072" y="9068"/>
                    <a:pt x="145877" y="8742"/>
                    <a:pt x="145551" y="8612"/>
                  </a:cubicBezTo>
                  <a:cubicBezTo>
                    <a:pt x="145431" y="8561"/>
                    <a:pt x="145310" y="8536"/>
                    <a:pt x="145192" y="8536"/>
                  </a:cubicBezTo>
                  <a:close/>
                  <a:moveTo>
                    <a:pt x="62878" y="8652"/>
                  </a:moveTo>
                  <a:cubicBezTo>
                    <a:pt x="62753" y="8652"/>
                    <a:pt x="62624" y="8680"/>
                    <a:pt x="62500" y="8742"/>
                  </a:cubicBezTo>
                  <a:cubicBezTo>
                    <a:pt x="62076" y="8938"/>
                    <a:pt x="61848" y="9460"/>
                    <a:pt x="62076" y="9917"/>
                  </a:cubicBezTo>
                  <a:cubicBezTo>
                    <a:pt x="62221" y="10254"/>
                    <a:pt x="62543" y="10449"/>
                    <a:pt x="62886" y="10449"/>
                  </a:cubicBezTo>
                  <a:cubicBezTo>
                    <a:pt x="63007" y="10449"/>
                    <a:pt x="63131" y="10424"/>
                    <a:pt x="63251" y="10373"/>
                  </a:cubicBezTo>
                  <a:cubicBezTo>
                    <a:pt x="63577" y="10210"/>
                    <a:pt x="63773" y="9884"/>
                    <a:pt x="63740" y="9558"/>
                  </a:cubicBezTo>
                  <a:cubicBezTo>
                    <a:pt x="63740" y="9427"/>
                    <a:pt x="63707" y="9297"/>
                    <a:pt x="63675" y="9166"/>
                  </a:cubicBezTo>
                  <a:cubicBezTo>
                    <a:pt x="63532" y="8857"/>
                    <a:pt x="63216" y="8652"/>
                    <a:pt x="62878" y="8652"/>
                  </a:cubicBezTo>
                  <a:close/>
                  <a:moveTo>
                    <a:pt x="151526" y="11553"/>
                  </a:moveTo>
                  <a:cubicBezTo>
                    <a:pt x="151216" y="11553"/>
                    <a:pt x="150935" y="11728"/>
                    <a:pt x="150802" y="12037"/>
                  </a:cubicBezTo>
                  <a:cubicBezTo>
                    <a:pt x="150541" y="12428"/>
                    <a:pt x="150704" y="13015"/>
                    <a:pt x="151161" y="13211"/>
                  </a:cubicBezTo>
                  <a:cubicBezTo>
                    <a:pt x="151298" y="13296"/>
                    <a:pt x="151449" y="13336"/>
                    <a:pt x="151598" y="13336"/>
                  </a:cubicBezTo>
                  <a:cubicBezTo>
                    <a:pt x="151907" y="13336"/>
                    <a:pt x="152203" y="13161"/>
                    <a:pt x="152335" y="12852"/>
                  </a:cubicBezTo>
                  <a:cubicBezTo>
                    <a:pt x="152433" y="12689"/>
                    <a:pt x="152433" y="12559"/>
                    <a:pt x="152466" y="12428"/>
                  </a:cubicBezTo>
                  <a:cubicBezTo>
                    <a:pt x="152466" y="12102"/>
                    <a:pt x="152270" y="11841"/>
                    <a:pt x="151977" y="11678"/>
                  </a:cubicBezTo>
                  <a:cubicBezTo>
                    <a:pt x="151829" y="11594"/>
                    <a:pt x="151674" y="11553"/>
                    <a:pt x="151526" y="11553"/>
                  </a:cubicBezTo>
                  <a:close/>
                  <a:moveTo>
                    <a:pt x="56575" y="11738"/>
                  </a:moveTo>
                  <a:cubicBezTo>
                    <a:pt x="56430" y="11738"/>
                    <a:pt x="56280" y="11771"/>
                    <a:pt x="56140" y="11841"/>
                  </a:cubicBezTo>
                  <a:cubicBezTo>
                    <a:pt x="55748" y="12037"/>
                    <a:pt x="55552" y="12559"/>
                    <a:pt x="55781" y="13015"/>
                  </a:cubicBezTo>
                  <a:cubicBezTo>
                    <a:pt x="55920" y="13294"/>
                    <a:pt x="56241" y="13457"/>
                    <a:pt x="56568" y="13457"/>
                  </a:cubicBezTo>
                  <a:cubicBezTo>
                    <a:pt x="56700" y="13457"/>
                    <a:pt x="56833" y="13431"/>
                    <a:pt x="56955" y="13374"/>
                  </a:cubicBezTo>
                  <a:cubicBezTo>
                    <a:pt x="57249" y="13211"/>
                    <a:pt x="57412" y="12885"/>
                    <a:pt x="57412" y="12591"/>
                  </a:cubicBezTo>
                  <a:cubicBezTo>
                    <a:pt x="57412" y="12494"/>
                    <a:pt x="57412" y="12330"/>
                    <a:pt x="57346" y="12200"/>
                  </a:cubicBezTo>
                  <a:cubicBezTo>
                    <a:pt x="57211" y="11906"/>
                    <a:pt x="56903" y="11738"/>
                    <a:pt x="56575" y="11738"/>
                  </a:cubicBezTo>
                  <a:close/>
                  <a:moveTo>
                    <a:pt x="157688" y="15001"/>
                  </a:moveTo>
                  <a:cubicBezTo>
                    <a:pt x="157390" y="15001"/>
                    <a:pt x="157116" y="15153"/>
                    <a:pt x="156968" y="15429"/>
                  </a:cubicBezTo>
                  <a:cubicBezTo>
                    <a:pt x="156707" y="15853"/>
                    <a:pt x="156837" y="16408"/>
                    <a:pt x="157228" y="16636"/>
                  </a:cubicBezTo>
                  <a:cubicBezTo>
                    <a:pt x="157388" y="16727"/>
                    <a:pt x="157555" y="16771"/>
                    <a:pt x="157716" y="16771"/>
                  </a:cubicBezTo>
                  <a:cubicBezTo>
                    <a:pt x="158017" y="16771"/>
                    <a:pt x="158298" y="16619"/>
                    <a:pt x="158468" y="16343"/>
                  </a:cubicBezTo>
                  <a:cubicBezTo>
                    <a:pt x="158533" y="16180"/>
                    <a:pt x="158599" y="16016"/>
                    <a:pt x="158599" y="15853"/>
                  </a:cubicBezTo>
                  <a:cubicBezTo>
                    <a:pt x="158599" y="15592"/>
                    <a:pt x="158468" y="15299"/>
                    <a:pt x="158174" y="15136"/>
                  </a:cubicBezTo>
                  <a:cubicBezTo>
                    <a:pt x="158015" y="15045"/>
                    <a:pt x="157848" y="15001"/>
                    <a:pt x="157688" y="15001"/>
                  </a:cubicBezTo>
                  <a:close/>
                  <a:moveTo>
                    <a:pt x="50431" y="15164"/>
                  </a:moveTo>
                  <a:cubicBezTo>
                    <a:pt x="50271" y="15164"/>
                    <a:pt x="50111" y="15208"/>
                    <a:pt x="49974" y="15299"/>
                  </a:cubicBezTo>
                  <a:cubicBezTo>
                    <a:pt x="49550" y="15527"/>
                    <a:pt x="49420" y="16114"/>
                    <a:pt x="49681" y="16506"/>
                  </a:cubicBezTo>
                  <a:cubicBezTo>
                    <a:pt x="49830" y="16782"/>
                    <a:pt x="50131" y="16934"/>
                    <a:pt x="50431" y="16934"/>
                  </a:cubicBezTo>
                  <a:cubicBezTo>
                    <a:pt x="50591" y="16934"/>
                    <a:pt x="50751" y="16890"/>
                    <a:pt x="50888" y="16799"/>
                  </a:cubicBezTo>
                  <a:cubicBezTo>
                    <a:pt x="51149" y="16636"/>
                    <a:pt x="51312" y="16343"/>
                    <a:pt x="51312" y="16016"/>
                  </a:cubicBezTo>
                  <a:cubicBezTo>
                    <a:pt x="51312" y="15853"/>
                    <a:pt x="51279" y="15755"/>
                    <a:pt x="51181" y="15592"/>
                  </a:cubicBezTo>
                  <a:cubicBezTo>
                    <a:pt x="51033" y="15316"/>
                    <a:pt x="50731" y="15164"/>
                    <a:pt x="50431" y="15164"/>
                  </a:cubicBezTo>
                  <a:close/>
                  <a:moveTo>
                    <a:pt x="163616" y="18879"/>
                  </a:moveTo>
                  <a:cubicBezTo>
                    <a:pt x="163344" y="18879"/>
                    <a:pt x="163082" y="19009"/>
                    <a:pt x="162904" y="19246"/>
                  </a:cubicBezTo>
                  <a:cubicBezTo>
                    <a:pt x="162611" y="19670"/>
                    <a:pt x="162709" y="20192"/>
                    <a:pt x="163100" y="20485"/>
                  </a:cubicBezTo>
                  <a:cubicBezTo>
                    <a:pt x="163266" y="20588"/>
                    <a:pt x="163448" y="20640"/>
                    <a:pt x="163625" y="20640"/>
                  </a:cubicBezTo>
                  <a:cubicBezTo>
                    <a:pt x="163898" y="20640"/>
                    <a:pt x="164161" y="20515"/>
                    <a:pt x="164340" y="20257"/>
                  </a:cubicBezTo>
                  <a:cubicBezTo>
                    <a:pt x="164470" y="20094"/>
                    <a:pt x="164503" y="19931"/>
                    <a:pt x="164503" y="19768"/>
                  </a:cubicBezTo>
                  <a:cubicBezTo>
                    <a:pt x="164503" y="19507"/>
                    <a:pt x="164372" y="19213"/>
                    <a:pt x="164144" y="19050"/>
                  </a:cubicBezTo>
                  <a:cubicBezTo>
                    <a:pt x="163977" y="18934"/>
                    <a:pt x="163794" y="18879"/>
                    <a:pt x="163616" y="18879"/>
                  </a:cubicBezTo>
                  <a:close/>
                  <a:moveTo>
                    <a:pt x="44565" y="19075"/>
                  </a:moveTo>
                  <a:cubicBezTo>
                    <a:pt x="44387" y="19075"/>
                    <a:pt x="44205" y="19130"/>
                    <a:pt x="44038" y="19246"/>
                  </a:cubicBezTo>
                  <a:cubicBezTo>
                    <a:pt x="43646" y="19539"/>
                    <a:pt x="43548" y="20061"/>
                    <a:pt x="43842" y="20485"/>
                  </a:cubicBezTo>
                  <a:cubicBezTo>
                    <a:pt x="44020" y="20722"/>
                    <a:pt x="44281" y="20852"/>
                    <a:pt x="44554" y="20852"/>
                  </a:cubicBezTo>
                  <a:cubicBezTo>
                    <a:pt x="44732" y="20852"/>
                    <a:pt x="44914" y="20797"/>
                    <a:pt x="45081" y="20681"/>
                  </a:cubicBezTo>
                  <a:cubicBezTo>
                    <a:pt x="45310" y="20518"/>
                    <a:pt x="45440" y="20224"/>
                    <a:pt x="45440" y="19996"/>
                  </a:cubicBezTo>
                  <a:cubicBezTo>
                    <a:pt x="45440" y="19768"/>
                    <a:pt x="45408" y="19605"/>
                    <a:pt x="45277" y="19442"/>
                  </a:cubicBezTo>
                  <a:cubicBezTo>
                    <a:pt x="45099" y="19205"/>
                    <a:pt x="44838" y="19075"/>
                    <a:pt x="44565" y="19075"/>
                  </a:cubicBezTo>
                  <a:close/>
                  <a:moveTo>
                    <a:pt x="169268" y="23125"/>
                  </a:moveTo>
                  <a:cubicBezTo>
                    <a:pt x="169010" y="23125"/>
                    <a:pt x="168751" y="23245"/>
                    <a:pt x="168580" y="23454"/>
                  </a:cubicBezTo>
                  <a:cubicBezTo>
                    <a:pt x="168254" y="23813"/>
                    <a:pt x="168319" y="24335"/>
                    <a:pt x="168711" y="24661"/>
                  </a:cubicBezTo>
                  <a:cubicBezTo>
                    <a:pt x="168869" y="24805"/>
                    <a:pt x="169059" y="24872"/>
                    <a:pt x="169250" y="24872"/>
                  </a:cubicBezTo>
                  <a:cubicBezTo>
                    <a:pt x="169492" y="24872"/>
                    <a:pt x="169735" y="24763"/>
                    <a:pt x="169918" y="24563"/>
                  </a:cubicBezTo>
                  <a:cubicBezTo>
                    <a:pt x="170048" y="24400"/>
                    <a:pt x="170113" y="24237"/>
                    <a:pt x="170113" y="24008"/>
                  </a:cubicBezTo>
                  <a:cubicBezTo>
                    <a:pt x="170113" y="23780"/>
                    <a:pt x="170015" y="23486"/>
                    <a:pt x="169787" y="23323"/>
                  </a:cubicBezTo>
                  <a:cubicBezTo>
                    <a:pt x="169637" y="23187"/>
                    <a:pt x="169453" y="23125"/>
                    <a:pt x="169268" y="23125"/>
                  </a:cubicBezTo>
                  <a:close/>
                  <a:moveTo>
                    <a:pt x="38947" y="23373"/>
                  </a:moveTo>
                  <a:cubicBezTo>
                    <a:pt x="38749" y="23373"/>
                    <a:pt x="38553" y="23440"/>
                    <a:pt x="38394" y="23584"/>
                  </a:cubicBezTo>
                  <a:cubicBezTo>
                    <a:pt x="38003" y="23845"/>
                    <a:pt x="37938" y="24432"/>
                    <a:pt x="38264" y="24791"/>
                  </a:cubicBezTo>
                  <a:cubicBezTo>
                    <a:pt x="38435" y="25000"/>
                    <a:pt x="38694" y="25120"/>
                    <a:pt x="38951" y="25120"/>
                  </a:cubicBezTo>
                  <a:cubicBezTo>
                    <a:pt x="39136" y="25120"/>
                    <a:pt x="39321" y="25058"/>
                    <a:pt x="39471" y="24922"/>
                  </a:cubicBezTo>
                  <a:cubicBezTo>
                    <a:pt x="39732" y="24726"/>
                    <a:pt x="39797" y="24465"/>
                    <a:pt x="39830" y="24269"/>
                  </a:cubicBezTo>
                  <a:cubicBezTo>
                    <a:pt x="39830" y="24074"/>
                    <a:pt x="39764" y="23845"/>
                    <a:pt x="39634" y="23682"/>
                  </a:cubicBezTo>
                  <a:cubicBezTo>
                    <a:pt x="39452" y="23482"/>
                    <a:pt x="39198" y="23373"/>
                    <a:pt x="38947" y="23373"/>
                  </a:cubicBezTo>
                  <a:close/>
                  <a:moveTo>
                    <a:pt x="174536" y="27723"/>
                  </a:moveTo>
                  <a:cubicBezTo>
                    <a:pt x="174299" y="27723"/>
                    <a:pt x="174064" y="27821"/>
                    <a:pt x="173897" y="28021"/>
                  </a:cubicBezTo>
                  <a:cubicBezTo>
                    <a:pt x="173604" y="28379"/>
                    <a:pt x="173604" y="28934"/>
                    <a:pt x="173962" y="29260"/>
                  </a:cubicBezTo>
                  <a:cubicBezTo>
                    <a:pt x="174138" y="29436"/>
                    <a:pt x="174368" y="29525"/>
                    <a:pt x="174596" y="29525"/>
                  </a:cubicBezTo>
                  <a:cubicBezTo>
                    <a:pt x="174833" y="29525"/>
                    <a:pt x="175068" y="29427"/>
                    <a:pt x="175235" y="29227"/>
                  </a:cubicBezTo>
                  <a:cubicBezTo>
                    <a:pt x="175398" y="29064"/>
                    <a:pt x="175463" y="28869"/>
                    <a:pt x="175463" y="28608"/>
                  </a:cubicBezTo>
                  <a:cubicBezTo>
                    <a:pt x="175463" y="28379"/>
                    <a:pt x="175398" y="28151"/>
                    <a:pt x="175169" y="27988"/>
                  </a:cubicBezTo>
                  <a:cubicBezTo>
                    <a:pt x="174994" y="27812"/>
                    <a:pt x="174764" y="27723"/>
                    <a:pt x="174536" y="27723"/>
                  </a:cubicBezTo>
                  <a:close/>
                  <a:moveTo>
                    <a:pt x="33616" y="27976"/>
                  </a:moveTo>
                  <a:cubicBezTo>
                    <a:pt x="33401" y="27976"/>
                    <a:pt x="33187" y="28057"/>
                    <a:pt x="33012" y="28216"/>
                  </a:cubicBezTo>
                  <a:cubicBezTo>
                    <a:pt x="32621" y="28542"/>
                    <a:pt x="32621" y="29130"/>
                    <a:pt x="32947" y="29488"/>
                  </a:cubicBezTo>
                  <a:cubicBezTo>
                    <a:pt x="33147" y="29672"/>
                    <a:pt x="33382" y="29762"/>
                    <a:pt x="33611" y="29762"/>
                  </a:cubicBezTo>
                  <a:cubicBezTo>
                    <a:pt x="33830" y="29762"/>
                    <a:pt x="34044" y="29680"/>
                    <a:pt x="34219" y="29521"/>
                  </a:cubicBezTo>
                  <a:cubicBezTo>
                    <a:pt x="34415" y="29325"/>
                    <a:pt x="34513" y="29130"/>
                    <a:pt x="34513" y="28869"/>
                  </a:cubicBezTo>
                  <a:cubicBezTo>
                    <a:pt x="34513" y="28673"/>
                    <a:pt x="34415" y="28412"/>
                    <a:pt x="34252" y="28249"/>
                  </a:cubicBezTo>
                  <a:cubicBezTo>
                    <a:pt x="34068" y="28065"/>
                    <a:pt x="33841" y="27976"/>
                    <a:pt x="33616" y="27976"/>
                  </a:cubicBezTo>
                  <a:close/>
                  <a:moveTo>
                    <a:pt x="179553" y="32705"/>
                  </a:moveTo>
                  <a:cubicBezTo>
                    <a:pt x="179334" y="32705"/>
                    <a:pt x="179112" y="32787"/>
                    <a:pt x="178921" y="32946"/>
                  </a:cubicBezTo>
                  <a:cubicBezTo>
                    <a:pt x="178562" y="33305"/>
                    <a:pt x="178562" y="33860"/>
                    <a:pt x="178888" y="34218"/>
                  </a:cubicBezTo>
                  <a:cubicBezTo>
                    <a:pt x="179072" y="34402"/>
                    <a:pt x="179307" y="34492"/>
                    <a:pt x="179540" y="34492"/>
                  </a:cubicBezTo>
                  <a:cubicBezTo>
                    <a:pt x="179763" y="34492"/>
                    <a:pt x="179985" y="34410"/>
                    <a:pt x="180160" y="34251"/>
                  </a:cubicBezTo>
                  <a:cubicBezTo>
                    <a:pt x="180356" y="34088"/>
                    <a:pt x="180454" y="33860"/>
                    <a:pt x="180454" y="33599"/>
                  </a:cubicBezTo>
                  <a:cubicBezTo>
                    <a:pt x="180454" y="33370"/>
                    <a:pt x="180356" y="33142"/>
                    <a:pt x="180193" y="32979"/>
                  </a:cubicBezTo>
                  <a:cubicBezTo>
                    <a:pt x="180009" y="32795"/>
                    <a:pt x="179783" y="32705"/>
                    <a:pt x="179553" y="32705"/>
                  </a:cubicBezTo>
                  <a:close/>
                  <a:moveTo>
                    <a:pt x="28617" y="32966"/>
                  </a:moveTo>
                  <a:cubicBezTo>
                    <a:pt x="28382" y="32966"/>
                    <a:pt x="28156" y="33056"/>
                    <a:pt x="27989" y="33240"/>
                  </a:cubicBezTo>
                  <a:cubicBezTo>
                    <a:pt x="27662" y="33599"/>
                    <a:pt x="27662" y="34186"/>
                    <a:pt x="28021" y="34512"/>
                  </a:cubicBezTo>
                  <a:cubicBezTo>
                    <a:pt x="28192" y="34668"/>
                    <a:pt x="28416" y="34749"/>
                    <a:pt x="28638" y="34749"/>
                  </a:cubicBezTo>
                  <a:cubicBezTo>
                    <a:pt x="28881" y="34749"/>
                    <a:pt x="29123" y="34651"/>
                    <a:pt x="29293" y="34447"/>
                  </a:cubicBezTo>
                  <a:cubicBezTo>
                    <a:pt x="29456" y="34284"/>
                    <a:pt x="29522" y="34088"/>
                    <a:pt x="29522" y="33860"/>
                  </a:cubicBezTo>
                  <a:cubicBezTo>
                    <a:pt x="29522" y="33599"/>
                    <a:pt x="29424" y="33370"/>
                    <a:pt x="29261" y="33207"/>
                  </a:cubicBezTo>
                  <a:cubicBezTo>
                    <a:pt x="29070" y="33048"/>
                    <a:pt x="28840" y="32966"/>
                    <a:pt x="28617" y="32966"/>
                  </a:cubicBezTo>
                  <a:close/>
                  <a:moveTo>
                    <a:pt x="184184" y="38052"/>
                  </a:moveTo>
                  <a:cubicBezTo>
                    <a:pt x="183979" y="38052"/>
                    <a:pt x="183776" y="38119"/>
                    <a:pt x="183618" y="38263"/>
                  </a:cubicBezTo>
                  <a:cubicBezTo>
                    <a:pt x="183259" y="38524"/>
                    <a:pt x="183226" y="39111"/>
                    <a:pt x="183487" y="39470"/>
                  </a:cubicBezTo>
                  <a:cubicBezTo>
                    <a:pt x="183677" y="39679"/>
                    <a:pt x="183955" y="39799"/>
                    <a:pt x="184225" y="39799"/>
                  </a:cubicBezTo>
                  <a:cubicBezTo>
                    <a:pt x="184420" y="39799"/>
                    <a:pt x="184610" y="39737"/>
                    <a:pt x="184760" y="39601"/>
                  </a:cubicBezTo>
                  <a:cubicBezTo>
                    <a:pt x="184955" y="39438"/>
                    <a:pt x="185086" y="39177"/>
                    <a:pt x="185086" y="38948"/>
                  </a:cubicBezTo>
                  <a:cubicBezTo>
                    <a:pt x="185086" y="38752"/>
                    <a:pt x="185021" y="38524"/>
                    <a:pt x="184890" y="38361"/>
                  </a:cubicBezTo>
                  <a:cubicBezTo>
                    <a:pt x="184708" y="38160"/>
                    <a:pt x="184444" y="38052"/>
                    <a:pt x="184184" y="38052"/>
                  </a:cubicBezTo>
                  <a:close/>
                  <a:moveTo>
                    <a:pt x="24074" y="38283"/>
                  </a:moveTo>
                  <a:cubicBezTo>
                    <a:pt x="23823" y="38283"/>
                    <a:pt x="23574" y="38400"/>
                    <a:pt x="23389" y="38622"/>
                  </a:cubicBezTo>
                  <a:cubicBezTo>
                    <a:pt x="23063" y="38981"/>
                    <a:pt x="23128" y="39503"/>
                    <a:pt x="23487" y="39829"/>
                  </a:cubicBezTo>
                  <a:cubicBezTo>
                    <a:pt x="23660" y="39973"/>
                    <a:pt x="23858" y="40041"/>
                    <a:pt x="24053" y="40041"/>
                  </a:cubicBezTo>
                  <a:cubicBezTo>
                    <a:pt x="24301" y="40041"/>
                    <a:pt x="24544" y="39932"/>
                    <a:pt x="24727" y="39731"/>
                  </a:cubicBezTo>
                  <a:cubicBezTo>
                    <a:pt x="24857" y="39568"/>
                    <a:pt x="24890" y="39405"/>
                    <a:pt x="24955" y="39177"/>
                  </a:cubicBezTo>
                  <a:cubicBezTo>
                    <a:pt x="24955" y="38948"/>
                    <a:pt x="24857" y="38655"/>
                    <a:pt x="24629" y="38492"/>
                  </a:cubicBezTo>
                  <a:cubicBezTo>
                    <a:pt x="24460" y="38351"/>
                    <a:pt x="24266" y="38283"/>
                    <a:pt x="24074" y="38283"/>
                  </a:cubicBezTo>
                  <a:close/>
                  <a:moveTo>
                    <a:pt x="188520" y="43628"/>
                  </a:moveTo>
                  <a:cubicBezTo>
                    <a:pt x="188337" y="43628"/>
                    <a:pt x="188149" y="43688"/>
                    <a:pt x="187989" y="43809"/>
                  </a:cubicBezTo>
                  <a:cubicBezTo>
                    <a:pt x="187565" y="44070"/>
                    <a:pt x="187500" y="44624"/>
                    <a:pt x="187793" y="45016"/>
                  </a:cubicBezTo>
                  <a:cubicBezTo>
                    <a:pt x="187947" y="45266"/>
                    <a:pt x="188204" y="45391"/>
                    <a:pt x="188469" y="45391"/>
                  </a:cubicBezTo>
                  <a:cubicBezTo>
                    <a:pt x="188653" y="45391"/>
                    <a:pt x="188840" y="45331"/>
                    <a:pt x="189000" y="45211"/>
                  </a:cubicBezTo>
                  <a:cubicBezTo>
                    <a:pt x="189261" y="45048"/>
                    <a:pt x="189359" y="44820"/>
                    <a:pt x="189359" y="44526"/>
                  </a:cubicBezTo>
                  <a:cubicBezTo>
                    <a:pt x="189359" y="44330"/>
                    <a:pt x="189326" y="44167"/>
                    <a:pt x="189196" y="44004"/>
                  </a:cubicBezTo>
                  <a:cubicBezTo>
                    <a:pt x="189042" y="43754"/>
                    <a:pt x="188785" y="43628"/>
                    <a:pt x="188520" y="43628"/>
                  </a:cubicBezTo>
                  <a:close/>
                  <a:moveTo>
                    <a:pt x="19766" y="43915"/>
                  </a:moveTo>
                  <a:cubicBezTo>
                    <a:pt x="19492" y="43915"/>
                    <a:pt x="19229" y="44040"/>
                    <a:pt x="19051" y="44298"/>
                  </a:cubicBezTo>
                  <a:cubicBezTo>
                    <a:pt x="18757" y="44689"/>
                    <a:pt x="18855" y="45211"/>
                    <a:pt x="19246" y="45505"/>
                  </a:cubicBezTo>
                  <a:cubicBezTo>
                    <a:pt x="19414" y="45621"/>
                    <a:pt x="19596" y="45676"/>
                    <a:pt x="19774" y="45676"/>
                  </a:cubicBezTo>
                  <a:cubicBezTo>
                    <a:pt x="20047" y="45676"/>
                    <a:pt x="20308" y="45546"/>
                    <a:pt x="20486" y="45309"/>
                  </a:cubicBezTo>
                  <a:cubicBezTo>
                    <a:pt x="20616" y="45146"/>
                    <a:pt x="20649" y="44983"/>
                    <a:pt x="20649" y="44820"/>
                  </a:cubicBezTo>
                  <a:cubicBezTo>
                    <a:pt x="20649" y="44526"/>
                    <a:pt x="20519" y="44233"/>
                    <a:pt x="20290" y="44070"/>
                  </a:cubicBezTo>
                  <a:cubicBezTo>
                    <a:pt x="20124" y="43967"/>
                    <a:pt x="19942" y="43915"/>
                    <a:pt x="19766" y="43915"/>
                  </a:cubicBezTo>
                  <a:close/>
                  <a:moveTo>
                    <a:pt x="192340" y="49503"/>
                  </a:moveTo>
                  <a:cubicBezTo>
                    <a:pt x="192186" y="49503"/>
                    <a:pt x="192034" y="49539"/>
                    <a:pt x="191903" y="49615"/>
                  </a:cubicBezTo>
                  <a:cubicBezTo>
                    <a:pt x="191479" y="49876"/>
                    <a:pt x="191349" y="50430"/>
                    <a:pt x="191610" y="50854"/>
                  </a:cubicBezTo>
                  <a:cubicBezTo>
                    <a:pt x="191784" y="51115"/>
                    <a:pt x="192088" y="51260"/>
                    <a:pt x="192398" y="51260"/>
                  </a:cubicBezTo>
                  <a:cubicBezTo>
                    <a:pt x="192552" y="51260"/>
                    <a:pt x="192708" y="51224"/>
                    <a:pt x="192849" y="51148"/>
                  </a:cubicBezTo>
                  <a:cubicBezTo>
                    <a:pt x="193110" y="50985"/>
                    <a:pt x="193241" y="50691"/>
                    <a:pt x="193241" y="50365"/>
                  </a:cubicBezTo>
                  <a:cubicBezTo>
                    <a:pt x="193241" y="50235"/>
                    <a:pt x="193208" y="50072"/>
                    <a:pt x="193110" y="49908"/>
                  </a:cubicBezTo>
                  <a:cubicBezTo>
                    <a:pt x="192958" y="49648"/>
                    <a:pt x="192646" y="49503"/>
                    <a:pt x="192340" y="49503"/>
                  </a:cubicBezTo>
                  <a:close/>
                  <a:moveTo>
                    <a:pt x="15870" y="49789"/>
                  </a:moveTo>
                  <a:cubicBezTo>
                    <a:pt x="15571" y="49789"/>
                    <a:pt x="15285" y="49926"/>
                    <a:pt x="15136" y="50202"/>
                  </a:cubicBezTo>
                  <a:cubicBezTo>
                    <a:pt x="14908" y="50594"/>
                    <a:pt x="15006" y="51181"/>
                    <a:pt x="15430" y="51409"/>
                  </a:cubicBezTo>
                  <a:cubicBezTo>
                    <a:pt x="15591" y="51512"/>
                    <a:pt x="15760" y="51559"/>
                    <a:pt x="15921" y="51559"/>
                  </a:cubicBezTo>
                  <a:cubicBezTo>
                    <a:pt x="16218" y="51559"/>
                    <a:pt x="16489" y="51402"/>
                    <a:pt x="16637" y="51148"/>
                  </a:cubicBezTo>
                  <a:cubicBezTo>
                    <a:pt x="16735" y="51018"/>
                    <a:pt x="16767" y="50854"/>
                    <a:pt x="16767" y="50659"/>
                  </a:cubicBezTo>
                  <a:cubicBezTo>
                    <a:pt x="16767" y="50365"/>
                    <a:pt x="16637" y="50072"/>
                    <a:pt x="16343" y="49908"/>
                  </a:cubicBezTo>
                  <a:cubicBezTo>
                    <a:pt x="16195" y="49829"/>
                    <a:pt x="16030" y="49789"/>
                    <a:pt x="15870" y="49789"/>
                  </a:cubicBezTo>
                  <a:close/>
                  <a:moveTo>
                    <a:pt x="195846" y="55697"/>
                  </a:moveTo>
                  <a:cubicBezTo>
                    <a:pt x="195714" y="55697"/>
                    <a:pt x="195581" y="55724"/>
                    <a:pt x="195459" y="55780"/>
                  </a:cubicBezTo>
                  <a:cubicBezTo>
                    <a:pt x="195035" y="55976"/>
                    <a:pt x="194839" y="56530"/>
                    <a:pt x="195068" y="56954"/>
                  </a:cubicBezTo>
                  <a:cubicBezTo>
                    <a:pt x="195231" y="57258"/>
                    <a:pt x="195545" y="57428"/>
                    <a:pt x="195878" y="57428"/>
                  </a:cubicBezTo>
                  <a:cubicBezTo>
                    <a:pt x="196010" y="57428"/>
                    <a:pt x="196145" y="57401"/>
                    <a:pt x="196274" y="57346"/>
                  </a:cubicBezTo>
                  <a:cubicBezTo>
                    <a:pt x="196535" y="57183"/>
                    <a:pt x="196764" y="56857"/>
                    <a:pt x="196699" y="56563"/>
                  </a:cubicBezTo>
                  <a:cubicBezTo>
                    <a:pt x="196699" y="56432"/>
                    <a:pt x="196699" y="56269"/>
                    <a:pt x="196633" y="56139"/>
                  </a:cubicBezTo>
                  <a:cubicBezTo>
                    <a:pt x="196494" y="55860"/>
                    <a:pt x="196172" y="55697"/>
                    <a:pt x="195846" y="55697"/>
                  </a:cubicBezTo>
                  <a:close/>
                  <a:moveTo>
                    <a:pt x="12431" y="55949"/>
                  </a:moveTo>
                  <a:cubicBezTo>
                    <a:pt x="12122" y="55949"/>
                    <a:pt x="11811" y="56124"/>
                    <a:pt x="11679" y="56432"/>
                  </a:cubicBezTo>
                  <a:cubicBezTo>
                    <a:pt x="11418" y="56857"/>
                    <a:pt x="11581" y="57378"/>
                    <a:pt x="12037" y="57607"/>
                  </a:cubicBezTo>
                  <a:cubicBezTo>
                    <a:pt x="12175" y="57691"/>
                    <a:pt x="12322" y="57731"/>
                    <a:pt x="12467" y="57731"/>
                  </a:cubicBezTo>
                  <a:cubicBezTo>
                    <a:pt x="12769" y="57731"/>
                    <a:pt x="13057" y="57557"/>
                    <a:pt x="13212" y="57248"/>
                  </a:cubicBezTo>
                  <a:cubicBezTo>
                    <a:pt x="13277" y="57117"/>
                    <a:pt x="13310" y="56987"/>
                    <a:pt x="13342" y="56857"/>
                  </a:cubicBezTo>
                  <a:cubicBezTo>
                    <a:pt x="13342" y="56530"/>
                    <a:pt x="13147" y="56237"/>
                    <a:pt x="12853" y="56074"/>
                  </a:cubicBezTo>
                  <a:cubicBezTo>
                    <a:pt x="12726" y="55989"/>
                    <a:pt x="12579" y="55949"/>
                    <a:pt x="12431" y="55949"/>
                  </a:cubicBezTo>
                  <a:close/>
                  <a:moveTo>
                    <a:pt x="198921" y="61985"/>
                  </a:moveTo>
                  <a:cubicBezTo>
                    <a:pt x="198797" y="61985"/>
                    <a:pt x="198673" y="62014"/>
                    <a:pt x="198558" y="62076"/>
                  </a:cubicBezTo>
                  <a:cubicBezTo>
                    <a:pt x="198101" y="62271"/>
                    <a:pt x="197905" y="62793"/>
                    <a:pt x="198101" y="63250"/>
                  </a:cubicBezTo>
                  <a:cubicBezTo>
                    <a:pt x="198222" y="63587"/>
                    <a:pt x="198538" y="63782"/>
                    <a:pt x="198879" y="63782"/>
                  </a:cubicBezTo>
                  <a:cubicBezTo>
                    <a:pt x="199000" y="63782"/>
                    <a:pt x="199123" y="63758"/>
                    <a:pt x="199243" y="63707"/>
                  </a:cubicBezTo>
                  <a:cubicBezTo>
                    <a:pt x="199602" y="63511"/>
                    <a:pt x="199765" y="63217"/>
                    <a:pt x="199765" y="62891"/>
                  </a:cubicBezTo>
                  <a:cubicBezTo>
                    <a:pt x="199765" y="62761"/>
                    <a:pt x="199732" y="62630"/>
                    <a:pt x="199700" y="62500"/>
                  </a:cubicBezTo>
                  <a:cubicBezTo>
                    <a:pt x="199581" y="62191"/>
                    <a:pt x="199254" y="61985"/>
                    <a:pt x="198921" y="61985"/>
                  </a:cubicBezTo>
                  <a:close/>
                  <a:moveTo>
                    <a:pt x="9423" y="62312"/>
                  </a:moveTo>
                  <a:cubicBezTo>
                    <a:pt x="9088" y="62312"/>
                    <a:pt x="8755" y="62517"/>
                    <a:pt x="8612" y="62826"/>
                  </a:cubicBezTo>
                  <a:cubicBezTo>
                    <a:pt x="8417" y="63283"/>
                    <a:pt x="8612" y="63805"/>
                    <a:pt x="9069" y="64033"/>
                  </a:cubicBezTo>
                  <a:cubicBezTo>
                    <a:pt x="9188" y="64084"/>
                    <a:pt x="9310" y="64108"/>
                    <a:pt x="9428" y="64108"/>
                  </a:cubicBezTo>
                  <a:cubicBezTo>
                    <a:pt x="9761" y="64108"/>
                    <a:pt x="10066" y="63914"/>
                    <a:pt x="10211" y="63576"/>
                  </a:cubicBezTo>
                  <a:lnTo>
                    <a:pt x="10309" y="63217"/>
                  </a:lnTo>
                  <a:cubicBezTo>
                    <a:pt x="10309" y="62891"/>
                    <a:pt x="10113" y="62565"/>
                    <a:pt x="9787" y="62402"/>
                  </a:cubicBezTo>
                  <a:cubicBezTo>
                    <a:pt x="9672" y="62340"/>
                    <a:pt x="9547" y="62312"/>
                    <a:pt x="9423" y="62312"/>
                  </a:cubicBezTo>
                  <a:close/>
                  <a:moveTo>
                    <a:pt x="201483" y="68518"/>
                  </a:moveTo>
                  <a:cubicBezTo>
                    <a:pt x="201389" y="68518"/>
                    <a:pt x="201293" y="68534"/>
                    <a:pt x="201200" y="68567"/>
                  </a:cubicBezTo>
                  <a:cubicBezTo>
                    <a:pt x="200743" y="68730"/>
                    <a:pt x="200515" y="69285"/>
                    <a:pt x="200678" y="69709"/>
                  </a:cubicBezTo>
                  <a:cubicBezTo>
                    <a:pt x="200808" y="70073"/>
                    <a:pt x="201166" y="70312"/>
                    <a:pt x="201537" y="70312"/>
                  </a:cubicBezTo>
                  <a:cubicBezTo>
                    <a:pt x="201631" y="70312"/>
                    <a:pt x="201727" y="70296"/>
                    <a:pt x="201820" y="70263"/>
                  </a:cubicBezTo>
                  <a:cubicBezTo>
                    <a:pt x="202179" y="70133"/>
                    <a:pt x="202374" y="69807"/>
                    <a:pt x="202374" y="69383"/>
                  </a:cubicBezTo>
                  <a:cubicBezTo>
                    <a:pt x="202374" y="69317"/>
                    <a:pt x="202374" y="69187"/>
                    <a:pt x="202342" y="69122"/>
                  </a:cubicBezTo>
                  <a:cubicBezTo>
                    <a:pt x="202212" y="68758"/>
                    <a:pt x="201854" y="68518"/>
                    <a:pt x="201483" y="68518"/>
                  </a:cubicBezTo>
                  <a:close/>
                  <a:moveTo>
                    <a:pt x="6795" y="68906"/>
                  </a:moveTo>
                  <a:cubicBezTo>
                    <a:pt x="6425" y="68906"/>
                    <a:pt x="6098" y="69123"/>
                    <a:pt x="5970" y="69480"/>
                  </a:cubicBezTo>
                  <a:cubicBezTo>
                    <a:pt x="5807" y="69970"/>
                    <a:pt x="6035" y="70459"/>
                    <a:pt x="6492" y="70622"/>
                  </a:cubicBezTo>
                  <a:cubicBezTo>
                    <a:pt x="6599" y="70658"/>
                    <a:pt x="6706" y="70675"/>
                    <a:pt x="6809" y="70675"/>
                  </a:cubicBezTo>
                  <a:cubicBezTo>
                    <a:pt x="7179" y="70675"/>
                    <a:pt x="7506" y="70457"/>
                    <a:pt x="7634" y="70100"/>
                  </a:cubicBezTo>
                  <a:cubicBezTo>
                    <a:pt x="7666" y="69970"/>
                    <a:pt x="7666" y="69904"/>
                    <a:pt x="7666" y="69774"/>
                  </a:cubicBezTo>
                  <a:cubicBezTo>
                    <a:pt x="7666" y="69415"/>
                    <a:pt x="7471" y="69089"/>
                    <a:pt x="7112" y="68958"/>
                  </a:cubicBezTo>
                  <a:cubicBezTo>
                    <a:pt x="7005" y="68923"/>
                    <a:pt x="6898" y="68906"/>
                    <a:pt x="6795" y="68906"/>
                  </a:cubicBezTo>
                  <a:close/>
                  <a:moveTo>
                    <a:pt x="203657" y="75251"/>
                  </a:moveTo>
                  <a:cubicBezTo>
                    <a:pt x="203568" y="75251"/>
                    <a:pt x="203477" y="75262"/>
                    <a:pt x="203386" y="75287"/>
                  </a:cubicBezTo>
                  <a:cubicBezTo>
                    <a:pt x="202896" y="75385"/>
                    <a:pt x="202668" y="75874"/>
                    <a:pt x="202798" y="76363"/>
                  </a:cubicBezTo>
                  <a:cubicBezTo>
                    <a:pt x="202879" y="76768"/>
                    <a:pt x="203228" y="77016"/>
                    <a:pt x="203623" y="77016"/>
                  </a:cubicBezTo>
                  <a:cubicBezTo>
                    <a:pt x="203706" y="77016"/>
                    <a:pt x="203790" y="77006"/>
                    <a:pt x="203875" y="76983"/>
                  </a:cubicBezTo>
                  <a:cubicBezTo>
                    <a:pt x="204299" y="76853"/>
                    <a:pt x="204527" y="76526"/>
                    <a:pt x="204527" y="76135"/>
                  </a:cubicBezTo>
                  <a:cubicBezTo>
                    <a:pt x="204527" y="76037"/>
                    <a:pt x="204527" y="75972"/>
                    <a:pt x="204495" y="75874"/>
                  </a:cubicBezTo>
                  <a:cubicBezTo>
                    <a:pt x="204389" y="75476"/>
                    <a:pt x="204045" y="75251"/>
                    <a:pt x="203657" y="75251"/>
                  </a:cubicBezTo>
                  <a:close/>
                  <a:moveTo>
                    <a:pt x="4642" y="75612"/>
                  </a:moveTo>
                  <a:cubicBezTo>
                    <a:pt x="4247" y="75612"/>
                    <a:pt x="3898" y="75861"/>
                    <a:pt x="3817" y="76265"/>
                  </a:cubicBezTo>
                  <a:cubicBezTo>
                    <a:pt x="3687" y="76755"/>
                    <a:pt x="3915" y="77244"/>
                    <a:pt x="4404" y="77342"/>
                  </a:cubicBezTo>
                  <a:cubicBezTo>
                    <a:pt x="4484" y="77363"/>
                    <a:pt x="4564" y="77373"/>
                    <a:pt x="4642" y="77373"/>
                  </a:cubicBezTo>
                  <a:cubicBezTo>
                    <a:pt x="5044" y="77373"/>
                    <a:pt x="5404" y="77110"/>
                    <a:pt x="5513" y="76755"/>
                  </a:cubicBezTo>
                  <a:cubicBezTo>
                    <a:pt x="5546" y="76657"/>
                    <a:pt x="5546" y="76592"/>
                    <a:pt x="5546" y="76494"/>
                  </a:cubicBezTo>
                  <a:cubicBezTo>
                    <a:pt x="5546" y="76102"/>
                    <a:pt x="5318" y="75776"/>
                    <a:pt x="4894" y="75646"/>
                  </a:cubicBezTo>
                  <a:cubicBezTo>
                    <a:pt x="4809" y="75623"/>
                    <a:pt x="4725" y="75612"/>
                    <a:pt x="4642" y="75612"/>
                  </a:cubicBezTo>
                  <a:close/>
                  <a:moveTo>
                    <a:pt x="205282" y="82063"/>
                  </a:moveTo>
                  <a:cubicBezTo>
                    <a:pt x="205238" y="82063"/>
                    <a:pt x="205192" y="82066"/>
                    <a:pt x="205147" y="82072"/>
                  </a:cubicBezTo>
                  <a:cubicBezTo>
                    <a:pt x="204658" y="82202"/>
                    <a:pt x="204364" y="82659"/>
                    <a:pt x="204462" y="83148"/>
                  </a:cubicBezTo>
                  <a:cubicBezTo>
                    <a:pt x="204576" y="83574"/>
                    <a:pt x="204912" y="83852"/>
                    <a:pt x="205320" y="83852"/>
                  </a:cubicBezTo>
                  <a:cubicBezTo>
                    <a:pt x="205381" y="83852"/>
                    <a:pt x="205443" y="83846"/>
                    <a:pt x="205506" y="83833"/>
                  </a:cubicBezTo>
                  <a:cubicBezTo>
                    <a:pt x="205930" y="83768"/>
                    <a:pt x="206224" y="83376"/>
                    <a:pt x="206224" y="82952"/>
                  </a:cubicBezTo>
                  <a:lnTo>
                    <a:pt x="206224" y="82789"/>
                  </a:lnTo>
                  <a:cubicBezTo>
                    <a:pt x="206105" y="82345"/>
                    <a:pt x="205718" y="82063"/>
                    <a:pt x="205282" y="82063"/>
                  </a:cubicBezTo>
                  <a:close/>
                  <a:moveTo>
                    <a:pt x="3009" y="82477"/>
                  </a:moveTo>
                  <a:cubicBezTo>
                    <a:pt x="2588" y="82477"/>
                    <a:pt x="2206" y="82755"/>
                    <a:pt x="2121" y="83181"/>
                  </a:cubicBezTo>
                  <a:cubicBezTo>
                    <a:pt x="2056" y="83670"/>
                    <a:pt x="2349" y="84159"/>
                    <a:pt x="2839" y="84257"/>
                  </a:cubicBezTo>
                  <a:cubicBezTo>
                    <a:pt x="2884" y="84263"/>
                    <a:pt x="2930" y="84266"/>
                    <a:pt x="2975" y="84266"/>
                  </a:cubicBezTo>
                  <a:cubicBezTo>
                    <a:pt x="3415" y="84266"/>
                    <a:pt x="3823" y="83983"/>
                    <a:pt x="3882" y="83540"/>
                  </a:cubicBezTo>
                  <a:lnTo>
                    <a:pt x="3882" y="83344"/>
                  </a:lnTo>
                  <a:cubicBezTo>
                    <a:pt x="3882" y="82952"/>
                    <a:pt x="3589" y="82561"/>
                    <a:pt x="3197" y="82496"/>
                  </a:cubicBezTo>
                  <a:cubicBezTo>
                    <a:pt x="3134" y="82483"/>
                    <a:pt x="3071" y="82477"/>
                    <a:pt x="3009" y="82477"/>
                  </a:cubicBezTo>
                  <a:close/>
                  <a:moveTo>
                    <a:pt x="206502" y="89045"/>
                  </a:moveTo>
                  <a:cubicBezTo>
                    <a:pt x="206464" y="89045"/>
                    <a:pt x="206425" y="89047"/>
                    <a:pt x="206387" y="89052"/>
                  </a:cubicBezTo>
                  <a:cubicBezTo>
                    <a:pt x="205930" y="89118"/>
                    <a:pt x="205571" y="89574"/>
                    <a:pt x="205636" y="90064"/>
                  </a:cubicBezTo>
                  <a:cubicBezTo>
                    <a:pt x="205726" y="90511"/>
                    <a:pt x="206088" y="90822"/>
                    <a:pt x="206524" y="90822"/>
                  </a:cubicBezTo>
                  <a:cubicBezTo>
                    <a:pt x="206564" y="90822"/>
                    <a:pt x="206606" y="90819"/>
                    <a:pt x="206648" y="90814"/>
                  </a:cubicBezTo>
                  <a:cubicBezTo>
                    <a:pt x="207104" y="90716"/>
                    <a:pt x="207430" y="90357"/>
                    <a:pt x="207365" y="89900"/>
                  </a:cubicBezTo>
                  <a:lnTo>
                    <a:pt x="207365" y="89803"/>
                  </a:lnTo>
                  <a:cubicBezTo>
                    <a:pt x="207305" y="89382"/>
                    <a:pt x="206941" y="89045"/>
                    <a:pt x="206502" y="89045"/>
                  </a:cubicBezTo>
                  <a:close/>
                  <a:moveTo>
                    <a:pt x="1787" y="89492"/>
                  </a:moveTo>
                  <a:cubicBezTo>
                    <a:pt x="1379" y="89492"/>
                    <a:pt x="1065" y="89796"/>
                    <a:pt x="979" y="90227"/>
                  </a:cubicBezTo>
                  <a:cubicBezTo>
                    <a:pt x="914" y="90683"/>
                    <a:pt x="1240" y="91140"/>
                    <a:pt x="1730" y="91205"/>
                  </a:cubicBezTo>
                  <a:cubicBezTo>
                    <a:pt x="1766" y="91210"/>
                    <a:pt x="1802" y="91213"/>
                    <a:pt x="1838" y="91213"/>
                  </a:cubicBezTo>
                  <a:cubicBezTo>
                    <a:pt x="2251" y="91213"/>
                    <a:pt x="2618" y="90875"/>
                    <a:pt x="2708" y="90455"/>
                  </a:cubicBezTo>
                  <a:cubicBezTo>
                    <a:pt x="2708" y="90390"/>
                    <a:pt x="2708" y="90357"/>
                    <a:pt x="2741" y="90357"/>
                  </a:cubicBezTo>
                  <a:cubicBezTo>
                    <a:pt x="2741" y="89933"/>
                    <a:pt x="2415" y="89542"/>
                    <a:pt x="1958" y="89509"/>
                  </a:cubicBezTo>
                  <a:cubicBezTo>
                    <a:pt x="1899" y="89497"/>
                    <a:pt x="1842" y="89492"/>
                    <a:pt x="1787" y="89492"/>
                  </a:cubicBezTo>
                  <a:close/>
                  <a:moveTo>
                    <a:pt x="207296" y="96064"/>
                  </a:moveTo>
                  <a:cubicBezTo>
                    <a:pt x="207276" y="96064"/>
                    <a:pt x="207255" y="96064"/>
                    <a:pt x="207235" y="96066"/>
                  </a:cubicBezTo>
                  <a:cubicBezTo>
                    <a:pt x="206745" y="96098"/>
                    <a:pt x="206387" y="96522"/>
                    <a:pt x="206419" y="97012"/>
                  </a:cubicBezTo>
                  <a:cubicBezTo>
                    <a:pt x="206450" y="97480"/>
                    <a:pt x="206841" y="97829"/>
                    <a:pt x="207304" y="97829"/>
                  </a:cubicBezTo>
                  <a:cubicBezTo>
                    <a:pt x="207324" y="97829"/>
                    <a:pt x="207345" y="97828"/>
                    <a:pt x="207365" y="97827"/>
                  </a:cubicBezTo>
                  <a:cubicBezTo>
                    <a:pt x="207789" y="97794"/>
                    <a:pt x="208181" y="97403"/>
                    <a:pt x="208181" y="96914"/>
                  </a:cubicBezTo>
                  <a:lnTo>
                    <a:pt x="208181" y="96881"/>
                  </a:lnTo>
                  <a:cubicBezTo>
                    <a:pt x="208118" y="96412"/>
                    <a:pt x="207757" y="96064"/>
                    <a:pt x="207296" y="96064"/>
                  </a:cubicBezTo>
                  <a:close/>
                  <a:moveTo>
                    <a:pt x="1146" y="96422"/>
                  </a:moveTo>
                  <a:cubicBezTo>
                    <a:pt x="683" y="96422"/>
                    <a:pt x="293" y="96771"/>
                    <a:pt x="262" y="97240"/>
                  </a:cubicBezTo>
                  <a:cubicBezTo>
                    <a:pt x="229" y="97729"/>
                    <a:pt x="588" y="98153"/>
                    <a:pt x="1077" y="98186"/>
                  </a:cubicBezTo>
                  <a:cubicBezTo>
                    <a:pt x="1098" y="98187"/>
                    <a:pt x="1118" y="98188"/>
                    <a:pt x="1139" y="98188"/>
                  </a:cubicBezTo>
                  <a:cubicBezTo>
                    <a:pt x="1599" y="98188"/>
                    <a:pt x="1961" y="97839"/>
                    <a:pt x="2023" y="97370"/>
                  </a:cubicBezTo>
                  <a:lnTo>
                    <a:pt x="2023" y="97338"/>
                  </a:lnTo>
                  <a:cubicBezTo>
                    <a:pt x="2023" y="96848"/>
                    <a:pt x="1632" y="96457"/>
                    <a:pt x="1208" y="96424"/>
                  </a:cubicBezTo>
                  <a:cubicBezTo>
                    <a:pt x="1187" y="96423"/>
                    <a:pt x="1166" y="96422"/>
                    <a:pt x="1146" y="96422"/>
                  </a:cubicBezTo>
                  <a:close/>
                  <a:moveTo>
                    <a:pt x="207561" y="103079"/>
                  </a:moveTo>
                  <a:cubicBezTo>
                    <a:pt x="207072" y="103079"/>
                    <a:pt x="206648" y="103503"/>
                    <a:pt x="206648" y="103960"/>
                  </a:cubicBezTo>
                  <a:lnTo>
                    <a:pt x="206648" y="104090"/>
                  </a:lnTo>
                  <a:lnTo>
                    <a:pt x="206648" y="104221"/>
                  </a:lnTo>
                  <a:cubicBezTo>
                    <a:pt x="206648" y="104710"/>
                    <a:pt x="207072" y="105134"/>
                    <a:pt x="207561" y="105134"/>
                  </a:cubicBezTo>
                  <a:cubicBezTo>
                    <a:pt x="208050" y="105134"/>
                    <a:pt x="208409" y="104742"/>
                    <a:pt x="208442" y="104221"/>
                  </a:cubicBezTo>
                  <a:lnTo>
                    <a:pt x="208442" y="104090"/>
                  </a:lnTo>
                  <a:lnTo>
                    <a:pt x="208442" y="103960"/>
                  </a:lnTo>
                  <a:cubicBezTo>
                    <a:pt x="208442" y="103503"/>
                    <a:pt x="208050" y="103079"/>
                    <a:pt x="207561" y="103079"/>
                  </a:cubicBezTo>
                  <a:close/>
                  <a:moveTo>
                    <a:pt x="914" y="103438"/>
                  </a:moveTo>
                  <a:cubicBezTo>
                    <a:pt x="425" y="103438"/>
                    <a:pt x="1" y="103862"/>
                    <a:pt x="1" y="104351"/>
                  </a:cubicBezTo>
                  <a:cubicBezTo>
                    <a:pt x="1" y="104840"/>
                    <a:pt x="425" y="105232"/>
                    <a:pt x="914" y="105232"/>
                  </a:cubicBezTo>
                  <a:cubicBezTo>
                    <a:pt x="1403" y="105232"/>
                    <a:pt x="1762" y="104873"/>
                    <a:pt x="1795" y="104351"/>
                  </a:cubicBezTo>
                  <a:cubicBezTo>
                    <a:pt x="1795" y="103862"/>
                    <a:pt x="1403" y="103438"/>
                    <a:pt x="914" y="103438"/>
                  </a:cubicBezTo>
                  <a:close/>
                  <a:moveTo>
                    <a:pt x="207304" y="110416"/>
                  </a:moveTo>
                  <a:cubicBezTo>
                    <a:pt x="206841" y="110416"/>
                    <a:pt x="206450" y="110765"/>
                    <a:pt x="206419" y="111234"/>
                  </a:cubicBezTo>
                  <a:cubicBezTo>
                    <a:pt x="206387" y="111723"/>
                    <a:pt x="206745" y="112115"/>
                    <a:pt x="207235" y="112180"/>
                  </a:cubicBezTo>
                  <a:cubicBezTo>
                    <a:pt x="207255" y="112181"/>
                    <a:pt x="207276" y="112182"/>
                    <a:pt x="207296" y="112182"/>
                  </a:cubicBezTo>
                  <a:cubicBezTo>
                    <a:pt x="207757" y="112182"/>
                    <a:pt x="208118" y="111833"/>
                    <a:pt x="208181" y="111364"/>
                  </a:cubicBezTo>
                  <a:lnTo>
                    <a:pt x="208181" y="111266"/>
                  </a:lnTo>
                  <a:cubicBezTo>
                    <a:pt x="208181" y="110842"/>
                    <a:pt x="207789" y="110451"/>
                    <a:pt x="207365" y="110418"/>
                  </a:cubicBezTo>
                  <a:cubicBezTo>
                    <a:pt x="207345" y="110417"/>
                    <a:pt x="207324" y="110416"/>
                    <a:pt x="207304" y="110416"/>
                  </a:cubicBezTo>
                  <a:close/>
                  <a:moveTo>
                    <a:pt x="1183" y="110542"/>
                  </a:moveTo>
                  <a:cubicBezTo>
                    <a:pt x="1149" y="110542"/>
                    <a:pt x="1113" y="110544"/>
                    <a:pt x="1077" y="110549"/>
                  </a:cubicBezTo>
                  <a:cubicBezTo>
                    <a:pt x="588" y="110581"/>
                    <a:pt x="229" y="111005"/>
                    <a:pt x="262" y="111495"/>
                  </a:cubicBezTo>
                  <a:cubicBezTo>
                    <a:pt x="293" y="111963"/>
                    <a:pt x="683" y="112312"/>
                    <a:pt x="1146" y="112312"/>
                  </a:cubicBezTo>
                  <a:cubicBezTo>
                    <a:pt x="1166" y="112312"/>
                    <a:pt x="1187" y="112312"/>
                    <a:pt x="1208" y="112310"/>
                  </a:cubicBezTo>
                  <a:cubicBezTo>
                    <a:pt x="1664" y="112245"/>
                    <a:pt x="2023" y="111886"/>
                    <a:pt x="2023" y="111430"/>
                  </a:cubicBezTo>
                  <a:lnTo>
                    <a:pt x="2023" y="111364"/>
                  </a:lnTo>
                  <a:cubicBezTo>
                    <a:pt x="1963" y="110911"/>
                    <a:pt x="1622" y="110542"/>
                    <a:pt x="1183" y="110542"/>
                  </a:cubicBezTo>
                  <a:close/>
                  <a:moveTo>
                    <a:pt x="206682" y="117429"/>
                  </a:moveTo>
                  <a:cubicBezTo>
                    <a:pt x="206248" y="117429"/>
                    <a:pt x="205829" y="117748"/>
                    <a:pt x="205767" y="118214"/>
                  </a:cubicBezTo>
                  <a:cubicBezTo>
                    <a:pt x="205669" y="118639"/>
                    <a:pt x="205995" y="119095"/>
                    <a:pt x="206484" y="119193"/>
                  </a:cubicBezTo>
                  <a:cubicBezTo>
                    <a:pt x="206507" y="119195"/>
                    <a:pt x="206529" y="119195"/>
                    <a:pt x="206552" y="119195"/>
                  </a:cubicBezTo>
                  <a:cubicBezTo>
                    <a:pt x="207012" y="119195"/>
                    <a:pt x="207401" y="118877"/>
                    <a:pt x="207463" y="118410"/>
                  </a:cubicBezTo>
                  <a:cubicBezTo>
                    <a:pt x="207463" y="118378"/>
                    <a:pt x="207463" y="118345"/>
                    <a:pt x="207528" y="118280"/>
                  </a:cubicBezTo>
                  <a:cubicBezTo>
                    <a:pt x="207528" y="117888"/>
                    <a:pt x="207202" y="117529"/>
                    <a:pt x="206745" y="117432"/>
                  </a:cubicBezTo>
                  <a:cubicBezTo>
                    <a:pt x="206724" y="117430"/>
                    <a:pt x="206703" y="117429"/>
                    <a:pt x="206682" y="117429"/>
                  </a:cubicBezTo>
                  <a:close/>
                  <a:moveTo>
                    <a:pt x="1845" y="117587"/>
                  </a:moveTo>
                  <a:cubicBezTo>
                    <a:pt x="1807" y="117587"/>
                    <a:pt x="1768" y="117590"/>
                    <a:pt x="1730" y="117595"/>
                  </a:cubicBezTo>
                  <a:cubicBezTo>
                    <a:pt x="1273" y="117627"/>
                    <a:pt x="914" y="118084"/>
                    <a:pt x="979" y="118573"/>
                  </a:cubicBezTo>
                  <a:cubicBezTo>
                    <a:pt x="1039" y="118994"/>
                    <a:pt x="1404" y="119331"/>
                    <a:pt x="1843" y="119331"/>
                  </a:cubicBezTo>
                  <a:cubicBezTo>
                    <a:pt x="1881" y="119331"/>
                    <a:pt x="1919" y="119329"/>
                    <a:pt x="1958" y="119324"/>
                  </a:cubicBezTo>
                  <a:cubicBezTo>
                    <a:pt x="2415" y="119258"/>
                    <a:pt x="2741" y="118867"/>
                    <a:pt x="2708" y="118443"/>
                  </a:cubicBezTo>
                  <a:lnTo>
                    <a:pt x="2708" y="118345"/>
                  </a:lnTo>
                  <a:cubicBezTo>
                    <a:pt x="2678" y="117925"/>
                    <a:pt x="2289" y="117587"/>
                    <a:pt x="1845" y="117587"/>
                  </a:cubicBezTo>
                  <a:close/>
                  <a:moveTo>
                    <a:pt x="205435" y="124338"/>
                  </a:moveTo>
                  <a:cubicBezTo>
                    <a:pt x="204994" y="124338"/>
                    <a:pt x="204583" y="124621"/>
                    <a:pt x="204495" y="125065"/>
                  </a:cubicBezTo>
                  <a:cubicBezTo>
                    <a:pt x="204429" y="125554"/>
                    <a:pt x="204690" y="126043"/>
                    <a:pt x="205180" y="126108"/>
                  </a:cubicBezTo>
                  <a:cubicBezTo>
                    <a:pt x="205243" y="126121"/>
                    <a:pt x="205306" y="126127"/>
                    <a:pt x="205368" y="126127"/>
                  </a:cubicBezTo>
                  <a:cubicBezTo>
                    <a:pt x="205789" y="126127"/>
                    <a:pt x="206171" y="125850"/>
                    <a:pt x="206256" y="125423"/>
                  </a:cubicBezTo>
                  <a:cubicBezTo>
                    <a:pt x="206289" y="125391"/>
                    <a:pt x="206289" y="125293"/>
                    <a:pt x="206256" y="125228"/>
                  </a:cubicBezTo>
                  <a:cubicBezTo>
                    <a:pt x="206256" y="124804"/>
                    <a:pt x="205963" y="124445"/>
                    <a:pt x="205571" y="124347"/>
                  </a:cubicBezTo>
                  <a:cubicBezTo>
                    <a:pt x="205526" y="124341"/>
                    <a:pt x="205480" y="124338"/>
                    <a:pt x="205435" y="124338"/>
                  </a:cubicBezTo>
                  <a:close/>
                  <a:moveTo>
                    <a:pt x="3007" y="124468"/>
                  </a:moveTo>
                  <a:cubicBezTo>
                    <a:pt x="2962" y="124468"/>
                    <a:pt x="2917" y="124471"/>
                    <a:pt x="2871" y="124478"/>
                  </a:cubicBezTo>
                  <a:cubicBezTo>
                    <a:pt x="2382" y="124608"/>
                    <a:pt x="2088" y="125065"/>
                    <a:pt x="2186" y="125554"/>
                  </a:cubicBezTo>
                  <a:cubicBezTo>
                    <a:pt x="2271" y="125980"/>
                    <a:pt x="2629" y="126258"/>
                    <a:pt x="3043" y="126258"/>
                  </a:cubicBezTo>
                  <a:cubicBezTo>
                    <a:pt x="3104" y="126258"/>
                    <a:pt x="3167" y="126252"/>
                    <a:pt x="3230" y="126239"/>
                  </a:cubicBezTo>
                  <a:cubicBezTo>
                    <a:pt x="3687" y="126174"/>
                    <a:pt x="3948" y="125782"/>
                    <a:pt x="3915" y="125326"/>
                  </a:cubicBezTo>
                  <a:lnTo>
                    <a:pt x="3915" y="125163"/>
                  </a:lnTo>
                  <a:cubicBezTo>
                    <a:pt x="3826" y="124748"/>
                    <a:pt x="3443" y="124468"/>
                    <a:pt x="3007" y="124468"/>
                  </a:cubicBezTo>
                  <a:close/>
                  <a:moveTo>
                    <a:pt x="203721" y="131229"/>
                  </a:moveTo>
                  <a:cubicBezTo>
                    <a:pt x="203325" y="131229"/>
                    <a:pt x="202972" y="131478"/>
                    <a:pt x="202864" y="131882"/>
                  </a:cubicBezTo>
                  <a:cubicBezTo>
                    <a:pt x="202733" y="132372"/>
                    <a:pt x="202994" y="132861"/>
                    <a:pt x="203483" y="132959"/>
                  </a:cubicBezTo>
                  <a:cubicBezTo>
                    <a:pt x="203575" y="132983"/>
                    <a:pt x="203666" y="132995"/>
                    <a:pt x="203755" y="132995"/>
                  </a:cubicBezTo>
                  <a:cubicBezTo>
                    <a:pt x="204143" y="132995"/>
                    <a:pt x="204486" y="132770"/>
                    <a:pt x="204593" y="132372"/>
                  </a:cubicBezTo>
                  <a:cubicBezTo>
                    <a:pt x="204593" y="132274"/>
                    <a:pt x="204625" y="132208"/>
                    <a:pt x="204625" y="132111"/>
                  </a:cubicBezTo>
                  <a:cubicBezTo>
                    <a:pt x="204625" y="131719"/>
                    <a:pt x="204364" y="131393"/>
                    <a:pt x="203973" y="131262"/>
                  </a:cubicBezTo>
                  <a:cubicBezTo>
                    <a:pt x="203888" y="131240"/>
                    <a:pt x="203804" y="131229"/>
                    <a:pt x="203721" y="131229"/>
                  </a:cubicBezTo>
                  <a:close/>
                  <a:moveTo>
                    <a:pt x="4774" y="131357"/>
                  </a:moveTo>
                  <a:cubicBezTo>
                    <a:pt x="4685" y="131357"/>
                    <a:pt x="4594" y="131369"/>
                    <a:pt x="4502" y="131393"/>
                  </a:cubicBezTo>
                  <a:cubicBezTo>
                    <a:pt x="4013" y="131556"/>
                    <a:pt x="3752" y="132045"/>
                    <a:pt x="3882" y="132469"/>
                  </a:cubicBezTo>
                  <a:cubicBezTo>
                    <a:pt x="3990" y="132874"/>
                    <a:pt x="4344" y="133123"/>
                    <a:pt x="4740" y="133123"/>
                  </a:cubicBezTo>
                  <a:cubicBezTo>
                    <a:pt x="4822" y="133123"/>
                    <a:pt x="4907" y="133112"/>
                    <a:pt x="4992" y="133089"/>
                  </a:cubicBezTo>
                  <a:cubicBezTo>
                    <a:pt x="5383" y="132959"/>
                    <a:pt x="5644" y="132632"/>
                    <a:pt x="5644" y="132241"/>
                  </a:cubicBezTo>
                  <a:cubicBezTo>
                    <a:pt x="5644" y="132143"/>
                    <a:pt x="5644" y="132078"/>
                    <a:pt x="5611" y="131980"/>
                  </a:cubicBezTo>
                  <a:cubicBezTo>
                    <a:pt x="5505" y="131582"/>
                    <a:pt x="5162" y="131357"/>
                    <a:pt x="4774" y="131357"/>
                  </a:cubicBezTo>
                  <a:close/>
                  <a:moveTo>
                    <a:pt x="201587" y="137933"/>
                  </a:moveTo>
                  <a:cubicBezTo>
                    <a:pt x="201209" y="137933"/>
                    <a:pt x="200873" y="138167"/>
                    <a:pt x="200743" y="138504"/>
                  </a:cubicBezTo>
                  <a:cubicBezTo>
                    <a:pt x="200580" y="138993"/>
                    <a:pt x="200809" y="139483"/>
                    <a:pt x="201265" y="139646"/>
                  </a:cubicBezTo>
                  <a:cubicBezTo>
                    <a:pt x="201372" y="139681"/>
                    <a:pt x="201479" y="139698"/>
                    <a:pt x="201582" y="139698"/>
                  </a:cubicBezTo>
                  <a:cubicBezTo>
                    <a:pt x="201953" y="139698"/>
                    <a:pt x="202279" y="139481"/>
                    <a:pt x="202407" y="139124"/>
                  </a:cubicBezTo>
                  <a:cubicBezTo>
                    <a:pt x="202472" y="139059"/>
                    <a:pt x="202472" y="138928"/>
                    <a:pt x="202440" y="138798"/>
                  </a:cubicBezTo>
                  <a:cubicBezTo>
                    <a:pt x="202440" y="138439"/>
                    <a:pt x="202244" y="138113"/>
                    <a:pt x="201885" y="137982"/>
                  </a:cubicBezTo>
                  <a:cubicBezTo>
                    <a:pt x="201785" y="137949"/>
                    <a:pt x="201684" y="137933"/>
                    <a:pt x="201587" y="137933"/>
                  </a:cubicBezTo>
                  <a:close/>
                  <a:moveTo>
                    <a:pt x="6881" y="138060"/>
                  </a:moveTo>
                  <a:cubicBezTo>
                    <a:pt x="6781" y="138060"/>
                    <a:pt x="6682" y="138077"/>
                    <a:pt x="6590" y="138113"/>
                  </a:cubicBezTo>
                  <a:cubicBezTo>
                    <a:pt x="6133" y="138276"/>
                    <a:pt x="5872" y="138798"/>
                    <a:pt x="6035" y="139254"/>
                  </a:cubicBezTo>
                  <a:cubicBezTo>
                    <a:pt x="6163" y="139611"/>
                    <a:pt x="6530" y="139829"/>
                    <a:pt x="6886" y="139829"/>
                  </a:cubicBezTo>
                  <a:cubicBezTo>
                    <a:pt x="6986" y="139829"/>
                    <a:pt x="7085" y="139812"/>
                    <a:pt x="7177" y="139776"/>
                  </a:cubicBezTo>
                  <a:cubicBezTo>
                    <a:pt x="7569" y="139646"/>
                    <a:pt x="7764" y="139320"/>
                    <a:pt x="7764" y="138928"/>
                  </a:cubicBezTo>
                  <a:cubicBezTo>
                    <a:pt x="7764" y="138830"/>
                    <a:pt x="7764" y="138732"/>
                    <a:pt x="7732" y="138635"/>
                  </a:cubicBezTo>
                  <a:cubicBezTo>
                    <a:pt x="7604" y="138278"/>
                    <a:pt x="7237" y="138060"/>
                    <a:pt x="6881" y="138060"/>
                  </a:cubicBezTo>
                  <a:close/>
                  <a:moveTo>
                    <a:pt x="198955" y="144514"/>
                  </a:moveTo>
                  <a:cubicBezTo>
                    <a:pt x="198638" y="144514"/>
                    <a:pt x="198333" y="144719"/>
                    <a:pt x="198166" y="145028"/>
                  </a:cubicBezTo>
                  <a:cubicBezTo>
                    <a:pt x="197971" y="145452"/>
                    <a:pt x="198166" y="145974"/>
                    <a:pt x="198623" y="146170"/>
                  </a:cubicBezTo>
                  <a:cubicBezTo>
                    <a:pt x="198747" y="146232"/>
                    <a:pt x="198875" y="146260"/>
                    <a:pt x="199001" y="146260"/>
                  </a:cubicBezTo>
                  <a:cubicBezTo>
                    <a:pt x="199339" y="146260"/>
                    <a:pt x="199655" y="146055"/>
                    <a:pt x="199797" y="145746"/>
                  </a:cubicBezTo>
                  <a:cubicBezTo>
                    <a:pt x="199863" y="145648"/>
                    <a:pt x="199895" y="145517"/>
                    <a:pt x="199863" y="145419"/>
                  </a:cubicBezTo>
                  <a:cubicBezTo>
                    <a:pt x="199863" y="145093"/>
                    <a:pt x="199634" y="144767"/>
                    <a:pt x="199308" y="144604"/>
                  </a:cubicBezTo>
                  <a:cubicBezTo>
                    <a:pt x="199193" y="144542"/>
                    <a:pt x="199073" y="144514"/>
                    <a:pt x="198955" y="144514"/>
                  </a:cubicBezTo>
                  <a:close/>
                  <a:moveTo>
                    <a:pt x="9499" y="144626"/>
                  </a:moveTo>
                  <a:cubicBezTo>
                    <a:pt x="9377" y="144626"/>
                    <a:pt x="9254" y="144651"/>
                    <a:pt x="9134" y="144702"/>
                  </a:cubicBezTo>
                  <a:cubicBezTo>
                    <a:pt x="8710" y="144865"/>
                    <a:pt x="8482" y="145387"/>
                    <a:pt x="8710" y="145844"/>
                  </a:cubicBezTo>
                  <a:cubicBezTo>
                    <a:pt x="8831" y="146181"/>
                    <a:pt x="9147" y="146376"/>
                    <a:pt x="9488" y="146376"/>
                  </a:cubicBezTo>
                  <a:cubicBezTo>
                    <a:pt x="9609" y="146376"/>
                    <a:pt x="9733" y="146351"/>
                    <a:pt x="9852" y="146300"/>
                  </a:cubicBezTo>
                  <a:cubicBezTo>
                    <a:pt x="10178" y="146170"/>
                    <a:pt x="10374" y="145844"/>
                    <a:pt x="10406" y="145517"/>
                  </a:cubicBezTo>
                  <a:cubicBezTo>
                    <a:pt x="10406" y="145419"/>
                    <a:pt x="10374" y="145289"/>
                    <a:pt x="10341" y="145158"/>
                  </a:cubicBezTo>
                  <a:cubicBezTo>
                    <a:pt x="10173" y="144821"/>
                    <a:pt x="9844" y="144626"/>
                    <a:pt x="9499" y="144626"/>
                  </a:cubicBezTo>
                  <a:close/>
                  <a:moveTo>
                    <a:pt x="195964" y="150873"/>
                  </a:moveTo>
                  <a:cubicBezTo>
                    <a:pt x="195670" y="150873"/>
                    <a:pt x="195374" y="151047"/>
                    <a:pt x="195198" y="151356"/>
                  </a:cubicBezTo>
                  <a:cubicBezTo>
                    <a:pt x="194970" y="151780"/>
                    <a:pt x="195133" y="152335"/>
                    <a:pt x="195557" y="152531"/>
                  </a:cubicBezTo>
                  <a:cubicBezTo>
                    <a:pt x="195694" y="152615"/>
                    <a:pt x="195842" y="152655"/>
                    <a:pt x="195987" y="152655"/>
                  </a:cubicBezTo>
                  <a:cubicBezTo>
                    <a:pt x="196292" y="152655"/>
                    <a:pt x="196587" y="152481"/>
                    <a:pt x="196764" y="152172"/>
                  </a:cubicBezTo>
                  <a:cubicBezTo>
                    <a:pt x="196796" y="152041"/>
                    <a:pt x="196829" y="151878"/>
                    <a:pt x="196862" y="151780"/>
                  </a:cubicBezTo>
                  <a:cubicBezTo>
                    <a:pt x="196862" y="151454"/>
                    <a:pt x="196666" y="151161"/>
                    <a:pt x="196372" y="150997"/>
                  </a:cubicBezTo>
                  <a:cubicBezTo>
                    <a:pt x="196246" y="150913"/>
                    <a:pt x="196105" y="150873"/>
                    <a:pt x="195964" y="150873"/>
                  </a:cubicBezTo>
                  <a:close/>
                  <a:moveTo>
                    <a:pt x="12517" y="150981"/>
                  </a:moveTo>
                  <a:cubicBezTo>
                    <a:pt x="12386" y="150981"/>
                    <a:pt x="12256" y="151007"/>
                    <a:pt x="12135" y="151063"/>
                  </a:cubicBezTo>
                  <a:cubicBezTo>
                    <a:pt x="11711" y="151291"/>
                    <a:pt x="11548" y="151813"/>
                    <a:pt x="11744" y="152270"/>
                  </a:cubicBezTo>
                  <a:cubicBezTo>
                    <a:pt x="11906" y="152548"/>
                    <a:pt x="12218" y="152711"/>
                    <a:pt x="12549" y="152711"/>
                  </a:cubicBezTo>
                  <a:cubicBezTo>
                    <a:pt x="12683" y="152711"/>
                    <a:pt x="12819" y="152685"/>
                    <a:pt x="12951" y="152628"/>
                  </a:cubicBezTo>
                  <a:cubicBezTo>
                    <a:pt x="13212" y="152465"/>
                    <a:pt x="13440" y="152172"/>
                    <a:pt x="13375" y="151846"/>
                  </a:cubicBezTo>
                  <a:cubicBezTo>
                    <a:pt x="13375" y="151715"/>
                    <a:pt x="13375" y="151552"/>
                    <a:pt x="13310" y="151454"/>
                  </a:cubicBezTo>
                  <a:cubicBezTo>
                    <a:pt x="13169" y="151150"/>
                    <a:pt x="12845" y="150981"/>
                    <a:pt x="12517" y="150981"/>
                  </a:cubicBezTo>
                  <a:close/>
                  <a:moveTo>
                    <a:pt x="192468" y="157027"/>
                  </a:moveTo>
                  <a:cubicBezTo>
                    <a:pt x="192171" y="157027"/>
                    <a:pt x="191888" y="157171"/>
                    <a:pt x="191740" y="157424"/>
                  </a:cubicBezTo>
                  <a:cubicBezTo>
                    <a:pt x="191479" y="157880"/>
                    <a:pt x="191610" y="158402"/>
                    <a:pt x="192034" y="158663"/>
                  </a:cubicBezTo>
                  <a:cubicBezTo>
                    <a:pt x="192171" y="158743"/>
                    <a:pt x="192328" y="158783"/>
                    <a:pt x="192485" y="158783"/>
                  </a:cubicBezTo>
                  <a:cubicBezTo>
                    <a:pt x="192778" y="158783"/>
                    <a:pt x="193071" y="158645"/>
                    <a:pt x="193241" y="158370"/>
                  </a:cubicBezTo>
                  <a:cubicBezTo>
                    <a:pt x="193339" y="158239"/>
                    <a:pt x="193371" y="158076"/>
                    <a:pt x="193371" y="157880"/>
                  </a:cubicBezTo>
                  <a:cubicBezTo>
                    <a:pt x="193371" y="157587"/>
                    <a:pt x="193241" y="157326"/>
                    <a:pt x="192947" y="157163"/>
                  </a:cubicBezTo>
                  <a:cubicBezTo>
                    <a:pt x="192797" y="157070"/>
                    <a:pt x="192630" y="157027"/>
                    <a:pt x="192468" y="157027"/>
                  </a:cubicBezTo>
                  <a:close/>
                  <a:moveTo>
                    <a:pt x="15970" y="157108"/>
                  </a:moveTo>
                  <a:cubicBezTo>
                    <a:pt x="15808" y="157108"/>
                    <a:pt x="15644" y="157148"/>
                    <a:pt x="15495" y="157228"/>
                  </a:cubicBezTo>
                  <a:cubicBezTo>
                    <a:pt x="15104" y="157489"/>
                    <a:pt x="14973" y="158043"/>
                    <a:pt x="15202" y="158467"/>
                  </a:cubicBezTo>
                  <a:cubicBezTo>
                    <a:pt x="15370" y="158720"/>
                    <a:pt x="15661" y="158864"/>
                    <a:pt x="15960" y="158864"/>
                  </a:cubicBezTo>
                  <a:cubicBezTo>
                    <a:pt x="16124" y="158864"/>
                    <a:pt x="16291" y="158821"/>
                    <a:pt x="16441" y="158728"/>
                  </a:cubicBezTo>
                  <a:cubicBezTo>
                    <a:pt x="16735" y="158565"/>
                    <a:pt x="16898" y="158304"/>
                    <a:pt x="16865" y="157978"/>
                  </a:cubicBezTo>
                  <a:cubicBezTo>
                    <a:pt x="16865" y="157815"/>
                    <a:pt x="16800" y="157652"/>
                    <a:pt x="16735" y="157521"/>
                  </a:cubicBezTo>
                  <a:cubicBezTo>
                    <a:pt x="16565" y="157246"/>
                    <a:pt x="16271" y="157108"/>
                    <a:pt x="15970" y="157108"/>
                  </a:cubicBezTo>
                  <a:close/>
                  <a:moveTo>
                    <a:pt x="188603" y="162929"/>
                  </a:moveTo>
                  <a:cubicBezTo>
                    <a:pt x="188330" y="162929"/>
                    <a:pt x="188069" y="163058"/>
                    <a:pt x="187891" y="163295"/>
                  </a:cubicBezTo>
                  <a:cubicBezTo>
                    <a:pt x="187630" y="163719"/>
                    <a:pt x="187695" y="164241"/>
                    <a:pt x="188119" y="164535"/>
                  </a:cubicBezTo>
                  <a:cubicBezTo>
                    <a:pt x="188274" y="164650"/>
                    <a:pt x="188449" y="164705"/>
                    <a:pt x="188622" y="164705"/>
                  </a:cubicBezTo>
                  <a:cubicBezTo>
                    <a:pt x="188887" y="164705"/>
                    <a:pt x="189149" y="164576"/>
                    <a:pt x="189326" y="164339"/>
                  </a:cubicBezTo>
                  <a:cubicBezTo>
                    <a:pt x="189457" y="164176"/>
                    <a:pt x="189490" y="164013"/>
                    <a:pt x="189490" y="163850"/>
                  </a:cubicBezTo>
                  <a:cubicBezTo>
                    <a:pt x="189490" y="163556"/>
                    <a:pt x="189359" y="163263"/>
                    <a:pt x="189131" y="163099"/>
                  </a:cubicBezTo>
                  <a:cubicBezTo>
                    <a:pt x="188963" y="162984"/>
                    <a:pt x="188781" y="162929"/>
                    <a:pt x="188603" y="162929"/>
                  </a:cubicBezTo>
                  <a:close/>
                  <a:moveTo>
                    <a:pt x="19901" y="162977"/>
                  </a:moveTo>
                  <a:cubicBezTo>
                    <a:pt x="19725" y="162977"/>
                    <a:pt x="19543" y="163030"/>
                    <a:pt x="19377" y="163132"/>
                  </a:cubicBezTo>
                  <a:cubicBezTo>
                    <a:pt x="18985" y="163426"/>
                    <a:pt x="18888" y="163948"/>
                    <a:pt x="19181" y="164372"/>
                  </a:cubicBezTo>
                  <a:cubicBezTo>
                    <a:pt x="19359" y="164609"/>
                    <a:pt x="19620" y="164738"/>
                    <a:pt x="19886" y="164738"/>
                  </a:cubicBezTo>
                  <a:cubicBezTo>
                    <a:pt x="20059" y="164738"/>
                    <a:pt x="20234" y="164683"/>
                    <a:pt x="20388" y="164567"/>
                  </a:cubicBezTo>
                  <a:cubicBezTo>
                    <a:pt x="20649" y="164404"/>
                    <a:pt x="20780" y="164176"/>
                    <a:pt x="20780" y="163882"/>
                  </a:cubicBezTo>
                  <a:cubicBezTo>
                    <a:pt x="20780" y="163687"/>
                    <a:pt x="20714" y="163523"/>
                    <a:pt x="20616" y="163360"/>
                  </a:cubicBezTo>
                  <a:cubicBezTo>
                    <a:pt x="20438" y="163103"/>
                    <a:pt x="20175" y="162977"/>
                    <a:pt x="19901" y="162977"/>
                  </a:cubicBezTo>
                  <a:close/>
                  <a:moveTo>
                    <a:pt x="184349" y="168566"/>
                  </a:moveTo>
                  <a:cubicBezTo>
                    <a:pt x="184095" y="168566"/>
                    <a:pt x="183836" y="168684"/>
                    <a:pt x="183651" y="168906"/>
                  </a:cubicBezTo>
                  <a:cubicBezTo>
                    <a:pt x="183324" y="169265"/>
                    <a:pt x="183422" y="169786"/>
                    <a:pt x="183781" y="170113"/>
                  </a:cubicBezTo>
                  <a:cubicBezTo>
                    <a:pt x="183936" y="170254"/>
                    <a:pt x="184128" y="170322"/>
                    <a:pt x="184322" y="170322"/>
                  </a:cubicBezTo>
                  <a:cubicBezTo>
                    <a:pt x="184577" y="170322"/>
                    <a:pt x="184835" y="170204"/>
                    <a:pt x="185021" y="169982"/>
                  </a:cubicBezTo>
                  <a:cubicBezTo>
                    <a:pt x="185184" y="169819"/>
                    <a:pt x="185216" y="169623"/>
                    <a:pt x="185216" y="169460"/>
                  </a:cubicBezTo>
                  <a:cubicBezTo>
                    <a:pt x="185216" y="169232"/>
                    <a:pt x="185086" y="168938"/>
                    <a:pt x="184890" y="168775"/>
                  </a:cubicBezTo>
                  <a:cubicBezTo>
                    <a:pt x="184735" y="168634"/>
                    <a:pt x="184543" y="168566"/>
                    <a:pt x="184349" y="168566"/>
                  </a:cubicBezTo>
                  <a:close/>
                  <a:moveTo>
                    <a:pt x="24169" y="168599"/>
                  </a:moveTo>
                  <a:cubicBezTo>
                    <a:pt x="23970" y="168599"/>
                    <a:pt x="23773" y="168667"/>
                    <a:pt x="23618" y="168808"/>
                  </a:cubicBezTo>
                  <a:cubicBezTo>
                    <a:pt x="23259" y="169101"/>
                    <a:pt x="23161" y="169656"/>
                    <a:pt x="23487" y="170047"/>
                  </a:cubicBezTo>
                  <a:cubicBezTo>
                    <a:pt x="23651" y="170248"/>
                    <a:pt x="23907" y="170357"/>
                    <a:pt x="24163" y="170357"/>
                  </a:cubicBezTo>
                  <a:cubicBezTo>
                    <a:pt x="24366" y="170357"/>
                    <a:pt x="24568" y="170289"/>
                    <a:pt x="24727" y="170145"/>
                  </a:cubicBezTo>
                  <a:cubicBezTo>
                    <a:pt x="24922" y="169982"/>
                    <a:pt x="25053" y="169754"/>
                    <a:pt x="25053" y="169493"/>
                  </a:cubicBezTo>
                  <a:cubicBezTo>
                    <a:pt x="25053" y="169297"/>
                    <a:pt x="24955" y="169101"/>
                    <a:pt x="24857" y="168938"/>
                  </a:cubicBezTo>
                  <a:cubicBezTo>
                    <a:pt x="24690" y="168716"/>
                    <a:pt x="24429" y="168599"/>
                    <a:pt x="24169" y="168599"/>
                  </a:cubicBezTo>
                  <a:close/>
                  <a:moveTo>
                    <a:pt x="179694" y="173823"/>
                  </a:moveTo>
                  <a:cubicBezTo>
                    <a:pt x="179455" y="173823"/>
                    <a:pt x="179222" y="173920"/>
                    <a:pt x="179051" y="174125"/>
                  </a:cubicBezTo>
                  <a:cubicBezTo>
                    <a:pt x="178725" y="174484"/>
                    <a:pt x="178725" y="175038"/>
                    <a:pt x="179084" y="175364"/>
                  </a:cubicBezTo>
                  <a:cubicBezTo>
                    <a:pt x="179275" y="175524"/>
                    <a:pt x="179505" y="175605"/>
                    <a:pt x="179728" y="175605"/>
                  </a:cubicBezTo>
                  <a:cubicBezTo>
                    <a:pt x="179962" y="175605"/>
                    <a:pt x="180189" y="175516"/>
                    <a:pt x="180356" y="175332"/>
                  </a:cubicBezTo>
                  <a:cubicBezTo>
                    <a:pt x="180486" y="175169"/>
                    <a:pt x="180552" y="174973"/>
                    <a:pt x="180617" y="174712"/>
                  </a:cubicBezTo>
                  <a:cubicBezTo>
                    <a:pt x="180617" y="174484"/>
                    <a:pt x="180519" y="174223"/>
                    <a:pt x="180323" y="174060"/>
                  </a:cubicBezTo>
                  <a:cubicBezTo>
                    <a:pt x="180137" y="173904"/>
                    <a:pt x="179913" y="173823"/>
                    <a:pt x="179694" y="173823"/>
                  </a:cubicBezTo>
                  <a:close/>
                  <a:moveTo>
                    <a:pt x="28780" y="173884"/>
                  </a:moveTo>
                  <a:cubicBezTo>
                    <a:pt x="28556" y="173884"/>
                    <a:pt x="28327" y="173966"/>
                    <a:pt x="28152" y="174125"/>
                  </a:cubicBezTo>
                  <a:cubicBezTo>
                    <a:pt x="27793" y="174484"/>
                    <a:pt x="27793" y="175006"/>
                    <a:pt x="28119" y="175364"/>
                  </a:cubicBezTo>
                  <a:cubicBezTo>
                    <a:pt x="28307" y="175569"/>
                    <a:pt x="28539" y="175667"/>
                    <a:pt x="28769" y="175667"/>
                  </a:cubicBezTo>
                  <a:cubicBezTo>
                    <a:pt x="28979" y="175667"/>
                    <a:pt x="29187" y="175585"/>
                    <a:pt x="29359" y="175430"/>
                  </a:cubicBezTo>
                  <a:cubicBezTo>
                    <a:pt x="29587" y="175267"/>
                    <a:pt x="29652" y="175006"/>
                    <a:pt x="29652" y="174777"/>
                  </a:cubicBezTo>
                  <a:cubicBezTo>
                    <a:pt x="29652" y="174549"/>
                    <a:pt x="29587" y="174321"/>
                    <a:pt x="29391" y="174158"/>
                  </a:cubicBezTo>
                  <a:cubicBezTo>
                    <a:pt x="29241" y="173974"/>
                    <a:pt x="29014" y="173884"/>
                    <a:pt x="28780" y="173884"/>
                  </a:cubicBezTo>
                  <a:close/>
                  <a:moveTo>
                    <a:pt x="174709" y="178810"/>
                  </a:moveTo>
                  <a:cubicBezTo>
                    <a:pt x="174490" y="178810"/>
                    <a:pt x="174268" y="178891"/>
                    <a:pt x="174093" y="179051"/>
                  </a:cubicBezTo>
                  <a:cubicBezTo>
                    <a:pt x="173701" y="179409"/>
                    <a:pt x="173701" y="179931"/>
                    <a:pt x="174028" y="180323"/>
                  </a:cubicBezTo>
                  <a:cubicBezTo>
                    <a:pt x="174228" y="180506"/>
                    <a:pt x="174463" y="180596"/>
                    <a:pt x="174692" y="180596"/>
                  </a:cubicBezTo>
                  <a:cubicBezTo>
                    <a:pt x="174911" y="180596"/>
                    <a:pt x="175125" y="180515"/>
                    <a:pt x="175300" y="180355"/>
                  </a:cubicBezTo>
                  <a:cubicBezTo>
                    <a:pt x="175496" y="180192"/>
                    <a:pt x="175593" y="179931"/>
                    <a:pt x="175593" y="179703"/>
                  </a:cubicBezTo>
                  <a:cubicBezTo>
                    <a:pt x="175593" y="179507"/>
                    <a:pt x="175496" y="179246"/>
                    <a:pt x="175332" y="179083"/>
                  </a:cubicBezTo>
                  <a:cubicBezTo>
                    <a:pt x="175166" y="178899"/>
                    <a:pt x="174939" y="178810"/>
                    <a:pt x="174709" y="178810"/>
                  </a:cubicBezTo>
                  <a:close/>
                  <a:moveTo>
                    <a:pt x="33766" y="178879"/>
                  </a:moveTo>
                  <a:cubicBezTo>
                    <a:pt x="33522" y="178879"/>
                    <a:pt x="33280" y="178976"/>
                    <a:pt x="33110" y="179181"/>
                  </a:cubicBezTo>
                  <a:cubicBezTo>
                    <a:pt x="32784" y="179540"/>
                    <a:pt x="32784" y="180094"/>
                    <a:pt x="33175" y="180421"/>
                  </a:cubicBezTo>
                  <a:cubicBezTo>
                    <a:pt x="33350" y="180580"/>
                    <a:pt x="33572" y="180661"/>
                    <a:pt x="33791" y="180661"/>
                  </a:cubicBezTo>
                  <a:cubicBezTo>
                    <a:pt x="34021" y="180661"/>
                    <a:pt x="34248" y="180572"/>
                    <a:pt x="34415" y="180388"/>
                  </a:cubicBezTo>
                  <a:cubicBezTo>
                    <a:pt x="34578" y="180192"/>
                    <a:pt x="34676" y="179997"/>
                    <a:pt x="34676" y="179768"/>
                  </a:cubicBezTo>
                  <a:cubicBezTo>
                    <a:pt x="34676" y="179540"/>
                    <a:pt x="34545" y="179279"/>
                    <a:pt x="34382" y="179116"/>
                  </a:cubicBezTo>
                  <a:cubicBezTo>
                    <a:pt x="34211" y="178960"/>
                    <a:pt x="33988" y="178879"/>
                    <a:pt x="33766" y="178879"/>
                  </a:cubicBezTo>
                  <a:close/>
                  <a:moveTo>
                    <a:pt x="169354" y="183484"/>
                  </a:moveTo>
                  <a:cubicBezTo>
                    <a:pt x="169164" y="183484"/>
                    <a:pt x="168972" y="183546"/>
                    <a:pt x="168809" y="183683"/>
                  </a:cubicBezTo>
                  <a:cubicBezTo>
                    <a:pt x="168450" y="183976"/>
                    <a:pt x="168417" y="184563"/>
                    <a:pt x="168711" y="184922"/>
                  </a:cubicBezTo>
                  <a:cubicBezTo>
                    <a:pt x="168900" y="185131"/>
                    <a:pt x="169167" y="185251"/>
                    <a:pt x="169428" y="185251"/>
                  </a:cubicBezTo>
                  <a:cubicBezTo>
                    <a:pt x="169616" y="185251"/>
                    <a:pt x="169800" y="185189"/>
                    <a:pt x="169950" y="185053"/>
                  </a:cubicBezTo>
                  <a:cubicBezTo>
                    <a:pt x="170179" y="184889"/>
                    <a:pt x="170276" y="184629"/>
                    <a:pt x="170244" y="184400"/>
                  </a:cubicBezTo>
                  <a:cubicBezTo>
                    <a:pt x="170244" y="184172"/>
                    <a:pt x="170179" y="183976"/>
                    <a:pt x="170048" y="183813"/>
                  </a:cubicBezTo>
                  <a:cubicBezTo>
                    <a:pt x="169877" y="183604"/>
                    <a:pt x="169618" y="183484"/>
                    <a:pt x="169354" y="183484"/>
                  </a:cubicBezTo>
                  <a:close/>
                  <a:moveTo>
                    <a:pt x="39095" y="183536"/>
                  </a:moveTo>
                  <a:cubicBezTo>
                    <a:pt x="38853" y="183536"/>
                    <a:pt x="38609" y="183645"/>
                    <a:pt x="38427" y="183846"/>
                  </a:cubicBezTo>
                  <a:cubicBezTo>
                    <a:pt x="38101" y="184237"/>
                    <a:pt x="38166" y="184792"/>
                    <a:pt x="38557" y="185085"/>
                  </a:cubicBezTo>
                  <a:cubicBezTo>
                    <a:pt x="38707" y="185222"/>
                    <a:pt x="38886" y="185284"/>
                    <a:pt x="39067" y="185284"/>
                  </a:cubicBezTo>
                  <a:cubicBezTo>
                    <a:pt x="39319" y="185284"/>
                    <a:pt x="39575" y="185163"/>
                    <a:pt x="39764" y="184955"/>
                  </a:cubicBezTo>
                  <a:cubicBezTo>
                    <a:pt x="39927" y="184792"/>
                    <a:pt x="39960" y="184596"/>
                    <a:pt x="39960" y="184433"/>
                  </a:cubicBezTo>
                  <a:cubicBezTo>
                    <a:pt x="39960" y="184172"/>
                    <a:pt x="39862" y="183911"/>
                    <a:pt x="39634" y="183748"/>
                  </a:cubicBezTo>
                  <a:cubicBezTo>
                    <a:pt x="39476" y="183604"/>
                    <a:pt x="39286" y="183536"/>
                    <a:pt x="39095" y="183536"/>
                  </a:cubicBezTo>
                  <a:close/>
                  <a:moveTo>
                    <a:pt x="163788" y="187769"/>
                  </a:moveTo>
                  <a:cubicBezTo>
                    <a:pt x="163611" y="187769"/>
                    <a:pt x="163430" y="187821"/>
                    <a:pt x="163263" y="187923"/>
                  </a:cubicBezTo>
                  <a:cubicBezTo>
                    <a:pt x="162872" y="188217"/>
                    <a:pt x="162774" y="188739"/>
                    <a:pt x="163067" y="189163"/>
                  </a:cubicBezTo>
                  <a:cubicBezTo>
                    <a:pt x="163245" y="189400"/>
                    <a:pt x="163507" y="189529"/>
                    <a:pt x="163780" y="189529"/>
                  </a:cubicBezTo>
                  <a:cubicBezTo>
                    <a:pt x="163957" y="189529"/>
                    <a:pt x="164140" y="189474"/>
                    <a:pt x="164307" y="189358"/>
                  </a:cubicBezTo>
                  <a:cubicBezTo>
                    <a:pt x="164535" y="189195"/>
                    <a:pt x="164666" y="188902"/>
                    <a:pt x="164666" y="188641"/>
                  </a:cubicBezTo>
                  <a:cubicBezTo>
                    <a:pt x="164666" y="188478"/>
                    <a:pt x="164633" y="188315"/>
                    <a:pt x="164503" y="188151"/>
                  </a:cubicBezTo>
                  <a:cubicBezTo>
                    <a:pt x="164324" y="187894"/>
                    <a:pt x="164062" y="187769"/>
                    <a:pt x="163788" y="187769"/>
                  </a:cubicBezTo>
                  <a:close/>
                  <a:moveTo>
                    <a:pt x="44697" y="187808"/>
                  </a:moveTo>
                  <a:cubicBezTo>
                    <a:pt x="44432" y="187808"/>
                    <a:pt x="44178" y="187934"/>
                    <a:pt x="44005" y="188184"/>
                  </a:cubicBezTo>
                  <a:cubicBezTo>
                    <a:pt x="43711" y="188576"/>
                    <a:pt x="43809" y="189130"/>
                    <a:pt x="44201" y="189391"/>
                  </a:cubicBezTo>
                  <a:cubicBezTo>
                    <a:pt x="44374" y="189511"/>
                    <a:pt x="44564" y="189571"/>
                    <a:pt x="44748" y="189571"/>
                  </a:cubicBezTo>
                  <a:cubicBezTo>
                    <a:pt x="45014" y="189571"/>
                    <a:pt x="45267" y="189446"/>
                    <a:pt x="45440" y="189195"/>
                  </a:cubicBezTo>
                  <a:cubicBezTo>
                    <a:pt x="45571" y="189032"/>
                    <a:pt x="45603" y="188836"/>
                    <a:pt x="45603" y="188706"/>
                  </a:cubicBezTo>
                  <a:cubicBezTo>
                    <a:pt x="45603" y="188412"/>
                    <a:pt x="45473" y="188119"/>
                    <a:pt x="45244" y="187988"/>
                  </a:cubicBezTo>
                  <a:cubicBezTo>
                    <a:pt x="45071" y="187868"/>
                    <a:pt x="44881" y="187808"/>
                    <a:pt x="44697" y="187808"/>
                  </a:cubicBezTo>
                  <a:close/>
                  <a:moveTo>
                    <a:pt x="157873" y="191604"/>
                  </a:moveTo>
                  <a:cubicBezTo>
                    <a:pt x="157708" y="191604"/>
                    <a:pt x="157542" y="191647"/>
                    <a:pt x="157392" y="191740"/>
                  </a:cubicBezTo>
                  <a:cubicBezTo>
                    <a:pt x="157000" y="191968"/>
                    <a:pt x="156870" y="192555"/>
                    <a:pt x="157131" y="192947"/>
                  </a:cubicBezTo>
                  <a:cubicBezTo>
                    <a:pt x="157279" y="193222"/>
                    <a:pt x="157579" y="193360"/>
                    <a:pt x="157878" y="193360"/>
                  </a:cubicBezTo>
                  <a:cubicBezTo>
                    <a:pt x="158040" y="193360"/>
                    <a:pt x="158201" y="193320"/>
                    <a:pt x="158338" y="193240"/>
                  </a:cubicBezTo>
                  <a:cubicBezTo>
                    <a:pt x="158631" y="193077"/>
                    <a:pt x="158794" y="192783"/>
                    <a:pt x="158762" y="192457"/>
                  </a:cubicBezTo>
                  <a:cubicBezTo>
                    <a:pt x="158762" y="192327"/>
                    <a:pt x="158696" y="192164"/>
                    <a:pt x="158631" y="192001"/>
                  </a:cubicBezTo>
                  <a:cubicBezTo>
                    <a:pt x="158463" y="191748"/>
                    <a:pt x="158172" y="191604"/>
                    <a:pt x="157873" y="191604"/>
                  </a:cubicBezTo>
                  <a:close/>
                  <a:moveTo>
                    <a:pt x="50594" y="191638"/>
                  </a:moveTo>
                  <a:cubicBezTo>
                    <a:pt x="50294" y="191638"/>
                    <a:pt x="49993" y="191790"/>
                    <a:pt x="49844" y="192066"/>
                  </a:cubicBezTo>
                  <a:cubicBezTo>
                    <a:pt x="49583" y="192490"/>
                    <a:pt x="49713" y="193012"/>
                    <a:pt x="50137" y="193273"/>
                  </a:cubicBezTo>
                  <a:cubicBezTo>
                    <a:pt x="50285" y="193364"/>
                    <a:pt x="50449" y="193407"/>
                    <a:pt x="50609" y="193407"/>
                  </a:cubicBezTo>
                  <a:cubicBezTo>
                    <a:pt x="50908" y="193407"/>
                    <a:pt x="51196" y="193255"/>
                    <a:pt x="51344" y="192979"/>
                  </a:cubicBezTo>
                  <a:cubicBezTo>
                    <a:pt x="51475" y="192881"/>
                    <a:pt x="51507" y="192718"/>
                    <a:pt x="51475" y="192490"/>
                  </a:cubicBezTo>
                  <a:cubicBezTo>
                    <a:pt x="51475" y="192229"/>
                    <a:pt x="51344" y="191935"/>
                    <a:pt x="51051" y="191772"/>
                  </a:cubicBezTo>
                  <a:cubicBezTo>
                    <a:pt x="50914" y="191681"/>
                    <a:pt x="50754" y="191638"/>
                    <a:pt x="50594" y="191638"/>
                  </a:cubicBezTo>
                  <a:close/>
                  <a:moveTo>
                    <a:pt x="151770" y="195086"/>
                  </a:moveTo>
                  <a:cubicBezTo>
                    <a:pt x="151633" y="195086"/>
                    <a:pt x="151492" y="195120"/>
                    <a:pt x="151357" y="195197"/>
                  </a:cubicBezTo>
                  <a:cubicBezTo>
                    <a:pt x="150965" y="195393"/>
                    <a:pt x="150802" y="195915"/>
                    <a:pt x="150998" y="196372"/>
                  </a:cubicBezTo>
                  <a:cubicBezTo>
                    <a:pt x="151134" y="196665"/>
                    <a:pt x="151441" y="196834"/>
                    <a:pt x="151759" y="196834"/>
                  </a:cubicBezTo>
                  <a:cubicBezTo>
                    <a:pt x="151899" y="196834"/>
                    <a:pt x="152042" y="196801"/>
                    <a:pt x="152172" y="196731"/>
                  </a:cubicBezTo>
                  <a:cubicBezTo>
                    <a:pt x="152466" y="196567"/>
                    <a:pt x="152629" y="196306"/>
                    <a:pt x="152629" y="195980"/>
                  </a:cubicBezTo>
                  <a:cubicBezTo>
                    <a:pt x="152629" y="195850"/>
                    <a:pt x="152629" y="195687"/>
                    <a:pt x="152564" y="195556"/>
                  </a:cubicBezTo>
                  <a:cubicBezTo>
                    <a:pt x="152403" y="195281"/>
                    <a:pt x="152097" y="195086"/>
                    <a:pt x="151770" y="195086"/>
                  </a:cubicBezTo>
                  <a:close/>
                  <a:moveTo>
                    <a:pt x="56754" y="195127"/>
                  </a:moveTo>
                  <a:cubicBezTo>
                    <a:pt x="56434" y="195127"/>
                    <a:pt x="56135" y="195295"/>
                    <a:pt x="55976" y="195589"/>
                  </a:cubicBezTo>
                  <a:cubicBezTo>
                    <a:pt x="55748" y="196045"/>
                    <a:pt x="55911" y="196567"/>
                    <a:pt x="56368" y="196796"/>
                  </a:cubicBezTo>
                  <a:cubicBezTo>
                    <a:pt x="56487" y="196865"/>
                    <a:pt x="56623" y="196898"/>
                    <a:pt x="56761" y="196898"/>
                  </a:cubicBezTo>
                  <a:cubicBezTo>
                    <a:pt x="57079" y="196898"/>
                    <a:pt x="57406" y="196723"/>
                    <a:pt x="57542" y="196404"/>
                  </a:cubicBezTo>
                  <a:cubicBezTo>
                    <a:pt x="57640" y="196306"/>
                    <a:pt x="57640" y="196176"/>
                    <a:pt x="57673" y="196013"/>
                  </a:cubicBezTo>
                  <a:cubicBezTo>
                    <a:pt x="57673" y="195687"/>
                    <a:pt x="57444" y="195393"/>
                    <a:pt x="57183" y="195230"/>
                  </a:cubicBezTo>
                  <a:cubicBezTo>
                    <a:pt x="57043" y="195160"/>
                    <a:pt x="56896" y="195127"/>
                    <a:pt x="56754" y="195127"/>
                  </a:cubicBezTo>
                  <a:close/>
                  <a:moveTo>
                    <a:pt x="145412" y="198090"/>
                  </a:moveTo>
                  <a:cubicBezTo>
                    <a:pt x="145292" y="198090"/>
                    <a:pt x="145172" y="198115"/>
                    <a:pt x="145061" y="198166"/>
                  </a:cubicBezTo>
                  <a:cubicBezTo>
                    <a:pt x="144605" y="198361"/>
                    <a:pt x="144409" y="198883"/>
                    <a:pt x="144605" y="199340"/>
                  </a:cubicBezTo>
                  <a:cubicBezTo>
                    <a:pt x="144725" y="199677"/>
                    <a:pt x="145041" y="199872"/>
                    <a:pt x="145382" y="199872"/>
                  </a:cubicBezTo>
                  <a:cubicBezTo>
                    <a:pt x="145503" y="199872"/>
                    <a:pt x="145627" y="199848"/>
                    <a:pt x="145746" y="199797"/>
                  </a:cubicBezTo>
                  <a:cubicBezTo>
                    <a:pt x="146105" y="199666"/>
                    <a:pt x="146268" y="199340"/>
                    <a:pt x="146301" y="198981"/>
                  </a:cubicBezTo>
                  <a:cubicBezTo>
                    <a:pt x="146301" y="198851"/>
                    <a:pt x="146268" y="198753"/>
                    <a:pt x="146236" y="198622"/>
                  </a:cubicBezTo>
                  <a:cubicBezTo>
                    <a:pt x="146091" y="198285"/>
                    <a:pt x="145751" y="198090"/>
                    <a:pt x="145412" y="198090"/>
                  </a:cubicBezTo>
                  <a:close/>
                  <a:moveTo>
                    <a:pt x="63094" y="198173"/>
                  </a:moveTo>
                  <a:cubicBezTo>
                    <a:pt x="62776" y="198173"/>
                    <a:pt x="62471" y="198379"/>
                    <a:pt x="62305" y="198688"/>
                  </a:cubicBezTo>
                  <a:cubicBezTo>
                    <a:pt x="62109" y="199144"/>
                    <a:pt x="62305" y="199634"/>
                    <a:pt x="62761" y="199829"/>
                  </a:cubicBezTo>
                  <a:cubicBezTo>
                    <a:pt x="62885" y="199891"/>
                    <a:pt x="63014" y="199920"/>
                    <a:pt x="63139" y="199920"/>
                  </a:cubicBezTo>
                  <a:cubicBezTo>
                    <a:pt x="63477" y="199920"/>
                    <a:pt x="63793" y="199714"/>
                    <a:pt x="63936" y="199405"/>
                  </a:cubicBezTo>
                  <a:cubicBezTo>
                    <a:pt x="64001" y="199275"/>
                    <a:pt x="64034" y="199177"/>
                    <a:pt x="64001" y="199079"/>
                  </a:cubicBezTo>
                  <a:cubicBezTo>
                    <a:pt x="64001" y="198720"/>
                    <a:pt x="63773" y="198394"/>
                    <a:pt x="63446" y="198264"/>
                  </a:cubicBezTo>
                  <a:cubicBezTo>
                    <a:pt x="63331" y="198202"/>
                    <a:pt x="63212" y="198173"/>
                    <a:pt x="63094" y="198173"/>
                  </a:cubicBezTo>
                  <a:close/>
                  <a:moveTo>
                    <a:pt x="138828" y="200690"/>
                  </a:moveTo>
                  <a:cubicBezTo>
                    <a:pt x="138729" y="200690"/>
                    <a:pt x="138630" y="200707"/>
                    <a:pt x="138537" y="200743"/>
                  </a:cubicBezTo>
                  <a:cubicBezTo>
                    <a:pt x="138081" y="200906"/>
                    <a:pt x="137820" y="201428"/>
                    <a:pt x="137983" y="201884"/>
                  </a:cubicBezTo>
                  <a:cubicBezTo>
                    <a:pt x="138110" y="202241"/>
                    <a:pt x="138477" y="202459"/>
                    <a:pt x="138834" y="202459"/>
                  </a:cubicBezTo>
                  <a:cubicBezTo>
                    <a:pt x="138933" y="202459"/>
                    <a:pt x="139032" y="202442"/>
                    <a:pt x="139124" y="202406"/>
                  </a:cubicBezTo>
                  <a:cubicBezTo>
                    <a:pt x="139516" y="202276"/>
                    <a:pt x="139744" y="201950"/>
                    <a:pt x="139712" y="201558"/>
                  </a:cubicBezTo>
                  <a:cubicBezTo>
                    <a:pt x="139712" y="201460"/>
                    <a:pt x="139712" y="201363"/>
                    <a:pt x="139679" y="201265"/>
                  </a:cubicBezTo>
                  <a:cubicBezTo>
                    <a:pt x="139551" y="200908"/>
                    <a:pt x="139185" y="200690"/>
                    <a:pt x="138828" y="200690"/>
                  </a:cubicBezTo>
                  <a:close/>
                  <a:moveTo>
                    <a:pt x="69672" y="200726"/>
                  </a:moveTo>
                  <a:cubicBezTo>
                    <a:pt x="69294" y="200726"/>
                    <a:pt x="68958" y="200960"/>
                    <a:pt x="68829" y="201297"/>
                  </a:cubicBezTo>
                  <a:cubicBezTo>
                    <a:pt x="68666" y="201787"/>
                    <a:pt x="68926" y="202276"/>
                    <a:pt x="69383" y="202439"/>
                  </a:cubicBezTo>
                  <a:cubicBezTo>
                    <a:pt x="69490" y="202475"/>
                    <a:pt x="69597" y="202492"/>
                    <a:pt x="69700" y="202492"/>
                  </a:cubicBezTo>
                  <a:cubicBezTo>
                    <a:pt x="70071" y="202492"/>
                    <a:pt x="70397" y="202274"/>
                    <a:pt x="70525" y="201917"/>
                  </a:cubicBezTo>
                  <a:cubicBezTo>
                    <a:pt x="70557" y="201852"/>
                    <a:pt x="70590" y="201754"/>
                    <a:pt x="70557" y="201591"/>
                  </a:cubicBezTo>
                  <a:cubicBezTo>
                    <a:pt x="70557" y="201265"/>
                    <a:pt x="70362" y="200906"/>
                    <a:pt x="69970" y="200775"/>
                  </a:cubicBezTo>
                  <a:cubicBezTo>
                    <a:pt x="69870" y="200742"/>
                    <a:pt x="69769" y="200726"/>
                    <a:pt x="69672" y="200726"/>
                  </a:cubicBezTo>
                  <a:close/>
                  <a:moveTo>
                    <a:pt x="132119" y="202832"/>
                  </a:moveTo>
                  <a:cubicBezTo>
                    <a:pt x="132041" y="202832"/>
                    <a:pt x="131962" y="202842"/>
                    <a:pt x="131883" y="202863"/>
                  </a:cubicBezTo>
                  <a:cubicBezTo>
                    <a:pt x="131394" y="203026"/>
                    <a:pt x="131133" y="203515"/>
                    <a:pt x="131263" y="203972"/>
                  </a:cubicBezTo>
                  <a:cubicBezTo>
                    <a:pt x="131396" y="204370"/>
                    <a:pt x="131723" y="204595"/>
                    <a:pt x="132103" y="204595"/>
                  </a:cubicBezTo>
                  <a:cubicBezTo>
                    <a:pt x="132191" y="204595"/>
                    <a:pt x="132281" y="204584"/>
                    <a:pt x="132372" y="204559"/>
                  </a:cubicBezTo>
                  <a:cubicBezTo>
                    <a:pt x="132764" y="204494"/>
                    <a:pt x="133025" y="204135"/>
                    <a:pt x="133025" y="203711"/>
                  </a:cubicBezTo>
                  <a:cubicBezTo>
                    <a:pt x="133025" y="203646"/>
                    <a:pt x="133025" y="203548"/>
                    <a:pt x="132992" y="203483"/>
                  </a:cubicBezTo>
                  <a:cubicBezTo>
                    <a:pt x="132883" y="203100"/>
                    <a:pt x="132521" y="202832"/>
                    <a:pt x="132119" y="202832"/>
                  </a:cubicBezTo>
                  <a:close/>
                  <a:moveTo>
                    <a:pt x="76421" y="202865"/>
                  </a:moveTo>
                  <a:cubicBezTo>
                    <a:pt x="76020" y="202865"/>
                    <a:pt x="75663" y="203133"/>
                    <a:pt x="75581" y="203515"/>
                  </a:cubicBezTo>
                  <a:cubicBezTo>
                    <a:pt x="75450" y="204005"/>
                    <a:pt x="75744" y="204494"/>
                    <a:pt x="76168" y="204625"/>
                  </a:cubicBezTo>
                  <a:cubicBezTo>
                    <a:pt x="76243" y="204639"/>
                    <a:pt x="76317" y="204647"/>
                    <a:pt x="76390" y="204647"/>
                  </a:cubicBezTo>
                  <a:cubicBezTo>
                    <a:pt x="76798" y="204647"/>
                    <a:pt x="77167" y="204419"/>
                    <a:pt x="77277" y="204005"/>
                  </a:cubicBezTo>
                  <a:cubicBezTo>
                    <a:pt x="77277" y="203907"/>
                    <a:pt x="77310" y="203842"/>
                    <a:pt x="77310" y="203744"/>
                  </a:cubicBezTo>
                  <a:cubicBezTo>
                    <a:pt x="77310" y="203352"/>
                    <a:pt x="77081" y="203026"/>
                    <a:pt x="76657" y="202896"/>
                  </a:cubicBezTo>
                  <a:cubicBezTo>
                    <a:pt x="76578" y="202875"/>
                    <a:pt x="76499" y="202865"/>
                    <a:pt x="76421" y="202865"/>
                  </a:cubicBezTo>
                  <a:close/>
                  <a:moveTo>
                    <a:pt x="125246" y="204517"/>
                  </a:moveTo>
                  <a:cubicBezTo>
                    <a:pt x="125197" y="204517"/>
                    <a:pt x="125148" y="204520"/>
                    <a:pt x="125098" y="204527"/>
                  </a:cubicBezTo>
                  <a:cubicBezTo>
                    <a:pt x="124609" y="204657"/>
                    <a:pt x="124315" y="205114"/>
                    <a:pt x="124413" y="205603"/>
                  </a:cubicBezTo>
                  <a:cubicBezTo>
                    <a:pt x="124530" y="206043"/>
                    <a:pt x="124911" y="206298"/>
                    <a:pt x="125342" y="206298"/>
                  </a:cubicBezTo>
                  <a:cubicBezTo>
                    <a:pt x="125390" y="206298"/>
                    <a:pt x="125440" y="206295"/>
                    <a:pt x="125489" y="206288"/>
                  </a:cubicBezTo>
                  <a:cubicBezTo>
                    <a:pt x="125881" y="206190"/>
                    <a:pt x="126174" y="205831"/>
                    <a:pt x="126174" y="205375"/>
                  </a:cubicBezTo>
                  <a:lnTo>
                    <a:pt x="126174" y="205212"/>
                  </a:lnTo>
                  <a:cubicBezTo>
                    <a:pt x="126057" y="204772"/>
                    <a:pt x="125677" y="204517"/>
                    <a:pt x="125246" y="204517"/>
                  </a:cubicBezTo>
                  <a:close/>
                  <a:moveTo>
                    <a:pt x="83306" y="204550"/>
                  </a:moveTo>
                  <a:cubicBezTo>
                    <a:pt x="82865" y="204550"/>
                    <a:pt x="82455" y="204830"/>
                    <a:pt x="82366" y="205244"/>
                  </a:cubicBezTo>
                  <a:cubicBezTo>
                    <a:pt x="82301" y="205766"/>
                    <a:pt x="82594" y="206256"/>
                    <a:pt x="83084" y="206321"/>
                  </a:cubicBezTo>
                  <a:cubicBezTo>
                    <a:pt x="83147" y="206333"/>
                    <a:pt x="83210" y="206339"/>
                    <a:pt x="83272" y="206339"/>
                  </a:cubicBezTo>
                  <a:cubicBezTo>
                    <a:pt x="83692" y="206339"/>
                    <a:pt x="84071" y="206062"/>
                    <a:pt x="84127" y="205636"/>
                  </a:cubicBezTo>
                  <a:cubicBezTo>
                    <a:pt x="84127" y="205538"/>
                    <a:pt x="84160" y="205505"/>
                    <a:pt x="84127" y="205440"/>
                  </a:cubicBezTo>
                  <a:cubicBezTo>
                    <a:pt x="84127" y="205016"/>
                    <a:pt x="83834" y="204657"/>
                    <a:pt x="83442" y="204559"/>
                  </a:cubicBezTo>
                  <a:cubicBezTo>
                    <a:pt x="83397" y="204553"/>
                    <a:pt x="83351" y="204550"/>
                    <a:pt x="83306" y="204550"/>
                  </a:cubicBezTo>
                  <a:close/>
                  <a:moveTo>
                    <a:pt x="118330" y="205693"/>
                  </a:moveTo>
                  <a:cubicBezTo>
                    <a:pt x="118292" y="205693"/>
                    <a:pt x="118254" y="205696"/>
                    <a:pt x="118215" y="205701"/>
                  </a:cubicBezTo>
                  <a:cubicBezTo>
                    <a:pt x="117758" y="205799"/>
                    <a:pt x="117400" y="206256"/>
                    <a:pt x="117497" y="206745"/>
                  </a:cubicBezTo>
                  <a:cubicBezTo>
                    <a:pt x="117526" y="207175"/>
                    <a:pt x="117883" y="207480"/>
                    <a:pt x="118302" y="207480"/>
                  </a:cubicBezTo>
                  <a:cubicBezTo>
                    <a:pt x="118359" y="207480"/>
                    <a:pt x="118417" y="207474"/>
                    <a:pt x="118476" y="207462"/>
                  </a:cubicBezTo>
                  <a:cubicBezTo>
                    <a:pt x="118900" y="207430"/>
                    <a:pt x="119226" y="207071"/>
                    <a:pt x="119194" y="206614"/>
                  </a:cubicBezTo>
                  <a:lnTo>
                    <a:pt x="119194" y="206484"/>
                  </a:lnTo>
                  <a:cubicBezTo>
                    <a:pt x="119164" y="206033"/>
                    <a:pt x="118774" y="205693"/>
                    <a:pt x="118330" y="205693"/>
                  </a:cubicBezTo>
                  <a:close/>
                  <a:moveTo>
                    <a:pt x="90205" y="205781"/>
                  </a:moveTo>
                  <a:cubicBezTo>
                    <a:pt x="89829" y="205781"/>
                    <a:pt x="89465" y="206086"/>
                    <a:pt x="89379" y="206516"/>
                  </a:cubicBezTo>
                  <a:cubicBezTo>
                    <a:pt x="89314" y="206973"/>
                    <a:pt x="89640" y="207430"/>
                    <a:pt x="90129" y="207495"/>
                  </a:cubicBezTo>
                  <a:cubicBezTo>
                    <a:pt x="90171" y="207501"/>
                    <a:pt x="90212" y="207503"/>
                    <a:pt x="90253" y="207503"/>
                  </a:cubicBezTo>
                  <a:cubicBezTo>
                    <a:pt x="90683" y="207503"/>
                    <a:pt x="91019" y="207192"/>
                    <a:pt x="91108" y="206745"/>
                  </a:cubicBezTo>
                  <a:cubicBezTo>
                    <a:pt x="91108" y="206680"/>
                    <a:pt x="91108" y="206647"/>
                    <a:pt x="91141" y="206647"/>
                  </a:cubicBezTo>
                  <a:cubicBezTo>
                    <a:pt x="91141" y="206256"/>
                    <a:pt x="90814" y="205831"/>
                    <a:pt x="90358" y="205799"/>
                  </a:cubicBezTo>
                  <a:cubicBezTo>
                    <a:pt x="90307" y="205787"/>
                    <a:pt x="90256" y="205781"/>
                    <a:pt x="90205" y="205781"/>
                  </a:cubicBezTo>
                  <a:close/>
                  <a:moveTo>
                    <a:pt x="97244" y="206449"/>
                  </a:moveTo>
                  <a:cubicBezTo>
                    <a:pt x="96781" y="206449"/>
                    <a:pt x="96391" y="206798"/>
                    <a:pt x="96360" y="207267"/>
                  </a:cubicBezTo>
                  <a:cubicBezTo>
                    <a:pt x="96327" y="207756"/>
                    <a:pt x="96686" y="208147"/>
                    <a:pt x="97175" y="208213"/>
                  </a:cubicBezTo>
                  <a:cubicBezTo>
                    <a:pt x="97196" y="208214"/>
                    <a:pt x="97217" y="208215"/>
                    <a:pt x="97237" y="208215"/>
                  </a:cubicBezTo>
                  <a:cubicBezTo>
                    <a:pt x="97700" y="208215"/>
                    <a:pt x="98090" y="207866"/>
                    <a:pt x="98121" y="207397"/>
                  </a:cubicBezTo>
                  <a:lnTo>
                    <a:pt x="98121" y="207332"/>
                  </a:lnTo>
                  <a:cubicBezTo>
                    <a:pt x="98121" y="206843"/>
                    <a:pt x="97795" y="206484"/>
                    <a:pt x="97306" y="206451"/>
                  </a:cubicBezTo>
                  <a:cubicBezTo>
                    <a:pt x="97285" y="206450"/>
                    <a:pt x="97265" y="206449"/>
                    <a:pt x="97244" y="206449"/>
                  </a:cubicBezTo>
                  <a:close/>
                  <a:moveTo>
                    <a:pt x="111329" y="206449"/>
                  </a:moveTo>
                  <a:cubicBezTo>
                    <a:pt x="111308" y="206449"/>
                    <a:pt x="111288" y="206450"/>
                    <a:pt x="111267" y="206451"/>
                  </a:cubicBezTo>
                  <a:cubicBezTo>
                    <a:pt x="110810" y="206484"/>
                    <a:pt x="110419" y="206908"/>
                    <a:pt x="110452" y="207397"/>
                  </a:cubicBezTo>
                  <a:cubicBezTo>
                    <a:pt x="110514" y="207866"/>
                    <a:pt x="110876" y="208215"/>
                    <a:pt x="111336" y="208215"/>
                  </a:cubicBezTo>
                  <a:cubicBezTo>
                    <a:pt x="111356" y="208215"/>
                    <a:pt x="111377" y="208214"/>
                    <a:pt x="111398" y="208213"/>
                  </a:cubicBezTo>
                  <a:cubicBezTo>
                    <a:pt x="111854" y="208213"/>
                    <a:pt x="112213" y="207789"/>
                    <a:pt x="112213" y="207299"/>
                  </a:cubicBezTo>
                  <a:lnTo>
                    <a:pt x="112213" y="207267"/>
                  </a:lnTo>
                  <a:cubicBezTo>
                    <a:pt x="112182" y="206798"/>
                    <a:pt x="111792" y="206449"/>
                    <a:pt x="111329" y="206449"/>
                  </a:cubicBezTo>
                  <a:close/>
                  <a:moveTo>
                    <a:pt x="104221" y="206647"/>
                  </a:moveTo>
                  <a:cubicBezTo>
                    <a:pt x="103797" y="206647"/>
                    <a:pt x="103373" y="207071"/>
                    <a:pt x="103373" y="207560"/>
                  </a:cubicBezTo>
                  <a:cubicBezTo>
                    <a:pt x="103373" y="208050"/>
                    <a:pt x="103797" y="208441"/>
                    <a:pt x="104286" y="208441"/>
                  </a:cubicBezTo>
                  <a:cubicBezTo>
                    <a:pt x="104743" y="208441"/>
                    <a:pt x="105167" y="208082"/>
                    <a:pt x="105135" y="207560"/>
                  </a:cubicBezTo>
                  <a:cubicBezTo>
                    <a:pt x="105135" y="207071"/>
                    <a:pt x="104710" y="206647"/>
                    <a:pt x="104221" y="206647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1" name="Google Shape;8761;p18"/>
            <p:cNvSpPr/>
            <p:nvPr/>
          </p:nvSpPr>
          <p:spPr>
            <a:xfrm>
              <a:off x="6257300" y="2828075"/>
              <a:ext cx="40800" cy="40850"/>
            </a:xfrm>
            <a:custGeom>
              <a:avLst/>
              <a:gdLst/>
              <a:ahLst/>
              <a:cxnLst/>
              <a:rect l="l" t="t" r="r" b="b"/>
              <a:pathLst>
                <a:path w="1632" h="1634" extrusionOk="0">
                  <a:moveTo>
                    <a:pt x="869" y="1"/>
                  </a:moveTo>
                  <a:cubicBezTo>
                    <a:pt x="851" y="1"/>
                    <a:pt x="834" y="1"/>
                    <a:pt x="816" y="3"/>
                  </a:cubicBezTo>
                  <a:cubicBezTo>
                    <a:pt x="359" y="3"/>
                    <a:pt x="0" y="394"/>
                    <a:pt x="0" y="818"/>
                  </a:cubicBezTo>
                  <a:cubicBezTo>
                    <a:pt x="0" y="1275"/>
                    <a:pt x="359" y="1634"/>
                    <a:pt x="816" y="1634"/>
                  </a:cubicBezTo>
                  <a:cubicBezTo>
                    <a:pt x="1240" y="1634"/>
                    <a:pt x="1631" y="1275"/>
                    <a:pt x="1631" y="818"/>
                  </a:cubicBezTo>
                  <a:cubicBezTo>
                    <a:pt x="1631" y="350"/>
                    <a:pt x="1272" y="1"/>
                    <a:pt x="86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2" name="Google Shape;8762;p18"/>
            <p:cNvSpPr/>
            <p:nvPr/>
          </p:nvSpPr>
          <p:spPr>
            <a:xfrm>
              <a:off x="6249950" y="30042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1" y="392"/>
                    <a:pt x="1" y="816"/>
                  </a:cubicBezTo>
                  <a:cubicBezTo>
                    <a:pt x="1" y="1273"/>
                    <a:pt x="359" y="1632"/>
                    <a:pt x="816" y="1632"/>
                  </a:cubicBezTo>
                  <a:cubicBezTo>
                    <a:pt x="1273" y="1632"/>
                    <a:pt x="1632" y="1273"/>
                    <a:pt x="1632" y="816"/>
                  </a:cubicBezTo>
                  <a:cubicBezTo>
                    <a:pt x="1632" y="392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3" name="Google Shape;8763;p18"/>
            <p:cNvSpPr/>
            <p:nvPr/>
          </p:nvSpPr>
          <p:spPr>
            <a:xfrm>
              <a:off x="6232825" y="3181250"/>
              <a:ext cx="38350" cy="38350"/>
            </a:xfrm>
            <a:custGeom>
              <a:avLst/>
              <a:gdLst/>
              <a:ahLst/>
              <a:cxnLst/>
              <a:rect l="l" t="t" r="r" b="b"/>
              <a:pathLst>
                <a:path w="1534" h="1534" extrusionOk="0">
                  <a:moveTo>
                    <a:pt x="751" y="0"/>
                  </a:moveTo>
                  <a:cubicBezTo>
                    <a:pt x="359" y="0"/>
                    <a:pt x="1" y="326"/>
                    <a:pt x="1" y="783"/>
                  </a:cubicBezTo>
                  <a:cubicBezTo>
                    <a:pt x="1" y="1174"/>
                    <a:pt x="359" y="1533"/>
                    <a:pt x="751" y="1533"/>
                  </a:cubicBezTo>
                  <a:cubicBezTo>
                    <a:pt x="1175" y="1533"/>
                    <a:pt x="1534" y="1207"/>
                    <a:pt x="1534" y="783"/>
                  </a:cubicBezTo>
                  <a:cubicBezTo>
                    <a:pt x="1534" y="359"/>
                    <a:pt x="1175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4" name="Google Shape;8764;p18"/>
            <p:cNvSpPr/>
            <p:nvPr/>
          </p:nvSpPr>
          <p:spPr>
            <a:xfrm>
              <a:off x="6201850" y="3356575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50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5" name="Google Shape;8765;p18"/>
            <p:cNvSpPr/>
            <p:nvPr/>
          </p:nvSpPr>
          <p:spPr>
            <a:xfrm>
              <a:off x="6160250" y="35294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61" y="1"/>
                    <a:pt x="0" y="294"/>
                    <a:pt x="0" y="653"/>
                  </a:cubicBezTo>
                  <a:cubicBezTo>
                    <a:pt x="0" y="1045"/>
                    <a:pt x="294" y="1306"/>
                    <a:pt x="653" y="1306"/>
                  </a:cubicBezTo>
                  <a:cubicBezTo>
                    <a:pt x="1012" y="1306"/>
                    <a:pt x="1305" y="1012"/>
                    <a:pt x="1305" y="653"/>
                  </a:cubicBezTo>
                  <a:cubicBezTo>
                    <a:pt x="1305" y="294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6" name="Google Shape;8766;p18"/>
            <p:cNvSpPr/>
            <p:nvPr/>
          </p:nvSpPr>
          <p:spPr>
            <a:xfrm>
              <a:off x="6106425" y="36990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29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94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7" name="Google Shape;8767;p18"/>
            <p:cNvSpPr/>
            <p:nvPr/>
          </p:nvSpPr>
          <p:spPr>
            <a:xfrm>
              <a:off x="6041175" y="3863800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197" y="1"/>
                    <a:pt x="1" y="229"/>
                    <a:pt x="1" y="490"/>
                  </a:cubicBezTo>
                  <a:cubicBezTo>
                    <a:pt x="1" y="784"/>
                    <a:pt x="197" y="980"/>
                    <a:pt x="490" y="980"/>
                  </a:cubicBezTo>
                  <a:cubicBezTo>
                    <a:pt x="751" y="980"/>
                    <a:pt x="980" y="784"/>
                    <a:pt x="980" y="490"/>
                  </a:cubicBezTo>
                  <a:cubicBezTo>
                    <a:pt x="980" y="262"/>
                    <a:pt x="719" y="66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8" name="Google Shape;8768;p18"/>
            <p:cNvSpPr/>
            <p:nvPr/>
          </p:nvSpPr>
          <p:spPr>
            <a:xfrm>
              <a:off x="5963725" y="4024475"/>
              <a:ext cx="20400" cy="20400"/>
            </a:xfrm>
            <a:custGeom>
              <a:avLst/>
              <a:gdLst/>
              <a:ahLst/>
              <a:cxnLst/>
              <a:rect l="l" t="t" r="r" b="b"/>
              <a:pathLst>
                <a:path w="816" h="816" extrusionOk="0">
                  <a:moveTo>
                    <a:pt x="392" y="0"/>
                  </a:moveTo>
                  <a:cubicBezTo>
                    <a:pt x="163" y="0"/>
                    <a:pt x="0" y="196"/>
                    <a:pt x="0" y="391"/>
                  </a:cubicBezTo>
                  <a:cubicBezTo>
                    <a:pt x="0" y="652"/>
                    <a:pt x="196" y="816"/>
                    <a:pt x="392" y="816"/>
                  </a:cubicBezTo>
                  <a:cubicBezTo>
                    <a:pt x="652" y="816"/>
                    <a:pt x="816" y="587"/>
                    <a:pt x="816" y="391"/>
                  </a:cubicBezTo>
                  <a:cubicBezTo>
                    <a:pt x="816" y="196"/>
                    <a:pt x="587" y="33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9" name="Google Shape;8769;p18"/>
            <p:cNvSpPr/>
            <p:nvPr/>
          </p:nvSpPr>
          <p:spPr>
            <a:xfrm>
              <a:off x="5874825" y="4177775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7" y="1"/>
                  </a:moveTo>
                  <a:cubicBezTo>
                    <a:pt x="131" y="1"/>
                    <a:pt x="1" y="164"/>
                    <a:pt x="1" y="327"/>
                  </a:cubicBezTo>
                  <a:cubicBezTo>
                    <a:pt x="1" y="522"/>
                    <a:pt x="131" y="653"/>
                    <a:pt x="327" y="653"/>
                  </a:cubicBezTo>
                  <a:cubicBezTo>
                    <a:pt x="490" y="653"/>
                    <a:pt x="653" y="522"/>
                    <a:pt x="653" y="327"/>
                  </a:cubicBezTo>
                  <a:cubicBezTo>
                    <a:pt x="653" y="164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0" name="Google Shape;8770;p18"/>
            <p:cNvSpPr/>
            <p:nvPr/>
          </p:nvSpPr>
          <p:spPr>
            <a:xfrm>
              <a:off x="5775325" y="4326200"/>
              <a:ext cx="13075" cy="12250"/>
            </a:xfrm>
            <a:custGeom>
              <a:avLst/>
              <a:gdLst/>
              <a:ahLst/>
              <a:cxnLst/>
              <a:rect l="l" t="t" r="r" b="b"/>
              <a:pathLst>
                <a:path w="523" h="490" extrusionOk="0">
                  <a:moveTo>
                    <a:pt x="262" y="0"/>
                  </a:moveTo>
                  <a:cubicBezTo>
                    <a:pt x="131" y="0"/>
                    <a:pt x="1" y="98"/>
                    <a:pt x="1" y="229"/>
                  </a:cubicBezTo>
                  <a:cubicBezTo>
                    <a:pt x="1" y="359"/>
                    <a:pt x="131" y="490"/>
                    <a:pt x="262" y="490"/>
                  </a:cubicBezTo>
                  <a:cubicBezTo>
                    <a:pt x="392" y="490"/>
                    <a:pt x="523" y="359"/>
                    <a:pt x="523" y="229"/>
                  </a:cubicBezTo>
                  <a:cubicBezTo>
                    <a:pt x="523" y="66"/>
                    <a:pt x="392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1" name="Google Shape;8771;p18"/>
            <p:cNvSpPr/>
            <p:nvPr/>
          </p:nvSpPr>
          <p:spPr>
            <a:xfrm>
              <a:off x="5667700" y="446482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1"/>
                  </a:moveTo>
                  <a:cubicBezTo>
                    <a:pt x="98" y="1"/>
                    <a:pt x="0" y="66"/>
                    <a:pt x="0" y="164"/>
                  </a:cubicBezTo>
                  <a:cubicBezTo>
                    <a:pt x="0" y="229"/>
                    <a:pt x="98" y="327"/>
                    <a:pt x="163" y="327"/>
                  </a:cubicBezTo>
                  <a:cubicBezTo>
                    <a:pt x="261" y="327"/>
                    <a:pt x="326" y="229"/>
                    <a:pt x="326" y="164"/>
                  </a:cubicBezTo>
                  <a:cubicBezTo>
                    <a:pt x="326" y="66"/>
                    <a:pt x="261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2" name="Google Shape;8772;p18"/>
            <p:cNvSpPr/>
            <p:nvPr/>
          </p:nvSpPr>
          <p:spPr>
            <a:xfrm>
              <a:off x="5548625" y="4595300"/>
              <a:ext cx="5725" cy="5750"/>
            </a:xfrm>
            <a:custGeom>
              <a:avLst/>
              <a:gdLst/>
              <a:ahLst/>
              <a:cxnLst/>
              <a:rect l="l" t="t" r="r" b="b"/>
              <a:pathLst>
                <a:path w="229" h="230" extrusionOk="0">
                  <a:moveTo>
                    <a:pt x="131" y="1"/>
                  </a:moveTo>
                  <a:cubicBezTo>
                    <a:pt x="33" y="1"/>
                    <a:pt x="1" y="34"/>
                    <a:pt x="1" y="99"/>
                  </a:cubicBezTo>
                  <a:cubicBezTo>
                    <a:pt x="1" y="197"/>
                    <a:pt x="33" y="229"/>
                    <a:pt x="131" y="229"/>
                  </a:cubicBezTo>
                  <a:cubicBezTo>
                    <a:pt x="196" y="229"/>
                    <a:pt x="229" y="197"/>
                    <a:pt x="229" y="99"/>
                  </a:cubicBezTo>
                  <a:cubicBezTo>
                    <a:pt x="229" y="34"/>
                    <a:pt x="164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3" name="Google Shape;8773;p18"/>
            <p:cNvSpPr/>
            <p:nvPr/>
          </p:nvSpPr>
          <p:spPr>
            <a:xfrm>
              <a:off x="5419775" y="471600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98" y="1"/>
                  </a:moveTo>
                  <a:cubicBezTo>
                    <a:pt x="66" y="1"/>
                    <a:pt x="1" y="66"/>
                    <a:pt x="1" y="99"/>
                  </a:cubicBezTo>
                  <a:cubicBezTo>
                    <a:pt x="1" y="131"/>
                    <a:pt x="66" y="164"/>
                    <a:pt x="98" y="164"/>
                  </a:cubicBezTo>
                  <a:cubicBezTo>
                    <a:pt x="131" y="164"/>
                    <a:pt x="164" y="131"/>
                    <a:pt x="164" y="99"/>
                  </a:cubicBezTo>
                  <a:cubicBezTo>
                    <a:pt x="164" y="66"/>
                    <a:pt x="131" y="1"/>
                    <a:pt x="9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4" name="Google Shape;8774;p18"/>
            <p:cNvSpPr/>
            <p:nvPr/>
          </p:nvSpPr>
          <p:spPr>
            <a:xfrm>
              <a:off x="5282775" y="482772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1"/>
                  </a:moveTo>
                  <a:cubicBezTo>
                    <a:pt x="33" y="1"/>
                    <a:pt x="0" y="33"/>
                    <a:pt x="0" y="66"/>
                  </a:cubicBezTo>
                  <a:cubicBezTo>
                    <a:pt x="0" y="98"/>
                    <a:pt x="33" y="164"/>
                    <a:pt x="66" y="164"/>
                  </a:cubicBezTo>
                  <a:cubicBezTo>
                    <a:pt x="98" y="164"/>
                    <a:pt x="164" y="98"/>
                    <a:pt x="164" y="66"/>
                  </a:cubicBezTo>
                  <a:cubicBezTo>
                    <a:pt x="164" y="33"/>
                    <a:pt x="98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5" name="Google Shape;8775;p18"/>
            <p:cNvSpPr/>
            <p:nvPr/>
          </p:nvSpPr>
          <p:spPr>
            <a:xfrm>
              <a:off x="5136800" y="492802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1"/>
                  </a:moveTo>
                  <a:cubicBezTo>
                    <a:pt x="33" y="1"/>
                    <a:pt x="1" y="33"/>
                    <a:pt x="1" y="99"/>
                  </a:cubicBezTo>
                  <a:cubicBezTo>
                    <a:pt x="1" y="131"/>
                    <a:pt x="33" y="164"/>
                    <a:pt x="66" y="164"/>
                  </a:cubicBezTo>
                  <a:cubicBezTo>
                    <a:pt x="131" y="164"/>
                    <a:pt x="164" y="131"/>
                    <a:pt x="164" y="99"/>
                  </a:cubicBezTo>
                  <a:cubicBezTo>
                    <a:pt x="164" y="33"/>
                    <a:pt x="131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6" name="Google Shape;8776;p18"/>
            <p:cNvSpPr/>
            <p:nvPr/>
          </p:nvSpPr>
          <p:spPr>
            <a:xfrm>
              <a:off x="4985925" y="501937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66"/>
                  </a:cubicBezTo>
                  <a:cubicBezTo>
                    <a:pt x="1" y="98"/>
                    <a:pt x="33" y="163"/>
                    <a:pt x="66" y="163"/>
                  </a:cubicBezTo>
                  <a:cubicBezTo>
                    <a:pt x="131" y="163"/>
                    <a:pt x="164" y="98"/>
                    <a:pt x="164" y="66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7" name="Google Shape;8777;p18"/>
            <p:cNvSpPr/>
            <p:nvPr/>
          </p:nvSpPr>
          <p:spPr>
            <a:xfrm>
              <a:off x="4826900" y="5097650"/>
              <a:ext cx="5750" cy="5750"/>
            </a:xfrm>
            <a:custGeom>
              <a:avLst/>
              <a:gdLst/>
              <a:ahLst/>
              <a:cxnLst/>
              <a:rect l="l" t="t" r="r" b="b"/>
              <a:pathLst>
                <a:path w="230" h="230" extrusionOk="0">
                  <a:moveTo>
                    <a:pt x="131" y="1"/>
                  </a:moveTo>
                  <a:cubicBezTo>
                    <a:pt x="34" y="1"/>
                    <a:pt x="1" y="33"/>
                    <a:pt x="1" y="131"/>
                  </a:cubicBezTo>
                  <a:cubicBezTo>
                    <a:pt x="1" y="196"/>
                    <a:pt x="34" y="229"/>
                    <a:pt x="131" y="229"/>
                  </a:cubicBezTo>
                  <a:cubicBezTo>
                    <a:pt x="197" y="229"/>
                    <a:pt x="229" y="196"/>
                    <a:pt x="229" y="131"/>
                  </a:cubicBezTo>
                  <a:cubicBezTo>
                    <a:pt x="229" y="33"/>
                    <a:pt x="164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8" name="Google Shape;8778;p18"/>
            <p:cNvSpPr/>
            <p:nvPr/>
          </p:nvSpPr>
          <p:spPr>
            <a:xfrm>
              <a:off x="4663000" y="5163700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3" y="1"/>
                  </a:moveTo>
                  <a:cubicBezTo>
                    <a:pt x="66" y="1"/>
                    <a:pt x="0" y="99"/>
                    <a:pt x="0" y="164"/>
                  </a:cubicBezTo>
                  <a:cubicBezTo>
                    <a:pt x="0" y="262"/>
                    <a:pt x="66" y="327"/>
                    <a:pt x="163" y="327"/>
                  </a:cubicBezTo>
                  <a:cubicBezTo>
                    <a:pt x="229" y="327"/>
                    <a:pt x="327" y="262"/>
                    <a:pt x="327" y="164"/>
                  </a:cubicBezTo>
                  <a:cubicBezTo>
                    <a:pt x="327" y="99"/>
                    <a:pt x="229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9" name="Google Shape;8779;p18"/>
            <p:cNvSpPr/>
            <p:nvPr/>
          </p:nvSpPr>
          <p:spPr>
            <a:xfrm>
              <a:off x="4493375" y="5219175"/>
              <a:ext cx="10625" cy="9800"/>
            </a:xfrm>
            <a:custGeom>
              <a:avLst/>
              <a:gdLst/>
              <a:ahLst/>
              <a:cxnLst/>
              <a:rect l="l" t="t" r="r" b="b"/>
              <a:pathLst>
                <a:path w="425" h="392" extrusionOk="0">
                  <a:moveTo>
                    <a:pt x="196" y="0"/>
                  </a:moveTo>
                  <a:cubicBezTo>
                    <a:pt x="98" y="0"/>
                    <a:pt x="0" y="65"/>
                    <a:pt x="0" y="196"/>
                  </a:cubicBezTo>
                  <a:cubicBezTo>
                    <a:pt x="0" y="294"/>
                    <a:pt x="98" y="392"/>
                    <a:pt x="196" y="392"/>
                  </a:cubicBezTo>
                  <a:cubicBezTo>
                    <a:pt x="327" y="392"/>
                    <a:pt x="425" y="294"/>
                    <a:pt x="425" y="196"/>
                  </a:cubicBezTo>
                  <a:cubicBezTo>
                    <a:pt x="425" y="65"/>
                    <a:pt x="327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0" name="Google Shape;8780;p18"/>
            <p:cNvSpPr/>
            <p:nvPr/>
          </p:nvSpPr>
          <p:spPr>
            <a:xfrm>
              <a:off x="4321300" y="526157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9" y="0"/>
                  </a:moveTo>
                  <a:cubicBezTo>
                    <a:pt x="99" y="0"/>
                    <a:pt x="1" y="131"/>
                    <a:pt x="1" y="261"/>
                  </a:cubicBezTo>
                  <a:cubicBezTo>
                    <a:pt x="1" y="359"/>
                    <a:pt x="99" y="490"/>
                    <a:pt x="229" y="490"/>
                  </a:cubicBezTo>
                  <a:cubicBezTo>
                    <a:pt x="359" y="490"/>
                    <a:pt x="490" y="359"/>
                    <a:pt x="490" y="261"/>
                  </a:cubicBezTo>
                  <a:cubicBezTo>
                    <a:pt x="490" y="131"/>
                    <a:pt x="392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1" name="Google Shape;8781;p18"/>
            <p:cNvSpPr/>
            <p:nvPr/>
          </p:nvSpPr>
          <p:spPr>
            <a:xfrm>
              <a:off x="4146800" y="5292550"/>
              <a:ext cx="13875" cy="13900"/>
            </a:xfrm>
            <a:custGeom>
              <a:avLst/>
              <a:gdLst/>
              <a:ahLst/>
              <a:cxnLst/>
              <a:rect l="l" t="t" r="r" b="b"/>
              <a:pathLst>
                <a:path w="555" h="556" extrusionOk="0">
                  <a:moveTo>
                    <a:pt x="294" y="1"/>
                  </a:moveTo>
                  <a:cubicBezTo>
                    <a:pt x="130" y="1"/>
                    <a:pt x="0" y="99"/>
                    <a:pt x="0" y="262"/>
                  </a:cubicBezTo>
                  <a:cubicBezTo>
                    <a:pt x="0" y="425"/>
                    <a:pt x="130" y="555"/>
                    <a:pt x="294" y="555"/>
                  </a:cubicBezTo>
                  <a:cubicBezTo>
                    <a:pt x="457" y="555"/>
                    <a:pt x="555" y="425"/>
                    <a:pt x="555" y="262"/>
                  </a:cubicBezTo>
                  <a:cubicBezTo>
                    <a:pt x="555" y="99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2" name="Google Shape;8782;p18"/>
            <p:cNvSpPr/>
            <p:nvPr/>
          </p:nvSpPr>
          <p:spPr>
            <a:xfrm>
              <a:off x="3969000" y="5309675"/>
              <a:ext cx="17150" cy="16350"/>
            </a:xfrm>
            <a:custGeom>
              <a:avLst/>
              <a:gdLst/>
              <a:ahLst/>
              <a:cxnLst/>
              <a:rect l="l" t="t" r="r" b="b"/>
              <a:pathLst>
                <a:path w="686" h="654" extrusionOk="0">
                  <a:moveTo>
                    <a:pt x="327" y="1"/>
                  </a:moveTo>
                  <a:cubicBezTo>
                    <a:pt x="164" y="1"/>
                    <a:pt x="1" y="164"/>
                    <a:pt x="1" y="327"/>
                  </a:cubicBezTo>
                  <a:cubicBezTo>
                    <a:pt x="1" y="490"/>
                    <a:pt x="197" y="653"/>
                    <a:pt x="327" y="653"/>
                  </a:cubicBezTo>
                  <a:cubicBezTo>
                    <a:pt x="523" y="653"/>
                    <a:pt x="686" y="490"/>
                    <a:pt x="686" y="327"/>
                  </a:cubicBezTo>
                  <a:cubicBezTo>
                    <a:pt x="686" y="164"/>
                    <a:pt x="555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3" name="Google Shape;8783;p18"/>
            <p:cNvSpPr/>
            <p:nvPr/>
          </p:nvSpPr>
          <p:spPr>
            <a:xfrm>
              <a:off x="3792050" y="5314575"/>
              <a:ext cx="18775" cy="17975"/>
            </a:xfrm>
            <a:custGeom>
              <a:avLst/>
              <a:gdLst/>
              <a:ahLst/>
              <a:cxnLst/>
              <a:rect l="l" t="t" r="r" b="b"/>
              <a:pathLst>
                <a:path w="751" h="719" extrusionOk="0">
                  <a:moveTo>
                    <a:pt x="359" y="1"/>
                  </a:moveTo>
                  <a:cubicBezTo>
                    <a:pt x="163" y="1"/>
                    <a:pt x="0" y="164"/>
                    <a:pt x="0" y="359"/>
                  </a:cubicBezTo>
                  <a:cubicBezTo>
                    <a:pt x="0" y="588"/>
                    <a:pt x="163" y="718"/>
                    <a:pt x="359" y="718"/>
                  </a:cubicBezTo>
                  <a:cubicBezTo>
                    <a:pt x="588" y="718"/>
                    <a:pt x="751" y="588"/>
                    <a:pt x="751" y="359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4" name="Google Shape;8784;p18"/>
            <p:cNvSpPr/>
            <p:nvPr/>
          </p:nvSpPr>
          <p:spPr>
            <a:xfrm>
              <a:off x="3615075" y="5307250"/>
              <a:ext cx="20425" cy="20400"/>
            </a:xfrm>
            <a:custGeom>
              <a:avLst/>
              <a:gdLst/>
              <a:ahLst/>
              <a:cxnLst/>
              <a:rect l="l" t="t" r="r" b="b"/>
              <a:pathLst>
                <a:path w="817" h="816" extrusionOk="0">
                  <a:moveTo>
                    <a:pt x="392" y="0"/>
                  </a:moveTo>
                  <a:cubicBezTo>
                    <a:pt x="164" y="0"/>
                    <a:pt x="1" y="228"/>
                    <a:pt x="1" y="424"/>
                  </a:cubicBezTo>
                  <a:cubicBezTo>
                    <a:pt x="1" y="652"/>
                    <a:pt x="197" y="816"/>
                    <a:pt x="392" y="816"/>
                  </a:cubicBezTo>
                  <a:cubicBezTo>
                    <a:pt x="653" y="816"/>
                    <a:pt x="816" y="620"/>
                    <a:pt x="816" y="424"/>
                  </a:cubicBezTo>
                  <a:cubicBezTo>
                    <a:pt x="816" y="228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5" name="Google Shape;8785;p18"/>
            <p:cNvSpPr/>
            <p:nvPr/>
          </p:nvSpPr>
          <p:spPr>
            <a:xfrm>
              <a:off x="3437300" y="5288475"/>
              <a:ext cx="22875" cy="22050"/>
            </a:xfrm>
            <a:custGeom>
              <a:avLst/>
              <a:gdLst/>
              <a:ahLst/>
              <a:cxnLst/>
              <a:rect l="l" t="t" r="r" b="b"/>
              <a:pathLst>
                <a:path w="915" h="882" extrusionOk="0">
                  <a:moveTo>
                    <a:pt x="457" y="1"/>
                  </a:moveTo>
                  <a:cubicBezTo>
                    <a:pt x="196" y="1"/>
                    <a:pt x="1" y="197"/>
                    <a:pt x="1" y="425"/>
                  </a:cubicBezTo>
                  <a:cubicBezTo>
                    <a:pt x="1" y="686"/>
                    <a:pt x="196" y="882"/>
                    <a:pt x="457" y="882"/>
                  </a:cubicBezTo>
                  <a:cubicBezTo>
                    <a:pt x="686" y="882"/>
                    <a:pt x="914" y="686"/>
                    <a:pt x="914" y="425"/>
                  </a:cubicBezTo>
                  <a:cubicBezTo>
                    <a:pt x="914" y="197"/>
                    <a:pt x="686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6" name="Google Shape;8786;p18"/>
            <p:cNvSpPr/>
            <p:nvPr/>
          </p:nvSpPr>
          <p:spPr>
            <a:xfrm>
              <a:off x="3264425" y="5256675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24" y="1"/>
                  </a:moveTo>
                  <a:cubicBezTo>
                    <a:pt x="196" y="1"/>
                    <a:pt x="0" y="196"/>
                    <a:pt x="0" y="457"/>
                  </a:cubicBezTo>
                  <a:cubicBezTo>
                    <a:pt x="0" y="686"/>
                    <a:pt x="196" y="881"/>
                    <a:pt x="424" y="881"/>
                  </a:cubicBezTo>
                  <a:cubicBezTo>
                    <a:pt x="685" y="881"/>
                    <a:pt x="881" y="686"/>
                    <a:pt x="881" y="457"/>
                  </a:cubicBezTo>
                  <a:cubicBezTo>
                    <a:pt x="881" y="196"/>
                    <a:pt x="685" y="1"/>
                    <a:pt x="42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7" name="Google Shape;8787;p18"/>
            <p:cNvSpPr/>
            <p:nvPr/>
          </p:nvSpPr>
          <p:spPr>
            <a:xfrm>
              <a:off x="3091525" y="5211825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229" y="1"/>
                    <a:pt x="1" y="196"/>
                    <a:pt x="1" y="490"/>
                  </a:cubicBezTo>
                  <a:cubicBezTo>
                    <a:pt x="1" y="783"/>
                    <a:pt x="229" y="979"/>
                    <a:pt x="490" y="979"/>
                  </a:cubicBezTo>
                  <a:cubicBezTo>
                    <a:pt x="784" y="979"/>
                    <a:pt x="980" y="783"/>
                    <a:pt x="980" y="490"/>
                  </a:cubicBezTo>
                  <a:cubicBezTo>
                    <a:pt x="980" y="229"/>
                    <a:pt x="751" y="33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8" name="Google Shape;8788;p18"/>
            <p:cNvSpPr/>
            <p:nvPr/>
          </p:nvSpPr>
          <p:spPr>
            <a:xfrm>
              <a:off x="2924350" y="5156300"/>
              <a:ext cx="24500" cy="24550"/>
            </a:xfrm>
            <a:custGeom>
              <a:avLst/>
              <a:gdLst/>
              <a:ahLst/>
              <a:cxnLst/>
              <a:rect l="l" t="t" r="r" b="b"/>
              <a:pathLst>
                <a:path w="980" h="982" extrusionOk="0">
                  <a:moveTo>
                    <a:pt x="535" y="1"/>
                  </a:moveTo>
                  <a:cubicBezTo>
                    <a:pt x="520" y="1"/>
                    <a:pt x="505" y="2"/>
                    <a:pt x="490" y="3"/>
                  </a:cubicBezTo>
                  <a:cubicBezTo>
                    <a:pt x="262" y="3"/>
                    <a:pt x="1" y="232"/>
                    <a:pt x="1" y="493"/>
                  </a:cubicBezTo>
                  <a:cubicBezTo>
                    <a:pt x="1" y="754"/>
                    <a:pt x="229" y="982"/>
                    <a:pt x="490" y="982"/>
                  </a:cubicBezTo>
                  <a:cubicBezTo>
                    <a:pt x="751" y="982"/>
                    <a:pt x="979" y="786"/>
                    <a:pt x="979" y="493"/>
                  </a:cubicBezTo>
                  <a:cubicBezTo>
                    <a:pt x="979" y="247"/>
                    <a:pt x="776" y="1"/>
                    <a:pt x="53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9" name="Google Shape;8789;p18"/>
            <p:cNvSpPr/>
            <p:nvPr/>
          </p:nvSpPr>
          <p:spPr>
            <a:xfrm>
              <a:off x="2759625" y="5087050"/>
              <a:ext cx="26125" cy="26950"/>
            </a:xfrm>
            <a:custGeom>
              <a:avLst/>
              <a:gdLst/>
              <a:ahLst/>
              <a:cxnLst/>
              <a:rect l="l" t="t" r="r" b="b"/>
              <a:pathLst>
                <a:path w="1045" h="1078" extrusionOk="0">
                  <a:moveTo>
                    <a:pt x="523" y="1"/>
                  </a:moveTo>
                  <a:cubicBezTo>
                    <a:pt x="229" y="1"/>
                    <a:pt x="1" y="262"/>
                    <a:pt x="1" y="555"/>
                  </a:cubicBezTo>
                  <a:cubicBezTo>
                    <a:pt x="1" y="816"/>
                    <a:pt x="229" y="1077"/>
                    <a:pt x="523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62"/>
                    <a:pt x="816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0" name="Google Shape;8790;p18"/>
            <p:cNvSpPr/>
            <p:nvPr/>
          </p:nvSpPr>
          <p:spPr>
            <a:xfrm>
              <a:off x="2600600" y="50071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29"/>
                    <a:pt x="1" y="556"/>
                  </a:cubicBezTo>
                  <a:cubicBezTo>
                    <a:pt x="1" y="882"/>
                    <a:pt x="229" y="1143"/>
                    <a:pt x="555" y="1143"/>
                  </a:cubicBezTo>
                  <a:cubicBezTo>
                    <a:pt x="881" y="1143"/>
                    <a:pt x="1142" y="882"/>
                    <a:pt x="1142" y="556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1" name="Google Shape;8791;p18"/>
            <p:cNvSpPr/>
            <p:nvPr/>
          </p:nvSpPr>
          <p:spPr>
            <a:xfrm>
              <a:off x="2448925" y="4916625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55" y="0"/>
                  </a:moveTo>
                  <a:cubicBezTo>
                    <a:pt x="229" y="0"/>
                    <a:pt x="0" y="261"/>
                    <a:pt x="0" y="587"/>
                  </a:cubicBezTo>
                  <a:cubicBezTo>
                    <a:pt x="0" y="914"/>
                    <a:pt x="229" y="1142"/>
                    <a:pt x="555" y="1142"/>
                  </a:cubicBezTo>
                  <a:cubicBezTo>
                    <a:pt x="881" y="1142"/>
                    <a:pt x="1142" y="914"/>
                    <a:pt x="1142" y="587"/>
                  </a:cubicBezTo>
                  <a:cubicBezTo>
                    <a:pt x="1142" y="261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2" name="Google Shape;8792;p18"/>
            <p:cNvSpPr/>
            <p:nvPr/>
          </p:nvSpPr>
          <p:spPr>
            <a:xfrm>
              <a:off x="2302950" y="481550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620" y="0"/>
                  </a:moveTo>
                  <a:cubicBezTo>
                    <a:pt x="294" y="0"/>
                    <a:pt x="0" y="261"/>
                    <a:pt x="0" y="587"/>
                  </a:cubicBezTo>
                  <a:cubicBezTo>
                    <a:pt x="0" y="914"/>
                    <a:pt x="294" y="1207"/>
                    <a:pt x="620" y="1207"/>
                  </a:cubicBezTo>
                  <a:cubicBezTo>
                    <a:pt x="946" y="1207"/>
                    <a:pt x="1207" y="914"/>
                    <a:pt x="1207" y="587"/>
                  </a:cubicBezTo>
                  <a:cubicBezTo>
                    <a:pt x="1207" y="229"/>
                    <a:pt x="946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3" name="Google Shape;8793;p18"/>
            <p:cNvSpPr/>
            <p:nvPr/>
          </p:nvSpPr>
          <p:spPr>
            <a:xfrm>
              <a:off x="2165950" y="4703775"/>
              <a:ext cx="31000" cy="31000"/>
            </a:xfrm>
            <a:custGeom>
              <a:avLst/>
              <a:gdLst/>
              <a:ahLst/>
              <a:cxnLst/>
              <a:rect l="l" t="t" r="r" b="b"/>
              <a:pathLst>
                <a:path w="1240" h="1240" extrusionOk="0">
                  <a:moveTo>
                    <a:pt x="620" y="0"/>
                  </a:moveTo>
                  <a:cubicBezTo>
                    <a:pt x="294" y="0"/>
                    <a:pt x="0" y="261"/>
                    <a:pt x="0" y="620"/>
                  </a:cubicBezTo>
                  <a:cubicBezTo>
                    <a:pt x="0" y="946"/>
                    <a:pt x="294" y="1240"/>
                    <a:pt x="620" y="1240"/>
                  </a:cubicBezTo>
                  <a:cubicBezTo>
                    <a:pt x="946" y="1240"/>
                    <a:pt x="1240" y="979"/>
                    <a:pt x="1240" y="620"/>
                  </a:cubicBezTo>
                  <a:cubicBezTo>
                    <a:pt x="1240" y="261"/>
                    <a:pt x="946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4" name="Google Shape;8794;p18"/>
            <p:cNvSpPr/>
            <p:nvPr/>
          </p:nvSpPr>
          <p:spPr>
            <a:xfrm>
              <a:off x="2034650" y="4583075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94" y="1"/>
                    <a:pt x="1" y="262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262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5" name="Google Shape;8795;p18"/>
            <p:cNvSpPr/>
            <p:nvPr/>
          </p:nvSpPr>
          <p:spPr>
            <a:xfrm>
              <a:off x="1913150" y="4452600"/>
              <a:ext cx="35075" cy="34275"/>
            </a:xfrm>
            <a:custGeom>
              <a:avLst/>
              <a:gdLst/>
              <a:ahLst/>
              <a:cxnLst/>
              <a:rect l="l" t="t" r="r" b="b"/>
              <a:pathLst>
                <a:path w="1403" h="1371" extrusionOk="0">
                  <a:moveTo>
                    <a:pt x="685" y="0"/>
                  </a:moveTo>
                  <a:cubicBezTo>
                    <a:pt x="294" y="0"/>
                    <a:pt x="0" y="327"/>
                    <a:pt x="0" y="685"/>
                  </a:cubicBezTo>
                  <a:cubicBezTo>
                    <a:pt x="0" y="1077"/>
                    <a:pt x="326" y="1370"/>
                    <a:pt x="685" y="1370"/>
                  </a:cubicBezTo>
                  <a:cubicBezTo>
                    <a:pt x="1109" y="1370"/>
                    <a:pt x="1403" y="1044"/>
                    <a:pt x="1403" y="685"/>
                  </a:cubicBezTo>
                  <a:cubicBezTo>
                    <a:pt x="1403" y="327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6" name="Google Shape;8796;p18"/>
            <p:cNvSpPr/>
            <p:nvPr/>
          </p:nvSpPr>
          <p:spPr>
            <a:xfrm>
              <a:off x="1803050" y="4314775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718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294" y="1371"/>
                    <a:pt x="718" y="1371"/>
                  </a:cubicBezTo>
                  <a:cubicBezTo>
                    <a:pt x="1077" y="1371"/>
                    <a:pt x="1403" y="1110"/>
                    <a:pt x="1403" y="686"/>
                  </a:cubicBezTo>
                  <a:cubicBezTo>
                    <a:pt x="1403" y="294"/>
                    <a:pt x="1077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7" name="Google Shape;8797;p18"/>
            <p:cNvSpPr/>
            <p:nvPr/>
          </p:nvSpPr>
          <p:spPr>
            <a:xfrm>
              <a:off x="1700300" y="41688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2"/>
                    <a:pt x="327" y="1469"/>
                    <a:pt x="751" y="1469"/>
                  </a:cubicBezTo>
                  <a:cubicBezTo>
                    <a:pt x="1142" y="1469"/>
                    <a:pt x="1468" y="1142"/>
                    <a:pt x="1468" y="751"/>
                  </a:cubicBezTo>
                  <a:cubicBezTo>
                    <a:pt x="1468" y="327"/>
                    <a:pt x="1142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8" name="Google Shape;8798;p18"/>
            <p:cNvSpPr/>
            <p:nvPr/>
          </p:nvSpPr>
          <p:spPr>
            <a:xfrm>
              <a:off x="1610600" y="40171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0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9" name="Google Shape;8799;p18"/>
            <p:cNvSpPr/>
            <p:nvPr/>
          </p:nvSpPr>
          <p:spPr>
            <a:xfrm>
              <a:off x="1529850" y="3858100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4" y="1"/>
                  </a:moveTo>
                  <a:cubicBezTo>
                    <a:pt x="392" y="1"/>
                    <a:pt x="1" y="327"/>
                    <a:pt x="1" y="783"/>
                  </a:cubicBezTo>
                  <a:cubicBezTo>
                    <a:pt x="1" y="1175"/>
                    <a:pt x="327" y="1534"/>
                    <a:pt x="784" y="1534"/>
                  </a:cubicBezTo>
                  <a:cubicBezTo>
                    <a:pt x="1208" y="1534"/>
                    <a:pt x="1567" y="1208"/>
                    <a:pt x="1567" y="783"/>
                  </a:cubicBezTo>
                  <a:cubicBezTo>
                    <a:pt x="1567" y="327"/>
                    <a:pt x="1208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0" name="Google Shape;8800;p18"/>
            <p:cNvSpPr/>
            <p:nvPr/>
          </p:nvSpPr>
          <p:spPr>
            <a:xfrm>
              <a:off x="1460550" y="36941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92" y="1"/>
                    <a:pt x="0" y="360"/>
                    <a:pt x="0" y="816"/>
                  </a:cubicBezTo>
                  <a:cubicBezTo>
                    <a:pt x="0" y="1241"/>
                    <a:pt x="392" y="1632"/>
                    <a:pt x="816" y="1632"/>
                  </a:cubicBezTo>
                  <a:cubicBezTo>
                    <a:pt x="1272" y="1632"/>
                    <a:pt x="1631" y="1241"/>
                    <a:pt x="1631" y="816"/>
                  </a:cubicBezTo>
                  <a:cubicBezTo>
                    <a:pt x="1631" y="360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1" name="Google Shape;8801;p18"/>
            <p:cNvSpPr/>
            <p:nvPr/>
          </p:nvSpPr>
          <p:spPr>
            <a:xfrm>
              <a:off x="1405100" y="3526825"/>
              <a:ext cx="40800" cy="40975"/>
            </a:xfrm>
            <a:custGeom>
              <a:avLst/>
              <a:gdLst/>
              <a:ahLst/>
              <a:cxnLst/>
              <a:rect l="l" t="t" r="r" b="b"/>
              <a:pathLst>
                <a:path w="1632" h="1639" extrusionOk="0">
                  <a:moveTo>
                    <a:pt x="915" y="0"/>
                  </a:moveTo>
                  <a:cubicBezTo>
                    <a:pt x="882" y="0"/>
                    <a:pt x="849" y="3"/>
                    <a:pt x="816" y="8"/>
                  </a:cubicBezTo>
                  <a:cubicBezTo>
                    <a:pt x="359" y="8"/>
                    <a:pt x="0" y="367"/>
                    <a:pt x="0" y="823"/>
                  </a:cubicBezTo>
                  <a:cubicBezTo>
                    <a:pt x="0" y="1247"/>
                    <a:pt x="359" y="1639"/>
                    <a:pt x="816" y="1639"/>
                  </a:cubicBezTo>
                  <a:cubicBezTo>
                    <a:pt x="1240" y="1639"/>
                    <a:pt x="1631" y="1247"/>
                    <a:pt x="1631" y="823"/>
                  </a:cubicBezTo>
                  <a:cubicBezTo>
                    <a:pt x="1631" y="343"/>
                    <a:pt x="1299" y="0"/>
                    <a:pt x="91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2" name="Google Shape;8802;p18"/>
            <p:cNvSpPr/>
            <p:nvPr/>
          </p:nvSpPr>
          <p:spPr>
            <a:xfrm>
              <a:off x="1360225" y="3354125"/>
              <a:ext cx="42450" cy="43250"/>
            </a:xfrm>
            <a:custGeom>
              <a:avLst/>
              <a:gdLst/>
              <a:ahLst/>
              <a:cxnLst/>
              <a:rect l="l" t="t" r="r" b="b"/>
              <a:pathLst>
                <a:path w="1698" h="1730" extrusionOk="0">
                  <a:moveTo>
                    <a:pt x="849" y="1"/>
                  </a:moveTo>
                  <a:cubicBezTo>
                    <a:pt x="360" y="1"/>
                    <a:pt x="1" y="392"/>
                    <a:pt x="1" y="849"/>
                  </a:cubicBezTo>
                  <a:cubicBezTo>
                    <a:pt x="1" y="1338"/>
                    <a:pt x="360" y="1729"/>
                    <a:pt x="849" y="1729"/>
                  </a:cubicBezTo>
                  <a:cubicBezTo>
                    <a:pt x="1306" y="1729"/>
                    <a:pt x="1697" y="1338"/>
                    <a:pt x="1697" y="849"/>
                  </a:cubicBezTo>
                  <a:cubicBezTo>
                    <a:pt x="1697" y="392"/>
                    <a:pt x="1306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3" name="Google Shape;8803;p18"/>
            <p:cNvSpPr/>
            <p:nvPr/>
          </p:nvSpPr>
          <p:spPr>
            <a:xfrm>
              <a:off x="1329250" y="3179600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48" y="1"/>
                  </a:moveTo>
                  <a:cubicBezTo>
                    <a:pt x="359" y="1"/>
                    <a:pt x="0" y="392"/>
                    <a:pt x="0" y="882"/>
                  </a:cubicBezTo>
                  <a:cubicBezTo>
                    <a:pt x="0" y="1371"/>
                    <a:pt x="359" y="1730"/>
                    <a:pt x="848" y="1730"/>
                  </a:cubicBezTo>
                  <a:cubicBezTo>
                    <a:pt x="1338" y="1730"/>
                    <a:pt x="1729" y="1371"/>
                    <a:pt x="1729" y="882"/>
                  </a:cubicBezTo>
                  <a:cubicBezTo>
                    <a:pt x="1729" y="392"/>
                    <a:pt x="1338" y="1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4" name="Google Shape;8804;p18"/>
            <p:cNvSpPr/>
            <p:nvPr/>
          </p:nvSpPr>
          <p:spPr>
            <a:xfrm>
              <a:off x="1311300" y="3004225"/>
              <a:ext cx="42425" cy="43300"/>
            </a:xfrm>
            <a:custGeom>
              <a:avLst/>
              <a:gdLst/>
              <a:ahLst/>
              <a:cxnLst/>
              <a:rect l="l" t="t" r="r" b="b"/>
              <a:pathLst>
                <a:path w="1697" h="1732" extrusionOk="0">
                  <a:moveTo>
                    <a:pt x="898" y="1"/>
                  </a:moveTo>
                  <a:cubicBezTo>
                    <a:pt x="882" y="1"/>
                    <a:pt x="865" y="1"/>
                    <a:pt x="849" y="3"/>
                  </a:cubicBezTo>
                  <a:cubicBezTo>
                    <a:pt x="392" y="3"/>
                    <a:pt x="1" y="394"/>
                    <a:pt x="1" y="883"/>
                  </a:cubicBezTo>
                  <a:cubicBezTo>
                    <a:pt x="1" y="1340"/>
                    <a:pt x="360" y="1731"/>
                    <a:pt x="849" y="1731"/>
                  </a:cubicBezTo>
                  <a:cubicBezTo>
                    <a:pt x="1306" y="1731"/>
                    <a:pt x="1697" y="1373"/>
                    <a:pt x="1697" y="883"/>
                  </a:cubicBezTo>
                  <a:cubicBezTo>
                    <a:pt x="1697" y="412"/>
                    <a:pt x="1333" y="1"/>
                    <a:pt x="89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5" name="Google Shape;8805;p18"/>
            <p:cNvSpPr/>
            <p:nvPr/>
          </p:nvSpPr>
          <p:spPr>
            <a:xfrm>
              <a:off x="1303150" y="282650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1" y="0"/>
                  </a:moveTo>
                  <a:cubicBezTo>
                    <a:pt x="392" y="0"/>
                    <a:pt x="1" y="392"/>
                    <a:pt x="1" y="881"/>
                  </a:cubicBezTo>
                  <a:cubicBezTo>
                    <a:pt x="1" y="1370"/>
                    <a:pt x="392" y="1795"/>
                    <a:pt x="881" y="1795"/>
                  </a:cubicBezTo>
                  <a:cubicBezTo>
                    <a:pt x="1371" y="1795"/>
                    <a:pt x="1795" y="1370"/>
                    <a:pt x="1795" y="881"/>
                  </a:cubicBezTo>
                  <a:cubicBezTo>
                    <a:pt x="1795" y="392"/>
                    <a:pt x="1371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6" name="Google Shape;8806;p18"/>
            <p:cNvSpPr/>
            <p:nvPr/>
          </p:nvSpPr>
          <p:spPr>
            <a:xfrm>
              <a:off x="1308850" y="26503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1"/>
                  </a:moveTo>
                  <a:cubicBezTo>
                    <a:pt x="425" y="1"/>
                    <a:pt x="1" y="392"/>
                    <a:pt x="1" y="881"/>
                  </a:cubicBezTo>
                  <a:cubicBezTo>
                    <a:pt x="1" y="1371"/>
                    <a:pt x="425" y="1795"/>
                    <a:pt x="914" y="1795"/>
                  </a:cubicBezTo>
                  <a:cubicBezTo>
                    <a:pt x="1404" y="1795"/>
                    <a:pt x="1795" y="1371"/>
                    <a:pt x="1795" y="881"/>
                  </a:cubicBezTo>
                  <a:cubicBezTo>
                    <a:pt x="1795" y="392"/>
                    <a:pt x="1404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7" name="Google Shape;8807;p18"/>
            <p:cNvSpPr/>
            <p:nvPr/>
          </p:nvSpPr>
          <p:spPr>
            <a:xfrm>
              <a:off x="1325975" y="2473400"/>
              <a:ext cx="47325" cy="47300"/>
            </a:xfrm>
            <a:custGeom>
              <a:avLst/>
              <a:gdLst/>
              <a:ahLst/>
              <a:cxnLst/>
              <a:rect l="l" t="t" r="r" b="b"/>
              <a:pathLst>
                <a:path w="1893" h="1892" extrusionOk="0">
                  <a:moveTo>
                    <a:pt x="947" y="0"/>
                  </a:moveTo>
                  <a:cubicBezTo>
                    <a:pt x="425" y="0"/>
                    <a:pt x="1" y="424"/>
                    <a:pt x="1" y="946"/>
                  </a:cubicBezTo>
                  <a:cubicBezTo>
                    <a:pt x="1" y="1468"/>
                    <a:pt x="425" y="1892"/>
                    <a:pt x="947" y="1892"/>
                  </a:cubicBezTo>
                  <a:cubicBezTo>
                    <a:pt x="1469" y="1892"/>
                    <a:pt x="1893" y="1468"/>
                    <a:pt x="1893" y="946"/>
                  </a:cubicBezTo>
                  <a:cubicBezTo>
                    <a:pt x="1893" y="424"/>
                    <a:pt x="1469" y="0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8" name="Google Shape;8808;p18"/>
            <p:cNvSpPr/>
            <p:nvPr/>
          </p:nvSpPr>
          <p:spPr>
            <a:xfrm>
              <a:off x="1357800" y="2299700"/>
              <a:ext cx="47325" cy="46500"/>
            </a:xfrm>
            <a:custGeom>
              <a:avLst/>
              <a:gdLst/>
              <a:ahLst/>
              <a:cxnLst/>
              <a:rect l="l" t="t" r="r" b="b"/>
              <a:pathLst>
                <a:path w="1893" h="1860" extrusionOk="0">
                  <a:moveTo>
                    <a:pt x="946" y="0"/>
                  </a:moveTo>
                  <a:cubicBezTo>
                    <a:pt x="424" y="0"/>
                    <a:pt x="0" y="391"/>
                    <a:pt x="0" y="913"/>
                  </a:cubicBezTo>
                  <a:cubicBezTo>
                    <a:pt x="0" y="1435"/>
                    <a:pt x="424" y="1859"/>
                    <a:pt x="946" y="1859"/>
                  </a:cubicBezTo>
                  <a:cubicBezTo>
                    <a:pt x="1468" y="1859"/>
                    <a:pt x="1892" y="1435"/>
                    <a:pt x="1892" y="913"/>
                  </a:cubicBezTo>
                  <a:cubicBezTo>
                    <a:pt x="1892" y="391"/>
                    <a:pt x="1468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9" name="Google Shape;8809;p18"/>
            <p:cNvSpPr/>
            <p:nvPr/>
          </p:nvSpPr>
          <p:spPr>
            <a:xfrm>
              <a:off x="1401825" y="2127625"/>
              <a:ext cx="46500" cy="47325"/>
            </a:xfrm>
            <a:custGeom>
              <a:avLst/>
              <a:gdLst/>
              <a:ahLst/>
              <a:cxnLst/>
              <a:rect l="l" t="t" r="r" b="b"/>
              <a:pathLst>
                <a:path w="1860" h="1893" extrusionOk="0">
                  <a:moveTo>
                    <a:pt x="947" y="0"/>
                  </a:moveTo>
                  <a:cubicBezTo>
                    <a:pt x="392" y="0"/>
                    <a:pt x="1" y="424"/>
                    <a:pt x="1" y="946"/>
                  </a:cubicBezTo>
                  <a:cubicBezTo>
                    <a:pt x="1" y="1501"/>
                    <a:pt x="392" y="1892"/>
                    <a:pt x="947" y="1892"/>
                  </a:cubicBezTo>
                  <a:cubicBezTo>
                    <a:pt x="1468" y="1892"/>
                    <a:pt x="1860" y="1501"/>
                    <a:pt x="1860" y="946"/>
                  </a:cubicBezTo>
                  <a:cubicBezTo>
                    <a:pt x="1860" y="424"/>
                    <a:pt x="1468" y="33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0" name="Google Shape;8810;p18"/>
            <p:cNvSpPr/>
            <p:nvPr/>
          </p:nvSpPr>
          <p:spPr>
            <a:xfrm>
              <a:off x="1458100" y="1961250"/>
              <a:ext cx="46500" cy="46525"/>
            </a:xfrm>
            <a:custGeom>
              <a:avLst/>
              <a:gdLst/>
              <a:ahLst/>
              <a:cxnLst/>
              <a:rect l="l" t="t" r="r" b="b"/>
              <a:pathLst>
                <a:path w="1860" h="1861" extrusionOk="0">
                  <a:moveTo>
                    <a:pt x="914" y="1"/>
                  </a:moveTo>
                  <a:cubicBezTo>
                    <a:pt x="392" y="1"/>
                    <a:pt x="0" y="392"/>
                    <a:pt x="0" y="914"/>
                  </a:cubicBezTo>
                  <a:cubicBezTo>
                    <a:pt x="0" y="1469"/>
                    <a:pt x="392" y="1860"/>
                    <a:pt x="914" y="1860"/>
                  </a:cubicBezTo>
                  <a:cubicBezTo>
                    <a:pt x="1468" y="1860"/>
                    <a:pt x="1860" y="1469"/>
                    <a:pt x="1860" y="914"/>
                  </a:cubicBezTo>
                  <a:cubicBezTo>
                    <a:pt x="1860" y="392"/>
                    <a:pt x="1468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1" name="Google Shape;8811;p18"/>
            <p:cNvSpPr/>
            <p:nvPr/>
          </p:nvSpPr>
          <p:spPr>
            <a:xfrm>
              <a:off x="1524150" y="1795700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57" y="1"/>
                    <a:pt x="1" y="458"/>
                    <a:pt x="1" y="980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01" y="1958"/>
                    <a:pt x="1958" y="1501"/>
                    <a:pt x="1958" y="980"/>
                  </a:cubicBezTo>
                  <a:cubicBezTo>
                    <a:pt x="1958" y="490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2" name="Google Shape;8812;p18"/>
            <p:cNvSpPr/>
            <p:nvPr/>
          </p:nvSpPr>
          <p:spPr>
            <a:xfrm>
              <a:off x="1602450" y="1639125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57" y="1"/>
                    <a:pt x="0" y="425"/>
                    <a:pt x="0" y="980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01" y="1958"/>
                    <a:pt x="1957" y="1501"/>
                    <a:pt x="1957" y="980"/>
                  </a:cubicBezTo>
                  <a:cubicBezTo>
                    <a:pt x="1957" y="425"/>
                    <a:pt x="1566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3" name="Google Shape;8813;p18"/>
            <p:cNvSpPr/>
            <p:nvPr/>
          </p:nvSpPr>
          <p:spPr>
            <a:xfrm>
              <a:off x="1692950" y="1486650"/>
              <a:ext cx="48975" cy="48950"/>
            </a:xfrm>
            <a:custGeom>
              <a:avLst/>
              <a:gdLst/>
              <a:ahLst/>
              <a:cxnLst/>
              <a:rect l="l" t="t" r="r" b="b"/>
              <a:pathLst>
                <a:path w="1959" h="1958" extrusionOk="0">
                  <a:moveTo>
                    <a:pt x="979" y="0"/>
                  </a:moveTo>
                  <a:cubicBezTo>
                    <a:pt x="458" y="0"/>
                    <a:pt x="1" y="457"/>
                    <a:pt x="1" y="979"/>
                  </a:cubicBezTo>
                  <a:cubicBezTo>
                    <a:pt x="1" y="1533"/>
                    <a:pt x="458" y="1957"/>
                    <a:pt x="979" y="1957"/>
                  </a:cubicBezTo>
                  <a:cubicBezTo>
                    <a:pt x="1534" y="1957"/>
                    <a:pt x="1958" y="1533"/>
                    <a:pt x="1958" y="979"/>
                  </a:cubicBezTo>
                  <a:cubicBezTo>
                    <a:pt x="1958" y="457"/>
                    <a:pt x="1567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4" name="Google Shape;8814;p18"/>
            <p:cNvSpPr/>
            <p:nvPr/>
          </p:nvSpPr>
          <p:spPr>
            <a:xfrm>
              <a:off x="1794075" y="1340675"/>
              <a:ext cx="48950" cy="49750"/>
            </a:xfrm>
            <a:custGeom>
              <a:avLst/>
              <a:gdLst/>
              <a:ahLst/>
              <a:cxnLst/>
              <a:rect l="l" t="t" r="r" b="b"/>
              <a:pathLst>
                <a:path w="1958" h="1990" extrusionOk="0">
                  <a:moveTo>
                    <a:pt x="979" y="0"/>
                  </a:moveTo>
                  <a:cubicBezTo>
                    <a:pt x="457" y="0"/>
                    <a:pt x="1" y="457"/>
                    <a:pt x="1" y="1011"/>
                  </a:cubicBezTo>
                  <a:cubicBezTo>
                    <a:pt x="1" y="1533"/>
                    <a:pt x="457" y="1990"/>
                    <a:pt x="979" y="1990"/>
                  </a:cubicBezTo>
                  <a:cubicBezTo>
                    <a:pt x="1501" y="1990"/>
                    <a:pt x="1958" y="1533"/>
                    <a:pt x="1958" y="1011"/>
                  </a:cubicBezTo>
                  <a:cubicBezTo>
                    <a:pt x="1958" y="457"/>
                    <a:pt x="1566" y="65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5" name="Google Shape;8815;p18"/>
            <p:cNvSpPr/>
            <p:nvPr/>
          </p:nvSpPr>
          <p:spPr>
            <a:xfrm>
              <a:off x="1905000" y="1203650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57" y="1"/>
                    <a:pt x="0" y="458"/>
                    <a:pt x="0" y="980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33" y="1958"/>
                    <a:pt x="1957" y="1501"/>
                    <a:pt x="1957" y="980"/>
                  </a:cubicBezTo>
                  <a:cubicBezTo>
                    <a:pt x="1957" y="458"/>
                    <a:pt x="1566" y="34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6" name="Google Shape;8816;p18"/>
            <p:cNvSpPr/>
            <p:nvPr/>
          </p:nvSpPr>
          <p:spPr>
            <a:xfrm>
              <a:off x="2025675" y="1074800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25" y="1"/>
                    <a:pt x="1" y="458"/>
                    <a:pt x="1" y="980"/>
                  </a:cubicBezTo>
                  <a:cubicBezTo>
                    <a:pt x="1" y="1534"/>
                    <a:pt x="457" y="1958"/>
                    <a:pt x="979" y="1958"/>
                  </a:cubicBezTo>
                  <a:cubicBezTo>
                    <a:pt x="1501" y="1958"/>
                    <a:pt x="1958" y="1534"/>
                    <a:pt x="1958" y="980"/>
                  </a:cubicBezTo>
                  <a:cubicBezTo>
                    <a:pt x="1958" y="425"/>
                    <a:pt x="1534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7" name="Google Shape;8817;p18"/>
            <p:cNvSpPr/>
            <p:nvPr/>
          </p:nvSpPr>
          <p:spPr>
            <a:xfrm>
              <a:off x="2155350" y="953300"/>
              <a:ext cx="48950" cy="49775"/>
            </a:xfrm>
            <a:custGeom>
              <a:avLst/>
              <a:gdLst/>
              <a:ahLst/>
              <a:cxnLst/>
              <a:rect l="l" t="t" r="r" b="b"/>
              <a:pathLst>
                <a:path w="1958" h="1991" extrusionOk="0">
                  <a:moveTo>
                    <a:pt x="979" y="1"/>
                  </a:moveTo>
                  <a:cubicBezTo>
                    <a:pt x="424" y="1"/>
                    <a:pt x="0" y="457"/>
                    <a:pt x="0" y="979"/>
                  </a:cubicBezTo>
                  <a:cubicBezTo>
                    <a:pt x="0" y="1534"/>
                    <a:pt x="424" y="1990"/>
                    <a:pt x="979" y="1990"/>
                  </a:cubicBezTo>
                  <a:cubicBezTo>
                    <a:pt x="1501" y="1990"/>
                    <a:pt x="1957" y="1534"/>
                    <a:pt x="1957" y="979"/>
                  </a:cubicBezTo>
                  <a:cubicBezTo>
                    <a:pt x="1957" y="457"/>
                    <a:pt x="1501" y="33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8" name="Google Shape;8818;p18"/>
            <p:cNvSpPr/>
            <p:nvPr/>
          </p:nvSpPr>
          <p:spPr>
            <a:xfrm>
              <a:off x="2293975" y="844025"/>
              <a:ext cx="46525" cy="46500"/>
            </a:xfrm>
            <a:custGeom>
              <a:avLst/>
              <a:gdLst/>
              <a:ahLst/>
              <a:cxnLst/>
              <a:rect l="l" t="t" r="r" b="b"/>
              <a:pathLst>
                <a:path w="1861" h="1860" extrusionOk="0">
                  <a:moveTo>
                    <a:pt x="914" y="1"/>
                  </a:moveTo>
                  <a:cubicBezTo>
                    <a:pt x="392" y="1"/>
                    <a:pt x="1" y="392"/>
                    <a:pt x="1" y="914"/>
                  </a:cubicBezTo>
                  <a:cubicBezTo>
                    <a:pt x="1" y="1468"/>
                    <a:pt x="392" y="1860"/>
                    <a:pt x="914" y="1860"/>
                  </a:cubicBezTo>
                  <a:cubicBezTo>
                    <a:pt x="1469" y="1860"/>
                    <a:pt x="1860" y="1468"/>
                    <a:pt x="1860" y="914"/>
                  </a:cubicBezTo>
                  <a:cubicBezTo>
                    <a:pt x="1860" y="425"/>
                    <a:pt x="1469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9" name="Google Shape;8819;p18"/>
            <p:cNvSpPr/>
            <p:nvPr/>
          </p:nvSpPr>
          <p:spPr>
            <a:xfrm>
              <a:off x="2440775" y="74372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1" y="0"/>
                  </a:moveTo>
                  <a:cubicBezTo>
                    <a:pt x="392" y="0"/>
                    <a:pt x="0" y="392"/>
                    <a:pt x="0" y="914"/>
                  </a:cubicBezTo>
                  <a:cubicBezTo>
                    <a:pt x="0" y="1403"/>
                    <a:pt x="392" y="1794"/>
                    <a:pt x="881" y="1794"/>
                  </a:cubicBezTo>
                  <a:cubicBezTo>
                    <a:pt x="1370" y="1794"/>
                    <a:pt x="1794" y="1403"/>
                    <a:pt x="1794" y="914"/>
                  </a:cubicBezTo>
                  <a:cubicBezTo>
                    <a:pt x="1794" y="424"/>
                    <a:pt x="1370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0" name="Google Shape;8820;p18"/>
            <p:cNvSpPr/>
            <p:nvPr/>
          </p:nvSpPr>
          <p:spPr>
            <a:xfrm>
              <a:off x="2592450" y="654825"/>
              <a:ext cx="42425" cy="43250"/>
            </a:xfrm>
            <a:custGeom>
              <a:avLst/>
              <a:gdLst/>
              <a:ahLst/>
              <a:cxnLst/>
              <a:rect l="l" t="t" r="r" b="b"/>
              <a:pathLst>
                <a:path w="1697" h="1730" extrusionOk="0">
                  <a:moveTo>
                    <a:pt x="849" y="1"/>
                  </a:moveTo>
                  <a:cubicBezTo>
                    <a:pt x="359" y="1"/>
                    <a:pt x="1" y="392"/>
                    <a:pt x="1" y="881"/>
                  </a:cubicBezTo>
                  <a:cubicBezTo>
                    <a:pt x="1" y="1371"/>
                    <a:pt x="359" y="1730"/>
                    <a:pt x="849" y="1730"/>
                  </a:cubicBezTo>
                  <a:cubicBezTo>
                    <a:pt x="1338" y="1730"/>
                    <a:pt x="1697" y="1371"/>
                    <a:pt x="1697" y="881"/>
                  </a:cubicBezTo>
                  <a:cubicBezTo>
                    <a:pt x="1697" y="392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1" name="Google Shape;8821;p18"/>
            <p:cNvSpPr/>
            <p:nvPr/>
          </p:nvSpPr>
          <p:spPr>
            <a:xfrm>
              <a:off x="2752300" y="577350"/>
              <a:ext cx="39150" cy="39175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1"/>
                  </a:moveTo>
                  <a:cubicBezTo>
                    <a:pt x="326" y="1"/>
                    <a:pt x="0" y="392"/>
                    <a:pt x="0" y="784"/>
                  </a:cubicBezTo>
                  <a:cubicBezTo>
                    <a:pt x="0" y="1240"/>
                    <a:pt x="359" y="1567"/>
                    <a:pt x="783" y="1567"/>
                  </a:cubicBezTo>
                  <a:cubicBezTo>
                    <a:pt x="1207" y="1567"/>
                    <a:pt x="1566" y="1208"/>
                    <a:pt x="1566" y="784"/>
                  </a:cubicBezTo>
                  <a:cubicBezTo>
                    <a:pt x="1566" y="327"/>
                    <a:pt x="1174" y="1"/>
                    <a:pt x="78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2" name="Google Shape;8822;p18"/>
            <p:cNvSpPr/>
            <p:nvPr/>
          </p:nvSpPr>
          <p:spPr>
            <a:xfrm>
              <a:off x="2918650" y="512125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44"/>
                    <a:pt x="294" y="1305"/>
                    <a:pt x="653" y="1305"/>
                  </a:cubicBezTo>
                  <a:cubicBezTo>
                    <a:pt x="1012" y="1305"/>
                    <a:pt x="1305" y="1044"/>
                    <a:pt x="1305" y="653"/>
                  </a:cubicBezTo>
                  <a:cubicBezTo>
                    <a:pt x="1305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3" name="Google Shape;8823;p18"/>
            <p:cNvSpPr/>
            <p:nvPr/>
          </p:nvSpPr>
          <p:spPr>
            <a:xfrm>
              <a:off x="3087450" y="45830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88" y="0"/>
                  </a:moveTo>
                  <a:cubicBezTo>
                    <a:pt x="262" y="0"/>
                    <a:pt x="1" y="261"/>
                    <a:pt x="1" y="588"/>
                  </a:cubicBezTo>
                  <a:cubicBezTo>
                    <a:pt x="1" y="881"/>
                    <a:pt x="262" y="1142"/>
                    <a:pt x="588" y="1142"/>
                  </a:cubicBezTo>
                  <a:cubicBezTo>
                    <a:pt x="914" y="1142"/>
                    <a:pt x="1143" y="914"/>
                    <a:pt x="1143" y="588"/>
                  </a:cubicBezTo>
                  <a:cubicBezTo>
                    <a:pt x="1143" y="294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4" name="Google Shape;8824;p18"/>
            <p:cNvSpPr/>
            <p:nvPr/>
          </p:nvSpPr>
          <p:spPr>
            <a:xfrm>
              <a:off x="3261150" y="416700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197" y="1"/>
                    <a:pt x="1" y="196"/>
                    <a:pt x="1" y="490"/>
                  </a:cubicBezTo>
                  <a:cubicBezTo>
                    <a:pt x="1" y="751"/>
                    <a:pt x="229" y="979"/>
                    <a:pt x="490" y="979"/>
                  </a:cubicBezTo>
                  <a:cubicBezTo>
                    <a:pt x="784" y="979"/>
                    <a:pt x="979" y="718"/>
                    <a:pt x="979" y="490"/>
                  </a:cubicBezTo>
                  <a:cubicBezTo>
                    <a:pt x="979" y="229"/>
                    <a:pt x="784" y="33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5" name="Google Shape;8825;p18"/>
            <p:cNvSpPr/>
            <p:nvPr/>
          </p:nvSpPr>
          <p:spPr>
            <a:xfrm>
              <a:off x="3438125" y="388175"/>
              <a:ext cx="18775" cy="17950"/>
            </a:xfrm>
            <a:custGeom>
              <a:avLst/>
              <a:gdLst/>
              <a:ahLst/>
              <a:cxnLst/>
              <a:rect l="l" t="t" r="r" b="b"/>
              <a:pathLst>
                <a:path w="751" h="718" extrusionOk="0">
                  <a:moveTo>
                    <a:pt x="392" y="0"/>
                  </a:moveTo>
                  <a:cubicBezTo>
                    <a:pt x="163" y="0"/>
                    <a:pt x="0" y="163"/>
                    <a:pt x="0" y="359"/>
                  </a:cubicBezTo>
                  <a:cubicBezTo>
                    <a:pt x="0" y="555"/>
                    <a:pt x="163" y="718"/>
                    <a:pt x="392" y="718"/>
                  </a:cubicBezTo>
                  <a:cubicBezTo>
                    <a:pt x="588" y="718"/>
                    <a:pt x="751" y="555"/>
                    <a:pt x="751" y="359"/>
                  </a:cubicBezTo>
                  <a:cubicBezTo>
                    <a:pt x="751" y="163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6" name="Google Shape;8826;p18"/>
            <p:cNvSpPr/>
            <p:nvPr/>
          </p:nvSpPr>
          <p:spPr>
            <a:xfrm>
              <a:off x="3615075" y="371050"/>
              <a:ext cx="16350" cy="16325"/>
            </a:xfrm>
            <a:custGeom>
              <a:avLst/>
              <a:gdLst/>
              <a:ahLst/>
              <a:cxnLst/>
              <a:rect l="l" t="t" r="r" b="b"/>
              <a:pathLst>
                <a:path w="654" h="653" extrusionOk="0">
                  <a:moveTo>
                    <a:pt x="327" y="0"/>
                  </a:moveTo>
                  <a:cubicBezTo>
                    <a:pt x="99" y="0"/>
                    <a:pt x="1" y="163"/>
                    <a:pt x="1" y="326"/>
                  </a:cubicBezTo>
                  <a:cubicBezTo>
                    <a:pt x="1" y="522"/>
                    <a:pt x="99" y="652"/>
                    <a:pt x="327" y="652"/>
                  </a:cubicBezTo>
                  <a:cubicBezTo>
                    <a:pt x="523" y="652"/>
                    <a:pt x="653" y="489"/>
                    <a:pt x="653" y="326"/>
                  </a:cubicBezTo>
                  <a:cubicBezTo>
                    <a:pt x="653" y="163"/>
                    <a:pt x="523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7" name="Google Shape;8827;p18"/>
            <p:cNvSpPr/>
            <p:nvPr/>
          </p:nvSpPr>
          <p:spPr>
            <a:xfrm>
              <a:off x="3794500" y="366525"/>
              <a:ext cx="12250" cy="12700"/>
            </a:xfrm>
            <a:custGeom>
              <a:avLst/>
              <a:gdLst/>
              <a:ahLst/>
              <a:cxnLst/>
              <a:rect l="l" t="t" r="r" b="b"/>
              <a:pathLst>
                <a:path w="490" h="508" extrusionOk="0">
                  <a:moveTo>
                    <a:pt x="298" y="1"/>
                  </a:moveTo>
                  <a:cubicBezTo>
                    <a:pt x="276" y="1"/>
                    <a:pt x="252" y="6"/>
                    <a:pt x="229" y="18"/>
                  </a:cubicBezTo>
                  <a:cubicBezTo>
                    <a:pt x="98" y="18"/>
                    <a:pt x="0" y="83"/>
                    <a:pt x="0" y="246"/>
                  </a:cubicBezTo>
                  <a:cubicBezTo>
                    <a:pt x="0" y="377"/>
                    <a:pt x="65" y="507"/>
                    <a:pt x="229" y="507"/>
                  </a:cubicBezTo>
                  <a:cubicBezTo>
                    <a:pt x="359" y="507"/>
                    <a:pt x="490" y="409"/>
                    <a:pt x="490" y="246"/>
                  </a:cubicBezTo>
                  <a:cubicBezTo>
                    <a:pt x="490" y="113"/>
                    <a:pt x="402" y="1"/>
                    <a:pt x="29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8" name="Google Shape;8828;p18"/>
            <p:cNvSpPr/>
            <p:nvPr/>
          </p:nvSpPr>
          <p:spPr>
            <a:xfrm>
              <a:off x="3970650" y="37267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8" y="0"/>
                  </a:moveTo>
                  <a:cubicBezTo>
                    <a:pt x="98" y="0"/>
                    <a:pt x="0" y="131"/>
                    <a:pt x="0" y="261"/>
                  </a:cubicBezTo>
                  <a:cubicBezTo>
                    <a:pt x="0" y="359"/>
                    <a:pt x="98" y="490"/>
                    <a:pt x="228" y="490"/>
                  </a:cubicBezTo>
                  <a:cubicBezTo>
                    <a:pt x="359" y="490"/>
                    <a:pt x="489" y="359"/>
                    <a:pt x="489" y="261"/>
                  </a:cubicBezTo>
                  <a:cubicBezTo>
                    <a:pt x="489" y="131"/>
                    <a:pt x="359" y="0"/>
                    <a:pt x="22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9" name="Google Shape;8829;p18"/>
            <p:cNvSpPr/>
            <p:nvPr/>
          </p:nvSpPr>
          <p:spPr>
            <a:xfrm>
              <a:off x="4145975" y="3914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9" y="1"/>
                  </a:moveTo>
                  <a:cubicBezTo>
                    <a:pt x="131" y="1"/>
                    <a:pt x="0" y="98"/>
                    <a:pt x="0" y="229"/>
                  </a:cubicBezTo>
                  <a:cubicBezTo>
                    <a:pt x="0" y="359"/>
                    <a:pt x="131" y="490"/>
                    <a:pt x="229" y="490"/>
                  </a:cubicBezTo>
                  <a:cubicBezTo>
                    <a:pt x="359" y="490"/>
                    <a:pt x="490" y="359"/>
                    <a:pt x="490" y="229"/>
                  </a:cubicBezTo>
                  <a:cubicBezTo>
                    <a:pt x="490" y="98"/>
                    <a:pt x="359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0" name="Google Shape;8830;p18"/>
            <p:cNvSpPr/>
            <p:nvPr/>
          </p:nvSpPr>
          <p:spPr>
            <a:xfrm>
              <a:off x="4320500" y="4224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8" y="0"/>
                  </a:moveTo>
                  <a:cubicBezTo>
                    <a:pt x="98" y="0"/>
                    <a:pt x="0" y="131"/>
                    <a:pt x="0" y="261"/>
                  </a:cubicBezTo>
                  <a:cubicBezTo>
                    <a:pt x="0" y="392"/>
                    <a:pt x="98" y="489"/>
                    <a:pt x="228" y="489"/>
                  </a:cubicBezTo>
                  <a:cubicBezTo>
                    <a:pt x="359" y="489"/>
                    <a:pt x="489" y="392"/>
                    <a:pt x="489" y="261"/>
                  </a:cubicBezTo>
                  <a:cubicBezTo>
                    <a:pt x="489" y="131"/>
                    <a:pt x="359" y="0"/>
                    <a:pt x="22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1" name="Google Shape;8831;p18"/>
            <p:cNvSpPr/>
            <p:nvPr/>
          </p:nvSpPr>
          <p:spPr>
            <a:xfrm>
              <a:off x="4489300" y="465625"/>
              <a:ext cx="14700" cy="13900"/>
            </a:xfrm>
            <a:custGeom>
              <a:avLst/>
              <a:gdLst/>
              <a:ahLst/>
              <a:cxnLst/>
              <a:rect l="l" t="t" r="r" b="b"/>
              <a:pathLst>
                <a:path w="588" h="556" extrusionOk="0">
                  <a:moveTo>
                    <a:pt x="294" y="1"/>
                  </a:moveTo>
                  <a:cubicBezTo>
                    <a:pt x="131" y="1"/>
                    <a:pt x="0" y="131"/>
                    <a:pt x="0" y="295"/>
                  </a:cubicBezTo>
                  <a:cubicBezTo>
                    <a:pt x="0" y="458"/>
                    <a:pt x="131" y="555"/>
                    <a:pt x="294" y="555"/>
                  </a:cubicBezTo>
                  <a:cubicBezTo>
                    <a:pt x="457" y="555"/>
                    <a:pt x="588" y="458"/>
                    <a:pt x="588" y="295"/>
                  </a:cubicBezTo>
                  <a:cubicBezTo>
                    <a:pt x="588" y="131"/>
                    <a:pt x="490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2" name="Google Shape;8832;p18"/>
            <p:cNvSpPr/>
            <p:nvPr/>
          </p:nvSpPr>
          <p:spPr>
            <a:xfrm>
              <a:off x="4657300" y="52027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0"/>
                  </a:moveTo>
                  <a:cubicBezTo>
                    <a:pt x="131" y="0"/>
                    <a:pt x="0" y="131"/>
                    <a:pt x="0" y="294"/>
                  </a:cubicBezTo>
                  <a:cubicBezTo>
                    <a:pt x="0" y="457"/>
                    <a:pt x="131" y="588"/>
                    <a:pt x="294" y="588"/>
                  </a:cubicBezTo>
                  <a:cubicBezTo>
                    <a:pt x="457" y="588"/>
                    <a:pt x="587" y="457"/>
                    <a:pt x="587" y="294"/>
                  </a:cubicBezTo>
                  <a:cubicBezTo>
                    <a:pt x="587" y="164"/>
                    <a:pt x="457" y="0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3" name="Google Shape;8833;p18"/>
            <p:cNvSpPr/>
            <p:nvPr/>
          </p:nvSpPr>
          <p:spPr>
            <a:xfrm>
              <a:off x="4822025" y="588775"/>
              <a:ext cx="13875" cy="14700"/>
            </a:xfrm>
            <a:custGeom>
              <a:avLst/>
              <a:gdLst/>
              <a:ahLst/>
              <a:cxnLst/>
              <a:rect l="l" t="t" r="r" b="b"/>
              <a:pathLst>
                <a:path w="555" h="588" extrusionOk="0">
                  <a:moveTo>
                    <a:pt x="261" y="1"/>
                  </a:moveTo>
                  <a:cubicBezTo>
                    <a:pt x="98" y="1"/>
                    <a:pt x="0" y="131"/>
                    <a:pt x="0" y="294"/>
                  </a:cubicBezTo>
                  <a:cubicBezTo>
                    <a:pt x="0" y="457"/>
                    <a:pt x="98" y="588"/>
                    <a:pt x="261" y="588"/>
                  </a:cubicBezTo>
                  <a:cubicBezTo>
                    <a:pt x="424" y="588"/>
                    <a:pt x="555" y="457"/>
                    <a:pt x="555" y="294"/>
                  </a:cubicBezTo>
                  <a:cubicBezTo>
                    <a:pt x="555" y="131"/>
                    <a:pt x="392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4" name="Google Shape;8834;p18"/>
            <p:cNvSpPr/>
            <p:nvPr/>
          </p:nvSpPr>
          <p:spPr>
            <a:xfrm>
              <a:off x="4977775" y="667075"/>
              <a:ext cx="16350" cy="16325"/>
            </a:xfrm>
            <a:custGeom>
              <a:avLst/>
              <a:gdLst/>
              <a:ahLst/>
              <a:cxnLst/>
              <a:rect l="l" t="t" r="r" b="b"/>
              <a:pathLst>
                <a:path w="654" h="653" extrusionOk="0">
                  <a:moveTo>
                    <a:pt x="327" y="0"/>
                  </a:moveTo>
                  <a:cubicBezTo>
                    <a:pt x="131" y="0"/>
                    <a:pt x="1" y="163"/>
                    <a:pt x="1" y="326"/>
                  </a:cubicBezTo>
                  <a:cubicBezTo>
                    <a:pt x="1" y="555"/>
                    <a:pt x="164" y="652"/>
                    <a:pt x="327" y="652"/>
                  </a:cubicBezTo>
                  <a:cubicBezTo>
                    <a:pt x="523" y="652"/>
                    <a:pt x="653" y="489"/>
                    <a:pt x="653" y="326"/>
                  </a:cubicBezTo>
                  <a:cubicBezTo>
                    <a:pt x="653" y="131"/>
                    <a:pt x="523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5" name="Google Shape;8835;p18"/>
            <p:cNvSpPr/>
            <p:nvPr/>
          </p:nvSpPr>
          <p:spPr>
            <a:xfrm>
              <a:off x="5128650" y="755950"/>
              <a:ext cx="17950" cy="18775"/>
            </a:xfrm>
            <a:custGeom>
              <a:avLst/>
              <a:gdLst/>
              <a:ahLst/>
              <a:cxnLst/>
              <a:rect l="l" t="t" r="r" b="b"/>
              <a:pathLst>
                <a:path w="718" h="751" extrusionOk="0">
                  <a:moveTo>
                    <a:pt x="359" y="1"/>
                  </a:moveTo>
                  <a:cubicBezTo>
                    <a:pt x="163" y="1"/>
                    <a:pt x="0" y="164"/>
                    <a:pt x="0" y="359"/>
                  </a:cubicBezTo>
                  <a:cubicBezTo>
                    <a:pt x="0" y="588"/>
                    <a:pt x="163" y="751"/>
                    <a:pt x="359" y="751"/>
                  </a:cubicBezTo>
                  <a:cubicBezTo>
                    <a:pt x="555" y="751"/>
                    <a:pt x="718" y="588"/>
                    <a:pt x="718" y="359"/>
                  </a:cubicBezTo>
                  <a:cubicBezTo>
                    <a:pt x="718" y="164"/>
                    <a:pt x="555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6" name="Google Shape;8836;p18"/>
            <p:cNvSpPr/>
            <p:nvPr/>
          </p:nvSpPr>
          <p:spPr>
            <a:xfrm>
              <a:off x="5273000" y="856250"/>
              <a:ext cx="20400" cy="20425"/>
            </a:xfrm>
            <a:custGeom>
              <a:avLst/>
              <a:gdLst/>
              <a:ahLst/>
              <a:cxnLst/>
              <a:rect l="l" t="t" r="r" b="b"/>
              <a:pathLst>
                <a:path w="816" h="817" extrusionOk="0">
                  <a:moveTo>
                    <a:pt x="424" y="1"/>
                  </a:moveTo>
                  <a:cubicBezTo>
                    <a:pt x="163" y="1"/>
                    <a:pt x="0" y="164"/>
                    <a:pt x="0" y="392"/>
                  </a:cubicBezTo>
                  <a:cubicBezTo>
                    <a:pt x="0" y="653"/>
                    <a:pt x="163" y="816"/>
                    <a:pt x="424" y="816"/>
                  </a:cubicBezTo>
                  <a:cubicBezTo>
                    <a:pt x="652" y="816"/>
                    <a:pt x="816" y="653"/>
                    <a:pt x="816" y="392"/>
                  </a:cubicBezTo>
                  <a:cubicBezTo>
                    <a:pt x="816" y="197"/>
                    <a:pt x="620" y="1"/>
                    <a:pt x="42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7" name="Google Shape;8837;p18"/>
            <p:cNvSpPr/>
            <p:nvPr/>
          </p:nvSpPr>
          <p:spPr>
            <a:xfrm>
              <a:off x="5410000" y="966350"/>
              <a:ext cx="22025" cy="22050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457" y="1"/>
                  </a:moveTo>
                  <a:cubicBezTo>
                    <a:pt x="196" y="1"/>
                    <a:pt x="0" y="196"/>
                    <a:pt x="0" y="425"/>
                  </a:cubicBezTo>
                  <a:cubicBezTo>
                    <a:pt x="0" y="686"/>
                    <a:pt x="196" y="881"/>
                    <a:pt x="457" y="881"/>
                  </a:cubicBezTo>
                  <a:cubicBezTo>
                    <a:pt x="685" y="881"/>
                    <a:pt x="881" y="686"/>
                    <a:pt x="881" y="425"/>
                  </a:cubicBezTo>
                  <a:cubicBezTo>
                    <a:pt x="881" y="196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8" name="Google Shape;8838;p18"/>
            <p:cNvSpPr/>
            <p:nvPr/>
          </p:nvSpPr>
          <p:spPr>
            <a:xfrm>
              <a:off x="5538025" y="1085425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229" y="0"/>
                    <a:pt x="0" y="196"/>
                    <a:pt x="0" y="489"/>
                  </a:cubicBezTo>
                  <a:cubicBezTo>
                    <a:pt x="0" y="783"/>
                    <a:pt x="229" y="979"/>
                    <a:pt x="490" y="979"/>
                  </a:cubicBezTo>
                  <a:cubicBezTo>
                    <a:pt x="783" y="979"/>
                    <a:pt x="979" y="783"/>
                    <a:pt x="979" y="489"/>
                  </a:cubicBezTo>
                  <a:cubicBezTo>
                    <a:pt x="979" y="196"/>
                    <a:pt x="751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9" name="Google Shape;8839;p18"/>
            <p:cNvSpPr/>
            <p:nvPr/>
          </p:nvSpPr>
          <p:spPr>
            <a:xfrm>
              <a:off x="5657900" y="1213450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3" y="0"/>
                  </a:moveTo>
                  <a:cubicBezTo>
                    <a:pt x="229" y="0"/>
                    <a:pt x="1" y="261"/>
                    <a:pt x="1" y="555"/>
                  </a:cubicBezTo>
                  <a:cubicBezTo>
                    <a:pt x="1" y="816"/>
                    <a:pt x="229" y="1077"/>
                    <a:pt x="523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29"/>
                    <a:pt x="816" y="0"/>
                    <a:pt x="52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0" name="Google Shape;8840;p18"/>
            <p:cNvSpPr/>
            <p:nvPr/>
          </p:nvSpPr>
          <p:spPr>
            <a:xfrm>
              <a:off x="5768000" y="1350375"/>
              <a:ext cx="28550" cy="28650"/>
            </a:xfrm>
            <a:custGeom>
              <a:avLst/>
              <a:gdLst/>
              <a:ahLst/>
              <a:cxnLst/>
              <a:rect l="l" t="t" r="r" b="b"/>
              <a:pathLst>
                <a:path w="1142" h="1146" extrusionOk="0">
                  <a:moveTo>
                    <a:pt x="610" y="1"/>
                  </a:moveTo>
                  <a:cubicBezTo>
                    <a:pt x="592" y="1"/>
                    <a:pt x="573" y="2"/>
                    <a:pt x="555" y="3"/>
                  </a:cubicBezTo>
                  <a:cubicBezTo>
                    <a:pt x="229" y="3"/>
                    <a:pt x="0" y="232"/>
                    <a:pt x="0" y="558"/>
                  </a:cubicBezTo>
                  <a:cubicBezTo>
                    <a:pt x="0" y="884"/>
                    <a:pt x="229" y="1145"/>
                    <a:pt x="555" y="1145"/>
                  </a:cubicBezTo>
                  <a:cubicBezTo>
                    <a:pt x="881" y="1145"/>
                    <a:pt x="1142" y="884"/>
                    <a:pt x="1142" y="558"/>
                  </a:cubicBezTo>
                  <a:cubicBezTo>
                    <a:pt x="1142" y="250"/>
                    <a:pt x="910" y="1"/>
                    <a:pt x="61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1" name="Google Shape;8841;p18"/>
            <p:cNvSpPr/>
            <p:nvPr/>
          </p:nvSpPr>
          <p:spPr>
            <a:xfrm>
              <a:off x="5865850" y="14931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62" y="1"/>
                    <a:pt x="1" y="295"/>
                    <a:pt x="1" y="653"/>
                  </a:cubicBezTo>
                  <a:cubicBezTo>
                    <a:pt x="1" y="1012"/>
                    <a:pt x="262" y="1306"/>
                    <a:pt x="653" y="1306"/>
                  </a:cubicBezTo>
                  <a:cubicBezTo>
                    <a:pt x="1012" y="1306"/>
                    <a:pt x="1305" y="1012"/>
                    <a:pt x="1305" y="653"/>
                  </a:cubicBezTo>
                  <a:cubicBezTo>
                    <a:pt x="1305" y="295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2" name="Google Shape;8842;p18"/>
            <p:cNvSpPr/>
            <p:nvPr/>
          </p:nvSpPr>
          <p:spPr>
            <a:xfrm>
              <a:off x="5955550" y="16440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6" y="1"/>
                  </a:moveTo>
                  <a:cubicBezTo>
                    <a:pt x="262" y="1"/>
                    <a:pt x="1" y="327"/>
                    <a:pt x="1" y="686"/>
                  </a:cubicBezTo>
                  <a:cubicBezTo>
                    <a:pt x="1" y="1110"/>
                    <a:pt x="327" y="1371"/>
                    <a:pt x="686" y="1371"/>
                  </a:cubicBezTo>
                  <a:cubicBezTo>
                    <a:pt x="1077" y="1371"/>
                    <a:pt x="1371" y="1044"/>
                    <a:pt x="1371" y="686"/>
                  </a:cubicBezTo>
                  <a:cubicBezTo>
                    <a:pt x="1371" y="327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3" name="Google Shape;8843;p18"/>
            <p:cNvSpPr/>
            <p:nvPr/>
          </p:nvSpPr>
          <p:spPr>
            <a:xfrm>
              <a:off x="6033850" y="18006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2"/>
                    <a:pt x="327" y="1469"/>
                    <a:pt x="718" y="1469"/>
                  </a:cubicBezTo>
                  <a:cubicBezTo>
                    <a:pt x="1142" y="1469"/>
                    <a:pt x="1468" y="1142"/>
                    <a:pt x="1468" y="751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4" name="Google Shape;8844;p18"/>
            <p:cNvSpPr/>
            <p:nvPr/>
          </p:nvSpPr>
          <p:spPr>
            <a:xfrm>
              <a:off x="6100725" y="1962900"/>
              <a:ext cx="39150" cy="39150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83" y="0"/>
                  </a:moveTo>
                  <a:cubicBezTo>
                    <a:pt x="326" y="0"/>
                    <a:pt x="0" y="359"/>
                    <a:pt x="0" y="783"/>
                  </a:cubicBezTo>
                  <a:cubicBezTo>
                    <a:pt x="0" y="1240"/>
                    <a:pt x="326" y="1566"/>
                    <a:pt x="783" y="1566"/>
                  </a:cubicBezTo>
                  <a:cubicBezTo>
                    <a:pt x="1240" y="1566"/>
                    <a:pt x="1566" y="1174"/>
                    <a:pt x="1566" y="783"/>
                  </a:cubicBezTo>
                  <a:cubicBezTo>
                    <a:pt x="1566" y="326"/>
                    <a:pt x="1240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5" name="Google Shape;8845;p18"/>
            <p:cNvSpPr/>
            <p:nvPr/>
          </p:nvSpPr>
          <p:spPr>
            <a:xfrm>
              <a:off x="6156975" y="2130075"/>
              <a:ext cx="39175" cy="39150"/>
            </a:xfrm>
            <a:custGeom>
              <a:avLst/>
              <a:gdLst/>
              <a:ahLst/>
              <a:cxnLst/>
              <a:rect l="l" t="t" r="r" b="b"/>
              <a:pathLst>
                <a:path w="1567" h="1566" extrusionOk="0">
                  <a:moveTo>
                    <a:pt x="784" y="0"/>
                  </a:moveTo>
                  <a:cubicBezTo>
                    <a:pt x="327" y="0"/>
                    <a:pt x="1" y="359"/>
                    <a:pt x="1" y="783"/>
                  </a:cubicBezTo>
                  <a:cubicBezTo>
                    <a:pt x="1" y="1240"/>
                    <a:pt x="360" y="1566"/>
                    <a:pt x="784" y="1566"/>
                  </a:cubicBezTo>
                  <a:cubicBezTo>
                    <a:pt x="1241" y="1566"/>
                    <a:pt x="1567" y="1174"/>
                    <a:pt x="1567" y="783"/>
                  </a:cubicBezTo>
                  <a:cubicBezTo>
                    <a:pt x="1567" y="359"/>
                    <a:pt x="1175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6" name="Google Shape;8846;p18"/>
            <p:cNvSpPr/>
            <p:nvPr/>
          </p:nvSpPr>
          <p:spPr>
            <a:xfrm>
              <a:off x="6201025" y="2301325"/>
              <a:ext cx="38350" cy="39175"/>
            </a:xfrm>
            <a:custGeom>
              <a:avLst/>
              <a:gdLst/>
              <a:ahLst/>
              <a:cxnLst/>
              <a:rect l="l" t="t" r="r" b="b"/>
              <a:pathLst>
                <a:path w="1534" h="1567" extrusionOk="0">
                  <a:moveTo>
                    <a:pt x="783" y="0"/>
                  </a:moveTo>
                  <a:cubicBezTo>
                    <a:pt x="359" y="0"/>
                    <a:pt x="0" y="326"/>
                    <a:pt x="0" y="783"/>
                  </a:cubicBezTo>
                  <a:cubicBezTo>
                    <a:pt x="0" y="1175"/>
                    <a:pt x="327" y="1566"/>
                    <a:pt x="783" y="1566"/>
                  </a:cubicBezTo>
                  <a:cubicBezTo>
                    <a:pt x="1175" y="1566"/>
                    <a:pt x="1534" y="1240"/>
                    <a:pt x="1534" y="783"/>
                  </a:cubicBezTo>
                  <a:cubicBezTo>
                    <a:pt x="1534" y="326"/>
                    <a:pt x="1207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7" name="Google Shape;8847;p18"/>
            <p:cNvSpPr/>
            <p:nvPr/>
          </p:nvSpPr>
          <p:spPr>
            <a:xfrm>
              <a:off x="6230375" y="24734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60" y="0"/>
                    <a:pt x="1" y="391"/>
                    <a:pt x="1" y="816"/>
                  </a:cubicBezTo>
                  <a:cubicBezTo>
                    <a:pt x="1" y="1272"/>
                    <a:pt x="360" y="1631"/>
                    <a:pt x="816" y="1631"/>
                  </a:cubicBezTo>
                  <a:cubicBezTo>
                    <a:pt x="1273" y="1631"/>
                    <a:pt x="1632" y="1272"/>
                    <a:pt x="1632" y="816"/>
                  </a:cubicBezTo>
                  <a:cubicBezTo>
                    <a:pt x="1632" y="424"/>
                    <a:pt x="1306" y="65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8" name="Google Shape;8848;p18"/>
            <p:cNvSpPr/>
            <p:nvPr/>
          </p:nvSpPr>
          <p:spPr>
            <a:xfrm>
              <a:off x="6249950" y="265035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1" y="359"/>
                    <a:pt x="1" y="816"/>
                  </a:cubicBezTo>
                  <a:cubicBezTo>
                    <a:pt x="1" y="1240"/>
                    <a:pt x="359" y="1632"/>
                    <a:pt x="816" y="1632"/>
                  </a:cubicBezTo>
                  <a:cubicBezTo>
                    <a:pt x="1273" y="1632"/>
                    <a:pt x="1632" y="1240"/>
                    <a:pt x="1632" y="816"/>
                  </a:cubicBezTo>
                  <a:cubicBezTo>
                    <a:pt x="1632" y="359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9" name="Google Shape;8849;p18"/>
            <p:cNvSpPr/>
            <p:nvPr/>
          </p:nvSpPr>
          <p:spPr>
            <a:xfrm>
              <a:off x="6127625" y="2811800"/>
              <a:ext cx="73425" cy="73450"/>
            </a:xfrm>
            <a:custGeom>
              <a:avLst/>
              <a:gdLst/>
              <a:ahLst/>
              <a:cxnLst/>
              <a:rect l="l" t="t" r="r" b="b"/>
              <a:pathLst>
                <a:path w="2937" h="2938" extrusionOk="0">
                  <a:moveTo>
                    <a:pt x="1524" y="0"/>
                  </a:moveTo>
                  <a:cubicBezTo>
                    <a:pt x="1506" y="0"/>
                    <a:pt x="1487" y="1"/>
                    <a:pt x="1469" y="1"/>
                  </a:cubicBezTo>
                  <a:cubicBezTo>
                    <a:pt x="653" y="1"/>
                    <a:pt x="1" y="654"/>
                    <a:pt x="1" y="1469"/>
                  </a:cubicBezTo>
                  <a:cubicBezTo>
                    <a:pt x="1" y="2285"/>
                    <a:pt x="653" y="2937"/>
                    <a:pt x="1469" y="2937"/>
                  </a:cubicBezTo>
                  <a:cubicBezTo>
                    <a:pt x="2284" y="2937"/>
                    <a:pt x="2936" y="2285"/>
                    <a:pt x="2936" y="1469"/>
                  </a:cubicBezTo>
                  <a:cubicBezTo>
                    <a:pt x="2936" y="672"/>
                    <a:pt x="2314" y="0"/>
                    <a:pt x="152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0" name="Google Shape;8850;p18"/>
            <p:cNvSpPr/>
            <p:nvPr/>
          </p:nvSpPr>
          <p:spPr>
            <a:xfrm>
              <a:off x="6122725" y="2989575"/>
              <a:ext cx="70975" cy="71000"/>
            </a:xfrm>
            <a:custGeom>
              <a:avLst/>
              <a:gdLst/>
              <a:ahLst/>
              <a:cxnLst/>
              <a:rect l="l" t="t" r="r" b="b"/>
              <a:pathLst>
                <a:path w="2839" h="2840" extrusionOk="0">
                  <a:moveTo>
                    <a:pt x="1463" y="0"/>
                  </a:moveTo>
                  <a:cubicBezTo>
                    <a:pt x="1443" y="0"/>
                    <a:pt x="1423" y="1"/>
                    <a:pt x="1404" y="1"/>
                  </a:cubicBezTo>
                  <a:cubicBezTo>
                    <a:pt x="653" y="1"/>
                    <a:pt x="1" y="589"/>
                    <a:pt x="1" y="1404"/>
                  </a:cubicBezTo>
                  <a:cubicBezTo>
                    <a:pt x="1" y="2187"/>
                    <a:pt x="588" y="2839"/>
                    <a:pt x="1404" y="2839"/>
                  </a:cubicBezTo>
                  <a:cubicBezTo>
                    <a:pt x="2186" y="2839"/>
                    <a:pt x="2839" y="2220"/>
                    <a:pt x="2839" y="1404"/>
                  </a:cubicBezTo>
                  <a:cubicBezTo>
                    <a:pt x="2839" y="609"/>
                    <a:pt x="2219" y="0"/>
                    <a:pt x="146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1" name="Google Shape;8851;p18"/>
            <p:cNvSpPr/>
            <p:nvPr/>
          </p:nvSpPr>
          <p:spPr>
            <a:xfrm>
              <a:off x="6104800" y="3166550"/>
              <a:ext cx="67700" cy="67725"/>
            </a:xfrm>
            <a:custGeom>
              <a:avLst/>
              <a:gdLst/>
              <a:ahLst/>
              <a:cxnLst/>
              <a:rect l="l" t="t" r="r" b="b"/>
              <a:pathLst>
                <a:path w="2708" h="2709" extrusionOk="0">
                  <a:moveTo>
                    <a:pt x="1370" y="1"/>
                  </a:moveTo>
                  <a:cubicBezTo>
                    <a:pt x="620" y="1"/>
                    <a:pt x="0" y="621"/>
                    <a:pt x="0" y="1371"/>
                  </a:cubicBezTo>
                  <a:cubicBezTo>
                    <a:pt x="0" y="2089"/>
                    <a:pt x="620" y="2708"/>
                    <a:pt x="1370" y="2708"/>
                  </a:cubicBezTo>
                  <a:cubicBezTo>
                    <a:pt x="2088" y="2708"/>
                    <a:pt x="2708" y="2089"/>
                    <a:pt x="2708" y="1371"/>
                  </a:cubicBezTo>
                  <a:cubicBezTo>
                    <a:pt x="2708" y="621"/>
                    <a:pt x="2088" y="1"/>
                    <a:pt x="137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2" name="Google Shape;8852;p18"/>
            <p:cNvSpPr/>
            <p:nvPr/>
          </p:nvSpPr>
          <p:spPr>
            <a:xfrm>
              <a:off x="6073000" y="3342700"/>
              <a:ext cx="63625" cy="63650"/>
            </a:xfrm>
            <a:custGeom>
              <a:avLst/>
              <a:gdLst/>
              <a:ahLst/>
              <a:cxnLst/>
              <a:rect l="l" t="t" r="r" b="b"/>
              <a:pathLst>
                <a:path w="2545" h="2546" extrusionOk="0">
                  <a:moveTo>
                    <a:pt x="1272" y="1"/>
                  </a:moveTo>
                  <a:cubicBezTo>
                    <a:pt x="587" y="1"/>
                    <a:pt x="0" y="588"/>
                    <a:pt x="0" y="1273"/>
                  </a:cubicBezTo>
                  <a:cubicBezTo>
                    <a:pt x="0" y="1991"/>
                    <a:pt x="587" y="2545"/>
                    <a:pt x="1272" y="2545"/>
                  </a:cubicBezTo>
                  <a:cubicBezTo>
                    <a:pt x="1990" y="2545"/>
                    <a:pt x="2544" y="1958"/>
                    <a:pt x="2544" y="1273"/>
                  </a:cubicBezTo>
                  <a:cubicBezTo>
                    <a:pt x="2544" y="555"/>
                    <a:pt x="1990" y="1"/>
                    <a:pt x="127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3" name="Google Shape;8853;p18"/>
            <p:cNvSpPr/>
            <p:nvPr/>
          </p:nvSpPr>
          <p:spPr>
            <a:xfrm>
              <a:off x="6029775" y="3515600"/>
              <a:ext cx="58725" cy="58725"/>
            </a:xfrm>
            <a:custGeom>
              <a:avLst/>
              <a:gdLst/>
              <a:ahLst/>
              <a:cxnLst/>
              <a:rect l="l" t="t" r="r" b="b"/>
              <a:pathLst>
                <a:path w="2349" h="2349" extrusionOk="0">
                  <a:moveTo>
                    <a:pt x="1175" y="0"/>
                  </a:moveTo>
                  <a:cubicBezTo>
                    <a:pt x="522" y="0"/>
                    <a:pt x="0" y="522"/>
                    <a:pt x="0" y="1175"/>
                  </a:cubicBezTo>
                  <a:cubicBezTo>
                    <a:pt x="0" y="1827"/>
                    <a:pt x="522" y="2349"/>
                    <a:pt x="1175" y="2349"/>
                  </a:cubicBezTo>
                  <a:cubicBezTo>
                    <a:pt x="1827" y="2349"/>
                    <a:pt x="2349" y="1827"/>
                    <a:pt x="2349" y="1175"/>
                  </a:cubicBezTo>
                  <a:cubicBezTo>
                    <a:pt x="2349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4" name="Google Shape;8854;p18"/>
            <p:cNvSpPr/>
            <p:nvPr/>
          </p:nvSpPr>
          <p:spPr>
            <a:xfrm>
              <a:off x="5972675" y="3683550"/>
              <a:ext cx="57125" cy="57150"/>
            </a:xfrm>
            <a:custGeom>
              <a:avLst/>
              <a:gdLst/>
              <a:ahLst/>
              <a:cxnLst/>
              <a:rect l="l" t="t" r="r" b="b"/>
              <a:pathLst>
                <a:path w="2285" h="2286" extrusionOk="0">
                  <a:moveTo>
                    <a:pt x="1198" y="0"/>
                  </a:moveTo>
                  <a:cubicBezTo>
                    <a:pt x="1179" y="0"/>
                    <a:pt x="1161" y="1"/>
                    <a:pt x="1143" y="2"/>
                  </a:cubicBezTo>
                  <a:cubicBezTo>
                    <a:pt x="523" y="2"/>
                    <a:pt x="1" y="491"/>
                    <a:pt x="1" y="1144"/>
                  </a:cubicBezTo>
                  <a:cubicBezTo>
                    <a:pt x="1" y="1763"/>
                    <a:pt x="490" y="2285"/>
                    <a:pt x="1143" y="2285"/>
                  </a:cubicBezTo>
                  <a:cubicBezTo>
                    <a:pt x="1762" y="2285"/>
                    <a:pt x="2284" y="1796"/>
                    <a:pt x="2284" y="1144"/>
                  </a:cubicBezTo>
                  <a:cubicBezTo>
                    <a:pt x="2284" y="511"/>
                    <a:pt x="1793" y="0"/>
                    <a:pt x="11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5" name="Google Shape;8855;p18"/>
            <p:cNvSpPr/>
            <p:nvPr/>
          </p:nvSpPr>
          <p:spPr>
            <a:xfrm>
              <a:off x="5902550" y="3845875"/>
              <a:ext cx="54675" cy="54650"/>
            </a:xfrm>
            <a:custGeom>
              <a:avLst/>
              <a:gdLst/>
              <a:ahLst/>
              <a:cxnLst/>
              <a:rect l="l" t="t" r="r" b="b"/>
              <a:pathLst>
                <a:path w="2187" h="2186" extrusionOk="0">
                  <a:moveTo>
                    <a:pt x="1077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109"/>
                  </a:cubicBezTo>
                  <a:cubicBezTo>
                    <a:pt x="2186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6" name="Google Shape;8856;p18"/>
            <p:cNvSpPr/>
            <p:nvPr/>
          </p:nvSpPr>
          <p:spPr>
            <a:xfrm>
              <a:off x="5820175" y="4002450"/>
              <a:ext cx="53850" cy="53025"/>
            </a:xfrm>
            <a:custGeom>
              <a:avLst/>
              <a:gdLst/>
              <a:ahLst/>
              <a:cxnLst/>
              <a:rect l="l" t="t" r="r" b="b"/>
              <a:pathLst>
                <a:path w="2154" h="2121" extrusionOk="0">
                  <a:moveTo>
                    <a:pt x="1077" y="0"/>
                  </a:moveTo>
                  <a:cubicBezTo>
                    <a:pt x="490" y="0"/>
                    <a:pt x="1" y="457"/>
                    <a:pt x="1" y="1077"/>
                  </a:cubicBezTo>
                  <a:cubicBezTo>
                    <a:pt x="1" y="1631"/>
                    <a:pt x="458" y="2121"/>
                    <a:pt x="1077" y="2121"/>
                  </a:cubicBezTo>
                  <a:cubicBezTo>
                    <a:pt x="1665" y="2121"/>
                    <a:pt x="2154" y="1697"/>
                    <a:pt x="2154" y="1077"/>
                  </a:cubicBezTo>
                  <a:cubicBezTo>
                    <a:pt x="2154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7" name="Google Shape;8857;p18"/>
            <p:cNvSpPr/>
            <p:nvPr/>
          </p:nvSpPr>
          <p:spPr>
            <a:xfrm>
              <a:off x="5728025" y="4153300"/>
              <a:ext cx="50600" cy="51425"/>
            </a:xfrm>
            <a:custGeom>
              <a:avLst/>
              <a:gdLst/>
              <a:ahLst/>
              <a:cxnLst/>
              <a:rect l="l" t="t" r="r" b="b"/>
              <a:pathLst>
                <a:path w="2024" h="2057" extrusionOk="0">
                  <a:moveTo>
                    <a:pt x="1012" y="1"/>
                  </a:moveTo>
                  <a:cubicBezTo>
                    <a:pt x="458" y="1"/>
                    <a:pt x="1" y="458"/>
                    <a:pt x="1" y="1045"/>
                  </a:cubicBezTo>
                  <a:cubicBezTo>
                    <a:pt x="1" y="1599"/>
                    <a:pt x="458" y="2056"/>
                    <a:pt x="1012" y="2056"/>
                  </a:cubicBezTo>
                  <a:cubicBezTo>
                    <a:pt x="1599" y="2056"/>
                    <a:pt x="2023" y="1599"/>
                    <a:pt x="2023" y="1045"/>
                  </a:cubicBezTo>
                  <a:cubicBezTo>
                    <a:pt x="2023" y="458"/>
                    <a:pt x="1599" y="1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8" name="Google Shape;8858;p18"/>
            <p:cNvSpPr/>
            <p:nvPr/>
          </p:nvSpPr>
          <p:spPr>
            <a:xfrm>
              <a:off x="5623650" y="4296025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0"/>
                  </a:moveTo>
                  <a:cubicBezTo>
                    <a:pt x="457" y="0"/>
                    <a:pt x="1" y="425"/>
                    <a:pt x="1" y="979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34" y="1958"/>
                    <a:pt x="1958" y="1566"/>
                    <a:pt x="1958" y="979"/>
                  </a:cubicBezTo>
                  <a:cubicBezTo>
                    <a:pt x="1958" y="457"/>
                    <a:pt x="1534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9" name="Google Shape;8859;p18"/>
            <p:cNvSpPr/>
            <p:nvPr/>
          </p:nvSpPr>
          <p:spPr>
            <a:xfrm>
              <a:off x="5507850" y="4430575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1"/>
                  </a:moveTo>
                  <a:cubicBezTo>
                    <a:pt x="457" y="1"/>
                    <a:pt x="1" y="457"/>
                    <a:pt x="1" y="979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01" y="1958"/>
                    <a:pt x="1958" y="1534"/>
                    <a:pt x="1958" y="979"/>
                  </a:cubicBezTo>
                  <a:cubicBezTo>
                    <a:pt x="1958" y="457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0" name="Google Shape;8860;p18"/>
            <p:cNvSpPr/>
            <p:nvPr/>
          </p:nvSpPr>
          <p:spPr>
            <a:xfrm>
              <a:off x="5383075" y="4556175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7" y="0"/>
                  </a:moveTo>
                  <a:cubicBezTo>
                    <a:pt x="425" y="0"/>
                    <a:pt x="1" y="457"/>
                    <a:pt x="1" y="946"/>
                  </a:cubicBezTo>
                  <a:cubicBezTo>
                    <a:pt x="1" y="1468"/>
                    <a:pt x="457" y="1892"/>
                    <a:pt x="947" y="1892"/>
                  </a:cubicBezTo>
                  <a:cubicBezTo>
                    <a:pt x="1469" y="1892"/>
                    <a:pt x="1893" y="1435"/>
                    <a:pt x="1893" y="946"/>
                  </a:cubicBezTo>
                  <a:cubicBezTo>
                    <a:pt x="1893" y="457"/>
                    <a:pt x="1469" y="33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1" name="Google Shape;8861;p18"/>
            <p:cNvSpPr/>
            <p:nvPr/>
          </p:nvSpPr>
          <p:spPr>
            <a:xfrm>
              <a:off x="5250975" y="467277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1" y="1"/>
                  </a:moveTo>
                  <a:cubicBezTo>
                    <a:pt x="392" y="1"/>
                    <a:pt x="0" y="392"/>
                    <a:pt x="0" y="882"/>
                  </a:cubicBezTo>
                  <a:cubicBezTo>
                    <a:pt x="0" y="1371"/>
                    <a:pt x="392" y="1795"/>
                    <a:pt x="881" y="1795"/>
                  </a:cubicBezTo>
                  <a:cubicBezTo>
                    <a:pt x="1370" y="1795"/>
                    <a:pt x="1794" y="1371"/>
                    <a:pt x="1794" y="882"/>
                  </a:cubicBezTo>
                  <a:cubicBezTo>
                    <a:pt x="1794" y="392"/>
                    <a:pt x="1436" y="33"/>
                    <a:pt x="88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2" name="Google Shape;8862;p18"/>
            <p:cNvSpPr/>
            <p:nvPr/>
          </p:nvSpPr>
          <p:spPr>
            <a:xfrm>
              <a:off x="5109900" y="4778800"/>
              <a:ext cx="43225" cy="42425"/>
            </a:xfrm>
            <a:custGeom>
              <a:avLst/>
              <a:gdLst/>
              <a:ahLst/>
              <a:cxnLst/>
              <a:rect l="l" t="t" r="r" b="b"/>
              <a:pathLst>
                <a:path w="1729" h="1697" extrusionOk="0">
                  <a:moveTo>
                    <a:pt x="881" y="0"/>
                  </a:moveTo>
                  <a:cubicBezTo>
                    <a:pt x="359" y="0"/>
                    <a:pt x="0" y="359"/>
                    <a:pt x="0" y="849"/>
                  </a:cubicBezTo>
                  <a:cubicBezTo>
                    <a:pt x="0" y="1338"/>
                    <a:pt x="392" y="1697"/>
                    <a:pt x="881" y="1697"/>
                  </a:cubicBezTo>
                  <a:cubicBezTo>
                    <a:pt x="1370" y="1697"/>
                    <a:pt x="1729" y="1338"/>
                    <a:pt x="1729" y="849"/>
                  </a:cubicBezTo>
                  <a:cubicBezTo>
                    <a:pt x="1729" y="392"/>
                    <a:pt x="1370" y="33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3" name="Google Shape;8863;p18"/>
            <p:cNvSpPr/>
            <p:nvPr/>
          </p:nvSpPr>
          <p:spPr>
            <a:xfrm>
              <a:off x="4962275" y="48742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60" y="1"/>
                    <a:pt x="1" y="360"/>
                    <a:pt x="1" y="816"/>
                  </a:cubicBezTo>
                  <a:cubicBezTo>
                    <a:pt x="1" y="1273"/>
                    <a:pt x="360" y="1632"/>
                    <a:pt x="816" y="1632"/>
                  </a:cubicBezTo>
                  <a:cubicBezTo>
                    <a:pt x="1273" y="1632"/>
                    <a:pt x="1632" y="1273"/>
                    <a:pt x="1632" y="816"/>
                  </a:cubicBezTo>
                  <a:cubicBezTo>
                    <a:pt x="1632" y="360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4" name="Google Shape;8864;p18"/>
            <p:cNvSpPr/>
            <p:nvPr/>
          </p:nvSpPr>
          <p:spPr>
            <a:xfrm>
              <a:off x="4805700" y="49565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60" y="1"/>
                    <a:pt x="1" y="359"/>
                    <a:pt x="1" y="816"/>
                  </a:cubicBezTo>
                  <a:cubicBezTo>
                    <a:pt x="1" y="1273"/>
                    <a:pt x="360" y="1632"/>
                    <a:pt x="816" y="1632"/>
                  </a:cubicBezTo>
                  <a:cubicBezTo>
                    <a:pt x="1240" y="1632"/>
                    <a:pt x="1632" y="1273"/>
                    <a:pt x="1632" y="816"/>
                  </a:cubicBezTo>
                  <a:cubicBezTo>
                    <a:pt x="1632" y="392"/>
                    <a:pt x="1240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5" name="Google Shape;8865;p18"/>
            <p:cNvSpPr/>
            <p:nvPr/>
          </p:nvSpPr>
          <p:spPr>
            <a:xfrm>
              <a:off x="4645050" y="5029150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4" y="1"/>
                  </a:moveTo>
                  <a:cubicBezTo>
                    <a:pt x="392" y="1"/>
                    <a:pt x="1" y="327"/>
                    <a:pt x="1" y="784"/>
                  </a:cubicBezTo>
                  <a:cubicBezTo>
                    <a:pt x="1" y="1175"/>
                    <a:pt x="327" y="1534"/>
                    <a:pt x="784" y="1534"/>
                  </a:cubicBezTo>
                  <a:cubicBezTo>
                    <a:pt x="1208" y="1534"/>
                    <a:pt x="1567" y="1240"/>
                    <a:pt x="1567" y="784"/>
                  </a:cubicBezTo>
                  <a:cubicBezTo>
                    <a:pt x="1567" y="327"/>
                    <a:pt x="1208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6" name="Google Shape;8866;p18"/>
            <p:cNvSpPr/>
            <p:nvPr/>
          </p:nvSpPr>
          <p:spPr>
            <a:xfrm>
              <a:off x="4477875" y="5087050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1"/>
                  </a:moveTo>
                  <a:cubicBezTo>
                    <a:pt x="327" y="1"/>
                    <a:pt x="1" y="392"/>
                    <a:pt x="1" y="784"/>
                  </a:cubicBezTo>
                  <a:cubicBezTo>
                    <a:pt x="1" y="1240"/>
                    <a:pt x="327" y="1566"/>
                    <a:pt x="784" y="1566"/>
                  </a:cubicBezTo>
                  <a:cubicBezTo>
                    <a:pt x="1240" y="1566"/>
                    <a:pt x="1566" y="1208"/>
                    <a:pt x="1566" y="784"/>
                  </a:cubicBezTo>
                  <a:cubicBezTo>
                    <a:pt x="1566" y="392"/>
                    <a:pt x="1240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7" name="Google Shape;8867;p18"/>
            <p:cNvSpPr/>
            <p:nvPr/>
          </p:nvSpPr>
          <p:spPr>
            <a:xfrm>
              <a:off x="4306625" y="5133550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3" y="0"/>
                  </a:moveTo>
                  <a:cubicBezTo>
                    <a:pt x="327" y="0"/>
                    <a:pt x="1" y="359"/>
                    <a:pt x="1" y="750"/>
                  </a:cubicBezTo>
                  <a:cubicBezTo>
                    <a:pt x="1" y="1207"/>
                    <a:pt x="392" y="1533"/>
                    <a:pt x="783" y="1533"/>
                  </a:cubicBezTo>
                  <a:cubicBezTo>
                    <a:pt x="1240" y="1533"/>
                    <a:pt x="1566" y="1174"/>
                    <a:pt x="1566" y="750"/>
                  </a:cubicBezTo>
                  <a:cubicBezTo>
                    <a:pt x="1566" y="359"/>
                    <a:pt x="1240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8" name="Google Shape;8868;p18"/>
            <p:cNvSpPr/>
            <p:nvPr/>
          </p:nvSpPr>
          <p:spPr>
            <a:xfrm>
              <a:off x="4133750" y="5166150"/>
              <a:ext cx="38350" cy="38350"/>
            </a:xfrm>
            <a:custGeom>
              <a:avLst/>
              <a:gdLst/>
              <a:ahLst/>
              <a:cxnLst/>
              <a:rect l="l" t="t" r="r" b="b"/>
              <a:pathLst>
                <a:path w="1534" h="1534" extrusionOk="0">
                  <a:moveTo>
                    <a:pt x="783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208"/>
                    <a:pt x="359" y="1534"/>
                    <a:pt x="783" y="1534"/>
                  </a:cubicBezTo>
                  <a:cubicBezTo>
                    <a:pt x="1207" y="1534"/>
                    <a:pt x="1533" y="1175"/>
                    <a:pt x="1533" y="751"/>
                  </a:cubicBezTo>
                  <a:cubicBezTo>
                    <a:pt x="1533" y="360"/>
                    <a:pt x="1207" y="33"/>
                    <a:pt x="78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9" name="Google Shape;8869;p18"/>
            <p:cNvSpPr/>
            <p:nvPr/>
          </p:nvSpPr>
          <p:spPr>
            <a:xfrm>
              <a:off x="3960050" y="5186550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50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0" name="Google Shape;8870;p18"/>
            <p:cNvSpPr/>
            <p:nvPr/>
          </p:nvSpPr>
          <p:spPr>
            <a:xfrm>
              <a:off x="3783075" y="5193025"/>
              <a:ext cx="36725" cy="36775"/>
            </a:xfrm>
            <a:custGeom>
              <a:avLst/>
              <a:gdLst/>
              <a:ahLst/>
              <a:cxnLst/>
              <a:rect l="l" t="t" r="r" b="b"/>
              <a:pathLst>
                <a:path w="1469" h="1471" extrusionOk="0">
                  <a:moveTo>
                    <a:pt x="772" y="0"/>
                  </a:moveTo>
                  <a:cubicBezTo>
                    <a:pt x="754" y="0"/>
                    <a:pt x="736" y="1"/>
                    <a:pt x="718" y="2"/>
                  </a:cubicBezTo>
                  <a:cubicBezTo>
                    <a:pt x="327" y="2"/>
                    <a:pt x="1" y="328"/>
                    <a:pt x="1" y="753"/>
                  </a:cubicBezTo>
                  <a:cubicBezTo>
                    <a:pt x="1" y="1144"/>
                    <a:pt x="327" y="1470"/>
                    <a:pt x="718" y="1470"/>
                  </a:cubicBezTo>
                  <a:cubicBezTo>
                    <a:pt x="1142" y="1470"/>
                    <a:pt x="1468" y="1144"/>
                    <a:pt x="1468" y="753"/>
                  </a:cubicBezTo>
                  <a:cubicBezTo>
                    <a:pt x="1468" y="346"/>
                    <a:pt x="1169" y="0"/>
                    <a:pt x="77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1" name="Google Shape;8871;p18"/>
            <p:cNvSpPr/>
            <p:nvPr/>
          </p:nvSpPr>
          <p:spPr>
            <a:xfrm>
              <a:off x="3609375" y="5189000"/>
              <a:ext cx="31025" cy="31000"/>
            </a:xfrm>
            <a:custGeom>
              <a:avLst/>
              <a:gdLst/>
              <a:ahLst/>
              <a:cxnLst/>
              <a:rect l="l" t="t" r="r" b="b"/>
              <a:pathLst>
                <a:path w="1241" h="1240" extrusionOk="0">
                  <a:moveTo>
                    <a:pt x="620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40"/>
                    <a:pt x="620" y="1240"/>
                  </a:cubicBezTo>
                  <a:cubicBezTo>
                    <a:pt x="946" y="1240"/>
                    <a:pt x="1240" y="946"/>
                    <a:pt x="1240" y="620"/>
                  </a:cubicBezTo>
                  <a:cubicBezTo>
                    <a:pt x="1240" y="294"/>
                    <a:pt x="946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2" name="Google Shape;8872;p18"/>
            <p:cNvSpPr/>
            <p:nvPr/>
          </p:nvSpPr>
          <p:spPr>
            <a:xfrm>
              <a:off x="3432425" y="516860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4" y="1"/>
                    <a:pt x="0" y="294"/>
                    <a:pt x="0" y="653"/>
                  </a:cubicBezTo>
                  <a:cubicBezTo>
                    <a:pt x="0" y="1045"/>
                    <a:pt x="294" y="1305"/>
                    <a:pt x="652" y="1305"/>
                  </a:cubicBezTo>
                  <a:cubicBezTo>
                    <a:pt x="1011" y="1305"/>
                    <a:pt x="1305" y="1045"/>
                    <a:pt x="1305" y="653"/>
                  </a:cubicBezTo>
                  <a:cubicBezTo>
                    <a:pt x="1305" y="294"/>
                    <a:pt x="1011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3" name="Google Shape;8873;p18"/>
            <p:cNvSpPr/>
            <p:nvPr/>
          </p:nvSpPr>
          <p:spPr>
            <a:xfrm>
              <a:off x="3257900" y="5135175"/>
              <a:ext cx="35075" cy="35075"/>
            </a:xfrm>
            <a:custGeom>
              <a:avLst/>
              <a:gdLst/>
              <a:ahLst/>
              <a:cxnLst/>
              <a:rect l="l" t="t" r="r" b="b"/>
              <a:pathLst>
                <a:path w="1403" h="1403" extrusionOk="0">
                  <a:moveTo>
                    <a:pt x="685" y="0"/>
                  </a:moveTo>
                  <a:cubicBezTo>
                    <a:pt x="327" y="0"/>
                    <a:pt x="0" y="326"/>
                    <a:pt x="0" y="685"/>
                  </a:cubicBezTo>
                  <a:cubicBezTo>
                    <a:pt x="0" y="1077"/>
                    <a:pt x="327" y="1403"/>
                    <a:pt x="685" y="1403"/>
                  </a:cubicBezTo>
                  <a:cubicBezTo>
                    <a:pt x="1044" y="1403"/>
                    <a:pt x="1403" y="1109"/>
                    <a:pt x="1403" y="685"/>
                  </a:cubicBezTo>
                  <a:cubicBezTo>
                    <a:pt x="1403" y="294"/>
                    <a:pt x="1044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4" name="Google Shape;8874;p18"/>
            <p:cNvSpPr/>
            <p:nvPr/>
          </p:nvSpPr>
          <p:spPr>
            <a:xfrm>
              <a:off x="3083375" y="508625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92" y="0"/>
                    <a:pt x="1" y="359"/>
                    <a:pt x="1" y="816"/>
                  </a:cubicBezTo>
                  <a:cubicBezTo>
                    <a:pt x="1" y="1272"/>
                    <a:pt x="392" y="1631"/>
                    <a:pt x="816" y="1631"/>
                  </a:cubicBezTo>
                  <a:cubicBezTo>
                    <a:pt x="1273" y="1631"/>
                    <a:pt x="1632" y="1272"/>
                    <a:pt x="1632" y="816"/>
                  </a:cubicBezTo>
                  <a:cubicBezTo>
                    <a:pt x="1632" y="359"/>
                    <a:pt x="1273" y="33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5" name="Google Shape;8875;p18"/>
            <p:cNvSpPr/>
            <p:nvPr/>
          </p:nvSpPr>
          <p:spPr>
            <a:xfrm>
              <a:off x="2915400" y="502590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3" y="0"/>
                  </a:moveTo>
                  <a:cubicBezTo>
                    <a:pt x="424" y="0"/>
                    <a:pt x="0" y="424"/>
                    <a:pt x="0" y="914"/>
                  </a:cubicBezTo>
                  <a:cubicBezTo>
                    <a:pt x="0" y="1403"/>
                    <a:pt x="424" y="1794"/>
                    <a:pt x="913" y="1794"/>
                  </a:cubicBezTo>
                  <a:cubicBezTo>
                    <a:pt x="1403" y="1794"/>
                    <a:pt x="1794" y="1403"/>
                    <a:pt x="1794" y="914"/>
                  </a:cubicBezTo>
                  <a:cubicBezTo>
                    <a:pt x="1794" y="424"/>
                    <a:pt x="1403" y="0"/>
                    <a:pt x="91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6" name="Google Shape;8876;p18"/>
            <p:cNvSpPr/>
            <p:nvPr/>
          </p:nvSpPr>
          <p:spPr>
            <a:xfrm>
              <a:off x="2752300" y="495250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0"/>
                  </a:moveTo>
                  <a:cubicBezTo>
                    <a:pt x="457" y="0"/>
                    <a:pt x="0" y="457"/>
                    <a:pt x="0" y="979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01" y="1958"/>
                    <a:pt x="1957" y="1534"/>
                    <a:pt x="1957" y="979"/>
                  </a:cubicBezTo>
                  <a:cubicBezTo>
                    <a:pt x="1957" y="457"/>
                    <a:pt x="1501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7" name="Google Shape;8877;p18"/>
            <p:cNvSpPr/>
            <p:nvPr/>
          </p:nvSpPr>
          <p:spPr>
            <a:xfrm>
              <a:off x="2594075" y="4868500"/>
              <a:ext cx="53050" cy="53025"/>
            </a:xfrm>
            <a:custGeom>
              <a:avLst/>
              <a:gdLst/>
              <a:ahLst/>
              <a:cxnLst/>
              <a:rect l="l" t="t" r="r" b="b"/>
              <a:pathLst>
                <a:path w="2122" h="2121" extrusionOk="0">
                  <a:moveTo>
                    <a:pt x="1077" y="1"/>
                  </a:moveTo>
                  <a:cubicBezTo>
                    <a:pt x="490" y="1"/>
                    <a:pt x="1" y="425"/>
                    <a:pt x="1" y="1044"/>
                  </a:cubicBezTo>
                  <a:cubicBezTo>
                    <a:pt x="1" y="1632"/>
                    <a:pt x="457" y="2121"/>
                    <a:pt x="1077" y="2121"/>
                  </a:cubicBezTo>
                  <a:cubicBezTo>
                    <a:pt x="1632" y="2121"/>
                    <a:pt x="2121" y="1664"/>
                    <a:pt x="2121" y="1044"/>
                  </a:cubicBezTo>
                  <a:cubicBezTo>
                    <a:pt x="2121" y="425"/>
                    <a:pt x="1632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8" name="Google Shape;8878;p18"/>
            <p:cNvSpPr/>
            <p:nvPr/>
          </p:nvSpPr>
          <p:spPr>
            <a:xfrm>
              <a:off x="2441575" y="4772275"/>
              <a:ext cx="57125" cy="57100"/>
            </a:xfrm>
            <a:custGeom>
              <a:avLst/>
              <a:gdLst/>
              <a:ahLst/>
              <a:cxnLst/>
              <a:rect l="l" t="t" r="r" b="b"/>
              <a:pathLst>
                <a:path w="2285" h="2284" extrusionOk="0">
                  <a:moveTo>
                    <a:pt x="1143" y="0"/>
                  </a:moveTo>
                  <a:cubicBezTo>
                    <a:pt x="490" y="0"/>
                    <a:pt x="1" y="522"/>
                    <a:pt x="1" y="1142"/>
                  </a:cubicBezTo>
                  <a:cubicBezTo>
                    <a:pt x="1" y="1795"/>
                    <a:pt x="523" y="2284"/>
                    <a:pt x="1143" y="2284"/>
                  </a:cubicBezTo>
                  <a:cubicBezTo>
                    <a:pt x="1795" y="2284"/>
                    <a:pt x="2284" y="1762"/>
                    <a:pt x="2284" y="1142"/>
                  </a:cubicBezTo>
                  <a:cubicBezTo>
                    <a:pt x="2284" y="490"/>
                    <a:pt x="1795" y="0"/>
                    <a:pt x="114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9" name="Google Shape;8879;p18"/>
            <p:cNvSpPr/>
            <p:nvPr/>
          </p:nvSpPr>
          <p:spPr>
            <a:xfrm>
              <a:off x="2300500" y="4667050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197" y="0"/>
                  </a:moveTo>
                  <a:cubicBezTo>
                    <a:pt x="1179" y="0"/>
                    <a:pt x="1161" y="1"/>
                    <a:pt x="1142" y="1"/>
                  </a:cubicBezTo>
                  <a:cubicBezTo>
                    <a:pt x="555" y="1"/>
                    <a:pt x="1" y="491"/>
                    <a:pt x="1" y="1143"/>
                  </a:cubicBezTo>
                  <a:cubicBezTo>
                    <a:pt x="1" y="1763"/>
                    <a:pt x="490" y="2285"/>
                    <a:pt x="1142" y="2285"/>
                  </a:cubicBezTo>
                  <a:cubicBezTo>
                    <a:pt x="1762" y="2285"/>
                    <a:pt x="2284" y="1796"/>
                    <a:pt x="2284" y="1143"/>
                  </a:cubicBezTo>
                  <a:cubicBezTo>
                    <a:pt x="2284" y="510"/>
                    <a:pt x="1793" y="0"/>
                    <a:pt x="119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0" name="Google Shape;8880;p18"/>
            <p:cNvSpPr/>
            <p:nvPr/>
          </p:nvSpPr>
          <p:spPr>
            <a:xfrm>
              <a:off x="2165950" y="4552050"/>
              <a:ext cx="57100" cy="57150"/>
            </a:xfrm>
            <a:custGeom>
              <a:avLst/>
              <a:gdLst/>
              <a:ahLst/>
              <a:cxnLst/>
              <a:rect l="l" t="t" r="r" b="b"/>
              <a:pathLst>
                <a:path w="2284" h="2286" extrusionOk="0">
                  <a:moveTo>
                    <a:pt x="1200" y="1"/>
                  </a:moveTo>
                  <a:cubicBezTo>
                    <a:pt x="1181" y="1"/>
                    <a:pt x="1161" y="1"/>
                    <a:pt x="1142" y="2"/>
                  </a:cubicBezTo>
                  <a:cubicBezTo>
                    <a:pt x="555" y="2"/>
                    <a:pt x="0" y="491"/>
                    <a:pt x="0" y="1144"/>
                  </a:cubicBezTo>
                  <a:cubicBezTo>
                    <a:pt x="0" y="1764"/>
                    <a:pt x="490" y="2285"/>
                    <a:pt x="1142" y="2285"/>
                  </a:cubicBezTo>
                  <a:cubicBezTo>
                    <a:pt x="1762" y="2285"/>
                    <a:pt x="2284" y="1796"/>
                    <a:pt x="2284" y="1144"/>
                  </a:cubicBezTo>
                  <a:cubicBezTo>
                    <a:pt x="2284" y="511"/>
                    <a:pt x="1823" y="1"/>
                    <a:pt x="120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1" name="Google Shape;8881;p18"/>
            <p:cNvSpPr/>
            <p:nvPr/>
          </p:nvSpPr>
          <p:spPr>
            <a:xfrm>
              <a:off x="2042000" y="442650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1"/>
                  </a:moveTo>
                  <a:cubicBezTo>
                    <a:pt x="522" y="1"/>
                    <a:pt x="0" y="490"/>
                    <a:pt x="0" y="1142"/>
                  </a:cubicBezTo>
                  <a:cubicBezTo>
                    <a:pt x="0" y="1762"/>
                    <a:pt x="489" y="2284"/>
                    <a:pt x="1142" y="2284"/>
                  </a:cubicBezTo>
                  <a:cubicBezTo>
                    <a:pt x="1762" y="2284"/>
                    <a:pt x="2284" y="1795"/>
                    <a:pt x="2284" y="1142"/>
                  </a:cubicBezTo>
                  <a:cubicBezTo>
                    <a:pt x="2284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2" name="Google Shape;8882;p18"/>
            <p:cNvSpPr/>
            <p:nvPr/>
          </p:nvSpPr>
          <p:spPr>
            <a:xfrm>
              <a:off x="1925375" y="4293575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1"/>
                  </a:moveTo>
                  <a:cubicBezTo>
                    <a:pt x="555" y="1"/>
                    <a:pt x="1" y="490"/>
                    <a:pt x="1" y="1142"/>
                  </a:cubicBezTo>
                  <a:cubicBezTo>
                    <a:pt x="1" y="1729"/>
                    <a:pt x="555" y="2284"/>
                    <a:pt x="1142" y="2284"/>
                  </a:cubicBezTo>
                  <a:cubicBezTo>
                    <a:pt x="1762" y="2284"/>
                    <a:pt x="2284" y="1795"/>
                    <a:pt x="2284" y="1142"/>
                  </a:cubicBezTo>
                  <a:cubicBezTo>
                    <a:pt x="2284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3" name="Google Shape;8883;p18"/>
            <p:cNvSpPr/>
            <p:nvPr/>
          </p:nvSpPr>
          <p:spPr>
            <a:xfrm>
              <a:off x="1821000" y="4150875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0"/>
                  </a:moveTo>
                  <a:cubicBezTo>
                    <a:pt x="522" y="0"/>
                    <a:pt x="0" y="522"/>
                    <a:pt x="0" y="1142"/>
                  </a:cubicBezTo>
                  <a:cubicBezTo>
                    <a:pt x="0" y="1729"/>
                    <a:pt x="522" y="2284"/>
                    <a:pt x="1142" y="2284"/>
                  </a:cubicBezTo>
                  <a:cubicBezTo>
                    <a:pt x="1729" y="2284"/>
                    <a:pt x="2284" y="1729"/>
                    <a:pt x="2284" y="1142"/>
                  </a:cubicBezTo>
                  <a:cubicBezTo>
                    <a:pt x="2284" y="522"/>
                    <a:pt x="1729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4" name="Google Shape;8884;p18"/>
            <p:cNvSpPr/>
            <p:nvPr/>
          </p:nvSpPr>
          <p:spPr>
            <a:xfrm>
              <a:off x="1725575" y="4001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142" y="1"/>
                  </a:moveTo>
                  <a:cubicBezTo>
                    <a:pt x="555" y="1"/>
                    <a:pt x="1" y="523"/>
                    <a:pt x="1" y="1142"/>
                  </a:cubicBezTo>
                  <a:cubicBezTo>
                    <a:pt x="1" y="1762"/>
                    <a:pt x="555" y="2284"/>
                    <a:pt x="1142" y="2284"/>
                  </a:cubicBezTo>
                  <a:cubicBezTo>
                    <a:pt x="1762" y="2284"/>
                    <a:pt x="2284" y="1762"/>
                    <a:pt x="2284" y="1142"/>
                  </a:cubicBezTo>
                  <a:cubicBezTo>
                    <a:pt x="2284" y="490"/>
                    <a:pt x="1795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5" name="Google Shape;8885;p18"/>
            <p:cNvSpPr/>
            <p:nvPr/>
          </p:nvSpPr>
          <p:spPr>
            <a:xfrm>
              <a:off x="1643225" y="3845875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0"/>
                  </a:moveTo>
                  <a:cubicBezTo>
                    <a:pt x="489" y="0"/>
                    <a:pt x="0" y="522"/>
                    <a:pt x="0" y="1142"/>
                  </a:cubicBezTo>
                  <a:cubicBezTo>
                    <a:pt x="0" y="1794"/>
                    <a:pt x="522" y="2284"/>
                    <a:pt x="1142" y="2284"/>
                  </a:cubicBezTo>
                  <a:cubicBezTo>
                    <a:pt x="1794" y="2284"/>
                    <a:pt x="2283" y="1762"/>
                    <a:pt x="2283" y="1142"/>
                  </a:cubicBezTo>
                  <a:cubicBezTo>
                    <a:pt x="2283" y="490"/>
                    <a:pt x="1794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6" name="Google Shape;8886;p18"/>
            <p:cNvSpPr/>
            <p:nvPr/>
          </p:nvSpPr>
          <p:spPr>
            <a:xfrm>
              <a:off x="1572275" y="3683575"/>
              <a:ext cx="57100" cy="57125"/>
            </a:xfrm>
            <a:custGeom>
              <a:avLst/>
              <a:gdLst/>
              <a:ahLst/>
              <a:cxnLst/>
              <a:rect l="l" t="t" r="r" b="b"/>
              <a:pathLst>
                <a:path w="2284" h="2285" extrusionOk="0">
                  <a:moveTo>
                    <a:pt x="1142" y="1"/>
                  </a:moveTo>
                  <a:cubicBezTo>
                    <a:pt x="489" y="1"/>
                    <a:pt x="0" y="523"/>
                    <a:pt x="0" y="1143"/>
                  </a:cubicBezTo>
                  <a:cubicBezTo>
                    <a:pt x="0" y="1795"/>
                    <a:pt x="522" y="2284"/>
                    <a:pt x="1142" y="2284"/>
                  </a:cubicBezTo>
                  <a:cubicBezTo>
                    <a:pt x="1794" y="2284"/>
                    <a:pt x="2283" y="1762"/>
                    <a:pt x="2283" y="1143"/>
                  </a:cubicBezTo>
                  <a:cubicBezTo>
                    <a:pt x="2283" y="523"/>
                    <a:pt x="1794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7" name="Google Shape;8887;p18"/>
            <p:cNvSpPr/>
            <p:nvPr/>
          </p:nvSpPr>
          <p:spPr>
            <a:xfrm>
              <a:off x="1513550" y="3516400"/>
              <a:ext cx="57100" cy="57125"/>
            </a:xfrm>
            <a:custGeom>
              <a:avLst/>
              <a:gdLst/>
              <a:ahLst/>
              <a:cxnLst/>
              <a:rect l="l" t="t" r="r" b="b"/>
              <a:pathLst>
                <a:path w="2284" h="2285" extrusionOk="0">
                  <a:moveTo>
                    <a:pt x="1142" y="1"/>
                  </a:moveTo>
                  <a:cubicBezTo>
                    <a:pt x="490" y="1"/>
                    <a:pt x="0" y="490"/>
                    <a:pt x="0" y="1143"/>
                  </a:cubicBezTo>
                  <a:cubicBezTo>
                    <a:pt x="0" y="1795"/>
                    <a:pt x="555" y="2284"/>
                    <a:pt x="1142" y="2284"/>
                  </a:cubicBezTo>
                  <a:cubicBezTo>
                    <a:pt x="1795" y="2284"/>
                    <a:pt x="2284" y="1762"/>
                    <a:pt x="2284" y="1143"/>
                  </a:cubicBezTo>
                  <a:cubicBezTo>
                    <a:pt x="2284" y="523"/>
                    <a:pt x="1795" y="33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8" name="Google Shape;8888;p18"/>
            <p:cNvSpPr/>
            <p:nvPr/>
          </p:nvSpPr>
          <p:spPr>
            <a:xfrm>
              <a:off x="1467875" y="3345975"/>
              <a:ext cx="57125" cy="57100"/>
            </a:xfrm>
            <a:custGeom>
              <a:avLst/>
              <a:gdLst/>
              <a:ahLst/>
              <a:cxnLst/>
              <a:rect l="l" t="t" r="r" b="b"/>
              <a:pathLst>
                <a:path w="2285" h="2284" extrusionOk="0">
                  <a:moveTo>
                    <a:pt x="1142" y="0"/>
                  </a:moveTo>
                  <a:cubicBezTo>
                    <a:pt x="523" y="0"/>
                    <a:pt x="1" y="522"/>
                    <a:pt x="1" y="1142"/>
                  </a:cubicBezTo>
                  <a:cubicBezTo>
                    <a:pt x="1" y="1794"/>
                    <a:pt x="523" y="2284"/>
                    <a:pt x="1142" y="2284"/>
                  </a:cubicBezTo>
                  <a:cubicBezTo>
                    <a:pt x="1762" y="2284"/>
                    <a:pt x="2284" y="1794"/>
                    <a:pt x="2284" y="1142"/>
                  </a:cubicBezTo>
                  <a:cubicBezTo>
                    <a:pt x="2284" y="522"/>
                    <a:pt x="1762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9" name="Google Shape;8889;p18"/>
            <p:cNvSpPr/>
            <p:nvPr/>
          </p:nvSpPr>
          <p:spPr>
            <a:xfrm>
              <a:off x="1437700" y="3173875"/>
              <a:ext cx="54675" cy="54700"/>
            </a:xfrm>
            <a:custGeom>
              <a:avLst/>
              <a:gdLst/>
              <a:ahLst/>
              <a:cxnLst/>
              <a:rect l="l" t="t" r="r" b="b"/>
              <a:pathLst>
                <a:path w="2187" h="2188" extrusionOk="0">
                  <a:moveTo>
                    <a:pt x="1130" y="0"/>
                  </a:moveTo>
                  <a:cubicBezTo>
                    <a:pt x="1112" y="0"/>
                    <a:pt x="1095" y="1"/>
                    <a:pt x="1077" y="2"/>
                  </a:cubicBezTo>
                  <a:cubicBezTo>
                    <a:pt x="490" y="2"/>
                    <a:pt x="1" y="491"/>
                    <a:pt x="1" y="1111"/>
                  </a:cubicBezTo>
                  <a:cubicBezTo>
                    <a:pt x="1" y="1730"/>
                    <a:pt x="490" y="2187"/>
                    <a:pt x="1077" y="2187"/>
                  </a:cubicBezTo>
                  <a:cubicBezTo>
                    <a:pt x="1697" y="2187"/>
                    <a:pt x="2186" y="1730"/>
                    <a:pt x="2186" y="1111"/>
                  </a:cubicBezTo>
                  <a:cubicBezTo>
                    <a:pt x="2186" y="509"/>
                    <a:pt x="1695" y="0"/>
                    <a:pt x="113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0" name="Google Shape;8890;p18"/>
            <p:cNvSpPr/>
            <p:nvPr/>
          </p:nvSpPr>
          <p:spPr>
            <a:xfrm>
              <a:off x="1417325" y="2997750"/>
              <a:ext cx="54650" cy="54675"/>
            </a:xfrm>
            <a:custGeom>
              <a:avLst/>
              <a:gdLst/>
              <a:ahLst/>
              <a:cxnLst/>
              <a:rect l="l" t="t" r="r" b="b"/>
              <a:pathLst>
                <a:path w="2186" h="2187" extrusionOk="0">
                  <a:moveTo>
                    <a:pt x="1077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077"/>
                  </a:cubicBezTo>
                  <a:cubicBezTo>
                    <a:pt x="2186" y="490"/>
                    <a:pt x="1697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1" name="Google Shape;8891;p18"/>
            <p:cNvSpPr/>
            <p:nvPr/>
          </p:nvSpPr>
          <p:spPr>
            <a:xfrm>
              <a:off x="1410800" y="2821600"/>
              <a:ext cx="55475" cy="54675"/>
            </a:xfrm>
            <a:custGeom>
              <a:avLst/>
              <a:gdLst/>
              <a:ahLst/>
              <a:cxnLst/>
              <a:rect l="l" t="t" r="r" b="b"/>
              <a:pathLst>
                <a:path w="2219" h="2187" extrusionOk="0">
                  <a:moveTo>
                    <a:pt x="1109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109" y="2186"/>
                  </a:cubicBezTo>
                  <a:cubicBezTo>
                    <a:pt x="1729" y="2186"/>
                    <a:pt x="2219" y="1697"/>
                    <a:pt x="2219" y="1077"/>
                  </a:cubicBezTo>
                  <a:cubicBezTo>
                    <a:pt x="2219" y="490"/>
                    <a:pt x="1664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2" name="Google Shape;8892;p18"/>
            <p:cNvSpPr/>
            <p:nvPr/>
          </p:nvSpPr>
          <p:spPr>
            <a:xfrm>
              <a:off x="1417325" y="2644650"/>
              <a:ext cx="54650" cy="55475"/>
            </a:xfrm>
            <a:custGeom>
              <a:avLst/>
              <a:gdLst/>
              <a:ahLst/>
              <a:cxnLst/>
              <a:rect l="l" t="t" r="r" b="b"/>
              <a:pathLst>
                <a:path w="2186" h="2219" extrusionOk="0">
                  <a:moveTo>
                    <a:pt x="1077" y="0"/>
                  </a:moveTo>
                  <a:cubicBezTo>
                    <a:pt x="490" y="0"/>
                    <a:pt x="0" y="490"/>
                    <a:pt x="0" y="1109"/>
                  </a:cubicBezTo>
                  <a:cubicBezTo>
                    <a:pt x="0" y="1729"/>
                    <a:pt x="490" y="2218"/>
                    <a:pt x="1077" y="2218"/>
                  </a:cubicBezTo>
                  <a:cubicBezTo>
                    <a:pt x="1697" y="2218"/>
                    <a:pt x="2186" y="1729"/>
                    <a:pt x="2186" y="1109"/>
                  </a:cubicBezTo>
                  <a:cubicBezTo>
                    <a:pt x="2186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3" name="Google Shape;8893;p18"/>
            <p:cNvSpPr/>
            <p:nvPr/>
          </p:nvSpPr>
          <p:spPr>
            <a:xfrm>
              <a:off x="1436075" y="2469300"/>
              <a:ext cx="55475" cy="55500"/>
            </a:xfrm>
            <a:custGeom>
              <a:avLst/>
              <a:gdLst/>
              <a:ahLst/>
              <a:cxnLst/>
              <a:rect l="l" t="t" r="r" b="b"/>
              <a:pathLst>
                <a:path w="2219" h="2220" extrusionOk="0">
                  <a:moveTo>
                    <a:pt x="1110" y="1"/>
                  </a:moveTo>
                  <a:cubicBezTo>
                    <a:pt x="490" y="1"/>
                    <a:pt x="1" y="490"/>
                    <a:pt x="1" y="1110"/>
                  </a:cubicBezTo>
                  <a:cubicBezTo>
                    <a:pt x="1" y="1730"/>
                    <a:pt x="490" y="2219"/>
                    <a:pt x="1110" y="2219"/>
                  </a:cubicBezTo>
                  <a:cubicBezTo>
                    <a:pt x="1729" y="2219"/>
                    <a:pt x="2219" y="1730"/>
                    <a:pt x="2219" y="1110"/>
                  </a:cubicBezTo>
                  <a:cubicBezTo>
                    <a:pt x="2219" y="490"/>
                    <a:pt x="1729" y="1"/>
                    <a:pt x="111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4" name="Google Shape;8894;p18"/>
            <p:cNvSpPr/>
            <p:nvPr/>
          </p:nvSpPr>
          <p:spPr>
            <a:xfrm>
              <a:off x="1468700" y="2295600"/>
              <a:ext cx="55475" cy="54675"/>
            </a:xfrm>
            <a:custGeom>
              <a:avLst/>
              <a:gdLst/>
              <a:ahLst/>
              <a:cxnLst/>
              <a:rect l="l" t="t" r="r" b="b"/>
              <a:pathLst>
                <a:path w="2219" h="2187" extrusionOk="0">
                  <a:moveTo>
                    <a:pt x="1109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109" y="2186"/>
                  </a:cubicBezTo>
                  <a:cubicBezTo>
                    <a:pt x="1729" y="2186"/>
                    <a:pt x="2219" y="1697"/>
                    <a:pt x="2219" y="1077"/>
                  </a:cubicBezTo>
                  <a:cubicBezTo>
                    <a:pt x="2219" y="490"/>
                    <a:pt x="1729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5" name="Google Shape;8895;p18"/>
            <p:cNvSpPr/>
            <p:nvPr/>
          </p:nvSpPr>
          <p:spPr>
            <a:xfrm>
              <a:off x="1515175" y="2125175"/>
              <a:ext cx="54675" cy="54650"/>
            </a:xfrm>
            <a:custGeom>
              <a:avLst/>
              <a:gdLst/>
              <a:ahLst/>
              <a:cxnLst/>
              <a:rect l="l" t="t" r="r" b="b"/>
              <a:pathLst>
                <a:path w="2187" h="2186" extrusionOk="0">
                  <a:moveTo>
                    <a:pt x="1077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109"/>
                  </a:cubicBezTo>
                  <a:cubicBezTo>
                    <a:pt x="2186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6" name="Google Shape;8896;p18"/>
            <p:cNvSpPr/>
            <p:nvPr/>
          </p:nvSpPr>
          <p:spPr>
            <a:xfrm>
              <a:off x="1573075" y="1958000"/>
              <a:ext cx="54675" cy="54650"/>
            </a:xfrm>
            <a:custGeom>
              <a:avLst/>
              <a:gdLst/>
              <a:ahLst/>
              <a:cxnLst/>
              <a:rect l="l" t="t" r="r" b="b"/>
              <a:pathLst>
                <a:path w="2187" h="2186" extrusionOk="0">
                  <a:moveTo>
                    <a:pt x="1077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109"/>
                  </a:cubicBezTo>
                  <a:cubicBezTo>
                    <a:pt x="2186" y="522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7" name="Google Shape;8897;p18"/>
            <p:cNvSpPr/>
            <p:nvPr/>
          </p:nvSpPr>
          <p:spPr>
            <a:xfrm>
              <a:off x="1644850" y="1796525"/>
              <a:ext cx="53850" cy="53025"/>
            </a:xfrm>
            <a:custGeom>
              <a:avLst/>
              <a:gdLst/>
              <a:ahLst/>
              <a:cxnLst/>
              <a:rect l="l" t="t" r="r" b="b"/>
              <a:pathLst>
                <a:path w="2154" h="2121" extrusionOk="0">
                  <a:moveTo>
                    <a:pt x="1077" y="1"/>
                  </a:moveTo>
                  <a:cubicBezTo>
                    <a:pt x="522" y="1"/>
                    <a:pt x="0" y="457"/>
                    <a:pt x="0" y="1077"/>
                  </a:cubicBezTo>
                  <a:cubicBezTo>
                    <a:pt x="0" y="1632"/>
                    <a:pt x="457" y="2121"/>
                    <a:pt x="1077" y="2121"/>
                  </a:cubicBezTo>
                  <a:cubicBezTo>
                    <a:pt x="1631" y="2121"/>
                    <a:pt x="2153" y="1697"/>
                    <a:pt x="2153" y="1077"/>
                  </a:cubicBezTo>
                  <a:cubicBezTo>
                    <a:pt x="2153" y="490"/>
                    <a:pt x="1664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8" name="Google Shape;8898;p18"/>
            <p:cNvSpPr/>
            <p:nvPr/>
          </p:nvSpPr>
          <p:spPr>
            <a:xfrm>
              <a:off x="1728025" y="1640775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44" y="0"/>
                  </a:moveTo>
                  <a:cubicBezTo>
                    <a:pt x="490" y="0"/>
                    <a:pt x="0" y="489"/>
                    <a:pt x="0" y="1044"/>
                  </a:cubicBezTo>
                  <a:cubicBezTo>
                    <a:pt x="0" y="1631"/>
                    <a:pt x="490" y="2120"/>
                    <a:pt x="1044" y="2120"/>
                  </a:cubicBezTo>
                  <a:cubicBezTo>
                    <a:pt x="1631" y="2120"/>
                    <a:pt x="2121" y="1631"/>
                    <a:pt x="2121" y="1044"/>
                  </a:cubicBezTo>
                  <a:cubicBezTo>
                    <a:pt x="2121" y="489"/>
                    <a:pt x="1631" y="0"/>
                    <a:pt x="104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9" name="Google Shape;8899;p18"/>
            <p:cNvSpPr/>
            <p:nvPr/>
          </p:nvSpPr>
          <p:spPr>
            <a:xfrm>
              <a:off x="1821800" y="1491525"/>
              <a:ext cx="53050" cy="53050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45" y="1"/>
                  </a:moveTo>
                  <a:cubicBezTo>
                    <a:pt x="457" y="1"/>
                    <a:pt x="1" y="490"/>
                    <a:pt x="1" y="1077"/>
                  </a:cubicBezTo>
                  <a:cubicBezTo>
                    <a:pt x="1" y="1664"/>
                    <a:pt x="457" y="2121"/>
                    <a:pt x="1045" y="2121"/>
                  </a:cubicBezTo>
                  <a:cubicBezTo>
                    <a:pt x="1632" y="2121"/>
                    <a:pt x="2121" y="1664"/>
                    <a:pt x="2121" y="1077"/>
                  </a:cubicBezTo>
                  <a:cubicBezTo>
                    <a:pt x="2121" y="490"/>
                    <a:pt x="1632" y="1"/>
                    <a:pt x="104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0" name="Google Shape;8900;p18"/>
            <p:cNvSpPr/>
            <p:nvPr/>
          </p:nvSpPr>
          <p:spPr>
            <a:xfrm>
              <a:off x="1928625" y="1350450"/>
              <a:ext cx="51425" cy="50575"/>
            </a:xfrm>
            <a:custGeom>
              <a:avLst/>
              <a:gdLst/>
              <a:ahLst/>
              <a:cxnLst/>
              <a:rect l="l" t="t" r="r" b="b"/>
              <a:pathLst>
                <a:path w="2057" h="2023" extrusionOk="0">
                  <a:moveTo>
                    <a:pt x="1012" y="0"/>
                  </a:moveTo>
                  <a:cubicBezTo>
                    <a:pt x="458" y="0"/>
                    <a:pt x="1" y="425"/>
                    <a:pt x="1" y="1012"/>
                  </a:cubicBezTo>
                  <a:cubicBezTo>
                    <a:pt x="1" y="1599"/>
                    <a:pt x="458" y="2023"/>
                    <a:pt x="1012" y="2023"/>
                  </a:cubicBezTo>
                  <a:cubicBezTo>
                    <a:pt x="1599" y="2023"/>
                    <a:pt x="2056" y="1599"/>
                    <a:pt x="2056" y="1012"/>
                  </a:cubicBezTo>
                  <a:cubicBezTo>
                    <a:pt x="2056" y="457"/>
                    <a:pt x="1599" y="0"/>
                    <a:pt x="101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1" name="Google Shape;8901;p18"/>
            <p:cNvSpPr/>
            <p:nvPr/>
          </p:nvSpPr>
          <p:spPr>
            <a:xfrm>
              <a:off x="2043625" y="1216700"/>
              <a:ext cx="51400" cy="51400"/>
            </a:xfrm>
            <a:custGeom>
              <a:avLst/>
              <a:gdLst/>
              <a:ahLst/>
              <a:cxnLst/>
              <a:rect l="l" t="t" r="r" b="b"/>
              <a:pathLst>
                <a:path w="2056" h="2056" extrusionOk="0">
                  <a:moveTo>
                    <a:pt x="1044" y="1"/>
                  </a:moveTo>
                  <a:cubicBezTo>
                    <a:pt x="457" y="1"/>
                    <a:pt x="0" y="458"/>
                    <a:pt x="0" y="1012"/>
                  </a:cubicBezTo>
                  <a:cubicBezTo>
                    <a:pt x="0" y="1599"/>
                    <a:pt x="457" y="2056"/>
                    <a:pt x="1044" y="2056"/>
                  </a:cubicBezTo>
                  <a:cubicBezTo>
                    <a:pt x="1599" y="2056"/>
                    <a:pt x="2055" y="1599"/>
                    <a:pt x="2055" y="1012"/>
                  </a:cubicBezTo>
                  <a:cubicBezTo>
                    <a:pt x="2055" y="458"/>
                    <a:pt x="1566" y="1"/>
                    <a:pt x="104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2" name="Google Shape;8902;p18"/>
            <p:cNvSpPr/>
            <p:nvPr/>
          </p:nvSpPr>
          <p:spPr>
            <a:xfrm>
              <a:off x="2168400" y="1091125"/>
              <a:ext cx="50575" cy="51400"/>
            </a:xfrm>
            <a:custGeom>
              <a:avLst/>
              <a:gdLst/>
              <a:ahLst/>
              <a:cxnLst/>
              <a:rect l="l" t="t" r="r" b="b"/>
              <a:pathLst>
                <a:path w="2023" h="2056" extrusionOk="0">
                  <a:moveTo>
                    <a:pt x="1011" y="0"/>
                  </a:moveTo>
                  <a:cubicBezTo>
                    <a:pt x="457" y="0"/>
                    <a:pt x="0" y="457"/>
                    <a:pt x="0" y="1044"/>
                  </a:cubicBezTo>
                  <a:cubicBezTo>
                    <a:pt x="0" y="1599"/>
                    <a:pt x="457" y="2055"/>
                    <a:pt x="1011" y="2055"/>
                  </a:cubicBezTo>
                  <a:cubicBezTo>
                    <a:pt x="1599" y="2055"/>
                    <a:pt x="2023" y="1599"/>
                    <a:pt x="2023" y="1044"/>
                  </a:cubicBezTo>
                  <a:cubicBezTo>
                    <a:pt x="2023" y="490"/>
                    <a:pt x="1599" y="66"/>
                    <a:pt x="101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3" name="Google Shape;8903;p18"/>
            <p:cNvSpPr/>
            <p:nvPr/>
          </p:nvSpPr>
          <p:spPr>
            <a:xfrm>
              <a:off x="2303775" y="97695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1"/>
                  </a:moveTo>
                  <a:cubicBezTo>
                    <a:pt x="457" y="1"/>
                    <a:pt x="0" y="425"/>
                    <a:pt x="0" y="979"/>
                  </a:cubicBezTo>
                  <a:cubicBezTo>
                    <a:pt x="0" y="1534"/>
                    <a:pt x="392" y="1958"/>
                    <a:pt x="979" y="1958"/>
                  </a:cubicBezTo>
                  <a:cubicBezTo>
                    <a:pt x="1501" y="1958"/>
                    <a:pt x="1957" y="1566"/>
                    <a:pt x="1957" y="979"/>
                  </a:cubicBezTo>
                  <a:cubicBezTo>
                    <a:pt x="1957" y="457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4" name="Google Shape;8904;p18"/>
            <p:cNvSpPr/>
            <p:nvPr/>
          </p:nvSpPr>
          <p:spPr>
            <a:xfrm>
              <a:off x="2445650" y="872575"/>
              <a:ext cx="48975" cy="48950"/>
            </a:xfrm>
            <a:custGeom>
              <a:avLst/>
              <a:gdLst/>
              <a:ahLst/>
              <a:cxnLst/>
              <a:rect l="l" t="t" r="r" b="b"/>
              <a:pathLst>
                <a:path w="1959" h="1958" extrusionOk="0">
                  <a:moveTo>
                    <a:pt x="980" y="0"/>
                  </a:moveTo>
                  <a:cubicBezTo>
                    <a:pt x="425" y="0"/>
                    <a:pt x="1" y="424"/>
                    <a:pt x="1" y="946"/>
                  </a:cubicBezTo>
                  <a:cubicBezTo>
                    <a:pt x="1" y="1501"/>
                    <a:pt x="458" y="1957"/>
                    <a:pt x="980" y="1957"/>
                  </a:cubicBezTo>
                  <a:cubicBezTo>
                    <a:pt x="1501" y="1957"/>
                    <a:pt x="1958" y="1501"/>
                    <a:pt x="1958" y="946"/>
                  </a:cubicBezTo>
                  <a:cubicBezTo>
                    <a:pt x="1958" y="424"/>
                    <a:pt x="1501" y="0"/>
                    <a:pt x="98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5" name="Google Shape;8905;p18"/>
            <p:cNvSpPr/>
            <p:nvPr/>
          </p:nvSpPr>
          <p:spPr>
            <a:xfrm>
              <a:off x="2594075" y="778775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57" y="1"/>
                    <a:pt x="1" y="425"/>
                    <a:pt x="1" y="980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34" y="1958"/>
                    <a:pt x="1958" y="1501"/>
                    <a:pt x="1958" y="980"/>
                  </a:cubicBezTo>
                  <a:cubicBezTo>
                    <a:pt x="1958" y="392"/>
                    <a:pt x="1534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6" name="Google Shape;8906;p18"/>
            <p:cNvSpPr/>
            <p:nvPr/>
          </p:nvSpPr>
          <p:spPr>
            <a:xfrm>
              <a:off x="2750650" y="69480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0"/>
                  </a:moveTo>
                  <a:cubicBezTo>
                    <a:pt x="425" y="0"/>
                    <a:pt x="1" y="457"/>
                    <a:pt x="1" y="979"/>
                  </a:cubicBezTo>
                  <a:cubicBezTo>
                    <a:pt x="1" y="1501"/>
                    <a:pt x="425" y="1957"/>
                    <a:pt x="979" y="1957"/>
                  </a:cubicBezTo>
                  <a:cubicBezTo>
                    <a:pt x="1501" y="1957"/>
                    <a:pt x="1958" y="1501"/>
                    <a:pt x="1958" y="979"/>
                  </a:cubicBezTo>
                  <a:cubicBezTo>
                    <a:pt x="1958" y="457"/>
                    <a:pt x="1501" y="33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7" name="Google Shape;8907;p18"/>
            <p:cNvSpPr/>
            <p:nvPr/>
          </p:nvSpPr>
          <p:spPr>
            <a:xfrm>
              <a:off x="2912950" y="625475"/>
              <a:ext cx="47325" cy="46500"/>
            </a:xfrm>
            <a:custGeom>
              <a:avLst/>
              <a:gdLst/>
              <a:ahLst/>
              <a:cxnLst/>
              <a:rect l="l" t="t" r="r" b="b"/>
              <a:pathLst>
                <a:path w="1893" h="1860" extrusionOk="0">
                  <a:moveTo>
                    <a:pt x="946" y="0"/>
                  </a:moveTo>
                  <a:cubicBezTo>
                    <a:pt x="424" y="0"/>
                    <a:pt x="0" y="424"/>
                    <a:pt x="0" y="946"/>
                  </a:cubicBezTo>
                  <a:cubicBezTo>
                    <a:pt x="0" y="1468"/>
                    <a:pt x="424" y="1860"/>
                    <a:pt x="946" y="1860"/>
                  </a:cubicBezTo>
                  <a:cubicBezTo>
                    <a:pt x="1501" y="1860"/>
                    <a:pt x="1892" y="1468"/>
                    <a:pt x="1892" y="946"/>
                  </a:cubicBezTo>
                  <a:cubicBezTo>
                    <a:pt x="1892" y="424"/>
                    <a:pt x="1501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8" name="Google Shape;8908;p18"/>
            <p:cNvSpPr/>
            <p:nvPr/>
          </p:nvSpPr>
          <p:spPr>
            <a:xfrm>
              <a:off x="3080125" y="566750"/>
              <a:ext cx="47325" cy="46525"/>
            </a:xfrm>
            <a:custGeom>
              <a:avLst/>
              <a:gdLst/>
              <a:ahLst/>
              <a:cxnLst/>
              <a:rect l="l" t="t" r="r" b="b"/>
              <a:pathLst>
                <a:path w="1893" h="1861" extrusionOk="0">
                  <a:moveTo>
                    <a:pt x="946" y="1"/>
                  </a:moveTo>
                  <a:cubicBezTo>
                    <a:pt x="424" y="1"/>
                    <a:pt x="0" y="392"/>
                    <a:pt x="0" y="914"/>
                  </a:cubicBezTo>
                  <a:cubicBezTo>
                    <a:pt x="0" y="1436"/>
                    <a:pt x="424" y="1860"/>
                    <a:pt x="946" y="1860"/>
                  </a:cubicBezTo>
                  <a:cubicBezTo>
                    <a:pt x="1501" y="1860"/>
                    <a:pt x="1892" y="1436"/>
                    <a:pt x="1892" y="914"/>
                  </a:cubicBezTo>
                  <a:cubicBezTo>
                    <a:pt x="1892" y="425"/>
                    <a:pt x="1501" y="1"/>
                    <a:pt x="94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9" name="Google Shape;8909;p18"/>
            <p:cNvSpPr/>
            <p:nvPr/>
          </p:nvSpPr>
          <p:spPr>
            <a:xfrm>
              <a:off x="3250550" y="520275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7" y="0"/>
                  </a:moveTo>
                  <a:cubicBezTo>
                    <a:pt x="425" y="0"/>
                    <a:pt x="1" y="425"/>
                    <a:pt x="1" y="946"/>
                  </a:cubicBezTo>
                  <a:cubicBezTo>
                    <a:pt x="1" y="1468"/>
                    <a:pt x="425" y="1892"/>
                    <a:pt x="947" y="1892"/>
                  </a:cubicBezTo>
                  <a:cubicBezTo>
                    <a:pt x="1469" y="1892"/>
                    <a:pt x="1893" y="1468"/>
                    <a:pt x="1893" y="946"/>
                  </a:cubicBezTo>
                  <a:cubicBezTo>
                    <a:pt x="1893" y="425"/>
                    <a:pt x="1469" y="0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0" name="Google Shape;8910;p18"/>
            <p:cNvSpPr/>
            <p:nvPr/>
          </p:nvSpPr>
          <p:spPr>
            <a:xfrm>
              <a:off x="3425900" y="489275"/>
              <a:ext cx="44875" cy="44900"/>
            </a:xfrm>
            <a:custGeom>
              <a:avLst/>
              <a:gdLst/>
              <a:ahLst/>
              <a:cxnLst/>
              <a:rect l="l" t="t" r="r" b="b"/>
              <a:pathLst>
                <a:path w="1795" h="1796" extrusionOk="0">
                  <a:moveTo>
                    <a:pt x="913" y="1"/>
                  </a:moveTo>
                  <a:cubicBezTo>
                    <a:pt x="424" y="1"/>
                    <a:pt x="0" y="392"/>
                    <a:pt x="0" y="882"/>
                  </a:cubicBezTo>
                  <a:cubicBezTo>
                    <a:pt x="0" y="1371"/>
                    <a:pt x="424" y="1795"/>
                    <a:pt x="913" y="1795"/>
                  </a:cubicBezTo>
                  <a:cubicBezTo>
                    <a:pt x="1403" y="1795"/>
                    <a:pt x="1794" y="1371"/>
                    <a:pt x="1794" y="882"/>
                  </a:cubicBezTo>
                  <a:cubicBezTo>
                    <a:pt x="1794" y="392"/>
                    <a:pt x="1403" y="1"/>
                    <a:pt x="91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1" name="Google Shape;8911;p18"/>
            <p:cNvSpPr/>
            <p:nvPr/>
          </p:nvSpPr>
          <p:spPr>
            <a:xfrm>
              <a:off x="3601225" y="46972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0"/>
                  </a:moveTo>
                  <a:cubicBezTo>
                    <a:pt x="424" y="0"/>
                    <a:pt x="0" y="391"/>
                    <a:pt x="0" y="881"/>
                  </a:cubicBezTo>
                  <a:cubicBezTo>
                    <a:pt x="0" y="1370"/>
                    <a:pt x="424" y="1794"/>
                    <a:pt x="914" y="1794"/>
                  </a:cubicBezTo>
                  <a:cubicBezTo>
                    <a:pt x="1403" y="1794"/>
                    <a:pt x="1794" y="1370"/>
                    <a:pt x="1794" y="881"/>
                  </a:cubicBezTo>
                  <a:cubicBezTo>
                    <a:pt x="1794" y="391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2" name="Google Shape;8912;p18"/>
            <p:cNvSpPr/>
            <p:nvPr/>
          </p:nvSpPr>
          <p:spPr>
            <a:xfrm>
              <a:off x="3776550" y="46237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0"/>
                  </a:moveTo>
                  <a:cubicBezTo>
                    <a:pt x="425" y="0"/>
                    <a:pt x="1" y="425"/>
                    <a:pt x="1" y="914"/>
                  </a:cubicBezTo>
                  <a:cubicBezTo>
                    <a:pt x="1" y="1403"/>
                    <a:pt x="425" y="1795"/>
                    <a:pt x="914" y="1795"/>
                  </a:cubicBezTo>
                  <a:cubicBezTo>
                    <a:pt x="1403" y="1795"/>
                    <a:pt x="1795" y="1403"/>
                    <a:pt x="1795" y="914"/>
                  </a:cubicBezTo>
                  <a:cubicBezTo>
                    <a:pt x="1795" y="425"/>
                    <a:pt x="1436" y="33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3" name="Google Shape;8913;p18"/>
            <p:cNvSpPr/>
            <p:nvPr/>
          </p:nvSpPr>
          <p:spPr>
            <a:xfrm>
              <a:off x="3954325" y="469675"/>
              <a:ext cx="44875" cy="44925"/>
            </a:xfrm>
            <a:custGeom>
              <a:avLst/>
              <a:gdLst/>
              <a:ahLst/>
              <a:cxnLst/>
              <a:rect l="l" t="t" r="r" b="b"/>
              <a:pathLst>
                <a:path w="1795" h="1797" extrusionOk="0">
                  <a:moveTo>
                    <a:pt x="938" y="0"/>
                  </a:moveTo>
                  <a:cubicBezTo>
                    <a:pt x="920" y="0"/>
                    <a:pt x="901" y="1"/>
                    <a:pt x="881" y="2"/>
                  </a:cubicBezTo>
                  <a:cubicBezTo>
                    <a:pt x="392" y="2"/>
                    <a:pt x="1" y="393"/>
                    <a:pt x="1" y="883"/>
                  </a:cubicBezTo>
                  <a:cubicBezTo>
                    <a:pt x="1" y="1372"/>
                    <a:pt x="392" y="1796"/>
                    <a:pt x="881" y="1796"/>
                  </a:cubicBezTo>
                  <a:cubicBezTo>
                    <a:pt x="1371" y="1796"/>
                    <a:pt x="1795" y="1372"/>
                    <a:pt x="1795" y="883"/>
                  </a:cubicBezTo>
                  <a:cubicBezTo>
                    <a:pt x="1795" y="381"/>
                    <a:pt x="1403" y="0"/>
                    <a:pt x="93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4" name="Google Shape;8914;p18"/>
            <p:cNvSpPr/>
            <p:nvPr/>
          </p:nvSpPr>
          <p:spPr>
            <a:xfrm>
              <a:off x="4129650" y="487650"/>
              <a:ext cx="46525" cy="47325"/>
            </a:xfrm>
            <a:custGeom>
              <a:avLst/>
              <a:gdLst/>
              <a:ahLst/>
              <a:cxnLst/>
              <a:rect l="l" t="t" r="r" b="b"/>
              <a:pathLst>
                <a:path w="1861" h="1893" extrusionOk="0">
                  <a:moveTo>
                    <a:pt x="914" y="1"/>
                  </a:moveTo>
                  <a:cubicBezTo>
                    <a:pt x="392" y="1"/>
                    <a:pt x="1" y="425"/>
                    <a:pt x="1" y="947"/>
                  </a:cubicBezTo>
                  <a:cubicBezTo>
                    <a:pt x="1" y="1469"/>
                    <a:pt x="392" y="1893"/>
                    <a:pt x="914" y="1893"/>
                  </a:cubicBezTo>
                  <a:cubicBezTo>
                    <a:pt x="1469" y="1893"/>
                    <a:pt x="1860" y="1469"/>
                    <a:pt x="1860" y="947"/>
                  </a:cubicBezTo>
                  <a:cubicBezTo>
                    <a:pt x="1860" y="425"/>
                    <a:pt x="1436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5" name="Google Shape;8915;p18"/>
            <p:cNvSpPr/>
            <p:nvPr/>
          </p:nvSpPr>
          <p:spPr>
            <a:xfrm>
              <a:off x="4301725" y="519450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57" y="1"/>
                    <a:pt x="1" y="458"/>
                    <a:pt x="1" y="979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01" y="1958"/>
                    <a:pt x="1958" y="1501"/>
                    <a:pt x="1958" y="979"/>
                  </a:cubicBezTo>
                  <a:cubicBezTo>
                    <a:pt x="1958" y="458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6" name="Google Shape;8916;p18"/>
            <p:cNvSpPr/>
            <p:nvPr/>
          </p:nvSpPr>
          <p:spPr>
            <a:xfrm>
              <a:off x="4471350" y="564300"/>
              <a:ext cx="50600" cy="51400"/>
            </a:xfrm>
            <a:custGeom>
              <a:avLst/>
              <a:gdLst/>
              <a:ahLst/>
              <a:cxnLst/>
              <a:rect l="l" t="t" r="r" b="b"/>
              <a:pathLst>
                <a:path w="2024" h="2056" extrusionOk="0">
                  <a:moveTo>
                    <a:pt x="1012" y="1"/>
                  </a:moveTo>
                  <a:cubicBezTo>
                    <a:pt x="425" y="1"/>
                    <a:pt x="1" y="458"/>
                    <a:pt x="1" y="1012"/>
                  </a:cubicBezTo>
                  <a:cubicBezTo>
                    <a:pt x="1" y="1599"/>
                    <a:pt x="425" y="2056"/>
                    <a:pt x="1012" y="2056"/>
                  </a:cubicBezTo>
                  <a:cubicBezTo>
                    <a:pt x="1566" y="2056"/>
                    <a:pt x="2023" y="1599"/>
                    <a:pt x="2023" y="1012"/>
                  </a:cubicBezTo>
                  <a:cubicBezTo>
                    <a:pt x="2023" y="458"/>
                    <a:pt x="1566" y="1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7" name="Google Shape;8917;p18"/>
            <p:cNvSpPr/>
            <p:nvPr/>
          </p:nvSpPr>
          <p:spPr>
            <a:xfrm>
              <a:off x="4636900" y="621400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77" y="0"/>
                  </a:moveTo>
                  <a:cubicBezTo>
                    <a:pt x="490" y="0"/>
                    <a:pt x="1" y="490"/>
                    <a:pt x="1" y="1077"/>
                  </a:cubicBezTo>
                  <a:cubicBezTo>
                    <a:pt x="1" y="1631"/>
                    <a:pt x="490" y="2121"/>
                    <a:pt x="1077" y="2121"/>
                  </a:cubicBezTo>
                  <a:cubicBezTo>
                    <a:pt x="1632" y="2121"/>
                    <a:pt x="2121" y="1631"/>
                    <a:pt x="2121" y="1077"/>
                  </a:cubicBezTo>
                  <a:cubicBezTo>
                    <a:pt x="2121" y="490"/>
                    <a:pt x="1632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8" name="Google Shape;8918;p18"/>
            <p:cNvSpPr/>
            <p:nvPr/>
          </p:nvSpPr>
          <p:spPr>
            <a:xfrm>
              <a:off x="4798375" y="691525"/>
              <a:ext cx="54650" cy="55475"/>
            </a:xfrm>
            <a:custGeom>
              <a:avLst/>
              <a:gdLst/>
              <a:ahLst/>
              <a:cxnLst/>
              <a:rect l="l" t="t" r="r" b="b"/>
              <a:pathLst>
                <a:path w="2186" h="2219" extrusionOk="0">
                  <a:moveTo>
                    <a:pt x="1109" y="1"/>
                  </a:moveTo>
                  <a:cubicBezTo>
                    <a:pt x="490" y="1"/>
                    <a:pt x="0" y="490"/>
                    <a:pt x="0" y="1110"/>
                  </a:cubicBezTo>
                  <a:cubicBezTo>
                    <a:pt x="0" y="1729"/>
                    <a:pt x="490" y="2219"/>
                    <a:pt x="1109" y="2219"/>
                  </a:cubicBezTo>
                  <a:cubicBezTo>
                    <a:pt x="1697" y="2219"/>
                    <a:pt x="2186" y="1729"/>
                    <a:pt x="2186" y="1110"/>
                  </a:cubicBezTo>
                  <a:cubicBezTo>
                    <a:pt x="2186" y="490"/>
                    <a:pt x="1664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9" name="Google Shape;8919;p18"/>
            <p:cNvSpPr/>
            <p:nvPr/>
          </p:nvSpPr>
          <p:spPr>
            <a:xfrm>
              <a:off x="4953325" y="773075"/>
              <a:ext cx="57100" cy="57125"/>
            </a:xfrm>
            <a:custGeom>
              <a:avLst/>
              <a:gdLst/>
              <a:ahLst/>
              <a:cxnLst/>
              <a:rect l="l" t="t" r="r" b="b"/>
              <a:pathLst>
                <a:path w="2284" h="2285" extrusionOk="0">
                  <a:moveTo>
                    <a:pt x="1142" y="1"/>
                  </a:moveTo>
                  <a:cubicBezTo>
                    <a:pt x="522" y="1"/>
                    <a:pt x="0" y="555"/>
                    <a:pt x="0" y="1142"/>
                  </a:cubicBezTo>
                  <a:cubicBezTo>
                    <a:pt x="0" y="1762"/>
                    <a:pt x="522" y="2284"/>
                    <a:pt x="1142" y="2284"/>
                  </a:cubicBezTo>
                  <a:cubicBezTo>
                    <a:pt x="1762" y="2284"/>
                    <a:pt x="2283" y="1762"/>
                    <a:pt x="2283" y="1142"/>
                  </a:cubicBezTo>
                  <a:cubicBezTo>
                    <a:pt x="2283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0" name="Google Shape;8920;p18"/>
            <p:cNvSpPr/>
            <p:nvPr/>
          </p:nvSpPr>
          <p:spPr>
            <a:xfrm>
              <a:off x="5100925" y="866050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1175" y="0"/>
                  </a:moveTo>
                  <a:cubicBezTo>
                    <a:pt x="522" y="0"/>
                    <a:pt x="0" y="522"/>
                    <a:pt x="0" y="1175"/>
                  </a:cubicBezTo>
                  <a:cubicBezTo>
                    <a:pt x="0" y="1827"/>
                    <a:pt x="522" y="2382"/>
                    <a:pt x="1175" y="2382"/>
                  </a:cubicBezTo>
                  <a:cubicBezTo>
                    <a:pt x="1827" y="2382"/>
                    <a:pt x="2382" y="1827"/>
                    <a:pt x="2382" y="1175"/>
                  </a:cubicBezTo>
                  <a:cubicBezTo>
                    <a:pt x="2382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1" name="Google Shape;8921;p18"/>
            <p:cNvSpPr/>
            <p:nvPr/>
          </p:nvSpPr>
          <p:spPr>
            <a:xfrm>
              <a:off x="5242825" y="970425"/>
              <a:ext cx="61175" cy="61200"/>
            </a:xfrm>
            <a:custGeom>
              <a:avLst/>
              <a:gdLst/>
              <a:ahLst/>
              <a:cxnLst/>
              <a:rect l="l" t="t" r="r" b="b"/>
              <a:pathLst>
                <a:path w="2447" h="2448" extrusionOk="0">
                  <a:moveTo>
                    <a:pt x="1207" y="1"/>
                  </a:moveTo>
                  <a:cubicBezTo>
                    <a:pt x="522" y="1"/>
                    <a:pt x="0" y="523"/>
                    <a:pt x="0" y="1208"/>
                  </a:cubicBezTo>
                  <a:cubicBezTo>
                    <a:pt x="0" y="1893"/>
                    <a:pt x="522" y="2447"/>
                    <a:pt x="1207" y="2447"/>
                  </a:cubicBezTo>
                  <a:cubicBezTo>
                    <a:pt x="1925" y="2447"/>
                    <a:pt x="2447" y="1893"/>
                    <a:pt x="2447" y="1208"/>
                  </a:cubicBezTo>
                  <a:cubicBezTo>
                    <a:pt x="2447" y="555"/>
                    <a:pt x="1859" y="1"/>
                    <a:pt x="120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2" name="Google Shape;8922;p18"/>
            <p:cNvSpPr/>
            <p:nvPr/>
          </p:nvSpPr>
          <p:spPr>
            <a:xfrm>
              <a:off x="5374925" y="1084600"/>
              <a:ext cx="63625" cy="62825"/>
            </a:xfrm>
            <a:custGeom>
              <a:avLst/>
              <a:gdLst/>
              <a:ahLst/>
              <a:cxnLst/>
              <a:rect l="l" t="t" r="r" b="b"/>
              <a:pathLst>
                <a:path w="2545" h="2513" extrusionOk="0">
                  <a:moveTo>
                    <a:pt x="1273" y="0"/>
                  </a:moveTo>
                  <a:cubicBezTo>
                    <a:pt x="588" y="0"/>
                    <a:pt x="1" y="555"/>
                    <a:pt x="1" y="1240"/>
                  </a:cubicBezTo>
                  <a:cubicBezTo>
                    <a:pt x="1" y="1925"/>
                    <a:pt x="588" y="2512"/>
                    <a:pt x="1273" y="2512"/>
                  </a:cubicBezTo>
                  <a:cubicBezTo>
                    <a:pt x="1958" y="2512"/>
                    <a:pt x="2545" y="1958"/>
                    <a:pt x="2545" y="1240"/>
                  </a:cubicBezTo>
                  <a:cubicBezTo>
                    <a:pt x="2545" y="555"/>
                    <a:pt x="1958" y="33"/>
                    <a:pt x="127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3" name="Google Shape;8923;p18"/>
            <p:cNvSpPr/>
            <p:nvPr/>
          </p:nvSpPr>
          <p:spPr>
            <a:xfrm>
              <a:off x="5500500" y="1209325"/>
              <a:ext cx="63650" cy="63675"/>
            </a:xfrm>
            <a:custGeom>
              <a:avLst/>
              <a:gdLst/>
              <a:ahLst/>
              <a:cxnLst/>
              <a:rect l="l" t="t" r="r" b="b"/>
              <a:pathLst>
                <a:path w="2546" h="2547" extrusionOk="0">
                  <a:moveTo>
                    <a:pt x="1328" y="1"/>
                  </a:moveTo>
                  <a:cubicBezTo>
                    <a:pt x="1310" y="1"/>
                    <a:pt x="1291" y="1"/>
                    <a:pt x="1273" y="2"/>
                  </a:cubicBezTo>
                  <a:cubicBezTo>
                    <a:pt x="556" y="2"/>
                    <a:pt x="1" y="589"/>
                    <a:pt x="1" y="1274"/>
                  </a:cubicBezTo>
                  <a:cubicBezTo>
                    <a:pt x="1" y="1959"/>
                    <a:pt x="588" y="2547"/>
                    <a:pt x="1273" y="2547"/>
                  </a:cubicBezTo>
                  <a:cubicBezTo>
                    <a:pt x="1958" y="2547"/>
                    <a:pt x="2545" y="1959"/>
                    <a:pt x="2545" y="1274"/>
                  </a:cubicBezTo>
                  <a:cubicBezTo>
                    <a:pt x="2545" y="576"/>
                    <a:pt x="1989" y="1"/>
                    <a:pt x="132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4" name="Google Shape;8924;p18"/>
            <p:cNvSpPr/>
            <p:nvPr/>
          </p:nvSpPr>
          <p:spPr>
            <a:xfrm>
              <a:off x="5614675" y="1342300"/>
              <a:ext cx="65275" cy="65250"/>
            </a:xfrm>
            <a:custGeom>
              <a:avLst/>
              <a:gdLst/>
              <a:ahLst/>
              <a:cxnLst/>
              <a:rect l="l" t="t" r="r" b="b"/>
              <a:pathLst>
                <a:path w="2611" h="2610" extrusionOk="0">
                  <a:moveTo>
                    <a:pt x="1306" y="0"/>
                  </a:moveTo>
                  <a:cubicBezTo>
                    <a:pt x="588" y="0"/>
                    <a:pt x="1" y="555"/>
                    <a:pt x="1" y="1305"/>
                  </a:cubicBezTo>
                  <a:cubicBezTo>
                    <a:pt x="1" y="2023"/>
                    <a:pt x="588" y="2610"/>
                    <a:pt x="1306" y="2610"/>
                  </a:cubicBezTo>
                  <a:cubicBezTo>
                    <a:pt x="2056" y="2610"/>
                    <a:pt x="2610" y="2023"/>
                    <a:pt x="2610" y="1305"/>
                  </a:cubicBezTo>
                  <a:cubicBezTo>
                    <a:pt x="2610" y="555"/>
                    <a:pt x="2056" y="0"/>
                    <a:pt x="130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5" name="Google Shape;8925;p18"/>
            <p:cNvSpPr/>
            <p:nvPr/>
          </p:nvSpPr>
          <p:spPr>
            <a:xfrm>
              <a:off x="5719075" y="1482550"/>
              <a:ext cx="66875" cy="67725"/>
            </a:xfrm>
            <a:custGeom>
              <a:avLst/>
              <a:gdLst/>
              <a:ahLst/>
              <a:cxnLst/>
              <a:rect l="l" t="t" r="r" b="b"/>
              <a:pathLst>
                <a:path w="2675" h="2709" extrusionOk="0">
                  <a:moveTo>
                    <a:pt x="1338" y="1"/>
                  </a:moveTo>
                  <a:cubicBezTo>
                    <a:pt x="587" y="1"/>
                    <a:pt x="0" y="621"/>
                    <a:pt x="0" y="1371"/>
                  </a:cubicBezTo>
                  <a:cubicBezTo>
                    <a:pt x="0" y="2089"/>
                    <a:pt x="587" y="2708"/>
                    <a:pt x="1338" y="2708"/>
                  </a:cubicBezTo>
                  <a:cubicBezTo>
                    <a:pt x="2055" y="2708"/>
                    <a:pt x="2675" y="2089"/>
                    <a:pt x="2675" y="1371"/>
                  </a:cubicBezTo>
                  <a:cubicBezTo>
                    <a:pt x="2675" y="621"/>
                    <a:pt x="2055" y="1"/>
                    <a:pt x="133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6" name="Google Shape;8926;p18"/>
            <p:cNvSpPr/>
            <p:nvPr/>
          </p:nvSpPr>
          <p:spPr>
            <a:xfrm>
              <a:off x="5811225" y="1631800"/>
              <a:ext cx="69325" cy="69350"/>
            </a:xfrm>
            <a:custGeom>
              <a:avLst/>
              <a:gdLst/>
              <a:ahLst/>
              <a:cxnLst/>
              <a:rect l="l" t="t" r="r" b="b"/>
              <a:pathLst>
                <a:path w="2773" h="2774" extrusionOk="0">
                  <a:moveTo>
                    <a:pt x="1403" y="0"/>
                  </a:moveTo>
                  <a:cubicBezTo>
                    <a:pt x="620" y="0"/>
                    <a:pt x="0" y="588"/>
                    <a:pt x="0" y="1370"/>
                  </a:cubicBezTo>
                  <a:cubicBezTo>
                    <a:pt x="0" y="2153"/>
                    <a:pt x="620" y="2773"/>
                    <a:pt x="1403" y="2773"/>
                  </a:cubicBezTo>
                  <a:cubicBezTo>
                    <a:pt x="2186" y="2773"/>
                    <a:pt x="2773" y="2153"/>
                    <a:pt x="2773" y="1370"/>
                  </a:cubicBezTo>
                  <a:cubicBezTo>
                    <a:pt x="2773" y="588"/>
                    <a:pt x="2186" y="0"/>
                    <a:pt x="140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7" name="Google Shape;8927;p18"/>
            <p:cNvSpPr/>
            <p:nvPr/>
          </p:nvSpPr>
          <p:spPr>
            <a:xfrm>
              <a:off x="5892775" y="1786750"/>
              <a:ext cx="71775" cy="70975"/>
            </a:xfrm>
            <a:custGeom>
              <a:avLst/>
              <a:gdLst/>
              <a:ahLst/>
              <a:cxnLst/>
              <a:rect l="l" t="t" r="r" b="b"/>
              <a:pathLst>
                <a:path w="2871" h="2839" extrusionOk="0">
                  <a:moveTo>
                    <a:pt x="1435" y="0"/>
                  </a:moveTo>
                  <a:cubicBezTo>
                    <a:pt x="620" y="0"/>
                    <a:pt x="0" y="620"/>
                    <a:pt x="0" y="1435"/>
                  </a:cubicBezTo>
                  <a:cubicBezTo>
                    <a:pt x="0" y="2251"/>
                    <a:pt x="653" y="2838"/>
                    <a:pt x="1435" y="2838"/>
                  </a:cubicBezTo>
                  <a:cubicBezTo>
                    <a:pt x="2251" y="2838"/>
                    <a:pt x="2871" y="2186"/>
                    <a:pt x="2871" y="1435"/>
                  </a:cubicBezTo>
                  <a:cubicBezTo>
                    <a:pt x="2871" y="653"/>
                    <a:pt x="2251" y="0"/>
                    <a:pt x="143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8" name="Google Shape;8928;p18"/>
            <p:cNvSpPr/>
            <p:nvPr/>
          </p:nvSpPr>
          <p:spPr>
            <a:xfrm>
              <a:off x="5964525" y="1949025"/>
              <a:ext cx="70975" cy="70975"/>
            </a:xfrm>
            <a:custGeom>
              <a:avLst/>
              <a:gdLst/>
              <a:ahLst/>
              <a:cxnLst/>
              <a:rect l="l" t="t" r="r" b="b"/>
              <a:pathLst>
                <a:path w="2839" h="2839" extrusionOk="0">
                  <a:moveTo>
                    <a:pt x="1436" y="0"/>
                  </a:moveTo>
                  <a:cubicBezTo>
                    <a:pt x="653" y="0"/>
                    <a:pt x="1" y="653"/>
                    <a:pt x="1" y="1403"/>
                  </a:cubicBezTo>
                  <a:cubicBezTo>
                    <a:pt x="1" y="2186"/>
                    <a:pt x="653" y="2838"/>
                    <a:pt x="1436" y="2838"/>
                  </a:cubicBezTo>
                  <a:cubicBezTo>
                    <a:pt x="2186" y="2838"/>
                    <a:pt x="2839" y="2186"/>
                    <a:pt x="2839" y="1403"/>
                  </a:cubicBezTo>
                  <a:cubicBezTo>
                    <a:pt x="2839" y="653"/>
                    <a:pt x="2186" y="0"/>
                    <a:pt x="143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9" name="Google Shape;8929;p18"/>
            <p:cNvSpPr/>
            <p:nvPr/>
          </p:nvSpPr>
          <p:spPr>
            <a:xfrm>
              <a:off x="6023250" y="2114575"/>
              <a:ext cx="71775" cy="71775"/>
            </a:xfrm>
            <a:custGeom>
              <a:avLst/>
              <a:gdLst/>
              <a:ahLst/>
              <a:cxnLst/>
              <a:rect l="l" t="t" r="r" b="b"/>
              <a:pathLst>
                <a:path w="2871" h="2871" extrusionOk="0">
                  <a:moveTo>
                    <a:pt x="1436" y="0"/>
                  </a:moveTo>
                  <a:cubicBezTo>
                    <a:pt x="653" y="0"/>
                    <a:pt x="0" y="653"/>
                    <a:pt x="0" y="1436"/>
                  </a:cubicBezTo>
                  <a:cubicBezTo>
                    <a:pt x="0" y="2218"/>
                    <a:pt x="653" y="2871"/>
                    <a:pt x="1436" y="2871"/>
                  </a:cubicBezTo>
                  <a:cubicBezTo>
                    <a:pt x="2218" y="2871"/>
                    <a:pt x="2871" y="2218"/>
                    <a:pt x="2871" y="1436"/>
                  </a:cubicBezTo>
                  <a:cubicBezTo>
                    <a:pt x="2871" y="653"/>
                    <a:pt x="2218" y="0"/>
                    <a:pt x="143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0" name="Google Shape;8930;p18"/>
            <p:cNvSpPr/>
            <p:nvPr/>
          </p:nvSpPr>
          <p:spPr>
            <a:xfrm>
              <a:off x="6069725" y="2285800"/>
              <a:ext cx="70975" cy="71825"/>
            </a:xfrm>
            <a:custGeom>
              <a:avLst/>
              <a:gdLst/>
              <a:ahLst/>
              <a:cxnLst/>
              <a:rect l="l" t="t" r="r" b="b"/>
              <a:pathLst>
                <a:path w="2839" h="2873" extrusionOk="0">
                  <a:moveTo>
                    <a:pt x="1460" y="0"/>
                  </a:moveTo>
                  <a:cubicBezTo>
                    <a:pt x="1441" y="0"/>
                    <a:pt x="1422" y="1"/>
                    <a:pt x="1403" y="1"/>
                  </a:cubicBezTo>
                  <a:cubicBezTo>
                    <a:pt x="653" y="1"/>
                    <a:pt x="1" y="621"/>
                    <a:pt x="1" y="1437"/>
                  </a:cubicBezTo>
                  <a:cubicBezTo>
                    <a:pt x="1" y="2220"/>
                    <a:pt x="588" y="2872"/>
                    <a:pt x="1403" y="2872"/>
                  </a:cubicBezTo>
                  <a:cubicBezTo>
                    <a:pt x="2186" y="2872"/>
                    <a:pt x="2839" y="2252"/>
                    <a:pt x="2839" y="1437"/>
                  </a:cubicBezTo>
                  <a:cubicBezTo>
                    <a:pt x="2839" y="641"/>
                    <a:pt x="2217" y="0"/>
                    <a:pt x="146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1" name="Google Shape;8931;p18"/>
            <p:cNvSpPr/>
            <p:nvPr/>
          </p:nvSpPr>
          <p:spPr>
            <a:xfrm>
              <a:off x="6100725" y="2458700"/>
              <a:ext cx="73400" cy="73425"/>
            </a:xfrm>
            <a:custGeom>
              <a:avLst/>
              <a:gdLst/>
              <a:ahLst/>
              <a:cxnLst/>
              <a:rect l="l" t="t" r="r" b="b"/>
              <a:pathLst>
                <a:path w="2936" h="2937" extrusionOk="0">
                  <a:moveTo>
                    <a:pt x="1468" y="1"/>
                  </a:moveTo>
                  <a:cubicBezTo>
                    <a:pt x="653" y="1"/>
                    <a:pt x="0" y="653"/>
                    <a:pt x="0" y="1469"/>
                  </a:cubicBezTo>
                  <a:cubicBezTo>
                    <a:pt x="0" y="2284"/>
                    <a:pt x="653" y="2937"/>
                    <a:pt x="1468" y="2937"/>
                  </a:cubicBezTo>
                  <a:cubicBezTo>
                    <a:pt x="2284" y="2937"/>
                    <a:pt x="2936" y="2284"/>
                    <a:pt x="2936" y="1469"/>
                  </a:cubicBezTo>
                  <a:cubicBezTo>
                    <a:pt x="2936" y="653"/>
                    <a:pt x="2284" y="1"/>
                    <a:pt x="146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2" name="Google Shape;8932;p18"/>
            <p:cNvSpPr/>
            <p:nvPr/>
          </p:nvSpPr>
          <p:spPr>
            <a:xfrm>
              <a:off x="6121100" y="2634050"/>
              <a:ext cx="73425" cy="73400"/>
            </a:xfrm>
            <a:custGeom>
              <a:avLst/>
              <a:gdLst/>
              <a:ahLst/>
              <a:cxnLst/>
              <a:rect l="l" t="t" r="r" b="b"/>
              <a:pathLst>
                <a:path w="2937" h="2936" extrusionOk="0">
                  <a:moveTo>
                    <a:pt x="1469" y="0"/>
                  </a:moveTo>
                  <a:cubicBezTo>
                    <a:pt x="653" y="0"/>
                    <a:pt x="1" y="653"/>
                    <a:pt x="1" y="1468"/>
                  </a:cubicBezTo>
                  <a:cubicBezTo>
                    <a:pt x="1" y="2284"/>
                    <a:pt x="653" y="2936"/>
                    <a:pt x="1469" y="2936"/>
                  </a:cubicBezTo>
                  <a:cubicBezTo>
                    <a:pt x="2284" y="2936"/>
                    <a:pt x="2936" y="2284"/>
                    <a:pt x="2936" y="1468"/>
                  </a:cubicBezTo>
                  <a:cubicBezTo>
                    <a:pt x="2936" y="653"/>
                    <a:pt x="2251" y="0"/>
                    <a:pt x="146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3" name="Google Shape;8933;p18"/>
            <p:cNvSpPr/>
            <p:nvPr/>
          </p:nvSpPr>
          <p:spPr>
            <a:xfrm>
              <a:off x="6042000" y="2843625"/>
              <a:ext cx="9800" cy="10625"/>
            </a:xfrm>
            <a:custGeom>
              <a:avLst/>
              <a:gdLst/>
              <a:ahLst/>
              <a:cxnLst/>
              <a:rect l="l" t="t" r="r" b="b"/>
              <a:pathLst>
                <a:path w="392" h="425" extrusionOk="0">
                  <a:moveTo>
                    <a:pt x="196" y="0"/>
                  </a:moveTo>
                  <a:cubicBezTo>
                    <a:pt x="66" y="0"/>
                    <a:pt x="1" y="98"/>
                    <a:pt x="1" y="196"/>
                  </a:cubicBezTo>
                  <a:cubicBezTo>
                    <a:pt x="1" y="327"/>
                    <a:pt x="66" y="425"/>
                    <a:pt x="196" y="425"/>
                  </a:cubicBezTo>
                  <a:cubicBezTo>
                    <a:pt x="327" y="425"/>
                    <a:pt x="392" y="327"/>
                    <a:pt x="392" y="196"/>
                  </a:cubicBezTo>
                  <a:cubicBezTo>
                    <a:pt x="392" y="98"/>
                    <a:pt x="294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4" name="Google Shape;8934;p18"/>
            <p:cNvSpPr/>
            <p:nvPr/>
          </p:nvSpPr>
          <p:spPr>
            <a:xfrm>
              <a:off x="6033850" y="3018950"/>
              <a:ext cx="12250" cy="12275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29" y="1"/>
                  </a:moveTo>
                  <a:cubicBezTo>
                    <a:pt x="66" y="1"/>
                    <a:pt x="0" y="131"/>
                    <a:pt x="0" y="229"/>
                  </a:cubicBezTo>
                  <a:cubicBezTo>
                    <a:pt x="0" y="425"/>
                    <a:pt x="131" y="490"/>
                    <a:pt x="229" y="490"/>
                  </a:cubicBezTo>
                  <a:cubicBezTo>
                    <a:pt x="392" y="490"/>
                    <a:pt x="490" y="360"/>
                    <a:pt x="490" y="229"/>
                  </a:cubicBezTo>
                  <a:cubicBezTo>
                    <a:pt x="490" y="99"/>
                    <a:pt x="359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5" name="Google Shape;8935;p18"/>
            <p:cNvSpPr/>
            <p:nvPr/>
          </p:nvSpPr>
          <p:spPr>
            <a:xfrm>
              <a:off x="6013450" y="3193475"/>
              <a:ext cx="12275" cy="12250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29" y="0"/>
                  </a:moveTo>
                  <a:cubicBezTo>
                    <a:pt x="131" y="0"/>
                    <a:pt x="1" y="131"/>
                    <a:pt x="1" y="229"/>
                  </a:cubicBezTo>
                  <a:cubicBezTo>
                    <a:pt x="1" y="359"/>
                    <a:pt x="131" y="490"/>
                    <a:pt x="229" y="490"/>
                  </a:cubicBezTo>
                  <a:cubicBezTo>
                    <a:pt x="360" y="490"/>
                    <a:pt x="490" y="359"/>
                    <a:pt x="490" y="229"/>
                  </a:cubicBezTo>
                  <a:cubicBezTo>
                    <a:pt x="490" y="131"/>
                    <a:pt x="360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6" name="Google Shape;8936;p18"/>
            <p:cNvSpPr/>
            <p:nvPr/>
          </p:nvSpPr>
          <p:spPr>
            <a:xfrm>
              <a:off x="5976750" y="3364725"/>
              <a:ext cx="16350" cy="16325"/>
            </a:xfrm>
            <a:custGeom>
              <a:avLst/>
              <a:gdLst/>
              <a:ahLst/>
              <a:cxnLst/>
              <a:rect l="l" t="t" r="r" b="b"/>
              <a:pathLst>
                <a:path w="654" h="653" extrusionOk="0">
                  <a:moveTo>
                    <a:pt x="327" y="1"/>
                  </a:moveTo>
                  <a:cubicBezTo>
                    <a:pt x="131" y="1"/>
                    <a:pt x="1" y="164"/>
                    <a:pt x="1" y="327"/>
                  </a:cubicBezTo>
                  <a:cubicBezTo>
                    <a:pt x="1" y="522"/>
                    <a:pt x="164" y="653"/>
                    <a:pt x="327" y="653"/>
                  </a:cubicBezTo>
                  <a:cubicBezTo>
                    <a:pt x="523" y="653"/>
                    <a:pt x="653" y="490"/>
                    <a:pt x="653" y="327"/>
                  </a:cubicBezTo>
                  <a:cubicBezTo>
                    <a:pt x="653" y="164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7" name="Google Shape;8937;p18"/>
            <p:cNvSpPr/>
            <p:nvPr/>
          </p:nvSpPr>
          <p:spPr>
            <a:xfrm>
              <a:off x="5927825" y="3532725"/>
              <a:ext cx="17975" cy="18775"/>
            </a:xfrm>
            <a:custGeom>
              <a:avLst/>
              <a:gdLst/>
              <a:ahLst/>
              <a:cxnLst/>
              <a:rect l="l" t="t" r="r" b="b"/>
              <a:pathLst>
                <a:path w="719" h="751" extrusionOk="0">
                  <a:moveTo>
                    <a:pt x="360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87"/>
                    <a:pt x="164" y="751"/>
                    <a:pt x="360" y="751"/>
                  </a:cubicBezTo>
                  <a:cubicBezTo>
                    <a:pt x="555" y="751"/>
                    <a:pt x="718" y="587"/>
                    <a:pt x="718" y="359"/>
                  </a:cubicBezTo>
                  <a:cubicBezTo>
                    <a:pt x="718" y="163"/>
                    <a:pt x="555" y="0"/>
                    <a:pt x="36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8" name="Google Shape;8938;p18"/>
            <p:cNvSpPr/>
            <p:nvPr/>
          </p:nvSpPr>
          <p:spPr>
            <a:xfrm>
              <a:off x="5864225" y="3696550"/>
              <a:ext cx="22850" cy="22950"/>
            </a:xfrm>
            <a:custGeom>
              <a:avLst/>
              <a:gdLst/>
              <a:ahLst/>
              <a:cxnLst/>
              <a:rect l="l" t="t" r="r" b="b"/>
              <a:pathLst>
                <a:path w="914" h="918" extrusionOk="0">
                  <a:moveTo>
                    <a:pt x="513" y="0"/>
                  </a:moveTo>
                  <a:cubicBezTo>
                    <a:pt x="495" y="0"/>
                    <a:pt x="476" y="1"/>
                    <a:pt x="457" y="4"/>
                  </a:cubicBezTo>
                  <a:cubicBezTo>
                    <a:pt x="196" y="4"/>
                    <a:pt x="0" y="200"/>
                    <a:pt x="0" y="461"/>
                  </a:cubicBezTo>
                  <a:cubicBezTo>
                    <a:pt x="0" y="721"/>
                    <a:pt x="196" y="917"/>
                    <a:pt x="457" y="917"/>
                  </a:cubicBezTo>
                  <a:cubicBezTo>
                    <a:pt x="718" y="917"/>
                    <a:pt x="914" y="721"/>
                    <a:pt x="914" y="461"/>
                  </a:cubicBezTo>
                  <a:cubicBezTo>
                    <a:pt x="914" y="188"/>
                    <a:pt x="746" y="0"/>
                    <a:pt x="51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9" name="Google Shape;8939;p18"/>
            <p:cNvSpPr/>
            <p:nvPr/>
          </p:nvSpPr>
          <p:spPr>
            <a:xfrm>
              <a:off x="5789200" y="3854775"/>
              <a:ext cx="26125" cy="27000"/>
            </a:xfrm>
            <a:custGeom>
              <a:avLst/>
              <a:gdLst/>
              <a:ahLst/>
              <a:cxnLst/>
              <a:rect l="l" t="t" r="r" b="b"/>
              <a:pathLst>
                <a:path w="1045" h="1080" extrusionOk="0">
                  <a:moveTo>
                    <a:pt x="578" y="0"/>
                  </a:moveTo>
                  <a:cubicBezTo>
                    <a:pt x="560" y="0"/>
                    <a:pt x="541" y="1"/>
                    <a:pt x="522" y="3"/>
                  </a:cubicBezTo>
                  <a:cubicBezTo>
                    <a:pt x="229" y="3"/>
                    <a:pt x="0" y="264"/>
                    <a:pt x="0" y="525"/>
                  </a:cubicBezTo>
                  <a:cubicBezTo>
                    <a:pt x="0" y="819"/>
                    <a:pt x="229" y="1080"/>
                    <a:pt x="522" y="1080"/>
                  </a:cubicBezTo>
                  <a:cubicBezTo>
                    <a:pt x="816" y="1080"/>
                    <a:pt x="1044" y="819"/>
                    <a:pt x="1044" y="525"/>
                  </a:cubicBezTo>
                  <a:cubicBezTo>
                    <a:pt x="1044" y="220"/>
                    <a:pt x="844" y="0"/>
                    <a:pt x="57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0" name="Google Shape;8940;p18"/>
            <p:cNvSpPr/>
            <p:nvPr/>
          </p:nvSpPr>
          <p:spPr>
            <a:xfrm>
              <a:off x="5697850" y="4004900"/>
              <a:ext cx="33475" cy="32625"/>
            </a:xfrm>
            <a:custGeom>
              <a:avLst/>
              <a:gdLst/>
              <a:ahLst/>
              <a:cxnLst/>
              <a:rect l="l" t="t" r="r" b="b"/>
              <a:pathLst>
                <a:path w="1339" h="1305" extrusionOk="0">
                  <a:moveTo>
                    <a:pt x="653" y="0"/>
                  </a:moveTo>
                  <a:cubicBezTo>
                    <a:pt x="295" y="0"/>
                    <a:pt x="1" y="294"/>
                    <a:pt x="1" y="653"/>
                  </a:cubicBezTo>
                  <a:cubicBezTo>
                    <a:pt x="1" y="1011"/>
                    <a:pt x="295" y="1305"/>
                    <a:pt x="653" y="1305"/>
                  </a:cubicBezTo>
                  <a:cubicBezTo>
                    <a:pt x="1045" y="1305"/>
                    <a:pt x="1338" y="1011"/>
                    <a:pt x="1338" y="653"/>
                  </a:cubicBezTo>
                  <a:cubicBezTo>
                    <a:pt x="1338" y="326"/>
                    <a:pt x="1045" y="33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1" name="Google Shape;8941;p18"/>
            <p:cNvSpPr/>
            <p:nvPr/>
          </p:nvSpPr>
          <p:spPr>
            <a:xfrm>
              <a:off x="5598375" y="41492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3"/>
                    <a:pt x="327" y="1469"/>
                    <a:pt x="751" y="1469"/>
                  </a:cubicBezTo>
                  <a:cubicBezTo>
                    <a:pt x="1142" y="1469"/>
                    <a:pt x="1468" y="1143"/>
                    <a:pt x="1468" y="751"/>
                  </a:cubicBezTo>
                  <a:cubicBezTo>
                    <a:pt x="1468" y="327"/>
                    <a:pt x="1142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2" name="Google Shape;8942;p18"/>
            <p:cNvSpPr/>
            <p:nvPr/>
          </p:nvSpPr>
          <p:spPr>
            <a:xfrm>
              <a:off x="5487475" y="4286250"/>
              <a:ext cx="40800" cy="40775"/>
            </a:xfrm>
            <a:custGeom>
              <a:avLst/>
              <a:gdLst/>
              <a:ahLst/>
              <a:cxnLst/>
              <a:rect l="l" t="t" r="r" b="b"/>
              <a:pathLst>
                <a:path w="1632" h="1631" extrusionOk="0">
                  <a:moveTo>
                    <a:pt x="816" y="0"/>
                  </a:moveTo>
                  <a:cubicBezTo>
                    <a:pt x="359" y="0"/>
                    <a:pt x="0" y="359"/>
                    <a:pt x="0" y="816"/>
                  </a:cubicBezTo>
                  <a:cubicBezTo>
                    <a:pt x="0" y="1272"/>
                    <a:pt x="359" y="1631"/>
                    <a:pt x="816" y="1631"/>
                  </a:cubicBezTo>
                  <a:cubicBezTo>
                    <a:pt x="1272" y="1631"/>
                    <a:pt x="1631" y="1272"/>
                    <a:pt x="1631" y="816"/>
                  </a:cubicBezTo>
                  <a:cubicBezTo>
                    <a:pt x="1631" y="359"/>
                    <a:pt x="1272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3" name="Google Shape;8943;p18"/>
            <p:cNvSpPr/>
            <p:nvPr/>
          </p:nvSpPr>
          <p:spPr>
            <a:xfrm>
              <a:off x="5365950" y="44134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1"/>
                  </a:moveTo>
                  <a:cubicBezTo>
                    <a:pt x="425" y="1"/>
                    <a:pt x="1" y="425"/>
                    <a:pt x="1" y="914"/>
                  </a:cubicBezTo>
                  <a:cubicBezTo>
                    <a:pt x="1" y="1403"/>
                    <a:pt x="425" y="1795"/>
                    <a:pt x="914" y="1795"/>
                  </a:cubicBezTo>
                  <a:cubicBezTo>
                    <a:pt x="1403" y="1795"/>
                    <a:pt x="1795" y="1403"/>
                    <a:pt x="1795" y="914"/>
                  </a:cubicBezTo>
                  <a:cubicBezTo>
                    <a:pt x="1795" y="425"/>
                    <a:pt x="1403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4" name="Google Shape;8944;p18"/>
            <p:cNvSpPr/>
            <p:nvPr/>
          </p:nvSpPr>
          <p:spPr>
            <a:xfrm>
              <a:off x="5234650" y="4530875"/>
              <a:ext cx="48975" cy="48975"/>
            </a:xfrm>
            <a:custGeom>
              <a:avLst/>
              <a:gdLst/>
              <a:ahLst/>
              <a:cxnLst/>
              <a:rect l="l" t="t" r="r" b="b"/>
              <a:pathLst>
                <a:path w="1959" h="1959" extrusionOk="0">
                  <a:moveTo>
                    <a:pt x="980" y="1"/>
                  </a:moveTo>
                  <a:cubicBezTo>
                    <a:pt x="458" y="1"/>
                    <a:pt x="1" y="458"/>
                    <a:pt x="1" y="980"/>
                  </a:cubicBezTo>
                  <a:cubicBezTo>
                    <a:pt x="1" y="1501"/>
                    <a:pt x="458" y="1958"/>
                    <a:pt x="980" y="1958"/>
                  </a:cubicBezTo>
                  <a:cubicBezTo>
                    <a:pt x="1501" y="1958"/>
                    <a:pt x="1958" y="1501"/>
                    <a:pt x="1958" y="980"/>
                  </a:cubicBezTo>
                  <a:cubicBezTo>
                    <a:pt x="1958" y="458"/>
                    <a:pt x="1501" y="1"/>
                    <a:pt x="98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5" name="Google Shape;8945;p18"/>
            <p:cNvSpPr/>
            <p:nvPr/>
          </p:nvSpPr>
          <p:spPr>
            <a:xfrm>
              <a:off x="5095200" y="4638525"/>
              <a:ext cx="50600" cy="51400"/>
            </a:xfrm>
            <a:custGeom>
              <a:avLst/>
              <a:gdLst/>
              <a:ahLst/>
              <a:cxnLst/>
              <a:rect l="l" t="t" r="r" b="b"/>
              <a:pathLst>
                <a:path w="2024" h="2056" extrusionOk="0">
                  <a:moveTo>
                    <a:pt x="1012" y="1"/>
                  </a:moveTo>
                  <a:cubicBezTo>
                    <a:pt x="425" y="1"/>
                    <a:pt x="1" y="457"/>
                    <a:pt x="1" y="1045"/>
                  </a:cubicBezTo>
                  <a:cubicBezTo>
                    <a:pt x="1" y="1599"/>
                    <a:pt x="425" y="2056"/>
                    <a:pt x="1012" y="2056"/>
                  </a:cubicBezTo>
                  <a:cubicBezTo>
                    <a:pt x="1567" y="2056"/>
                    <a:pt x="2023" y="1599"/>
                    <a:pt x="2023" y="1045"/>
                  </a:cubicBezTo>
                  <a:cubicBezTo>
                    <a:pt x="2023" y="490"/>
                    <a:pt x="1567" y="66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6" name="Google Shape;8946;p18"/>
            <p:cNvSpPr/>
            <p:nvPr/>
          </p:nvSpPr>
          <p:spPr>
            <a:xfrm>
              <a:off x="4946800" y="4736400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77" y="0"/>
                  </a:moveTo>
                  <a:cubicBezTo>
                    <a:pt x="489" y="0"/>
                    <a:pt x="0" y="489"/>
                    <a:pt x="0" y="1077"/>
                  </a:cubicBezTo>
                  <a:cubicBezTo>
                    <a:pt x="0" y="1631"/>
                    <a:pt x="489" y="2120"/>
                    <a:pt x="1077" y="2120"/>
                  </a:cubicBezTo>
                  <a:cubicBezTo>
                    <a:pt x="1631" y="2120"/>
                    <a:pt x="2120" y="1631"/>
                    <a:pt x="2120" y="1077"/>
                  </a:cubicBezTo>
                  <a:cubicBezTo>
                    <a:pt x="2120" y="457"/>
                    <a:pt x="1696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7" name="Google Shape;8947;p18"/>
            <p:cNvSpPr/>
            <p:nvPr/>
          </p:nvSpPr>
          <p:spPr>
            <a:xfrm>
              <a:off x="4794300" y="4822025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44" y="0"/>
                  </a:moveTo>
                  <a:cubicBezTo>
                    <a:pt x="489" y="0"/>
                    <a:pt x="0" y="490"/>
                    <a:pt x="0" y="1077"/>
                  </a:cubicBezTo>
                  <a:cubicBezTo>
                    <a:pt x="0" y="1631"/>
                    <a:pt x="489" y="2121"/>
                    <a:pt x="1044" y="2121"/>
                  </a:cubicBezTo>
                  <a:cubicBezTo>
                    <a:pt x="1631" y="2121"/>
                    <a:pt x="2120" y="1631"/>
                    <a:pt x="2120" y="1077"/>
                  </a:cubicBezTo>
                  <a:cubicBezTo>
                    <a:pt x="2120" y="490"/>
                    <a:pt x="1631" y="0"/>
                    <a:pt x="104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8" name="Google Shape;8948;p18"/>
            <p:cNvSpPr/>
            <p:nvPr/>
          </p:nvSpPr>
          <p:spPr>
            <a:xfrm>
              <a:off x="4633650" y="4897050"/>
              <a:ext cx="53825" cy="53025"/>
            </a:xfrm>
            <a:custGeom>
              <a:avLst/>
              <a:gdLst/>
              <a:ahLst/>
              <a:cxnLst/>
              <a:rect l="l" t="t" r="r" b="b"/>
              <a:pathLst>
                <a:path w="2153" h="2121" extrusionOk="0">
                  <a:moveTo>
                    <a:pt x="1077" y="0"/>
                  </a:moveTo>
                  <a:cubicBezTo>
                    <a:pt x="489" y="0"/>
                    <a:pt x="0" y="490"/>
                    <a:pt x="0" y="1044"/>
                  </a:cubicBezTo>
                  <a:cubicBezTo>
                    <a:pt x="0" y="1631"/>
                    <a:pt x="489" y="2121"/>
                    <a:pt x="1077" y="2121"/>
                  </a:cubicBezTo>
                  <a:cubicBezTo>
                    <a:pt x="1664" y="2121"/>
                    <a:pt x="2153" y="1631"/>
                    <a:pt x="2153" y="1044"/>
                  </a:cubicBezTo>
                  <a:cubicBezTo>
                    <a:pt x="2153" y="490"/>
                    <a:pt x="1664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9" name="Google Shape;8949;p18"/>
            <p:cNvSpPr/>
            <p:nvPr/>
          </p:nvSpPr>
          <p:spPr>
            <a:xfrm>
              <a:off x="4469725" y="495985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0"/>
                  </a:moveTo>
                  <a:cubicBezTo>
                    <a:pt x="457" y="0"/>
                    <a:pt x="0" y="457"/>
                    <a:pt x="0" y="979"/>
                  </a:cubicBezTo>
                  <a:cubicBezTo>
                    <a:pt x="0" y="1501"/>
                    <a:pt x="457" y="1957"/>
                    <a:pt x="979" y="1957"/>
                  </a:cubicBezTo>
                  <a:cubicBezTo>
                    <a:pt x="1501" y="1957"/>
                    <a:pt x="1958" y="1501"/>
                    <a:pt x="1958" y="979"/>
                  </a:cubicBezTo>
                  <a:cubicBezTo>
                    <a:pt x="1958" y="457"/>
                    <a:pt x="1566" y="33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0" name="Google Shape;8950;p18"/>
            <p:cNvSpPr/>
            <p:nvPr/>
          </p:nvSpPr>
          <p:spPr>
            <a:xfrm>
              <a:off x="4308250" y="501530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6" y="0"/>
                  </a:moveTo>
                  <a:cubicBezTo>
                    <a:pt x="327" y="0"/>
                    <a:pt x="1" y="261"/>
                    <a:pt x="1" y="685"/>
                  </a:cubicBezTo>
                  <a:cubicBezTo>
                    <a:pt x="1" y="1044"/>
                    <a:pt x="262" y="1370"/>
                    <a:pt x="686" y="1370"/>
                  </a:cubicBezTo>
                  <a:cubicBezTo>
                    <a:pt x="1045" y="1370"/>
                    <a:pt x="1371" y="1077"/>
                    <a:pt x="1371" y="685"/>
                  </a:cubicBezTo>
                  <a:cubicBezTo>
                    <a:pt x="1371" y="326"/>
                    <a:pt x="1077" y="0"/>
                    <a:pt x="68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1" name="Google Shape;8951;p18"/>
            <p:cNvSpPr/>
            <p:nvPr/>
          </p:nvSpPr>
          <p:spPr>
            <a:xfrm>
              <a:off x="4143525" y="5057600"/>
              <a:ext cx="18775" cy="18875"/>
            </a:xfrm>
            <a:custGeom>
              <a:avLst/>
              <a:gdLst/>
              <a:ahLst/>
              <a:cxnLst/>
              <a:rect l="l" t="t" r="r" b="b"/>
              <a:pathLst>
                <a:path w="751" h="755" extrusionOk="0">
                  <a:moveTo>
                    <a:pt x="435" y="1"/>
                  </a:moveTo>
                  <a:cubicBezTo>
                    <a:pt x="421" y="1"/>
                    <a:pt x="406" y="2"/>
                    <a:pt x="392" y="4"/>
                  </a:cubicBezTo>
                  <a:cubicBezTo>
                    <a:pt x="164" y="4"/>
                    <a:pt x="1" y="167"/>
                    <a:pt x="1" y="363"/>
                  </a:cubicBezTo>
                  <a:cubicBezTo>
                    <a:pt x="1" y="592"/>
                    <a:pt x="164" y="755"/>
                    <a:pt x="392" y="755"/>
                  </a:cubicBezTo>
                  <a:cubicBezTo>
                    <a:pt x="588" y="755"/>
                    <a:pt x="751" y="592"/>
                    <a:pt x="751" y="363"/>
                  </a:cubicBezTo>
                  <a:cubicBezTo>
                    <a:pt x="751" y="182"/>
                    <a:pt x="611" y="1"/>
                    <a:pt x="43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2" name="Google Shape;8952;p18"/>
            <p:cNvSpPr/>
            <p:nvPr/>
          </p:nvSpPr>
          <p:spPr>
            <a:xfrm>
              <a:off x="3972275" y="50829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1"/>
                  </a:moveTo>
                  <a:cubicBezTo>
                    <a:pt x="98" y="1"/>
                    <a:pt x="0" y="98"/>
                    <a:pt x="0" y="164"/>
                  </a:cubicBezTo>
                  <a:cubicBezTo>
                    <a:pt x="0" y="262"/>
                    <a:pt x="98" y="327"/>
                    <a:pt x="163" y="327"/>
                  </a:cubicBezTo>
                  <a:cubicBezTo>
                    <a:pt x="261" y="327"/>
                    <a:pt x="327" y="262"/>
                    <a:pt x="327" y="164"/>
                  </a:cubicBezTo>
                  <a:cubicBezTo>
                    <a:pt x="327" y="98"/>
                    <a:pt x="294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3" name="Google Shape;8953;p18"/>
            <p:cNvSpPr/>
            <p:nvPr/>
          </p:nvSpPr>
          <p:spPr>
            <a:xfrm>
              <a:off x="3799375" y="5092775"/>
              <a:ext cx="4125" cy="4100"/>
            </a:xfrm>
            <a:custGeom>
              <a:avLst/>
              <a:gdLst/>
              <a:ahLst/>
              <a:cxnLst/>
              <a:rect l="l" t="t" r="r" b="b"/>
              <a:pathLst>
                <a:path w="165" h="164" extrusionOk="0">
                  <a:moveTo>
                    <a:pt x="66" y="0"/>
                  </a:moveTo>
                  <a:cubicBezTo>
                    <a:pt x="34" y="0"/>
                    <a:pt x="1" y="33"/>
                    <a:pt x="1" y="65"/>
                  </a:cubicBezTo>
                  <a:cubicBezTo>
                    <a:pt x="1" y="98"/>
                    <a:pt x="34" y="163"/>
                    <a:pt x="66" y="163"/>
                  </a:cubicBezTo>
                  <a:cubicBezTo>
                    <a:pt x="131" y="163"/>
                    <a:pt x="164" y="98"/>
                    <a:pt x="164" y="65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4" name="Google Shape;8954;p18"/>
            <p:cNvSpPr/>
            <p:nvPr/>
          </p:nvSpPr>
          <p:spPr>
            <a:xfrm>
              <a:off x="3623250" y="508542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5" y="0"/>
                  </a:moveTo>
                  <a:cubicBezTo>
                    <a:pt x="33" y="0"/>
                    <a:pt x="0" y="33"/>
                    <a:pt x="0" y="66"/>
                  </a:cubicBezTo>
                  <a:cubicBezTo>
                    <a:pt x="0" y="98"/>
                    <a:pt x="33" y="164"/>
                    <a:pt x="65" y="164"/>
                  </a:cubicBezTo>
                  <a:cubicBezTo>
                    <a:pt x="98" y="164"/>
                    <a:pt x="163" y="131"/>
                    <a:pt x="163" y="66"/>
                  </a:cubicBezTo>
                  <a:cubicBezTo>
                    <a:pt x="163" y="33"/>
                    <a:pt x="98" y="0"/>
                    <a:pt x="6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5" name="Google Shape;8955;p18"/>
            <p:cNvSpPr/>
            <p:nvPr/>
          </p:nvSpPr>
          <p:spPr>
            <a:xfrm>
              <a:off x="3447900" y="5065025"/>
              <a:ext cx="4100" cy="4125"/>
            </a:xfrm>
            <a:custGeom>
              <a:avLst/>
              <a:gdLst/>
              <a:ahLst/>
              <a:cxnLst/>
              <a:rect l="l" t="t" r="r" b="b"/>
              <a:pathLst>
                <a:path w="164" h="165" extrusionOk="0">
                  <a:moveTo>
                    <a:pt x="66" y="1"/>
                  </a:moveTo>
                  <a:cubicBezTo>
                    <a:pt x="33" y="1"/>
                    <a:pt x="1" y="34"/>
                    <a:pt x="1" y="66"/>
                  </a:cubicBezTo>
                  <a:cubicBezTo>
                    <a:pt x="1" y="99"/>
                    <a:pt x="33" y="164"/>
                    <a:pt x="66" y="164"/>
                  </a:cubicBezTo>
                  <a:cubicBezTo>
                    <a:pt x="99" y="164"/>
                    <a:pt x="164" y="131"/>
                    <a:pt x="164" y="66"/>
                  </a:cubicBezTo>
                  <a:cubicBezTo>
                    <a:pt x="164" y="34"/>
                    <a:pt x="99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6" name="Google Shape;8956;p18"/>
            <p:cNvSpPr/>
            <p:nvPr/>
          </p:nvSpPr>
          <p:spPr>
            <a:xfrm>
              <a:off x="3275025" y="502997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98" y="0"/>
                  </a:moveTo>
                  <a:cubicBezTo>
                    <a:pt x="66" y="0"/>
                    <a:pt x="0" y="66"/>
                    <a:pt x="0" y="98"/>
                  </a:cubicBezTo>
                  <a:cubicBezTo>
                    <a:pt x="0" y="131"/>
                    <a:pt x="66" y="163"/>
                    <a:pt x="98" y="163"/>
                  </a:cubicBezTo>
                  <a:cubicBezTo>
                    <a:pt x="131" y="163"/>
                    <a:pt x="163" y="131"/>
                    <a:pt x="163" y="98"/>
                  </a:cubicBezTo>
                  <a:cubicBezTo>
                    <a:pt x="163" y="66"/>
                    <a:pt x="131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7" name="Google Shape;8957;p18"/>
            <p:cNvSpPr/>
            <p:nvPr/>
          </p:nvSpPr>
          <p:spPr>
            <a:xfrm>
              <a:off x="3103775" y="498105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0"/>
                  </a:moveTo>
                  <a:cubicBezTo>
                    <a:pt x="65" y="0"/>
                    <a:pt x="0" y="98"/>
                    <a:pt x="0" y="131"/>
                  </a:cubicBezTo>
                  <a:cubicBezTo>
                    <a:pt x="0" y="228"/>
                    <a:pt x="98" y="261"/>
                    <a:pt x="131" y="261"/>
                  </a:cubicBezTo>
                  <a:cubicBezTo>
                    <a:pt x="229" y="261"/>
                    <a:pt x="261" y="163"/>
                    <a:pt x="261" y="131"/>
                  </a:cubicBezTo>
                  <a:cubicBezTo>
                    <a:pt x="261" y="98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8" name="Google Shape;8958;p18"/>
            <p:cNvSpPr/>
            <p:nvPr/>
          </p:nvSpPr>
          <p:spPr>
            <a:xfrm>
              <a:off x="2939025" y="4919875"/>
              <a:ext cx="5750" cy="6550"/>
            </a:xfrm>
            <a:custGeom>
              <a:avLst/>
              <a:gdLst/>
              <a:ahLst/>
              <a:cxnLst/>
              <a:rect l="l" t="t" r="r" b="b"/>
              <a:pathLst>
                <a:path w="230" h="262" extrusionOk="0">
                  <a:moveTo>
                    <a:pt x="131" y="1"/>
                  </a:moveTo>
                  <a:cubicBezTo>
                    <a:pt x="34" y="1"/>
                    <a:pt x="1" y="66"/>
                    <a:pt x="1" y="131"/>
                  </a:cubicBezTo>
                  <a:cubicBezTo>
                    <a:pt x="1" y="229"/>
                    <a:pt x="34" y="262"/>
                    <a:pt x="131" y="262"/>
                  </a:cubicBezTo>
                  <a:cubicBezTo>
                    <a:pt x="197" y="262"/>
                    <a:pt x="229" y="229"/>
                    <a:pt x="229" y="131"/>
                  </a:cubicBezTo>
                  <a:cubicBezTo>
                    <a:pt x="229" y="99"/>
                    <a:pt x="164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9" name="Google Shape;8959;p18"/>
            <p:cNvSpPr/>
            <p:nvPr/>
          </p:nvSpPr>
          <p:spPr>
            <a:xfrm>
              <a:off x="2777575" y="48456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0"/>
                  </a:moveTo>
                  <a:cubicBezTo>
                    <a:pt x="98" y="0"/>
                    <a:pt x="0" y="98"/>
                    <a:pt x="0" y="163"/>
                  </a:cubicBezTo>
                  <a:cubicBezTo>
                    <a:pt x="0" y="261"/>
                    <a:pt x="98" y="326"/>
                    <a:pt x="163" y="326"/>
                  </a:cubicBezTo>
                  <a:cubicBezTo>
                    <a:pt x="261" y="326"/>
                    <a:pt x="326" y="261"/>
                    <a:pt x="326" y="163"/>
                  </a:cubicBezTo>
                  <a:cubicBezTo>
                    <a:pt x="326" y="33"/>
                    <a:pt x="261" y="0"/>
                    <a:pt x="16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0" name="Google Shape;8960;p18"/>
            <p:cNvSpPr/>
            <p:nvPr/>
          </p:nvSpPr>
          <p:spPr>
            <a:xfrm>
              <a:off x="2622625" y="4758400"/>
              <a:ext cx="10625" cy="9825"/>
            </a:xfrm>
            <a:custGeom>
              <a:avLst/>
              <a:gdLst/>
              <a:ahLst/>
              <a:cxnLst/>
              <a:rect l="l" t="t" r="r" b="b"/>
              <a:pathLst>
                <a:path w="425" h="393" extrusionOk="0">
                  <a:moveTo>
                    <a:pt x="229" y="1"/>
                  </a:moveTo>
                  <a:cubicBezTo>
                    <a:pt x="98" y="1"/>
                    <a:pt x="0" y="66"/>
                    <a:pt x="0" y="197"/>
                  </a:cubicBezTo>
                  <a:cubicBezTo>
                    <a:pt x="0" y="327"/>
                    <a:pt x="98" y="392"/>
                    <a:pt x="229" y="392"/>
                  </a:cubicBezTo>
                  <a:cubicBezTo>
                    <a:pt x="327" y="392"/>
                    <a:pt x="425" y="327"/>
                    <a:pt x="425" y="197"/>
                  </a:cubicBezTo>
                  <a:cubicBezTo>
                    <a:pt x="425" y="66"/>
                    <a:pt x="327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1" name="Google Shape;8961;p18"/>
            <p:cNvSpPr/>
            <p:nvPr/>
          </p:nvSpPr>
          <p:spPr>
            <a:xfrm>
              <a:off x="2475025" y="46589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61" y="0"/>
                  </a:moveTo>
                  <a:cubicBezTo>
                    <a:pt x="131" y="0"/>
                    <a:pt x="0" y="131"/>
                    <a:pt x="0" y="261"/>
                  </a:cubicBezTo>
                  <a:cubicBezTo>
                    <a:pt x="0" y="392"/>
                    <a:pt x="131" y="490"/>
                    <a:pt x="261" y="490"/>
                  </a:cubicBezTo>
                  <a:cubicBezTo>
                    <a:pt x="359" y="490"/>
                    <a:pt x="490" y="392"/>
                    <a:pt x="490" y="261"/>
                  </a:cubicBezTo>
                  <a:cubicBezTo>
                    <a:pt x="490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2" name="Google Shape;8962;p18"/>
            <p:cNvSpPr/>
            <p:nvPr/>
          </p:nvSpPr>
          <p:spPr>
            <a:xfrm>
              <a:off x="2336375" y="4548000"/>
              <a:ext cx="14725" cy="14725"/>
            </a:xfrm>
            <a:custGeom>
              <a:avLst/>
              <a:gdLst/>
              <a:ahLst/>
              <a:cxnLst/>
              <a:rect l="l" t="t" r="r" b="b"/>
              <a:pathLst>
                <a:path w="589" h="589" extrusionOk="0">
                  <a:moveTo>
                    <a:pt x="294" y="1"/>
                  </a:moveTo>
                  <a:cubicBezTo>
                    <a:pt x="131" y="1"/>
                    <a:pt x="1" y="131"/>
                    <a:pt x="1" y="295"/>
                  </a:cubicBezTo>
                  <a:cubicBezTo>
                    <a:pt x="1" y="458"/>
                    <a:pt x="131" y="588"/>
                    <a:pt x="294" y="588"/>
                  </a:cubicBezTo>
                  <a:cubicBezTo>
                    <a:pt x="458" y="588"/>
                    <a:pt x="588" y="458"/>
                    <a:pt x="588" y="295"/>
                  </a:cubicBezTo>
                  <a:cubicBezTo>
                    <a:pt x="588" y="164"/>
                    <a:pt x="458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3" name="Google Shape;8963;p18"/>
            <p:cNvSpPr/>
            <p:nvPr/>
          </p:nvSpPr>
          <p:spPr>
            <a:xfrm>
              <a:off x="2205900" y="4428125"/>
              <a:ext cx="16350" cy="16350"/>
            </a:xfrm>
            <a:custGeom>
              <a:avLst/>
              <a:gdLst/>
              <a:ahLst/>
              <a:cxnLst/>
              <a:rect l="l" t="t" r="r" b="b"/>
              <a:pathLst>
                <a:path w="654" h="654" extrusionOk="0">
                  <a:moveTo>
                    <a:pt x="327" y="1"/>
                  </a:moveTo>
                  <a:cubicBezTo>
                    <a:pt x="164" y="1"/>
                    <a:pt x="1" y="164"/>
                    <a:pt x="1" y="327"/>
                  </a:cubicBezTo>
                  <a:cubicBezTo>
                    <a:pt x="1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99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4" name="Google Shape;8964;p18"/>
            <p:cNvSpPr/>
            <p:nvPr/>
          </p:nvSpPr>
          <p:spPr>
            <a:xfrm>
              <a:off x="2084400" y="4297650"/>
              <a:ext cx="18775" cy="17975"/>
            </a:xfrm>
            <a:custGeom>
              <a:avLst/>
              <a:gdLst/>
              <a:ahLst/>
              <a:cxnLst/>
              <a:rect l="l" t="t" r="r" b="b"/>
              <a:pathLst>
                <a:path w="751" h="719" extrusionOk="0">
                  <a:moveTo>
                    <a:pt x="359" y="1"/>
                  </a:moveTo>
                  <a:cubicBezTo>
                    <a:pt x="163" y="1"/>
                    <a:pt x="0" y="164"/>
                    <a:pt x="0" y="360"/>
                  </a:cubicBezTo>
                  <a:cubicBezTo>
                    <a:pt x="0" y="555"/>
                    <a:pt x="163" y="718"/>
                    <a:pt x="359" y="718"/>
                  </a:cubicBezTo>
                  <a:cubicBezTo>
                    <a:pt x="588" y="718"/>
                    <a:pt x="751" y="555"/>
                    <a:pt x="751" y="360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5" name="Google Shape;8965;p18"/>
            <p:cNvSpPr/>
            <p:nvPr/>
          </p:nvSpPr>
          <p:spPr>
            <a:xfrm>
              <a:off x="1973500" y="4156575"/>
              <a:ext cx="22850" cy="22850"/>
            </a:xfrm>
            <a:custGeom>
              <a:avLst/>
              <a:gdLst/>
              <a:ahLst/>
              <a:cxnLst/>
              <a:rect l="l" t="t" r="r" b="b"/>
              <a:pathLst>
                <a:path w="914" h="914" extrusionOk="0">
                  <a:moveTo>
                    <a:pt x="457" y="0"/>
                  </a:moveTo>
                  <a:cubicBezTo>
                    <a:pt x="196" y="0"/>
                    <a:pt x="0" y="196"/>
                    <a:pt x="0" y="457"/>
                  </a:cubicBezTo>
                  <a:cubicBezTo>
                    <a:pt x="0" y="685"/>
                    <a:pt x="196" y="914"/>
                    <a:pt x="457" y="914"/>
                  </a:cubicBezTo>
                  <a:cubicBezTo>
                    <a:pt x="685" y="914"/>
                    <a:pt x="913" y="685"/>
                    <a:pt x="913" y="457"/>
                  </a:cubicBezTo>
                  <a:cubicBezTo>
                    <a:pt x="913" y="196"/>
                    <a:pt x="685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6" name="Google Shape;8966;p18"/>
            <p:cNvSpPr/>
            <p:nvPr/>
          </p:nvSpPr>
          <p:spPr>
            <a:xfrm>
              <a:off x="1874825" y="4009700"/>
              <a:ext cx="24475" cy="24575"/>
            </a:xfrm>
            <a:custGeom>
              <a:avLst/>
              <a:gdLst/>
              <a:ahLst/>
              <a:cxnLst/>
              <a:rect l="l" t="t" r="r" b="b"/>
              <a:pathLst>
                <a:path w="979" h="983" extrusionOk="0">
                  <a:moveTo>
                    <a:pt x="534" y="1"/>
                  </a:moveTo>
                  <a:cubicBezTo>
                    <a:pt x="519" y="1"/>
                    <a:pt x="504" y="2"/>
                    <a:pt x="489" y="4"/>
                  </a:cubicBezTo>
                  <a:cubicBezTo>
                    <a:pt x="196" y="4"/>
                    <a:pt x="0" y="200"/>
                    <a:pt x="0" y="493"/>
                  </a:cubicBezTo>
                  <a:cubicBezTo>
                    <a:pt x="0" y="787"/>
                    <a:pt x="196" y="982"/>
                    <a:pt x="489" y="982"/>
                  </a:cubicBezTo>
                  <a:cubicBezTo>
                    <a:pt x="783" y="982"/>
                    <a:pt x="979" y="787"/>
                    <a:pt x="979" y="493"/>
                  </a:cubicBezTo>
                  <a:cubicBezTo>
                    <a:pt x="979" y="218"/>
                    <a:pt x="750" y="1"/>
                    <a:pt x="53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7" name="Google Shape;8967;p18"/>
            <p:cNvSpPr/>
            <p:nvPr/>
          </p:nvSpPr>
          <p:spPr>
            <a:xfrm>
              <a:off x="1785100" y="3854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0"/>
                  </a:moveTo>
                  <a:cubicBezTo>
                    <a:pt x="229" y="0"/>
                    <a:pt x="1" y="294"/>
                    <a:pt x="1" y="555"/>
                  </a:cubicBezTo>
                  <a:cubicBezTo>
                    <a:pt x="1" y="881"/>
                    <a:pt x="294" y="1142"/>
                    <a:pt x="555" y="1142"/>
                  </a:cubicBezTo>
                  <a:cubicBezTo>
                    <a:pt x="882" y="1142"/>
                    <a:pt x="1143" y="849"/>
                    <a:pt x="1143" y="555"/>
                  </a:cubicBezTo>
                  <a:cubicBezTo>
                    <a:pt x="1143" y="229"/>
                    <a:pt x="882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8" name="Google Shape;8968;p18"/>
            <p:cNvSpPr/>
            <p:nvPr/>
          </p:nvSpPr>
          <p:spPr>
            <a:xfrm>
              <a:off x="1710900" y="3692550"/>
              <a:ext cx="30200" cy="31025"/>
            </a:xfrm>
            <a:custGeom>
              <a:avLst/>
              <a:gdLst/>
              <a:ahLst/>
              <a:cxnLst/>
              <a:rect l="l" t="t" r="r" b="b"/>
              <a:pathLst>
                <a:path w="1208" h="1241" extrusionOk="0">
                  <a:moveTo>
                    <a:pt x="588" y="1"/>
                  </a:moveTo>
                  <a:cubicBezTo>
                    <a:pt x="261" y="1"/>
                    <a:pt x="0" y="294"/>
                    <a:pt x="0" y="621"/>
                  </a:cubicBezTo>
                  <a:cubicBezTo>
                    <a:pt x="0" y="947"/>
                    <a:pt x="261" y="1240"/>
                    <a:pt x="588" y="1240"/>
                  </a:cubicBezTo>
                  <a:cubicBezTo>
                    <a:pt x="914" y="1240"/>
                    <a:pt x="1207" y="947"/>
                    <a:pt x="1207" y="621"/>
                  </a:cubicBezTo>
                  <a:cubicBezTo>
                    <a:pt x="1207" y="294"/>
                    <a:pt x="979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9" name="Google Shape;8969;p18"/>
            <p:cNvSpPr/>
            <p:nvPr/>
          </p:nvSpPr>
          <p:spPr>
            <a:xfrm>
              <a:off x="1648100" y="3526150"/>
              <a:ext cx="32650" cy="33500"/>
            </a:xfrm>
            <a:custGeom>
              <a:avLst/>
              <a:gdLst/>
              <a:ahLst/>
              <a:cxnLst/>
              <a:rect l="l" t="t" r="r" b="b"/>
              <a:pathLst>
                <a:path w="1306" h="1340" extrusionOk="0">
                  <a:moveTo>
                    <a:pt x="707" y="0"/>
                  </a:moveTo>
                  <a:cubicBezTo>
                    <a:pt x="689" y="0"/>
                    <a:pt x="671" y="1"/>
                    <a:pt x="653" y="2"/>
                  </a:cubicBezTo>
                  <a:cubicBezTo>
                    <a:pt x="294" y="2"/>
                    <a:pt x="1" y="296"/>
                    <a:pt x="1" y="687"/>
                  </a:cubicBezTo>
                  <a:cubicBezTo>
                    <a:pt x="1" y="1046"/>
                    <a:pt x="294" y="1340"/>
                    <a:pt x="653" y="1340"/>
                  </a:cubicBezTo>
                  <a:cubicBezTo>
                    <a:pt x="1045" y="1340"/>
                    <a:pt x="1306" y="1046"/>
                    <a:pt x="1306" y="687"/>
                  </a:cubicBezTo>
                  <a:cubicBezTo>
                    <a:pt x="1306" y="314"/>
                    <a:pt x="1068" y="0"/>
                    <a:pt x="70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0" name="Google Shape;8970;p18"/>
            <p:cNvSpPr/>
            <p:nvPr/>
          </p:nvSpPr>
          <p:spPr>
            <a:xfrm>
              <a:off x="1598350" y="33541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1" y="327"/>
                    <a:pt x="1" y="751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3" y="1468"/>
                    <a:pt x="1469" y="1142"/>
                    <a:pt x="1469" y="751"/>
                  </a:cubicBezTo>
                  <a:cubicBezTo>
                    <a:pt x="1469" y="392"/>
                    <a:pt x="1143" y="66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1" name="Google Shape;8971;p18"/>
            <p:cNvSpPr/>
            <p:nvPr/>
          </p:nvSpPr>
          <p:spPr>
            <a:xfrm>
              <a:off x="1562475" y="3181250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4" y="0"/>
                  </a:moveTo>
                  <a:cubicBezTo>
                    <a:pt x="327" y="0"/>
                    <a:pt x="1" y="326"/>
                    <a:pt x="1" y="783"/>
                  </a:cubicBezTo>
                  <a:cubicBezTo>
                    <a:pt x="1" y="1207"/>
                    <a:pt x="392" y="1533"/>
                    <a:pt x="784" y="1533"/>
                  </a:cubicBezTo>
                  <a:cubicBezTo>
                    <a:pt x="1240" y="1533"/>
                    <a:pt x="1566" y="1174"/>
                    <a:pt x="1566" y="783"/>
                  </a:cubicBezTo>
                  <a:cubicBezTo>
                    <a:pt x="1566" y="326"/>
                    <a:pt x="1240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2" name="Google Shape;8972;p18"/>
            <p:cNvSpPr/>
            <p:nvPr/>
          </p:nvSpPr>
          <p:spPr>
            <a:xfrm>
              <a:off x="1542100" y="30042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92" y="1"/>
                    <a:pt x="0" y="392"/>
                    <a:pt x="0" y="816"/>
                  </a:cubicBezTo>
                  <a:cubicBezTo>
                    <a:pt x="0" y="1273"/>
                    <a:pt x="392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92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3" name="Google Shape;8973;p18"/>
            <p:cNvSpPr/>
            <p:nvPr/>
          </p:nvSpPr>
          <p:spPr>
            <a:xfrm>
              <a:off x="1532300" y="282650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1" y="0"/>
                  </a:moveTo>
                  <a:cubicBezTo>
                    <a:pt x="392" y="0"/>
                    <a:pt x="1" y="392"/>
                    <a:pt x="1" y="881"/>
                  </a:cubicBezTo>
                  <a:cubicBezTo>
                    <a:pt x="1" y="1370"/>
                    <a:pt x="392" y="1795"/>
                    <a:pt x="881" y="1795"/>
                  </a:cubicBezTo>
                  <a:cubicBezTo>
                    <a:pt x="1371" y="1795"/>
                    <a:pt x="1795" y="1370"/>
                    <a:pt x="1795" y="881"/>
                  </a:cubicBezTo>
                  <a:cubicBezTo>
                    <a:pt x="1795" y="392"/>
                    <a:pt x="1436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4" name="Google Shape;8974;p18"/>
            <p:cNvSpPr/>
            <p:nvPr/>
          </p:nvSpPr>
          <p:spPr>
            <a:xfrm>
              <a:off x="1538025" y="2648725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6" y="0"/>
                  </a:moveTo>
                  <a:cubicBezTo>
                    <a:pt x="424" y="0"/>
                    <a:pt x="0" y="424"/>
                    <a:pt x="0" y="946"/>
                  </a:cubicBezTo>
                  <a:cubicBezTo>
                    <a:pt x="0" y="1468"/>
                    <a:pt x="424" y="1892"/>
                    <a:pt x="946" y="1892"/>
                  </a:cubicBezTo>
                  <a:cubicBezTo>
                    <a:pt x="1468" y="1892"/>
                    <a:pt x="1892" y="1468"/>
                    <a:pt x="1892" y="946"/>
                  </a:cubicBezTo>
                  <a:cubicBezTo>
                    <a:pt x="1892" y="457"/>
                    <a:pt x="1468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5" name="Google Shape;8975;p18"/>
            <p:cNvSpPr/>
            <p:nvPr/>
          </p:nvSpPr>
          <p:spPr>
            <a:xfrm>
              <a:off x="1557575" y="2472575"/>
              <a:ext cx="49775" cy="48950"/>
            </a:xfrm>
            <a:custGeom>
              <a:avLst/>
              <a:gdLst/>
              <a:ahLst/>
              <a:cxnLst/>
              <a:rect l="l" t="t" r="r" b="b"/>
              <a:pathLst>
                <a:path w="1991" h="1958" extrusionOk="0">
                  <a:moveTo>
                    <a:pt x="980" y="0"/>
                  </a:moveTo>
                  <a:cubicBezTo>
                    <a:pt x="458" y="0"/>
                    <a:pt x="1" y="457"/>
                    <a:pt x="1" y="979"/>
                  </a:cubicBezTo>
                  <a:cubicBezTo>
                    <a:pt x="1" y="1566"/>
                    <a:pt x="490" y="1958"/>
                    <a:pt x="1012" y="1958"/>
                  </a:cubicBezTo>
                  <a:cubicBezTo>
                    <a:pt x="1534" y="1958"/>
                    <a:pt x="1991" y="1501"/>
                    <a:pt x="1991" y="979"/>
                  </a:cubicBezTo>
                  <a:cubicBezTo>
                    <a:pt x="1991" y="457"/>
                    <a:pt x="1501" y="0"/>
                    <a:pt x="98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6" name="Google Shape;8976;p18"/>
            <p:cNvSpPr/>
            <p:nvPr/>
          </p:nvSpPr>
          <p:spPr>
            <a:xfrm>
              <a:off x="1590200" y="2298050"/>
              <a:ext cx="53050" cy="53050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77" y="1"/>
                  </a:moveTo>
                  <a:cubicBezTo>
                    <a:pt x="490" y="1"/>
                    <a:pt x="1" y="490"/>
                    <a:pt x="1" y="1077"/>
                  </a:cubicBezTo>
                  <a:cubicBezTo>
                    <a:pt x="1" y="1632"/>
                    <a:pt x="490" y="2121"/>
                    <a:pt x="1077" y="2121"/>
                  </a:cubicBezTo>
                  <a:cubicBezTo>
                    <a:pt x="1632" y="2121"/>
                    <a:pt x="2121" y="1632"/>
                    <a:pt x="2121" y="1077"/>
                  </a:cubicBezTo>
                  <a:cubicBezTo>
                    <a:pt x="2121" y="490"/>
                    <a:pt x="1632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7" name="Google Shape;8977;p18"/>
            <p:cNvSpPr/>
            <p:nvPr/>
          </p:nvSpPr>
          <p:spPr>
            <a:xfrm>
              <a:off x="1637500" y="2126800"/>
              <a:ext cx="54675" cy="55475"/>
            </a:xfrm>
            <a:custGeom>
              <a:avLst/>
              <a:gdLst/>
              <a:ahLst/>
              <a:cxnLst/>
              <a:rect l="l" t="t" r="r" b="b"/>
              <a:pathLst>
                <a:path w="2187" h="2219" extrusionOk="0">
                  <a:moveTo>
                    <a:pt x="1077" y="1"/>
                  </a:moveTo>
                  <a:cubicBezTo>
                    <a:pt x="490" y="1"/>
                    <a:pt x="1" y="490"/>
                    <a:pt x="1" y="1110"/>
                  </a:cubicBezTo>
                  <a:cubicBezTo>
                    <a:pt x="1" y="1729"/>
                    <a:pt x="490" y="2219"/>
                    <a:pt x="1077" y="2219"/>
                  </a:cubicBezTo>
                  <a:cubicBezTo>
                    <a:pt x="1697" y="2219"/>
                    <a:pt x="2186" y="1729"/>
                    <a:pt x="2186" y="1110"/>
                  </a:cubicBezTo>
                  <a:cubicBezTo>
                    <a:pt x="2186" y="490"/>
                    <a:pt x="1697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8" name="Google Shape;8978;p18"/>
            <p:cNvSpPr/>
            <p:nvPr/>
          </p:nvSpPr>
          <p:spPr>
            <a:xfrm>
              <a:off x="1696225" y="195962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1175" y="1"/>
                  </a:moveTo>
                  <a:cubicBezTo>
                    <a:pt x="522" y="1"/>
                    <a:pt x="0" y="522"/>
                    <a:pt x="0" y="1207"/>
                  </a:cubicBezTo>
                  <a:cubicBezTo>
                    <a:pt x="0" y="1860"/>
                    <a:pt x="522" y="2382"/>
                    <a:pt x="1175" y="2382"/>
                  </a:cubicBezTo>
                  <a:cubicBezTo>
                    <a:pt x="1827" y="2382"/>
                    <a:pt x="2382" y="1860"/>
                    <a:pt x="2382" y="1207"/>
                  </a:cubicBezTo>
                  <a:cubicBezTo>
                    <a:pt x="2382" y="522"/>
                    <a:pt x="1827" y="1"/>
                    <a:pt x="117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9" name="Google Shape;8979;p18"/>
            <p:cNvSpPr/>
            <p:nvPr/>
          </p:nvSpPr>
          <p:spPr>
            <a:xfrm>
              <a:off x="1769625" y="1798975"/>
              <a:ext cx="61175" cy="61175"/>
            </a:xfrm>
            <a:custGeom>
              <a:avLst/>
              <a:gdLst/>
              <a:ahLst/>
              <a:cxnLst/>
              <a:rect l="l" t="t" r="r" b="b"/>
              <a:pathLst>
                <a:path w="2447" h="2447" extrusionOk="0">
                  <a:moveTo>
                    <a:pt x="1240" y="0"/>
                  </a:moveTo>
                  <a:cubicBezTo>
                    <a:pt x="587" y="0"/>
                    <a:pt x="0" y="522"/>
                    <a:pt x="0" y="1207"/>
                  </a:cubicBezTo>
                  <a:cubicBezTo>
                    <a:pt x="0" y="1860"/>
                    <a:pt x="522" y="2447"/>
                    <a:pt x="1240" y="2447"/>
                  </a:cubicBezTo>
                  <a:cubicBezTo>
                    <a:pt x="1892" y="2447"/>
                    <a:pt x="2447" y="1892"/>
                    <a:pt x="2447" y="1207"/>
                  </a:cubicBezTo>
                  <a:cubicBezTo>
                    <a:pt x="2447" y="522"/>
                    <a:pt x="1892" y="0"/>
                    <a:pt x="124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0" name="Google Shape;8980;p18"/>
            <p:cNvSpPr/>
            <p:nvPr/>
          </p:nvSpPr>
          <p:spPr>
            <a:xfrm>
              <a:off x="1853600" y="1643225"/>
              <a:ext cx="65275" cy="64425"/>
            </a:xfrm>
            <a:custGeom>
              <a:avLst/>
              <a:gdLst/>
              <a:ahLst/>
              <a:cxnLst/>
              <a:rect l="l" t="t" r="r" b="b"/>
              <a:pathLst>
                <a:path w="2611" h="2577" extrusionOk="0">
                  <a:moveTo>
                    <a:pt x="1306" y="0"/>
                  </a:moveTo>
                  <a:cubicBezTo>
                    <a:pt x="555" y="0"/>
                    <a:pt x="1" y="555"/>
                    <a:pt x="1" y="1305"/>
                  </a:cubicBezTo>
                  <a:cubicBezTo>
                    <a:pt x="1" y="2022"/>
                    <a:pt x="555" y="2577"/>
                    <a:pt x="1306" y="2577"/>
                  </a:cubicBezTo>
                  <a:cubicBezTo>
                    <a:pt x="2023" y="2577"/>
                    <a:pt x="2611" y="2022"/>
                    <a:pt x="2611" y="1305"/>
                  </a:cubicBezTo>
                  <a:cubicBezTo>
                    <a:pt x="2611" y="587"/>
                    <a:pt x="2023" y="0"/>
                    <a:pt x="130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1" name="Google Shape;8981;p18"/>
            <p:cNvSpPr/>
            <p:nvPr/>
          </p:nvSpPr>
          <p:spPr>
            <a:xfrm>
              <a:off x="1949025" y="1494800"/>
              <a:ext cx="69350" cy="69325"/>
            </a:xfrm>
            <a:custGeom>
              <a:avLst/>
              <a:gdLst/>
              <a:ahLst/>
              <a:cxnLst/>
              <a:rect l="l" t="t" r="r" b="b"/>
              <a:pathLst>
                <a:path w="2774" h="2773" extrusionOk="0">
                  <a:moveTo>
                    <a:pt x="1403" y="0"/>
                  </a:moveTo>
                  <a:cubicBezTo>
                    <a:pt x="620" y="0"/>
                    <a:pt x="0" y="620"/>
                    <a:pt x="0" y="1403"/>
                  </a:cubicBezTo>
                  <a:cubicBezTo>
                    <a:pt x="0" y="2186"/>
                    <a:pt x="620" y="2773"/>
                    <a:pt x="1403" y="2773"/>
                  </a:cubicBezTo>
                  <a:cubicBezTo>
                    <a:pt x="2153" y="2773"/>
                    <a:pt x="2773" y="2186"/>
                    <a:pt x="2773" y="1403"/>
                  </a:cubicBezTo>
                  <a:cubicBezTo>
                    <a:pt x="2773" y="620"/>
                    <a:pt x="2153" y="0"/>
                    <a:pt x="140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2" name="Google Shape;8982;p18"/>
            <p:cNvSpPr/>
            <p:nvPr/>
          </p:nvSpPr>
          <p:spPr>
            <a:xfrm>
              <a:off x="2057475" y="1355350"/>
              <a:ext cx="70975" cy="71775"/>
            </a:xfrm>
            <a:custGeom>
              <a:avLst/>
              <a:gdLst/>
              <a:ahLst/>
              <a:cxnLst/>
              <a:rect l="l" t="t" r="r" b="b"/>
              <a:pathLst>
                <a:path w="2839" h="2871" extrusionOk="0">
                  <a:moveTo>
                    <a:pt x="1404" y="0"/>
                  </a:moveTo>
                  <a:cubicBezTo>
                    <a:pt x="653" y="0"/>
                    <a:pt x="1" y="653"/>
                    <a:pt x="1" y="1435"/>
                  </a:cubicBezTo>
                  <a:cubicBezTo>
                    <a:pt x="1" y="2218"/>
                    <a:pt x="653" y="2871"/>
                    <a:pt x="1404" y="2871"/>
                  </a:cubicBezTo>
                  <a:cubicBezTo>
                    <a:pt x="2186" y="2871"/>
                    <a:pt x="2839" y="2218"/>
                    <a:pt x="2839" y="1435"/>
                  </a:cubicBezTo>
                  <a:cubicBezTo>
                    <a:pt x="2839" y="653"/>
                    <a:pt x="2219" y="0"/>
                    <a:pt x="140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3" name="Google Shape;8983;p18"/>
            <p:cNvSpPr/>
            <p:nvPr/>
          </p:nvSpPr>
          <p:spPr>
            <a:xfrm>
              <a:off x="2176550" y="1224875"/>
              <a:ext cx="73425" cy="73400"/>
            </a:xfrm>
            <a:custGeom>
              <a:avLst/>
              <a:gdLst/>
              <a:ahLst/>
              <a:cxnLst/>
              <a:rect l="l" t="t" r="r" b="b"/>
              <a:pathLst>
                <a:path w="2937" h="2936" extrusionOk="0">
                  <a:moveTo>
                    <a:pt x="1468" y="0"/>
                  </a:moveTo>
                  <a:cubicBezTo>
                    <a:pt x="653" y="0"/>
                    <a:pt x="0" y="652"/>
                    <a:pt x="0" y="1468"/>
                  </a:cubicBezTo>
                  <a:cubicBezTo>
                    <a:pt x="0" y="2283"/>
                    <a:pt x="653" y="2936"/>
                    <a:pt x="1468" y="2936"/>
                  </a:cubicBezTo>
                  <a:cubicBezTo>
                    <a:pt x="2284" y="2936"/>
                    <a:pt x="2936" y="2283"/>
                    <a:pt x="2936" y="1468"/>
                  </a:cubicBezTo>
                  <a:cubicBezTo>
                    <a:pt x="2936" y="652"/>
                    <a:pt x="2284" y="0"/>
                    <a:pt x="146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4" name="Google Shape;8984;p18"/>
            <p:cNvSpPr/>
            <p:nvPr/>
          </p:nvSpPr>
          <p:spPr>
            <a:xfrm>
              <a:off x="2304575" y="1103350"/>
              <a:ext cx="75875" cy="75875"/>
            </a:xfrm>
            <a:custGeom>
              <a:avLst/>
              <a:gdLst/>
              <a:ahLst/>
              <a:cxnLst/>
              <a:rect l="l" t="t" r="r" b="b"/>
              <a:pathLst>
                <a:path w="3035" h="3035" extrusionOk="0">
                  <a:moveTo>
                    <a:pt x="1534" y="1"/>
                  </a:moveTo>
                  <a:cubicBezTo>
                    <a:pt x="718" y="1"/>
                    <a:pt x="1" y="718"/>
                    <a:pt x="1" y="1534"/>
                  </a:cubicBezTo>
                  <a:cubicBezTo>
                    <a:pt x="1" y="2349"/>
                    <a:pt x="718" y="3034"/>
                    <a:pt x="1534" y="3034"/>
                  </a:cubicBezTo>
                  <a:cubicBezTo>
                    <a:pt x="2349" y="3034"/>
                    <a:pt x="3034" y="2349"/>
                    <a:pt x="3034" y="1534"/>
                  </a:cubicBezTo>
                  <a:cubicBezTo>
                    <a:pt x="3034" y="718"/>
                    <a:pt x="2382" y="1"/>
                    <a:pt x="153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5" name="Google Shape;8985;p18"/>
            <p:cNvSpPr/>
            <p:nvPr/>
          </p:nvSpPr>
          <p:spPr>
            <a:xfrm>
              <a:off x="2443225" y="994900"/>
              <a:ext cx="75850" cy="75050"/>
            </a:xfrm>
            <a:custGeom>
              <a:avLst/>
              <a:gdLst/>
              <a:ahLst/>
              <a:cxnLst/>
              <a:rect l="l" t="t" r="r" b="b"/>
              <a:pathLst>
                <a:path w="3034" h="3002" extrusionOk="0">
                  <a:moveTo>
                    <a:pt x="1533" y="0"/>
                  </a:moveTo>
                  <a:cubicBezTo>
                    <a:pt x="718" y="0"/>
                    <a:pt x="0" y="685"/>
                    <a:pt x="0" y="1501"/>
                  </a:cubicBezTo>
                  <a:cubicBezTo>
                    <a:pt x="0" y="2316"/>
                    <a:pt x="653" y="3001"/>
                    <a:pt x="1533" y="3001"/>
                  </a:cubicBezTo>
                  <a:cubicBezTo>
                    <a:pt x="2349" y="3001"/>
                    <a:pt x="3034" y="2349"/>
                    <a:pt x="3034" y="1501"/>
                  </a:cubicBezTo>
                  <a:cubicBezTo>
                    <a:pt x="3034" y="685"/>
                    <a:pt x="2349" y="0"/>
                    <a:pt x="153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6" name="Google Shape;8986;p18"/>
            <p:cNvSpPr/>
            <p:nvPr/>
          </p:nvSpPr>
          <p:spPr>
            <a:xfrm>
              <a:off x="2589200" y="897025"/>
              <a:ext cx="75050" cy="75050"/>
            </a:xfrm>
            <a:custGeom>
              <a:avLst/>
              <a:gdLst/>
              <a:ahLst/>
              <a:cxnLst/>
              <a:rect l="l" t="t" r="r" b="b"/>
              <a:pathLst>
                <a:path w="3002" h="3002" extrusionOk="0">
                  <a:moveTo>
                    <a:pt x="1501" y="1"/>
                  </a:moveTo>
                  <a:cubicBezTo>
                    <a:pt x="685" y="1"/>
                    <a:pt x="0" y="653"/>
                    <a:pt x="0" y="1501"/>
                  </a:cubicBezTo>
                  <a:cubicBezTo>
                    <a:pt x="0" y="2317"/>
                    <a:pt x="685" y="3002"/>
                    <a:pt x="1501" y="3002"/>
                  </a:cubicBezTo>
                  <a:cubicBezTo>
                    <a:pt x="2349" y="3002"/>
                    <a:pt x="3001" y="2317"/>
                    <a:pt x="3001" y="1501"/>
                  </a:cubicBezTo>
                  <a:cubicBezTo>
                    <a:pt x="3001" y="653"/>
                    <a:pt x="2349" y="1"/>
                    <a:pt x="150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7" name="Google Shape;8987;p18"/>
            <p:cNvSpPr/>
            <p:nvPr/>
          </p:nvSpPr>
          <p:spPr>
            <a:xfrm>
              <a:off x="2744125" y="809775"/>
              <a:ext cx="75875" cy="75875"/>
            </a:xfrm>
            <a:custGeom>
              <a:avLst/>
              <a:gdLst/>
              <a:ahLst/>
              <a:cxnLst/>
              <a:rect l="l" t="t" r="r" b="b"/>
              <a:pathLst>
                <a:path w="3035" h="3035" extrusionOk="0">
                  <a:moveTo>
                    <a:pt x="1501" y="1"/>
                  </a:moveTo>
                  <a:cubicBezTo>
                    <a:pt x="686" y="1"/>
                    <a:pt x="1" y="653"/>
                    <a:pt x="1" y="1534"/>
                  </a:cubicBezTo>
                  <a:cubicBezTo>
                    <a:pt x="1" y="2349"/>
                    <a:pt x="653" y="3034"/>
                    <a:pt x="1501" y="3034"/>
                  </a:cubicBezTo>
                  <a:cubicBezTo>
                    <a:pt x="2317" y="3034"/>
                    <a:pt x="3034" y="2382"/>
                    <a:pt x="3034" y="1534"/>
                  </a:cubicBezTo>
                  <a:cubicBezTo>
                    <a:pt x="3034" y="653"/>
                    <a:pt x="2317" y="1"/>
                    <a:pt x="150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8" name="Google Shape;8988;p18"/>
            <p:cNvSpPr/>
            <p:nvPr/>
          </p:nvSpPr>
          <p:spPr>
            <a:xfrm>
              <a:off x="2902350" y="734750"/>
              <a:ext cx="77475" cy="77500"/>
            </a:xfrm>
            <a:custGeom>
              <a:avLst/>
              <a:gdLst/>
              <a:ahLst/>
              <a:cxnLst/>
              <a:rect l="l" t="t" r="r" b="b"/>
              <a:pathLst>
                <a:path w="3099" h="3100" extrusionOk="0">
                  <a:moveTo>
                    <a:pt x="1533" y="0"/>
                  </a:moveTo>
                  <a:cubicBezTo>
                    <a:pt x="685" y="0"/>
                    <a:pt x="0" y="686"/>
                    <a:pt x="0" y="1534"/>
                  </a:cubicBezTo>
                  <a:cubicBezTo>
                    <a:pt x="0" y="2382"/>
                    <a:pt x="685" y="3099"/>
                    <a:pt x="1533" y="3099"/>
                  </a:cubicBezTo>
                  <a:cubicBezTo>
                    <a:pt x="2414" y="3099"/>
                    <a:pt x="3099" y="2414"/>
                    <a:pt x="3099" y="1534"/>
                  </a:cubicBezTo>
                  <a:cubicBezTo>
                    <a:pt x="3099" y="718"/>
                    <a:pt x="2414" y="33"/>
                    <a:pt x="153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9" name="Google Shape;8989;p18"/>
            <p:cNvSpPr/>
            <p:nvPr/>
          </p:nvSpPr>
          <p:spPr>
            <a:xfrm>
              <a:off x="3070325" y="676850"/>
              <a:ext cx="71800" cy="70975"/>
            </a:xfrm>
            <a:custGeom>
              <a:avLst/>
              <a:gdLst/>
              <a:ahLst/>
              <a:cxnLst/>
              <a:rect l="l" t="t" r="r" b="b"/>
              <a:pathLst>
                <a:path w="2872" h="2839" extrusionOk="0">
                  <a:moveTo>
                    <a:pt x="1436" y="0"/>
                  </a:moveTo>
                  <a:cubicBezTo>
                    <a:pt x="653" y="0"/>
                    <a:pt x="1" y="653"/>
                    <a:pt x="1" y="1403"/>
                  </a:cubicBezTo>
                  <a:cubicBezTo>
                    <a:pt x="1" y="2186"/>
                    <a:pt x="653" y="2838"/>
                    <a:pt x="1436" y="2838"/>
                  </a:cubicBezTo>
                  <a:cubicBezTo>
                    <a:pt x="2219" y="2838"/>
                    <a:pt x="2871" y="2186"/>
                    <a:pt x="2871" y="1403"/>
                  </a:cubicBezTo>
                  <a:cubicBezTo>
                    <a:pt x="2871" y="653"/>
                    <a:pt x="2219" y="0"/>
                    <a:pt x="143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0" name="Google Shape;8990;p18"/>
            <p:cNvSpPr/>
            <p:nvPr/>
          </p:nvSpPr>
          <p:spPr>
            <a:xfrm>
              <a:off x="3246475" y="634450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1208" y="0"/>
                  </a:moveTo>
                  <a:cubicBezTo>
                    <a:pt x="555" y="0"/>
                    <a:pt x="1" y="522"/>
                    <a:pt x="1" y="1207"/>
                  </a:cubicBezTo>
                  <a:cubicBezTo>
                    <a:pt x="1" y="1860"/>
                    <a:pt x="555" y="2382"/>
                    <a:pt x="1208" y="2382"/>
                  </a:cubicBezTo>
                  <a:cubicBezTo>
                    <a:pt x="1860" y="2382"/>
                    <a:pt x="2382" y="1860"/>
                    <a:pt x="2382" y="1207"/>
                  </a:cubicBezTo>
                  <a:cubicBezTo>
                    <a:pt x="2382" y="555"/>
                    <a:pt x="1860" y="0"/>
                    <a:pt x="120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1" name="Google Shape;8991;p18"/>
            <p:cNvSpPr/>
            <p:nvPr/>
          </p:nvSpPr>
          <p:spPr>
            <a:xfrm>
              <a:off x="3425900" y="6083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3" y="0"/>
                  </a:moveTo>
                  <a:cubicBezTo>
                    <a:pt x="424" y="0"/>
                    <a:pt x="0" y="392"/>
                    <a:pt x="0" y="881"/>
                  </a:cubicBezTo>
                  <a:cubicBezTo>
                    <a:pt x="0" y="1370"/>
                    <a:pt x="424" y="1795"/>
                    <a:pt x="913" y="1795"/>
                  </a:cubicBezTo>
                  <a:cubicBezTo>
                    <a:pt x="1403" y="1795"/>
                    <a:pt x="1794" y="1370"/>
                    <a:pt x="1794" y="881"/>
                  </a:cubicBezTo>
                  <a:cubicBezTo>
                    <a:pt x="1794" y="359"/>
                    <a:pt x="1435" y="0"/>
                    <a:pt x="91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2" name="Google Shape;8992;p18"/>
            <p:cNvSpPr/>
            <p:nvPr/>
          </p:nvSpPr>
          <p:spPr>
            <a:xfrm>
              <a:off x="3607750" y="5928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94" y="1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1" y="1305"/>
                    <a:pt x="1305" y="1012"/>
                    <a:pt x="1305" y="653"/>
                  </a:cubicBezTo>
                  <a:cubicBezTo>
                    <a:pt x="1305" y="294"/>
                    <a:pt x="1011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3" name="Google Shape;8993;p18"/>
            <p:cNvSpPr/>
            <p:nvPr/>
          </p:nvSpPr>
          <p:spPr>
            <a:xfrm>
              <a:off x="3787150" y="588775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3" y="1"/>
                  </a:moveTo>
                  <a:cubicBezTo>
                    <a:pt x="229" y="1"/>
                    <a:pt x="1" y="262"/>
                    <a:pt x="1" y="522"/>
                  </a:cubicBezTo>
                  <a:cubicBezTo>
                    <a:pt x="1" y="816"/>
                    <a:pt x="229" y="1077"/>
                    <a:pt x="523" y="1077"/>
                  </a:cubicBezTo>
                  <a:cubicBezTo>
                    <a:pt x="816" y="1077"/>
                    <a:pt x="1044" y="816"/>
                    <a:pt x="1044" y="522"/>
                  </a:cubicBezTo>
                  <a:cubicBezTo>
                    <a:pt x="1044" y="262"/>
                    <a:pt x="816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4" name="Google Shape;8994;p18"/>
            <p:cNvSpPr/>
            <p:nvPr/>
          </p:nvSpPr>
          <p:spPr>
            <a:xfrm>
              <a:off x="3964125" y="596925"/>
              <a:ext cx="24475" cy="24500"/>
            </a:xfrm>
            <a:custGeom>
              <a:avLst/>
              <a:gdLst/>
              <a:ahLst/>
              <a:cxnLst/>
              <a:rect l="l" t="t" r="r" b="b"/>
              <a:pathLst>
                <a:path w="979" h="980" extrusionOk="0">
                  <a:moveTo>
                    <a:pt x="489" y="1"/>
                  </a:moveTo>
                  <a:cubicBezTo>
                    <a:pt x="229" y="1"/>
                    <a:pt x="0" y="196"/>
                    <a:pt x="0" y="490"/>
                  </a:cubicBezTo>
                  <a:cubicBezTo>
                    <a:pt x="0" y="784"/>
                    <a:pt x="229" y="979"/>
                    <a:pt x="489" y="979"/>
                  </a:cubicBezTo>
                  <a:cubicBezTo>
                    <a:pt x="783" y="979"/>
                    <a:pt x="979" y="784"/>
                    <a:pt x="979" y="490"/>
                  </a:cubicBezTo>
                  <a:cubicBezTo>
                    <a:pt x="979" y="229"/>
                    <a:pt x="750" y="1"/>
                    <a:pt x="48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5" name="Google Shape;8995;p18"/>
            <p:cNvSpPr/>
            <p:nvPr/>
          </p:nvSpPr>
          <p:spPr>
            <a:xfrm>
              <a:off x="4140275" y="618125"/>
              <a:ext cx="22850" cy="22875"/>
            </a:xfrm>
            <a:custGeom>
              <a:avLst/>
              <a:gdLst/>
              <a:ahLst/>
              <a:cxnLst/>
              <a:rect l="l" t="t" r="r" b="b"/>
              <a:pathLst>
                <a:path w="914" h="915" extrusionOk="0">
                  <a:moveTo>
                    <a:pt x="457" y="1"/>
                  </a:moveTo>
                  <a:cubicBezTo>
                    <a:pt x="228" y="1"/>
                    <a:pt x="0" y="197"/>
                    <a:pt x="0" y="458"/>
                  </a:cubicBezTo>
                  <a:cubicBezTo>
                    <a:pt x="0" y="718"/>
                    <a:pt x="228" y="914"/>
                    <a:pt x="457" y="914"/>
                  </a:cubicBezTo>
                  <a:cubicBezTo>
                    <a:pt x="718" y="914"/>
                    <a:pt x="913" y="718"/>
                    <a:pt x="913" y="458"/>
                  </a:cubicBezTo>
                  <a:cubicBezTo>
                    <a:pt x="913" y="197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6" name="Google Shape;8996;p18"/>
            <p:cNvSpPr/>
            <p:nvPr/>
          </p:nvSpPr>
          <p:spPr>
            <a:xfrm>
              <a:off x="4313975" y="654025"/>
              <a:ext cx="20400" cy="20400"/>
            </a:xfrm>
            <a:custGeom>
              <a:avLst/>
              <a:gdLst/>
              <a:ahLst/>
              <a:cxnLst/>
              <a:rect l="l" t="t" r="r" b="b"/>
              <a:pathLst>
                <a:path w="816" h="816" extrusionOk="0">
                  <a:moveTo>
                    <a:pt x="392" y="0"/>
                  </a:moveTo>
                  <a:cubicBezTo>
                    <a:pt x="163" y="0"/>
                    <a:pt x="0" y="196"/>
                    <a:pt x="0" y="424"/>
                  </a:cubicBezTo>
                  <a:cubicBezTo>
                    <a:pt x="0" y="653"/>
                    <a:pt x="196" y="816"/>
                    <a:pt x="392" y="816"/>
                  </a:cubicBezTo>
                  <a:cubicBezTo>
                    <a:pt x="652" y="816"/>
                    <a:pt x="816" y="620"/>
                    <a:pt x="816" y="424"/>
                  </a:cubicBezTo>
                  <a:cubicBezTo>
                    <a:pt x="816" y="196"/>
                    <a:pt x="652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7" name="Google Shape;8997;p18"/>
            <p:cNvSpPr/>
            <p:nvPr/>
          </p:nvSpPr>
          <p:spPr>
            <a:xfrm>
              <a:off x="4484400" y="702950"/>
              <a:ext cx="17975" cy="18775"/>
            </a:xfrm>
            <a:custGeom>
              <a:avLst/>
              <a:gdLst/>
              <a:ahLst/>
              <a:cxnLst/>
              <a:rect l="l" t="t" r="r" b="b"/>
              <a:pathLst>
                <a:path w="719" h="751" extrusionOk="0">
                  <a:moveTo>
                    <a:pt x="359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87"/>
                    <a:pt x="164" y="751"/>
                    <a:pt x="359" y="751"/>
                  </a:cubicBezTo>
                  <a:cubicBezTo>
                    <a:pt x="555" y="751"/>
                    <a:pt x="718" y="587"/>
                    <a:pt x="718" y="359"/>
                  </a:cubicBezTo>
                  <a:cubicBezTo>
                    <a:pt x="718" y="163"/>
                    <a:pt x="620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8" name="Google Shape;8998;p18"/>
            <p:cNvSpPr/>
            <p:nvPr/>
          </p:nvSpPr>
          <p:spPr>
            <a:xfrm>
              <a:off x="4652400" y="766175"/>
              <a:ext cx="14700" cy="14275"/>
            </a:xfrm>
            <a:custGeom>
              <a:avLst/>
              <a:gdLst/>
              <a:ahLst/>
              <a:cxnLst/>
              <a:rect l="l" t="t" r="r" b="b"/>
              <a:pathLst>
                <a:path w="588" h="571" extrusionOk="0">
                  <a:moveTo>
                    <a:pt x="367" y="1"/>
                  </a:moveTo>
                  <a:cubicBezTo>
                    <a:pt x="344" y="1"/>
                    <a:pt x="319" y="6"/>
                    <a:pt x="294" y="16"/>
                  </a:cubicBezTo>
                  <a:cubicBezTo>
                    <a:pt x="131" y="16"/>
                    <a:pt x="0" y="114"/>
                    <a:pt x="0" y="277"/>
                  </a:cubicBezTo>
                  <a:cubicBezTo>
                    <a:pt x="0" y="440"/>
                    <a:pt x="131" y="570"/>
                    <a:pt x="294" y="570"/>
                  </a:cubicBezTo>
                  <a:cubicBezTo>
                    <a:pt x="457" y="570"/>
                    <a:pt x="587" y="440"/>
                    <a:pt x="587" y="277"/>
                  </a:cubicBezTo>
                  <a:cubicBezTo>
                    <a:pt x="587" y="139"/>
                    <a:pt x="494" y="1"/>
                    <a:pt x="36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9" name="Google Shape;8999;p18"/>
            <p:cNvSpPr/>
            <p:nvPr/>
          </p:nvSpPr>
          <p:spPr>
            <a:xfrm>
              <a:off x="4812225" y="839950"/>
              <a:ext cx="14700" cy="13875"/>
            </a:xfrm>
            <a:custGeom>
              <a:avLst/>
              <a:gdLst/>
              <a:ahLst/>
              <a:cxnLst/>
              <a:rect l="l" t="t" r="r" b="b"/>
              <a:pathLst>
                <a:path w="588" h="555" extrusionOk="0">
                  <a:moveTo>
                    <a:pt x="294" y="0"/>
                  </a:moveTo>
                  <a:cubicBezTo>
                    <a:pt x="131" y="0"/>
                    <a:pt x="1" y="98"/>
                    <a:pt x="1" y="261"/>
                  </a:cubicBezTo>
                  <a:cubicBezTo>
                    <a:pt x="1" y="425"/>
                    <a:pt x="131" y="555"/>
                    <a:pt x="294" y="555"/>
                  </a:cubicBezTo>
                  <a:cubicBezTo>
                    <a:pt x="457" y="555"/>
                    <a:pt x="588" y="425"/>
                    <a:pt x="588" y="261"/>
                  </a:cubicBezTo>
                  <a:cubicBezTo>
                    <a:pt x="588" y="164"/>
                    <a:pt x="457" y="33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0" name="Google Shape;9000;p18"/>
            <p:cNvSpPr/>
            <p:nvPr/>
          </p:nvSpPr>
          <p:spPr>
            <a:xfrm>
              <a:off x="4967175" y="927200"/>
              <a:ext cx="12250" cy="12275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62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360"/>
                    <a:pt x="131" y="490"/>
                    <a:pt x="262" y="490"/>
                  </a:cubicBezTo>
                  <a:cubicBezTo>
                    <a:pt x="392" y="490"/>
                    <a:pt x="490" y="360"/>
                    <a:pt x="490" y="262"/>
                  </a:cubicBezTo>
                  <a:cubicBezTo>
                    <a:pt x="490" y="131"/>
                    <a:pt x="392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1" name="Google Shape;9001;p18"/>
            <p:cNvSpPr/>
            <p:nvPr/>
          </p:nvSpPr>
          <p:spPr>
            <a:xfrm>
              <a:off x="5115600" y="1025875"/>
              <a:ext cx="9800" cy="10625"/>
            </a:xfrm>
            <a:custGeom>
              <a:avLst/>
              <a:gdLst/>
              <a:ahLst/>
              <a:cxnLst/>
              <a:rect l="l" t="t" r="r" b="b"/>
              <a:pathLst>
                <a:path w="392" h="425" extrusionOk="0">
                  <a:moveTo>
                    <a:pt x="196" y="1"/>
                  </a:moveTo>
                  <a:cubicBezTo>
                    <a:pt x="66" y="1"/>
                    <a:pt x="0" y="99"/>
                    <a:pt x="0" y="229"/>
                  </a:cubicBezTo>
                  <a:cubicBezTo>
                    <a:pt x="0" y="327"/>
                    <a:pt x="66" y="425"/>
                    <a:pt x="196" y="425"/>
                  </a:cubicBezTo>
                  <a:cubicBezTo>
                    <a:pt x="327" y="425"/>
                    <a:pt x="392" y="327"/>
                    <a:pt x="392" y="229"/>
                  </a:cubicBezTo>
                  <a:cubicBezTo>
                    <a:pt x="392" y="131"/>
                    <a:pt x="261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2" name="Google Shape;9002;p18"/>
            <p:cNvSpPr/>
            <p:nvPr/>
          </p:nvSpPr>
          <p:spPr>
            <a:xfrm>
              <a:off x="5252600" y="1135975"/>
              <a:ext cx="10625" cy="10625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29" y="0"/>
                  </a:moveTo>
                  <a:cubicBezTo>
                    <a:pt x="98" y="0"/>
                    <a:pt x="1" y="98"/>
                    <a:pt x="1" y="229"/>
                  </a:cubicBezTo>
                  <a:cubicBezTo>
                    <a:pt x="1" y="327"/>
                    <a:pt x="98" y="425"/>
                    <a:pt x="229" y="425"/>
                  </a:cubicBezTo>
                  <a:cubicBezTo>
                    <a:pt x="327" y="425"/>
                    <a:pt x="425" y="327"/>
                    <a:pt x="425" y="229"/>
                  </a:cubicBezTo>
                  <a:cubicBezTo>
                    <a:pt x="425" y="98"/>
                    <a:pt x="327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3" name="Google Shape;9003;p18"/>
            <p:cNvSpPr/>
            <p:nvPr/>
          </p:nvSpPr>
          <p:spPr>
            <a:xfrm>
              <a:off x="5383075" y="12566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99" y="0"/>
                    <a:pt x="1" y="65"/>
                    <a:pt x="1" y="163"/>
                  </a:cubicBezTo>
                  <a:cubicBezTo>
                    <a:pt x="1" y="229"/>
                    <a:pt x="99" y="326"/>
                    <a:pt x="164" y="326"/>
                  </a:cubicBezTo>
                  <a:cubicBezTo>
                    <a:pt x="262" y="326"/>
                    <a:pt x="327" y="229"/>
                    <a:pt x="327" y="163"/>
                  </a:cubicBezTo>
                  <a:cubicBezTo>
                    <a:pt x="327" y="65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4" name="Google Shape;9004;p18"/>
            <p:cNvSpPr/>
            <p:nvPr/>
          </p:nvSpPr>
          <p:spPr>
            <a:xfrm>
              <a:off x="5503775" y="138632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1"/>
                  </a:moveTo>
                  <a:cubicBezTo>
                    <a:pt x="66" y="1"/>
                    <a:pt x="0" y="66"/>
                    <a:pt x="0" y="164"/>
                  </a:cubicBezTo>
                  <a:cubicBezTo>
                    <a:pt x="0" y="229"/>
                    <a:pt x="66" y="327"/>
                    <a:pt x="164" y="327"/>
                  </a:cubicBezTo>
                  <a:cubicBezTo>
                    <a:pt x="229" y="327"/>
                    <a:pt x="327" y="229"/>
                    <a:pt x="327" y="164"/>
                  </a:cubicBezTo>
                  <a:cubicBezTo>
                    <a:pt x="327" y="66"/>
                    <a:pt x="229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5" name="Google Shape;9005;p18"/>
            <p:cNvSpPr/>
            <p:nvPr/>
          </p:nvSpPr>
          <p:spPr>
            <a:xfrm>
              <a:off x="5613050" y="1524000"/>
              <a:ext cx="8175" cy="9150"/>
            </a:xfrm>
            <a:custGeom>
              <a:avLst/>
              <a:gdLst/>
              <a:ahLst/>
              <a:cxnLst/>
              <a:rect l="l" t="t" r="r" b="b"/>
              <a:pathLst>
                <a:path w="327" h="366" extrusionOk="0">
                  <a:moveTo>
                    <a:pt x="191" y="0"/>
                  </a:moveTo>
                  <a:cubicBezTo>
                    <a:pt x="181" y="0"/>
                    <a:pt x="172" y="2"/>
                    <a:pt x="164" y="7"/>
                  </a:cubicBezTo>
                  <a:cubicBezTo>
                    <a:pt x="66" y="7"/>
                    <a:pt x="1" y="104"/>
                    <a:pt x="1" y="202"/>
                  </a:cubicBezTo>
                  <a:cubicBezTo>
                    <a:pt x="1" y="267"/>
                    <a:pt x="66" y="365"/>
                    <a:pt x="164" y="365"/>
                  </a:cubicBezTo>
                  <a:cubicBezTo>
                    <a:pt x="229" y="365"/>
                    <a:pt x="327" y="267"/>
                    <a:pt x="327" y="202"/>
                  </a:cubicBezTo>
                  <a:cubicBezTo>
                    <a:pt x="327" y="89"/>
                    <a:pt x="253" y="0"/>
                    <a:pt x="19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6" name="Google Shape;9006;p18"/>
            <p:cNvSpPr/>
            <p:nvPr/>
          </p:nvSpPr>
          <p:spPr>
            <a:xfrm>
              <a:off x="5711725" y="167012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66" y="0"/>
                    <a:pt x="1" y="98"/>
                    <a:pt x="1" y="164"/>
                  </a:cubicBezTo>
                  <a:cubicBezTo>
                    <a:pt x="1" y="261"/>
                    <a:pt x="66" y="327"/>
                    <a:pt x="164" y="327"/>
                  </a:cubicBezTo>
                  <a:cubicBezTo>
                    <a:pt x="229" y="327"/>
                    <a:pt x="327" y="261"/>
                    <a:pt x="327" y="164"/>
                  </a:cubicBezTo>
                  <a:cubicBezTo>
                    <a:pt x="327" y="98"/>
                    <a:pt x="229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7" name="Google Shape;9007;p18"/>
            <p:cNvSpPr/>
            <p:nvPr/>
          </p:nvSpPr>
          <p:spPr>
            <a:xfrm>
              <a:off x="5797350" y="182425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1"/>
                  </a:moveTo>
                  <a:cubicBezTo>
                    <a:pt x="66" y="1"/>
                    <a:pt x="1" y="66"/>
                    <a:pt x="1" y="164"/>
                  </a:cubicBezTo>
                  <a:cubicBezTo>
                    <a:pt x="1" y="262"/>
                    <a:pt x="66" y="327"/>
                    <a:pt x="164" y="327"/>
                  </a:cubicBezTo>
                  <a:cubicBezTo>
                    <a:pt x="262" y="327"/>
                    <a:pt x="327" y="262"/>
                    <a:pt x="327" y="164"/>
                  </a:cubicBezTo>
                  <a:cubicBezTo>
                    <a:pt x="327" y="66"/>
                    <a:pt x="262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8" name="Google Shape;9008;p18"/>
            <p:cNvSpPr/>
            <p:nvPr/>
          </p:nvSpPr>
          <p:spPr>
            <a:xfrm>
              <a:off x="5871575" y="198410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0"/>
                  </a:moveTo>
                  <a:cubicBezTo>
                    <a:pt x="98" y="0"/>
                    <a:pt x="0" y="98"/>
                    <a:pt x="0" y="163"/>
                  </a:cubicBezTo>
                  <a:cubicBezTo>
                    <a:pt x="0" y="261"/>
                    <a:pt x="98" y="326"/>
                    <a:pt x="163" y="326"/>
                  </a:cubicBezTo>
                  <a:cubicBezTo>
                    <a:pt x="261" y="326"/>
                    <a:pt x="326" y="261"/>
                    <a:pt x="326" y="163"/>
                  </a:cubicBezTo>
                  <a:cubicBezTo>
                    <a:pt x="326" y="65"/>
                    <a:pt x="261" y="0"/>
                    <a:pt x="16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9" name="Google Shape;9009;p18"/>
            <p:cNvSpPr/>
            <p:nvPr/>
          </p:nvSpPr>
          <p:spPr>
            <a:xfrm>
              <a:off x="5932725" y="2149625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4" y="1"/>
                  </a:moveTo>
                  <a:cubicBezTo>
                    <a:pt x="98" y="1"/>
                    <a:pt x="1" y="66"/>
                    <a:pt x="1" y="164"/>
                  </a:cubicBezTo>
                  <a:cubicBezTo>
                    <a:pt x="1" y="229"/>
                    <a:pt x="98" y="327"/>
                    <a:pt x="164" y="327"/>
                  </a:cubicBezTo>
                  <a:cubicBezTo>
                    <a:pt x="261" y="327"/>
                    <a:pt x="327" y="229"/>
                    <a:pt x="327" y="164"/>
                  </a:cubicBezTo>
                  <a:cubicBezTo>
                    <a:pt x="327" y="66"/>
                    <a:pt x="261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0" name="Google Shape;9010;p18"/>
            <p:cNvSpPr/>
            <p:nvPr/>
          </p:nvSpPr>
          <p:spPr>
            <a:xfrm>
              <a:off x="5980025" y="2317625"/>
              <a:ext cx="9800" cy="10625"/>
            </a:xfrm>
            <a:custGeom>
              <a:avLst/>
              <a:gdLst/>
              <a:ahLst/>
              <a:cxnLst/>
              <a:rect l="l" t="t" r="r" b="b"/>
              <a:pathLst>
                <a:path w="392" h="425" extrusionOk="0">
                  <a:moveTo>
                    <a:pt x="196" y="1"/>
                  </a:moveTo>
                  <a:cubicBezTo>
                    <a:pt x="66" y="1"/>
                    <a:pt x="0" y="99"/>
                    <a:pt x="0" y="196"/>
                  </a:cubicBezTo>
                  <a:cubicBezTo>
                    <a:pt x="0" y="327"/>
                    <a:pt x="66" y="425"/>
                    <a:pt x="196" y="425"/>
                  </a:cubicBezTo>
                  <a:cubicBezTo>
                    <a:pt x="327" y="425"/>
                    <a:pt x="392" y="327"/>
                    <a:pt x="392" y="196"/>
                  </a:cubicBezTo>
                  <a:cubicBezTo>
                    <a:pt x="392" y="131"/>
                    <a:pt x="261" y="33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1" name="Google Shape;9011;p18"/>
            <p:cNvSpPr/>
            <p:nvPr/>
          </p:nvSpPr>
          <p:spPr>
            <a:xfrm>
              <a:off x="6013450" y="2491325"/>
              <a:ext cx="9825" cy="9825"/>
            </a:xfrm>
            <a:custGeom>
              <a:avLst/>
              <a:gdLst/>
              <a:ahLst/>
              <a:cxnLst/>
              <a:rect l="l" t="t" r="r" b="b"/>
              <a:pathLst>
                <a:path w="393" h="393" extrusionOk="0">
                  <a:moveTo>
                    <a:pt x="197" y="1"/>
                  </a:moveTo>
                  <a:cubicBezTo>
                    <a:pt x="66" y="1"/>
                    <a:pt x="1" y="66"/>
                    <a:pt x="1" y="196"/>
                  </a:cubicBezTo>
                  <a:cubicBezTo>
                    <a:pt x="1" y="327"/>
                    <a:pt x="66" y="392"/>
                    <a:pt x="197" y="392"/>
                  </a:cubicBezTo>
                  <a:cubicBezTo>
                    <a:pt x="327" y="392"/>
                    <a:pt x="392" y="327"/>
                    <a:pt x="392" y="196"/>
                  </a:cubicBezTo>
                  <a:cubicBezTo>
                    <a:pt x="392" y="99"/>
                    <a:pt x="327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2" name="Google Shape;9012;p18"/>
            <p:cNvSpPr/>
            <p:nvPr/>
          </p:nvSpPr>
          <p:spPr>
            <a:xfrm>
              <a:off x="6034650" y="2666650"/>
              <a:ext cx="10650" cy="9825"/>
            </a:xfrm>
            <a:custGeom>
              <a:avLst/>
              <a:gdLst/>
              <a:ahLst/>
              <a:cxnLst/>
              <a:rect l="l" t="t" r="r" b="b"/>
              <a:pathLst>
                <a:path w="426" h="393" extrusionOk="0">
                  <a:moveTo>
                    <a:pt x="197" y="1"/>
                  </a:moveTo>
                  <a:cubicBezTo>
                    <a:pt x="99" y="1"/>
                    <a:pt x="1" y="66"/>
                    <a:pt x="1" y="197"/>
                  </a:cubicBezTo>
                  <a:cubicBezTo>
                    <a:pt x="1" y="327"/>
                    <a:pt x="99" y="392"/>
                    <a:pt x="197" y="392"/>
                  </a:cubicBezTo>
                  <a:cubicBezTo>
                    <a:pt x="327" y="392"/>
                    <a:pt x="425" y="327"/>
                    <a:pt x="425" y="197"/>
                  </a:cubicBezTo>
                  <a:cubicBezTo>
                    <a:pt x="425" y="66"/>
                    <a:pt x="327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3" name="Google Shape;9013;p18"/>
            <p:cNvSpPr/>
            <p:nvPr/>
          </p:nvSpPr>
          <p:spPr>
            <a:xfrm>
              <a:off x="5916425" y="2830575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50" y="1"/>
                  </a:moveTo>
                  <a:cubicBezTo>
                    <a:pt x="326" y="1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09" y="1"/>
                    <a:pt x="75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4" name="Google Shape;9014;p18"/>
            <p:cNvSpPr/>
            <p:nvPr/>
          </p:nvSpPr>
          <p:spPr>
            <a:xfrm>
              <a:off x="5909075" y="3006725"/>
              <a:ext cx="35100" cy="35100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18" y="0"/>
                  </a:moveTo>
                  <a:cubicBezTo>
                    <a:pt x="327" y="0"/>
                    <a:pt x="1" y="327"/>
                    <a:pt x="1" y="685"/>
                  </a:cubicBezTo>
                  <a:cubicBezTo>
                    <a:pt x="1" y="1077"/>
                    <a:pt x="327" y="1403"/>
                    <a:pt x="718" y="1403"/>
                  </a:cubicBezTo>
                  <a:cubicBezTo>
                    <a:pt x="1077" y="1403"/>
                    <a:pt x="1403" y="1077"/>
                    <a:pt x="1403" y="685"/>
                  </a:cubicBezTo>
                  <a:cubicBezTo>
                    <a:pt x="1403" y="327"/>
                    <a:pt x="1110" y="33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5" name="Google Shape;9015;p18"/>
            <p:cNvSpPr/>
            <p:nvPr/>
          </p:nvSpPr>
          <p:spPr>
            <a:xfrm>
              <a:off x="5888700" y="3182875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44"/>
                    <a:pt x="294" y="1305"/>
                    <a:pt x="652" y="1305"/>
                  </a:cubicBezTo>
                  <a:cubicBezTo>
                    <a:pt x="1044" y="1305"/>
                    <a:pt x="1305" y="1012"/>
                    <a:pt x="1305" y="653"/>
                  </a:cubicBezTo>
                  <a:cubicBezTo>
                    <a:pt x="1305" y="327"/>
                    <a:pt x="1044" y="66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6" name="Google Shape;9016;p18"/>
            <p:cNvSpPr/>
            <p:nvPr/>
          </p:nvSpPr>
          <p:spPr>
            <a:xfrm>
              <a:off x="5855250" y="33573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88" y="1"/>
                  </a:moveTo>
                  <a:cubicBezTo>
                    <a:pt x="262" y="1"/>
                    <a:pt x="1" y="229"/>
                    <a:pt x="1" y="556"/>
                  </a:cubicBezTo>
                  <a:cubicBezTo>
                    <a:pt x="1" y="882"/>
                    <a:pt x="262" y="1143"/>
                    <a:pt x="588" y="1143"/>
                  </a:cubicBezTo>
                  <a:cubicBezTo>
                    <a:pt x="881" y="1143"/>
                    <a:pt x="1142" y="914"/>
                    <a:pt x="1142" y="556"/>
                  </a:cubicBezTo>
                  <a:cubicBezTo>
                    <a:pt x="1142" y="295"/>
                    <a:pt x="914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7" name="Google Shape;9017;p18"/>
            <p:cNvSpPr/>
            <p:nvPr/>
          </p:nvSpPr>
          <p:spPr>
            <a:xfrm>
              <a:off x="5807150" y="3528650"/>
              <a:ext cx="24475" cy="24475"/>
            </a:xfrm>
            <a:custGeom>
              <a:avLst/>
              <a:gdLst/>
              <a:ahLst/>
              <a:cxnLst/>
              <a:rect l="l" t="t" r="r" b="b"/>
              <a:pathLst>
                <a:path w="979" h="979" extrusionOk="0">
                  <a:moveTo>
                    <a:pt x="489" y="0"/>
                  </a:moveTo>
                  <a:cubicBezTo>
                    <a:pt x="228" y="0"/>
                    <a:pt x="0" y="196"/>
                    <a:pt x="0" y="489"/>
                  </a:cubicBezTo>
                  <a:cubicBezTo>
                    <a:pt x="0" y="783"/>
                    <a:pt x="228" y="979"/>
                    <a:pt x="489" y="979"/>
                  </a:cubicBezTo>
                  <a:cubicBezTo>
                    <a:pt x="783" y="979"/>
                    <a:pt x="979" y="783"/>
                    <a:pt x="979" y="489"/>
                  </a:cubicBezTo>
                  <a:cubicBezTo>
                    <a:pt x="979" y="196"/>
                    <a:pt x="750" y="0"/>
                    <a:pt x="48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8" name="Google Shape;9018;p18"/>
            <p:cNvSpPr/>
            <p:nvPr/>
          </p:nvSpPr>
          <p:spPr>
            <a:xfrm>
              <a:off x="5744350" y="3695000"/>
              <a:ext cx="20400" cy="20425"/>
            </a:xfrm>
            <a:custGeom>
              <a:avLst/>
              <a:gdLst/>
              <a:ahLst/>
              <a:cxnLst/>
              <a:rect l="l" t="t" r="r" b="b"/>
              <a:pathLst>
                <a:path w="816" h="817" extrusionOk="0">
                  <a:moveTo>
                    <a:pt x="392" y="1"/>
                  </a:moveTo>
                  <a:cubicBezTo>
                    <a:pt x="196" y="1"/>
                    <a:pt x="0" y="164"/>
                    <a:pt x="0" y="392"/>
                  </a:cubicBezTo>
                  <a:cubicBezTo>
                    <a:pt x="0" y="620"/>
                    <a:pt x="163" y="816"/>
                    <a:pt x="392" y="816"/>
                  </a:cubicBezTo>
                  <a:cubicBezTo>
                    <a:pt x="620" y="816"/>
                    <a:pt x="816" y="653"/>
                    <a:pt x="816" y="392"/>
                  </a:cubicBezTo>
                  <a:cubicBezTo>
                    <a:pt x="816" y="196"/>
                    <a:pt x="653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9" name="Google Shape;9019;p18"/>
            <p:cNvSpPr/>
            <p:nvPr/>
          </p:nvSpPr>
          <p:spPr>
            <a:xfrm>
              <a:off x="5668500" y="3854850"/>
              <a:ext cx="16350" cy="16325"/>
            </a:xfrm>
            <a:custGeom>
              <a:avLst/>
              <a:gdLst/>
              <a:ahLst/>
              <a:cxnLst/>
              <a:rect l="l" t="t" r="r" b="b"/>
              <a:pathLst>
                <a:path w="654" h="653" extrusionOk="0">
                  <a:moveTo>
                    <a:pt x="327" y="0"/>
                  </a:moveTo>
                  <a:cubicBezTo>
                    <a:pt x="164" y="0"/>
                    <a:pt x="1" y="131"/>
                    <a:pt x="1" y="326"/>
                  </a:cubicBezTo>
                  <a:cubicBezTo>
                    <a:pt x="1" y="489"/>
                    <a:pt x="131" y="652"/>
                    <a:pt x="327" y="652"/>
                  </a:cubicBezTo>
                  <a:cubicBezTo>
                    <a:pt x="490" y="652"/>
                    <a:pt x="653" y="522"/>
                    <a:pt x="653" y="326"/>
                  </a:cubicBezTo>
                  <a:cubicBezTo>
                    <a:pt x="653" y="163"/>
                    <a:pt x="555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0" name="Google Shape;9020;p18"/>
            <p:cNvSpPr/>
            <p:nvPr/>
          </p:nvSpPr>
          <p:spPr>
            <a:xfrm>
              <a:off x="5580425" y="4008975"/>
              <a:ext cx="12275" cy="12250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29" y="0"/>
                  </a:moveTo>
                  <a:cubicBezTo>
                    <a:pt x="99" y="0"/>
                    <a:pt x="1" y="131"/>
                    <a:pt x="1" y="229"/>
                  </a:cubicBezTo>
                  <a:cubicBezTo>
                    <a:pt x="1" y="359"/>
                    <a:pt x="99" y="490"/>
                    <a:pt x="229" y="490"/>
                  </a:cubicBezTo>
                  <a:cubicBezTo>
                    <a:pt x="360" y="490"/>
                    <a:pt x="490" y="359"/>
                    <a:pt x="490" y="229"/>
                  </a:cubicBezTo>
                  <a:cubicBezTo>
                    <a:pt x="490" y="65"/>
                    <a:pt x="392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1" name="Google Shape;9021;p18"/>
            <p:cNvSpPr/>
            <p:nvPr/>
          </p:nvSpPr>
          <p:spPr>
            <a:xfrm>
              <a:off x="5480125" y="4153300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4" y="1"/>
                  </a:moveTo>
                  <a:cubicBezTo>
                    <a:pt x="98" y="1"/>
                    <a:pt x="0" y="99"/>
                    <a:pt x="0" y="164"/>
                  </a:cubicBezTo>
                  <a:cubicBezTo>
                    <a:pt x="0" y="262"/>
                    <a:pt x="98" y="327"/>
                    <a:pt x="164" y="327"/>
                  </a:cubicBezTo>
                  <a:cubicBezTo>
                    <a:pt x="261" y="327"/>
                    <a:pt x="327" y="262"/>
                    <a:pt x="327" y="164"/>
                  </a:cubicBezTo>
                  <a:cubicBezTo>
                    <a:pt x="327" y="99"/>
                    <a:pt x="261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2" name="Google Shape;9022;p18"/>
            <p:cNvSpPr/>
            <p:nvPr/>
          </p:nvSpPr>
          <p:spPr>
            <a:xfrm>
              <a:off x="5366775" y="4289500"/>
              <a:ext cx="6550" cy="5725"/>
            </a:xfrm>
            <a:custGeom>
              <a:avLst/>
              <a:gdLst/>
              <a:ahLst/>
              <a:cxnLst/>
              <a:rect l="l" t="t" r="r" b="b"/>
              <a:pathLst>
                <a:path w="262" h="229" extrusionOk="0">
                  <a:moveTo>
                    <a:pt x="131" y="0"/>
                  </a:moveTo>
                  <a:cubicBezTo>
                    <a:pt x="66" y="0"/>
                    <a:pt x="0" y="33"/>
                    <a:pt x="0" y="98"/>
                  </a:cubicBezTo>
                  <a:cubicBezTo>
                    <a:pt x="0" y="196"/>
                    <a:pt x="66" y="229"/>
                    <a:pt x="131" y="229"/>
                  </a:cubicBezTo>
                  <a:cubicBezTo>
                    <a:pt x="229" y="229"/>
                    <a:pt x="261" y="196"/>
                    <a:pt x="261" y="98"/>
                  </a:cubicBezTo>
                  <a:cubicBezTo>
                    <a:pt x="261" y="66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3" name="Google Shape;9023;p18"/>
            <p:cNvSpPr/>
            <p:nvPr/>
          </p:nvSpPr>
          <p:spPr>
            <a:xfrm>
              <a:off x="5243625" y="4415225"/>
              <a:ext cx="4100" cy="4775"/>
            </a:xfrm>
            <a:custGeom>
              <a:avLst/>
              <a:gdLst/>
              <a:ahLst/>
              <a:cxnLst/>
              <a:rect l="l" t="t" r="r" b="b"/>
              <a:pathLst>
                <a:path w="164" h="191" extrusionOk="0">
                  <a:moveTo>
                    <a:pt x="126" y="1"/>
                  </a:moveTo>
                  <a:cubicBezTo>
                    <a:pt x="118" y="1"/>
                    <a:pt x="108" y="8"/>
                    <a:pt x="99" y="28"/>
                  </a:cubicBezTo>
                  <a:cubicBezTo>
                    <a:pt x="33" y="28"/>
                    <a:pt x="1" y="60"/>
                    <a:pt x="1" y="93"/>
                  </a:cubicBezTo>
                  <a:cubicBezTo>
                    <a:pt x="1" y="125"/>
                    <a:pt x="33" y="191"/>
                    <a:pt x="99" y="191"/>
                  </a:cubicBezTo>
                  <a:cubicBezTo>
                    <a:pt x="131" y="191"/>
                    <a:pt x="164" y="125"/>
                    <a:pt x="164" y="93"/>
                  </a:cubicBezTo>
                  <a:cubicBezTo>
                    <a:pt x="164" y="47"/>
                    <a:pt x="148" y="1"/>
                    <a:pt x="12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4" name="Google Shape;9024;p18"/>
            <p:cNvSpPr/>
            <p:nvPr/>
          </p:nvSpPr>
          <p:spPr>
            <a:xfrm>
              <a:off x="5109900" y="4530075"/>
              <a:ext cx="2450" cy="1650"/>
            </a:xfrm>
            <a:custGeom>
              <a:avLst/>
              <a:gdLst/>
              <a:ahLst/>
              <a:cxnLst/>
              <a:rect l="l" t="t" r="r" b="b"/>
              <a:pathLst>
                <a:path w="98" h="66" extrusionOk="0">
                  <a:moveTo>
                    <a:pt x="65" y="0"/>
                  </a:moveTo>
                  <a:cubicBezTo>
                    <a:pt x="65" y="0"/>
                    <a:pt x="0" y="0"/>
                    <a:pt x="0" y="33"/>
                  </a:cubicBezTo>
                  <a:cubicBezTo>
                    <a:pt x="0" y="33"/>
                    <a:pt x="0" y="66"/>
                    <a:pt x="65" y="66"/>
                  </a:cubicBezTo>
                  <a:cubicBezTo>
                    <a:pt x="65" y="66"/>
                    <a:pt x="98" y="66"/>
                    <a:pt x="98" y="33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5" name="Google Shape;9025;p18"/>
            <p:cNvSpPr/>
            <p:nvPr/>
          </p:nvSpPr>
          <p:spPr>
            <a:xfrm>
              <a:off x="4966350" y="4632825"/>
              <a:ext cx="2475" cy="1650"/>
            </a:xfrm>
            <a:custGeom>
              <a:avLst/>
              <a:gdLst/>
              <a:ahLst/>
              <a:cxnLst/>
              <a:rect l="l" t="t" r="r" b="b"/>
              <a:pathLst>
                <a:path w="99" h="66" extrusionOk="0">
                  <a:moveTo>
                    <a:pt x="34" y="0"/>
                  </a:moveTo>
                  <a:cubicBezTo>
                    <a:pt x="34" y="0"/>
                    <a:pt x="1" y="0"/>
                    <a:pt x="1" y="33"/>
                  </a:cubicBezTo>
                  <a:cubicBezTo>
                    <a:pt x="1" y="33"/>
                    <a:pt x="1" y="66"/>
                    <a:pt x="34" y="66"/>
                  </a:cubicBezTo>
                  <a:cubicBezTo>
                    <a:pt x="34" y="66"/>
                    <a:pt x="99" y="66"/>
                    <a:pt x="99" y="33"/>
                  </a:cubicBezTo>
                  <a:cubicBezTo>
                    <a:pt x="99" y="0"/>
                    <a:pt x="99" y="0"/>
                    <a:pt x="3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6" name="Google Shape;9026;p18"/>
            <p:cNvSpPr/>
            <p:nvPr/>
          </p:nvSpPr>
          <p:spPr>
            <a:xfrm>
              <a:off x="4815500" y="4723350"/>
              <a:ext cx="2475" cy="2475"/>
            </a:xfrm>
            <a:custGeom>
              <a:avLst/>
              <a:gdLst/>
              <a:ahLst/>
              <a:cxnLst/>
              <a:rect l="l" t="t" r="r" b="b"/>
              <a:pathLst>
                <a:path w="99" h="99" extrusionOk="0">
                  <a:moveTo>
                    <a:pt x="33" y="0"/>
                  </a:moveTo>
                  <a:cubicBezTo>
                    <a:pt x="33" y="0"/>
                    <a:pt x="0" y="33"/>
                    <a:pt x="0" y="33"/>
                  </a:cubicBezTo>
                  <a:cubicBezTo>
                    <a:pt x="0" y="65"/>
                    <a:pt x="33" y="98"/>
                    <a:pt x="33" y="98"/>
                  </a:cubicBezTo>
                  <a:cubicBezTo>
                    <a:pt x="66" y="98"/>
                    <a:pt x="98" y="65"/>
                    <a:pt x="98" y="33"/>
                  </a:cubicBezTo>
                  <a:cubicBezTo>
                    <a:pt x="98" y="33"/>
                    <a:pt x="66" y="0"/>
                    <a:pt x="3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7" name="Google Shape;9027;p18"/>
            <p:cNvSpPr/>
            <p:nvPr/>
          </p:nvSpPr>
          <p:spPr>
            <a:xfrm>
              <a:off x="4655650" y="480000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1"/>
                  </a:moveTo>
                  <a:cubicBezTo>
                    <a:pt x="33" y="1"/>
                    <a:pt x="1" y="33"/>
                    <a:pt x="1" y="66"/>
                  </a:cubicBezTo>
                  <a:cubicBezTo>
                    <a:pt x="1" y="98"/>
                    <a:pt x="33" y="164"/>
                    <a:pt x="66" y="164"/>
                  </a:cubicBezTo>
                  <a:cubicBezTo>
                    <a:pt x="131" y="164"/>
                    <a:pt x="164" y="131"/>
                    <a:pt x="164" y="66"/>
                  </a:cubicBezTo>
                  <a:cubicBezTo>
                    <a:pt x="164" y="33"/>
                    <a:pt x="164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8" name="Google Shape;9028;p18"/>
            <p:cNvSpPr/>
            <p:nvPr/>
          </p:nvSpPr>
          <p:spPr>
            <a:xfrm>
              <a:off x="4490100" y="486280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0"/>
                  </a:moveTo>
                  <a:cubicBezTo>
                    <a:pt x="66" y="0"/>
                    <a:pt x="1" y="65"/>
                    <a:pt x="1" y="131"/>
                  </a:cubicBezTo>
                  <a:cubicBezTo>
                    <a:pt x="1" y="229"/>
                    <a:pt x="66" y="261"/>
                    <a:pt x="131" y="261"/>
                  </a:cubicBezTo>
                  <a:cubicBezTo>
                    <a:pt x="229" y="261"/>
                    <a:pt x="262" y="229"/>
                    <a:pt x="262" y="131"/>
                  </a:cubicBezTo>
                  <a:cubicBezTo>
                    <a:pt x="262" y="65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9" name="Google Shape;9029;p18"/>
            <p:cNvSpPr/>
            <p:nvPr/>
          </p:nvSpPr>
          <p:spPr>
            <a:xfrm>
              <a:off x="4321300" y="4912825"/>
              <a:ext cx="8175" cy="8700"/>
            </a:xfrm>
            <a:custGeom>
              <a:avLst/>
              <a:gdLst/>
              <a:ahLst/>
              <a:cxnLst/>
              <a:rect l="l" t="t" r="r" b="b"/>
              <a:pathLst>
                <a:path w="327" h="348" extrusionOk="0">
                  <a:moveTo>
                    <a:pt x="210" y="1"/>
                  </a:moveTo>
                  <a:cubicBezTo>
                    <a:pt x="194" y="1"/>
                    <a:pt x="178" y="7"/>
                    <a:pt x="164" y="22"/>
                  </a:cubicBezTo>
                  <a:cubicBezTo>
                    <a:pt x="66" y="22"/>
                    <a:pt x="1" y="87"/>
                    <a:pt x="1" y="185"/>
                  </a:cubicBezTo>
                  <a:cubicBezTo>
                    <a:pt x="1" y="250"/>
                    <a:pt x="66" y="348"/>
                    <a:pt x="164" y="348"/>
                  </a:cubicBezTo>
                  <a:cubicBezTo>
                    <a:pt x="229" y="348"/>
                    <a:pt x="327" y="250"/>
                    <a:pt x="327" y="185"/>
                  </a:cubicBezTo>
                  <a:cubicBezTo>
                    <a:pt x="327" y="83"/>
                    <a:pt x="267" y="1"/>
                    <a:pt x="21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0" name="Google Shape;9030;p18"/>
            <p:cNvSpPr/>
            <p:nvPr/>
          </p:nvSpPr>
          <p:spPr>
            <a:xfrm>
              <a:off x="4147600" y="4947600"/>
              <a:ext cx="10625" cy="10625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29" y="1"/>
                  </a:moveTo>
                  <a:cubicBezTo>
                    <a:pt x="98" y="1"/>
                    <a:pt x="1" y="99"/>
                    <a:pt x="1" y="196"/>
                  </a:cubicBezTo>
                  <a:cubicBezTo>
                    <a:pt x="1" y="327"/>
                    <a:pt x="98" y="425"/>
                    <a:pt x="229" y="425"/>
                  </a:cubicBezTo>
                  <a:cubicBezTo>
                    <a:pt x="327" y="425"/>
                    <a:pt x="425" y="327"/>
                    <a:pt x="425" y="196"/>
                  </a:cubicBezTo>
                  <a:cubicBezTo>
                    <a:pt x="425" y="99"/>
                    <a:pt x="294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1" name="Google Shape;9031;p18"/>
            <p:cNvSpPr/>
            <p:nvPr/>
          </p:nvSpPr>
          <p:spPr>
            <a:xfrm>
              <a:off x="3971450" y="4968000"/>
              <a:ext cx="12275" cy="12250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29" y="0"/>
                  </a:moveTo>
                  <a:cubicBezTo>
                    <a:pt x="131" y="0"/>
                    <a:pt x="1" y="131"/>
                    <a:pt x="1" y="261"/>
                  </a:cubicBezTo>
                  <a:cubicBezTo>
                    <a:pt x="1" y="359"/>
                    <a:pt x="131" y="490"/>
                    <a:pt x="229" y="490"/>
                  </a:cubicBezTo>
                  <a:cubicBezTo>
                    <a:pt x="360" y="490"/>
                    <a:pt x="490" y="359"/>
                    <a:pt x="490" y="261"/>
                  </a:cubicBezTo>
                  <a:cubicBezTo>
                    <a:pt x="490" y="131"/>
                    <a:pt x="360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2" name="Google Shape;9032;p18"/>
            <p:cNvSpPr/>
            <p:nvPr/>
          </p:nvSpPr>
          <p:spPr>
            <a:xfrm>
              <a:off x="3794500" y="49745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1" y="0"/>
                  </a:moveTo>
                  <a:cubicBezTo>
                    <a:pt x="98" y="0"/>
                    <a:pt x="0" y="98"/>
                    <a:pt x="0" y="261"/>
                  </a:cubicBezTo>
                  <a:cubicBezTo>
                    <a:pt x="0" y="424"/>
                    <a:pt x="98" y="555"/>
                    <a:pt x="261" y="555"/>
                  </a:cubicBezTo>
                  <a:cubicBezTo>
                    <a:pt x="424" y="555"/>
                    <a:pt x="555" y="424"/>
                    <a:pt x="555" y="261"/>
                  </a:cubicBezTo>
                  <a:cubicBezTo>
                    <a:pt x="555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3" name="Google Shape;9033;p18"/>
            <p:cNvSpPr/>
            <p:nvPr/>
          </p:nvSpPr>
          <p:spPr>
            <a:xfrm>
              <a:off x="3616725" y="4966350"/>
              <a:ext cx="16325" cy="16350"/>
            </a:xfrm>
            <a:custGeom>
              <a:avLst/>
              <a:gdLst/>
              <a:ahLst/>
              <a:cxnLst/>
              <a:rect l="l" t="t" r="r" b="b"/>
              <a:pathLst>
                <a:path w="653" h="654" extrusionOk="0">
                  <a:moveTo>
                    <a:pt x="326" y="1"/>
                  </a:moveTo>
                  <a:cubicBezTo>
                    <a:pt x="131" y="1"/>
                    <a:pt x="0" y="164"/>
                    <a:pt x="0" y="327"/>
                  </a:cubicBezTo>
                  <a:cubicBezTo>
                    <a:pt x="0" y="523"/>
                    <a:pt x="163" y="653"/>
                    <a:pt x="326" y="653"/>
                  </a:cubicBezTo>
                  <a:cubicBezTo>
                    <a:pt x="522" y="653"/>
                    <a:pt x="652" y="490"/>
                    <a:pt x="652" y="327"/>
                  </a:cubicBezTo>
                  <a:cubicBezTo>
                    <a:pt x="652" y="164"/>
                    <a:pt x="489" y="34"/>
                    <a:pt x="32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4" name="Google Shape;9034;p18"/>
            <p:cNvSpPr/>
            <p:nvPr/>
          </p:nvSpPr>
          <p:spPr>
            <a:xfrm>
              <a:off x="3442200" y="49443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7" y="0"/>
                  </a:moveTo>
                  <a:cubicBezTo>
                    <a:pt x="164" y="0"/>
                    <a:pt x="0" y="131"/>
                    <a:pt x="0" y="326"/>
                  </a:cubicBezTo>
                  <a:cubicBezTo>
                    <a:pt x="0" y="490"/>
                    <a:pt x="131" y="653"/>
                    <a:pt x="327" y="653"/>
                  </a:cubicBezTo>
                  <a:cubicBezTo>
                    <a:pt x="490" y="653"/>
                    <a:pt x="653" y="555"/>
                    <a:pt x="653" y="326"/>
                  </a:cubicBezTo>
                  <a:cubicBezTo>
                    <a:pt x="653" y="163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5" name="Google Shape;9035;p18"/>
            <p:cNvSpPr/>
            <p:nvPr/>
          </p:nvSpPr>
          <p:spPr>
            <a:xfrm>
              <a:off x="3268500" y="4907650"/>
              <a:ext cx="17975" cy="18775"/>
            </a:xfrm>
            <a:custGeom>
              <a:avLst/>
              <a:gdLst/>
              <a:ahLst/>
              <a:cxnLst/>
              <a:rect l="l" t="t" r="r" b="b"/>
              <a:pathLst>
                <a:path w="719" h="751" extrusionOk="0">
                  <a:moveTo>
                    <a:pt x="359" y="0"/>
                  </a:moveTo>
                  <a:cubicBezTo>
                    <a:pt x="164" y="0"/>
                    <a:pt x="0" y="163"/>
                    <a:pt x="0" y="392"/>
                  </a:cubicBezTo>
                  <a:cubicBezTo>
                    <a:pt x="0" y="588"/>
                    <a:pt x="164" y="751"/>
                    <a:pt x="359" y="751"/>
                  </a:cubicBezTo>
                  <a:cubicBezTo>
                    <a:pt x="555" y="751"/>
                    <a:pt x="718" y="588"/>
                    <a:pt x="718" y="392"/>
                  </a:cubicBezTo>
                  <a:cubicBezTo>
                    <a:pt x="718" y="163"/>
                    <a:pt x="555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6" name="Google Shape;9036;p18"/>
            <p:cNvSpPr/>
            <p:nvPr/>
          </p:nvSpPr>
          <p:spPr>
            <a:xfrm>
              <a:off x="3098875" y="4857075"/>
              <a:ext cx="18775" cy="17975"/>
            </a:xfrm>
            <a:custGeom>
              <a:avLst/>
              <a:gdLst/>
              <a:ahLst/>
              <a:cxnLst/>
              <a:rect l="l" t="t" r="r" b="b"/>
              <a:pathLst>
                <a:path w="751" h="719" extrusionOk="0">
                  <a:moveTo>
                    <a:pt x="359" y="1"/>
                  </a:moveTo>
                  <a:cubicBezTo>
                    <a:pt x="164" y="1"/>
                    <a:pt x="0" y="164"/>
                    <a:pt x="0" y="360"/>
                  </a:cubicBezTo>
                  <a:cubicBezTo>
                    <a:pt x="0" y="555"/>
                    <a:pt x="164" y="719"/>
                    <a:pt x="359" y="719"/>
                  </a:cubicBezTo>
                  <a:cubicBezTo>
                    <a:pt x="588" y="719"/>
                    <a:pt x="751" y="555"/>
                    <a:pt x="751" y="360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7" name="Google Shape;9037;p18"/>
            <p:cNvSpPr/>
            <p:nvPr/>
          </p:nvSpPr>
          <p:spPr>
            <a:xfrm>
              <a:off x="2935775" y="4792650"/>
              <a:ext cx="18775" cy="18800"/>
            </a:xfrm>
            <a:custGeom>
              <a:avLst/>
              <a:gdLst/>
              <a:ahLst/>
              <a:cxnLst/>
              <a:rect l="l" t="t" r="r" b="b"/>
              <a:pathLst>
                <a:path w="751" h="752" extrusionOk="0">
                  <a:moveTo>
                    <a:pt x="359" y="1"/>
                  </a:moveTo>
                  <a:cubicBezTo>
                    <a:pt x="164" y="1"/>
                    <a:pt x="1" y="164"/>
                    <a:pt x="1" y="360"/>
                  </a:cubicBezTo>
                  <a:cubicBezTo>
                    <a:pt x="1" y="588"/>
                    <a:pt x="164" y="751"/>
                    <a:pt x="359" y="751"/>
                  </a:cubicBezTo>
                  <a:cubicBezTo>
                    <a:pt x="588" y="751"/>
                    <a:pt x="751" y="588"/>
                    <a:pt x="751" y="360"/>
                  </a:cubicBezTo>
                  <a:cubicBezTo>
                    <a:pt x="751" y="164"/>
                    <a:pt x="522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8" name="Google Shape;9038;p18"/>
            <p:cNvSpPr/>
            <p:nvPr/>
          </p:nvSpPr>
          <p:spPr>
            <a:xfrm>
              <a:off x="2775950" y="4714375"/>
              <a:ext cx="20400" cy="20400"/>
            </a:xfrm>
            <a:custGeom>
              <a:avLst/>
              <a:gdLst/>
              <a:ahLst/>
              <a:cxnLst/>
              <a:rect l="l" t="t" r="r" b="b"/>
              <a:pathLst>
                <a:path w="816" h="816" extrusionOk="0">
                  <a:moveTo>
                    <a:pt x="391" y="0"/>
                  </a:moveTo>
                  <a:cubicBezTo>
                    <a:pt x="163" y="0"/>
                    <a:pt x="0" y="196"/>
                    <a:pt x="0" y="392"/>
                  </a:cubicBezTo>
                  <a:cubicBezTo>
                    <a:pt x="0" y="653"/>
                    <a:pt x="196" y="816"/>
                    <a:pt x="391" y="816"/>
                  </a:cubicBezTo>
                  <a:cubicBezTo>
                    <a:pt x="652" y="816"/>
                    <a:pt x="816" y="620"/>
                    <a:pt x="816" y="392"/>
                  </a:cubicBezTo>
                  <a:cubicBezTo>
                    <a:pt x="816" y="196"/>
                    <a:pt x="620" y="0"/>
                    <a:pt x="39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9" name="Google Shape;9039;p18"/>
            <p:cNvSpPr/>
            <p:nvPr/>
          </p:nvSpPr>
          <p:spPr>
            <a:xfrm>
              <a:off x="2625075" y="4623850"/>
              <a:ext cx="20400" cy="20425"/>
            </a:xfrm>
            <a:custGeom>
              <a:avLst/>
              <a:gdLst/>
              <a:ahLst/>
              <a:cxnLst/>
              <a:rect l="l" t="t" r="r" b="b"/>
              <a:pathLst>
                <a:path w="816" h="817" extrusionOk="0">
                  <a:moveTo>
                    <a:pt x="392" y="1"/>
                  </a:moveTo>
                  <a:cubicBezTo>
                    <a:pt x="163" y="1"/>
                    <a:pt x="0" y="164"/>
                    <a:pt x="0" y="392"/>
                  </a:cubicBezTo>
                  <a:cubicBezTo>
                    <a:pt x="0" y="620"/>
                    <a:pt x="163" y="816"/>
                    <a:pt x="392" y="816"/>
                  </a:cubicBezTo>
                  <a:cubicBezTo>
                    <a:pt x="620" y="816"/>
                    <a:pt x="816" y="620"/>
                    <a:pt x="816" y="392"/>
                  </a:cubicBezTo>
                  <a:cubicBezTo>
                    <a:pt x="816" y="164"/>
                    <a:pt x="620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0" name="Google Shape;9040;p18"/>
            <p:cNvSpPr/>
            <p:nvPr/>
          </p:nvSpPr>
          <p:spPr>
            <a:xfrm>
              <a:off x="2479925" y="4520275"/>
              <a:ext cx="22850" cy="22875"/>
            </a:xfrm>
            <a:custGeom>
              <a:avLst/>
              <a:gdLst/>
              <a:ahLst/>
              <a:cxnLst/>
              <a:rect l="l" t="t" r="r" b="b"/>
              <a:pathLst>
                <a:path w="914" h="915" extrusionOk="0">
                  <a:moveTo>
                    <a:pt x="457" y="1"/>
                  </a:moveTo>
                  <a:cubicBezTo>
                    <a:pt x="228" y="1"/>
                    <a:pt x="0" y="229"/>
                    <a:pt x="0" y="458"/>
                  </a:cubicBezTo>
                  <a:cubicBezTo>
                    <a:pt x="0" y="719"/>
                    <a:pt x="228" y="914"/>
                    <a:pt x="457" y="914"/>
                  </a:cubicBezTo>
                  <a:cubicBezTo>
                    <a:pt x="685" y="914"/>
                    <a:pt x="913" y="719"/>
                    <a:pt x="913" y="458"/>
                  </a:cubicBezTo>
                  <a:cubicBezTo>
                    <a:pt x="913" y="229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1" name="Google Shape;9041;p18"/>
            <p:cNvSpPr/>
            <p:nvPr/>
          </p:nvSpPr>
          <p:spPr>
            <a:xfrm>
              <a:off x="2345350" y="4406125"/>
              <a:ext cx="22875" cy="22850"/>
            </a:xfrm>
            <a:custGeom>
              <a:avLst/>
              <a:gdLst/>
              <a:ahLst/>
              <a:cxnLst/>
              <a:rect l="l" t="t" r="r" b="b"/>
              <a:pathLst>
                <a:path w="915" h="914" extrusionOk="0">
                  <a:moveTo>
                    <a:pt x="457" y="0"/>
                  </a:moveTo>
                  <a:cubicBezTo>
                    <a:pt x="229" y="0"/>
                    <a:pt x="1" y="228"/>
                    <a:pt x="1" y="457"/>
                  </a:cubicBezTo>
                  <a:cubicBezTo>
                    <a:pt x="1" y="718"/>
                    <a:pt x="229" y="913"/>
                    <a:pt x="457" y="913"/>
                  </a:cubicBezTo>
                  <a:cubicBezTo>
                    <a:pt x="718" y="913"/>
                    <a:pt x="914" y="718"/>
                    <a:pt x="914" y="457"/>
                  </a:cubicBezTo>
                  <a:cubicBezTo>
                    <a:pt x="914" y="228"/>
                    <a:pt x="718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2" name="Google Shape;9042;p18"/>
            <p:cNvSpPr/>
            <p:nvPr/>
          </p:nvSpPr>
          <p:spPr>
            <a:xfrm>
              <a:off x="2220575" y="4281350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197" y="0"/>
                    <a:pt x="1" y="196"/>
                    <a:pt x="1" y="490"/>
                  </a:cubicBezTo>
                  <a:cubicBezTo>
                    <a:pt x="1" y="751"/>
                    <a:pt x="197" y="979"/>
                    <a:pt x="490" y="979"/>
                  </a:cubicBezTo>
                  <a:cubicBezTo>
                    <a:pt x="751" y="979"/>
                    <a:pt x="979" y="751"/>
                    <a:pt x="979" y="490"/>
                  </a:cubicBezTo>
                  <a:cubicBezTo>
                    <a:pt x="979" y="196"/>
                    <a:pt x="719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3" name="Google Shape;9043;p18"/>
            <p:cNvSpPr/>
            <p:nvPr/>
          </p:nvSpPr>
          <p:spPr>
            <a:xfrm>
              <a:off x="2104775" y="4145150"/>
              <a:ext cx="26950" cy="26950"/>
            </a:xfrm>
            <a:custGeom>
              <a:avLst/>
              <a:gdLst/>
              <a:ahLst/>
              <a:cxnLst/>
              <a:rect l="l" t="t" r="r" b="b"/>
              <a:pathLst>
                <a:path w="1078" h="1078" extrusionOk="0">
                  <a:moveTo>
                    <a:pt x="555" y="1"/>
                  </a:moveTo>
                  <a:cubicBezTo>
                    <a:pt x="262" y="1"/>
                    <a:pt x="1" y="262"/>
                    <a:pt x="1" y="555"/>
                  </a:cubicBezTo>
                  <a:cubicBezTo>
                    <a:pt x="1" y="816"/>
                    <a:pt x="262" y="1077"/>
                    <a:pt x="555" y="1077"/>
                  </a:cubicBezTo>
                  <a:cubicBezTo>
                    <a:pt x="816" y="1077"/>
                    <a:pt x="1077" y="816"/>
                    <a:pt x="1077" y="555"/>
                  </a:cubicBezTo>
                  <a:cubicBezTo>
                    <a:pt x="1077" y="262"/>
                    <a:pt x="816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4" name="Google Shape;9044;p18"/>
            <p:cNvSpPr/>
            <p:nvPr/>
          </p:nvSpPr>
          <p:spPr>
            <a:xfrm>
              <a:off x="2002025" y="4001625"/>
              <a:ext cx="26950" cy="26950"/>
            </a:xfrm>
            <a:custGeom>
              <a:avLst/>
              <a:gdLst/>
              <a:ahLst/>
              <a:cxnLst/>
              <a:rect l="l" t="t" r="r" b="b"/>
              <a:pathLst>
                <a:path w="1078" h="1078" extrusionOk="0">
                  <a:moveTo>
                    <a:pt x="523" y="1"/>
                  </a:moveTo>
                  <a:cubicBezTo>
                    <a:pt x="262" y="1"/>
                    <a:pt x="1" y="262"/>
                    <a:pt x="1" y="523"/>
                  </a:cubicBezTo>
                  <a:cubicBezTo>
                    <a:pt x="1" y="816"/>
                    <a:pt x="262" y="1077"/>
                    <a:pt x="523" y="1077"/>
                  </a:cubicBezTo>
                  <a:cubicBezTo>
                    <a:pt x="816" y="1077"/>
                    <a:pt x="1077" y="816"/>
                    <a:pt x="1077" y="523"/>
                  </a:cubicBezTo>
                  <a:cubicBezTo>
                    <a:pt x="1077" y="262"/>
                    <a:pt x="849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5" name="Google Shape;9045;p18"/>
            <p:cNvSpPr/>
            <p:nvPr/>
          </p:nvSpPr>
          <p:spPr>
            <a:xfrm>
              <a:off x="1909875" y="3849950"/>
              <a:ext cx="29400" cy="28575"/>
            </a:xfrm>
            <a:custGeom>
              <a:avLst/>
              <a:gdLst/>
              <a:ahLst/>
              <a:cxnLst/>
              <a:rect l="l" t="t" r="r" b="b"/>
              <a:pathLst>
                <a:path w="1176" h="1143" extrusionOk="0">
                  <a:moveTo>
                    <a:pt x="588" y="0"/>
                  </a:moveTo>
                  <a:cubicBezTo>
                    <a:pt x="262" y="0"/>
                    <a:pt x="1" y="229"/>
                    <a:pt x="1" y="555"/>
                  </a:cubicBezTo>
                  <a:cubicBezTo>
                    <a:pt x="1" y="881"/>
                    <a:pt x="262" y="1142"/>
                    <a:pt x="588" y="1142"/>
                  </a:cubicBezTo>
                  <a:cubicBezTo>
                    <a:pt x="914" y="1142"/>
                    <a:pt x="1175" y="881"/>
                    <a:pt x="1175" y="555"/>
                  </a:cubicBezTo>
                  <a:cubicBezTo>
                    <a:pt x="1175" y="229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6" name="Google Shape;9046;p18"/>
            <p:cNvSpPr/>
            <p:nvPr/>
          </p:nvSpPr>
          <p:spPr>
            <a:xfrm>
              <a:off x="1831600" y="3690100"/>
              <a:ext cx="31000" cy="30200"/>
            </a:xfrm>
            <a:custGeom>
              <a:avLst/>
              <a:gdLst/>
              <a:ahLst/>
              <a:cxnLst/>
              <a:rect l="l" t="t" r="r" b="b"/>
              <a:pathLst>
                <a:path w="1240" h="1208" extrusionOk="0">
                  <a:moveTo>
                    <a:pt x="620" y="1"/>
                  </a:moveTo>
                  <a:cubicBezTo>
                    <a:pt x="294" y="1"/>
                    <a:pt x="0" y="262"/>
                    <a:pt x="0" y="588"/>
                  </a:cubicBezTo>
                  <a:cubicBezTo>
                    <a:pt x="0" y="914"/>
                    <a:pt x="294" y="1208"/>
                    <a:pt x="620" y="1208"/>
                  </a:cubicBezTo>
                  <a:cubicBezTo>
                    <a:pt x="946" y="1208"/>
                    <a:pt x="1240" y="914"/>
                    <a:pt x="1240" y="588"/>
                  </a:cubicBezTo>
                  <a:cubicBezTo>
                    <a:pt x="1240" y="262"/>
                    <a:pt x="946" y="34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7" name="Google Shape;9047;p18"/>
            <p:cNvSpPr/>
            <p:nvPr/>
          </p:nvSpPr>
          <p:spPr>
            <a:xfrm>
              <a:off x="1767975" y="3525375"/>
              <a:ext cx="30200" cy="31025"/>
            </a:xfrm>
            <a:custGeom>
              <a:avLst/>
              <a:gdLst/>
              <a:ahLst/>
              <a:cxnLst/>
              <a:rect l="l" t="t" r="r" b="b"/>
              <a:pathLst>
                <a:path w="1208" h="1241" extrusionOk="0">
                  <a:moveTo>
                    <a:pt x="588" y="1"/>
                  </a:moveTo>
                  <a:cubicBezTo>
                    <a:pt x="262" y="1"/>
                    <a:pt x="1" y="294"/>
                    <a:pt x="1" y="620"/>
                  </a:cubicBezTo>
                  <a:cubicBezTo>
                    <a:pt x="1" y="947"/>
                    <a:pt x="262" y="1240"/>
                    <a:pt x="588" y="1240"/>
                  </a:cubicBezTo>
                  <a:cubicBezTo>
                    <a:pt x="914" y="1240"/>
                    <a:pt x="1208" y="947"/>
                    <a:pt x="1208" y="620"/>
                  </a:cubicBezTo>
                  <a:cubicBezTo>
                    <a:pt x="1208" y="294"/>
                    <a:pt x="979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8" name="Google Shape;9048;p18"/>
            <p:cNvSpPr/>
            <p:nvPr/>
          </p:nvSpPr>
          <p:spPr>
            <a:xfrm>
              <a:off x="1716600" y="3356575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1" y="294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6" y="1012"/>
                    <a:pt x="1306" y="653"/>
                  </a:cubicBezTo>
                  <a:cubicBezTo>
                    <a:pt x="1306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9" name="Google Shape;9049;p18"/>
            <p:cNvSpPr/>
            <p:nvPr/>
          </p:nvSpPr>
          <p:spPr>
            <a:xfrm>
              <a:off x="1680725" y="318450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94" y="1"/>
                    <a:pt x="1" y="262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229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0" name="Google Shape;9050;p18"/>
            <p:cNvSpPr/>
            <p:nvPr/>
          </p:nvSpPr>
          <p:spPr>
            <a:xfrm>
              <a:off x="1657900" y="3007550"/>
              <a:ext cx="34275" cy="35075"/>
            </a:xfrm>
            <a:custGeom>
              <a:avLst/>
              <a:gdLst/>
              <a:ahLst/>
              <a:cxnLst/>
              <a:rect l="l" t="t" r="r" b="b"/>
              <a:pathLst>
                <a:path w="1371" h="1403" extrusionOk="0">
                  <a:moveTo>
                    <a:pt x="685" y="0"/>
                  </a:moveTo>
                  <a:cubicBezTo>
                    <a:pt x="294" y="0"/>
                    <a:pt x="0" y="326"/>
                    <a:pt x="0" y="685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44" y="1403"/>
                    <a:pt x="1370" y="1077"/>
                    <a:pt x="1370" y="685"/>
                  </a:cubicBezTo>
                  <a:cubicBezTo>
                    <a:pt x="1370" y="294"/>
                    <a:pt x="1044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1" name="Google Shape;9051;p18"/>
            <p:cNvSpPr/>
            <p:nvPr/>
          </p:nvSpPr>
          <p:spPr>
            <a:xfrm>
              <a:off x="1649725" y="283057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9" y="1"/>
                  </a:moveTo>
                  <a:cubicBezTo>
                    <a:pt x="327" y="1"/>
                    <a:pt x="1" y="327"/>
                    <a:pt x="1" y="718"/>
                  </a:cubicBezTo>
                  <a:cubicBezTo>
                    <a:pt x="1" y="1142"/>
                    <a:pt x="327" y="1468"/>
                    <a:pt x="719" y="1468"/>
                  </a:cubicBezTo>
                  <a:cubicBezTo>
                    <a:pt x="1143" y="1468"/>
                    <a:pt x="1469" y="1142"/>
                    <a:pt x="1469" y="718"/>
                  </a:cubicBezTo>
                  <a:cubicBezTo>
                    <a:pt x="1469" y="327"/>
                    <a:pt x="1143" y="1"/>
                    <a:pt x="71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2" name="Google Shape;9052;p18"/>
            <p:cNvSpPr/>
            <p:nvPr/>
          </p:nvSpPr>
          <p:spPr>
            <a:xfrm>
              <a:off x="1656250" y="26544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1" y="327"/>
                    <a:pt x="1" y="718"/>
                  </a:cubicBezTo>
                  <a:cubicBezTo>
                    <a:pt x="1" y="1142"/>
                    <a:pt x="327" y="1469"/>
                    <a:pt x="751" y="1469"/>
                  </a:cubicBezTo>
                  <a:cubicBezTo>
                    <a:pt x="1143" y="1469"/>
                    <a:pt x="1469" y="1142"/>
                    <a:pt x="1469" y="718"/>
                  </a:cubicBezTo>
                  <a:cubicBezTo>
                    <a:pt x="1469" y="327"/>
                    <a:pt x="1143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3" name="Google Shape;9053;p18"/>
            <p:cNvSpPr/>
            <p:nvPr/>
          </p:nvSpPr>
          <p:spPr>
            <a:xfrm>
              <a:off x="1676650" y="2479100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3" y="0"/>
                  </a:moveTo>
                  <a:cubicBezTo>
                    <a:pt x="392" y="0"/>
                    <a:pt x="0" y="327"/>
                    <a:pt x="0" y="751"/>
                  </a:cubicBezTo>
                  <a:cubicBezTo>
                    <a:pt x="0" y="1175"/>
                    <a:pt x="392" y="1534"/>
                    <a:pt x="783" y="1534"/>
                  </a:cubicBezTo>
                  <a:cubicBezTo>
                    <a:pt x="1207" y="1534"/>
                    <a:pt x="1566" y="1207"/>
                    <a:pt x="1566" y="751"/>
                  </a:cubicBezTo>
                  <a:cubicBezTo>
                    <a:pt x="1566" y="327"/>
                    <a:pt x="1207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4" name="Google Shape;9054;p18"/>
            <p:cNvSpPr/>
            <p:nvPr/>
          </p:nvSpPr>
          <p:spPr>
            <a:xfrm>
              <a:off x="1711725" y="23045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0" y="360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60"/>
                    <a:pt x="1272" y="33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5" name="Google Shape;9055;p18"/>
            <p:cNvSpPr/>
            <p:nvPr/>
          </p:nvSpPr>
          <p:spPr>
            <a:xfrm>
              <a:off x="1762275" y="213495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92" y="1"/>
                    <a:pt x="1" y="392"/>
                    <a:pt x="1" y="816"/>
                  </a:cubicBezTo>
                  <a:cubicBezTo>
                    <a:pt x="1" y="1273"/>
                    <a:pt x="392" y="1632"/>
                    <a:pt x="816" y="1632"/>
                  </a:cubicBezTo>
                  <a:cubicBezTo>
                    <a:pt x="1273" y="1632"/>
                    <a:pt x="1632" y="1273"/>
                    <a:pt x="1632" y="816"/>
                  </a:cubicBezTo>
                  <a:cubicBezTo>
                    <a:pt x="1632" y="392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6" name="Google Shape;9056;p18"/>
            <p:cNvSpPr/>
            <p:nvPr/>
          </p:nvSpPr>
          <p:spPr>
            <a:xfrm>
              <a:off x="1825875" y="1970225"/>
              <a:ext cx="42450" cy="42425"/>
            </a:xfrm>
            <a:custGeom>
              <a:avLst/>
              <a:gdLst/>
              <a:ahLst/>
              <a:cxnLst/>
              <a:rect l="l" t="t" r="r" b="b"/>
              <a:pathLst>
                <a:path w="1698" h="1697" extrusionOk="0">
                  <a:moveTo>
                    <a:pt x="849" y="1"/>
                  </a:moveTo>
                  <a:cubicBezTo>
                    <a:pt x="360" y="1"/>
                    <a:pt x="1" y="359"/>
                    <a:pt x="1" y="849"/>
                  </a:cubicBezTo>
                  <a:cubicBezTo>
                    <a:pt x="1" y="1338"/>
                    <a:pt x="360" y="1697"/>
                    <a:pt x="849" y="1697"/>
                  </a:cubicBezTo>
                  <a:cubicBezTo>
                    <a:pt x="1338" y="1697"/>
                    <a:pt x="1697" y="1338"/>
                    <a:pt x="1697" y="849"/>
                  </a:cubicBezTo>
                  <a:cubicBezTo>
                    <a:pt x="1697" y="392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7" name="Google Shape;9057;p18"/>
            <p:cNvSpPr/>
            <p:nvPr/>
          </p:nvSpPr>
          <p:spPr>
            <a:xfrm>
              <a:off x="1902550" y="181120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1" y="1"/>
                  </a:moveTo>
                  <a:cubicBezTo>
                    <a:pt x="392" y="1"/>
                    <a:pt x="0" y="392"/>
                    <a:pt x="0" y="881"/>
                  </a:cubicBezTo>
                  <a:cubicBezTo>
                    <a:pt x="0" y="1371"/>
                    <a:pt x="392" y="1795"/>
                    <a:pt x="881" y="1795"/>
                  </a:cubicBezTo>
                  <a:cubicBezTo>
                    <a:pt x="1370" y="1795"/>
                    <a:pt x="1794" y="1371"/>
                    <a:pt x="1794" y="881"/>
                  </a:cubicBezTo>
                  <a:cubicBezTo>
                    <a:pt x="1794" y="392"/>
                    <a:pt x="1370" y="1"/>
                    <a:pt x="88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8" name="Google Shape;9058;p18"/>
            <p:cNvSpPr/>
            <p:nvPr/>
          </p:nvSpPr>
          <p:spPr>
            <a:xfrm>
              <a:off x="1993050" y="1660300"/>
              <a:ext cx="44900" cy="44925"/>
            </a:xfrm>
            <a:custGeom>
              <a:avLst/>
              <a:gdLst/>
              <a:ahLst/>
              <a:cxnLst/>
              <a:rect l="l" t="t" r="r" b="b"/>
              <a:pathLst>
                <a:path w="1796" h="1797" extrusionOk="0">
                  <a:moveTo>
                    <a:pt x="939" y="0"/>
                  </a:moveTo>
                  <a:cubicBezTo>
                    <a:pt x="920" y="0"/>
                    <a:pt x="901" y="1"/>
                    <a:pt x="882" y="2"/>
                  </a:cubicBezTo>
                  <a:cubicBezTo>
                    <a:pt x="392" y="2"/>
                    <a:pt x="1" y="393"/>
                    <a:pt x="1" y="883"/>
                  </a:cubicBezTo>
                  <a:cubicBezTo>
                    <a:pt x="1" y="1372"/>
                    <a:pt x="392" y="1796"/>
                    <a:pt x="882" y="1796"/>
                  </a:cubicBezTo>
                  <a:cubicBezTo>
                    <a:pt x="1371" y="1796"/>
                    <a:pt x="1795" y="1372"/>
                    <a:pt x="1795" y="883"/>
                  </a:cubicBezTo>
                  <a:cubicBezTo>
                    <a:pt x="1795" y="381"/>
                    <a:pt x="1403" y="0"/>
                    <a:pt x="93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9" name="Google Shape;9059;p18"/>
            <p:cNvSpPr/>
            <p:nvPr/>
          </p:nvSpPr>
          <p:spPr>
            <a:xfrm>
              <a:off x="2094175" y="1515175"/>
              <a:ext cx="46525" cy="47325"/>
            </a:xfrm>
            <a:custGeom>
              <a:avLst/>
              <a:gdLst/>
              <a:ahLst/>
              <a:cxnLst/>
              <a:rect l="l" t="t" r="r" b="b"/>
              <a:pathLst>
                <a:path w="1861" h="1893" extrusionOk="0">
                  <a:moveTo>
                    <a:pt x="914" y="1"/>
                  </a:moveTo>
                  <a:cubicBezTo>
                    <a:pt x="392" y="1"/>
                    <a:pt x="1" y="425"/>
                    <a:pt x="1" y="947"/>
                  </a:cubicBezTo>
                  <a:cubicBezTo>
                    <a:pt x="1" y="1469"/>
                    <a:pt x="392" y="1893"/>
                    <a:pt x="914" y="1893"/>
                  </a:cubicBezTo>
                  <a:cubicBezTo>
                    <a:pt x="1469" y="1893"/>
                    <a:pt x="1860" y="1469"/>
                    <a:pt x="1860" y="947"/>
                  </a:cubicBezTo>
                  <a:cubicBezTo>
                    <a:pt x="1860" y="425"/>
                    <a:pt x="1469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0" name="Google Shape;9060;p18"/>
            <p:cNvSpPr/>
            <p:nvPr/>
          </p:nvSpPr>
          <p:spPr>
            <a:xfrm>
              <a:off x="2206725" y="137980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1"/>
                  </a:moveTo>
                  <a:cubicBezTo>
                    <a:pt x="457" y="1"/>
                    <a:pt x="0" y="457"/>
                    <a:pt x="0" y="979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33" y="1958"/>
                    <a:pt x="1958" y="1501"/>
                    <a:pt x="1958" y="979"/>
                  </a:cubicBezTo>
                  <a:cubicBezTo>
                    <a:pt x="1958" y="457"/>
                    <a:pt x="1533" y="33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1" name="Google Shape;9061;p18"/>
            <p:cNvSpPr/>
            <p:nvPr/>
          </p:nvSpPr>
          <p:spPr>
            <a:xfrm>
              <a:off x="2332300" y="1255025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25" y="1"/>
                    <a:pt x="1" y="458"/>
                    <a:pt x="1" y="980"/>
                  </a:cubicBezTo>
                  <a:cubicBezTo>
                    <a:pt x="1" y="1534"/>
                    <a:pt x="425" y="1958"/>
                    <a:pt x="979" y="1958"/>
                  </a:cubicBezTo>
                  <a:cubicBezTo>
                    <a:pt x="1534" y="1958"/>
                    <a:pt x="1958" y="1534"/>
                    <a:pt x="1958" y="980"/>
                  </a:cubicBezTo>
                  <a:cubicBezTo>
                    <a:pt x="1958" y="458"/>
                    <a:pt x="1534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2" name="Google Shape;9062;p18"/>
            <p:cNvSpPr/>
            <p:nvPr/>
          </p:nvSpPr>
          <p:spPr>
            <a:xfrm>
              <a:off x="2465225" y="1140050"/>
              <a:ext cx="50600" cy="51400"/>
            </a:xfrm>
            <a:custGeom>
              <a:avLst/>
              <a:gdLst/>
              <a:ahLst/>
              <a:cxnLst/>
              <a:rect l="l" t="t" r="r" b="b"/>
              <a:pathLst>
                <a:path w="2024" h="2056" extrusionOk="0">
                  <a:moveTo>
                    <a:pt x="1012" y="1"/>
                  </a:moveTo>
                  <a:cubicBezTo>
                    <a:pt x="425" y="1"/>
                    <a:pt x="1" y="457"/>
                    <a:pt x="1" y="1044"/>
                  </a:cubicBezTo>
                  <a:cubicBezTo>
                    <a:pt x="1" y="1599"/>
                    <a:pt x="425" y="2056"/>
                    <a:pt x="1012" y="2056"/>
                  </a:cubicBezTo>
                  <a:cubicBezTo>
                    <a:pt x="1567" y="2056"/>
                    <a:pt x="2023" y="1599"/>
                    <a:pt x="2023" y="1044"/>
                  </a:cubicBezTo>
                  <a:cubicBezTo>
                    <a:pt x="2023" y="457"/>
                    <a:pt x="1567" y="1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3" name="Google Shape;9063;p18"/>
            <p:cNvSpPr/>
            <p:nvPr/>
          </p:nvSpPr>
          <p:spPr>
            <a:xfrm>
              <a:off x="2607950" y="1036475"/>
              <a:ext cx="52200" cy="53050"/>
            </a:xfrm>
            <a:custGeom>
              <a:avLst/>
              <a:gdLst/>
              <a:ahLst/>
              <a:cxnLst/>
              <a:rect l="l" t="t" r="r" b="b"/>
              <a:pathLst>
                <a:path w="2088" h="2122" extrusionOk="0">
                  <a:moveTo>
                    <a:pt x="1044" y="1"/>
                  </a:moveTo>
                  <a:cubicBezTo>
                    <a:pt x="457" y="1"/>
                    <a:pt x="0" y="490"/>
                    <a:pt x="0" y="1045"/>
                  </a:cubicBezTo>
                  <a:cubicBezTo>
                    <a:pt x="0" y="1632"/>
                    <a:pt x="457" y="2121"/>
                    <a:pt x="1044" y="2121"/>
                  </a:cubicBezTo>
                  <a:cubicBezTo>
                    <a:pt x="1631" y="2121"/>
                    <a:pt x="2088" y="1632"/>
                    <a:pt x="2088" y="1045"/>
                  </a:cubicBezTo>
                  <a:cubicBezTo>
                    <a:pt x="2088" y="490"/>
                    <a:pt x="1631" y="33"/>
                    <a:pt x="104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4" name="Google Shape;9064;p18"/>
            <p:cNvSpPr/>
            <p:nvPr/>
          </p:nvSpPr>
          <p:spPr>
            <a:xfrm>
              <a:off x="2757175" y="945150"/>
              <a:ext cx="55475" cy="55475"/>
            </a:xfrm>
            <a:custGeom>
              <a:avLst/>
              <a:gdLst/>
              <a:ahLst/>
              <a:cxnLst/>
              <a:rect l="l" t="t" r="r" b="b"/>
              <a:pathLst>
                <a:path w="2219" h="2219" extrusionOk="0">
                  <a:moveTo>
                    <a:pt x="1110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729"/>
                    <a:pt x="490" y="2219"/>
                    <a:pt x="1110" y="2219"/>
                  </a:cubicBezTo>
                  <a:cubicBezTo>
                    <a:pt x="1730" y="2219"/>
                    <a:pt x="2219" y="1729"/>
                    <a:pt x="2219" y="1109"/>
                  </a:cubicBezTo>
                  <a:cubicBezTo>
                    <a:pt x="2219" y="490"/>
                    <a:pt x="1730" y="33"/>
                    <a:pt x="111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5" name="Google Shape;9065;p18"/>
            <p:cNvSpPr/>
            <p:nvPr/>
          </p:nvSpPr>
          <p:spPr>
            <a:xfrm>
              <a:off x="2916200" y="866850"/>
              <a:ext cx="55475" cy="55500"/>
            </a:xfrm>
            <a:custGeom>
              <a:avLst/>
              <a:gdLst/>
              <a:ahLst/>
              <a:cxnLst/>
              <a:rect l="l" t="t" r="r" b="b"/>
              <a:pathLst>
                <a:path w="2219" h="2220" extrusionOk="0">
                  <a:moveTo>
                    <a:pt x="1110" y="1"/>
                  </a:moveTo>
                  <a:cubicBezTo>
                    <a:pt x="490" y="1"/>
                    <a:pt x="1" y="490"/>
                    <a:pt x="1" y="1110"/>
                  </a:cubicBezTo>
                  <a:cubicBezTo>
                    <a:pt x="1" y="1730"/>
                    <a:pt x="490" y="2219"/>
                    <a:pt x="1110" y="2219"/>
                  </a:cubicBezTo>
                  <a:cubicBezTo>
                    <a:pt x="1729" y="2219"/>
                    <a:pt x="2219" y="1730"/>
                    <a:pt x="2219" y="1110"/>
                  </a:cubicBezTo>
                  <a:cubicBezTo>
                    <a:pt x="2219" y="490"/>
                    <a:pt x="1729" y="1"/>
                    <a:pt x="111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6" name="Google Shape;9066;p18"/>
            <p:cNvSpPr/>
            <p:nvPr/>
          </p:nvSpPr>
          <p:spPr>
            <a:xfrm>
              <a:off x="3079300" y="801625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0"/>
                  </a:moveTo>
                  <a:cubicBezTo>
                    <a:pt x="555" y="0"/>
                    <a:pt x="1" y="490"/>
                    <a:pt x="1" y="1142"/>
                  </a:cubicBezTo>
                  <a:cubicBezTo>
                    <a:pt x="1" y="1762"/>
                    <a:pt x="490" y="2284"/>
                    <a:pt x="1142" y="2284"/>
                  </a:cubicBezTo>
                  <a:cubicBezTo>
                    <a:pt x="1762" y="2284"/>
                    <a:pt x="2284" y="1794"/>
                    <a:pt x="2284" y="1142"/>
                  </a:cubicBezTo>
                  <a:cubicBezTo>
                    <a:pt x="2284" y="555"/>
                    <a:pt x="1762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7" name="Google Shape;9067;p18"/>
            <p:cNvSpPr/>
            <p:nvPr/>
          </p:nvSpPr>
          <p:spPr>
            <a:xfrm>
              <a:off x="3246475" y="751050"/>
              <a:ext cx="59550" cy="58750"/>
            </a:xfrm>
            <a:custGeom>
              <a:avLst/>
              <a:gdLst/>
              <a:ahLst/>
              <a:cxnLst/>
              <a:rect l="l" t="t" r="r" b="b"/>
              <a:pathLst>
                <a:path w="2382" h="2350" extrusionOk="0">
                  <a:moveTo>
                    <a:pt x="1208" y="1"/>
                  </a:moveTo>
                  <a:cubicBezTo>
                    <a:pt x="555" y="1"/>
                    <a:pt x="1" y="523"/>
                    <a:pt x="1" y="1175"/>
                  </a:cubicBezTo>
                  <a:cubicBezTo>
                    <a:pt x="1" y="1828"/>
                    <a:pt x="555" y="2350"/>
                    <a:pt x="1208" y="2350"/>
                  </a:cubicBezTo>
                  <a:cubicBezTo>
                    <a:pt x="1860" y="2350"/>
                    <a:pt x="2382" y="1828"/>
                    <a:pt x="2382" y="1175"/>
                  </a:cubicBezTo>
                  <a:cubicBezTo>
                    <a:pt x="2382" y="523"/>
                    <a:pt x="1860" y="1"/>
                    <a:pt x="120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8" name="Google Shape;9068;p18"/>
            <p:cNvSpPr/>
            <p:nvPr/>
          </p:nvSpPr>
          <p:spPr>
            <a:xfrm>
              <a:off x="3420175" y="714375"/>
              <a:ext cx="58750" cy="58725"/>
            </a:xfrm>
            <a:custGeom>
              <a:avLst/>
              <a:gdLst/>
              <a:ahLst/>
              <a:cxnLst/>
              <a:rect l="l" t="t" r="r" b="b"/>
              <a:pathLst>
                <a:path w="2350" h="2349" extrusionOk="0">
                  <a:moveTo>
                    <a:pt x="1175" y="0"/>
                  </a:moveTo>
                  <a:cubicBezTo>
                    <a:pt x="523" y="0"/>
                    <a:pt x="1" y="522"/>
                    <a:pt x="1" y="1174"/>
                  </a:cubicBezTo>
                  <a:cubicBezTo>
                    <a:pt x="1" y="1827"/>
                    <a:pt x="523" y="2349"/>
                    <a:pt x="1175" y="2349"/>
                  </a:cubicBezTo>
                  <a:cubicBezTo>
                    <a:pt x="1827" y="2349"/>
                    <a:pt x="2349" y="1827"/>
                    <a:pt x="2349" y="1174"/>
                  </a:cubicBezTo>
                  <a:cubicBezTo>
                    <a:pt x="2349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9" name="Google Shape;9069;p18"/>
            <p:cNvSpPr/>
            <p:nvPr/>
          </p:nvSpPr>
          <p:spPr>
            <a:xfrm>
              <a:off x="3594700" y="693150"/>
              <a:ext cx="58725" cy="58750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1"/>
                  </a:moveTo>
                  <a:cubicBezTo>
                    <a:pt x="522" y="1"/>
                    <a:pt x="0" y="523"/>
                    <a:pt x="0" y="1175"/>
                  </a:cubicBezTo>
                  <a:cubicBezTo>
                    <a:pt x="0" y="1828"/>
                    <a:pt x="522" y="2350"/>
                    <a:pt x="1175" y="2350"/>
                  </a:cubicBezTo>
                  <a:cubicBezTo>
                    <a:pt x="1827" y="2350"/>
                    <a:pt x="2349" y="1828"/>
                    <a:pt x="2349" y="1175"/>
                  </a:cubicBezTo>
                  <a:cubicBezTo>
                    <a:pt x="2349" y="523"/>
                    <a:pt x="1827" y="1"/>
                    <a:pt x="117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0" name="Google Shape;9070;p18"/>
            <p:cNvSpPr/>
            <p:nvPr/>
          </p:nvSpPr>
          <p:spPr>
            <a:xfrm>
              <a:off x="3770850" y="685825"/>
              <a:ext cx="58725" cy="58725"/>
            </a:xfrm>
            <a:custGeom>
              <a:avLst/>
              <a:gdLst/>
              <a:ahLst/>
              <a:cxnLst/>
              <a:rect l="l" t="t" r="r" b="b"/>
              <a:pathLst>
                <a:path w="2349" h="2349" extrusionOk="0">
                  <a:moveTo>
                    <a:pt x="1175" y="0"/>
                  </a:moveTo>
                  <a:cubicBezTo>
                    <a:pt x="522" y="0"/>
                    <a:pt x="0" y="522"/>
                    <a:pt x="0" y="1175"/>
                  </a:cubicBezTo>
                  <a:cubicBezTo>
                    <a:pt x="0" y="1827"/>
                    <a:pt x="522" y="2349"/>
                    <a:pt x="1175" y="2349"/>
                  </a:cubicBezTo>
                  <a:cubicBezTo>
                    <a:pt x="1827" y="2349"/>
                    <a:pt x="2349" y="1827"/>
                    <a:pt x="2349" y="1175"/>
                  </a:cubicBezTo>
                  <a:cubicBezTo>
                    <a:pt x="2349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1" name="Google Shape;9071;p18"/>
            <p:cNvSpPr/>
            <p:nvPr/>
          </p:nvSpPr>
          <p:spPr>
            <a:xfrm>
              <a:off x="3947800" y="693975"/>
              <a:ext cx="57125" cy="57100"/>
            </a:xfrm>
            <a:custGeom>
              <a:avLst/>
              <a:gdLst/>
              <a:ahLst/>
              <a:cxnLst/>
              <a:rect l="l" t="t" r="r" b="b"/>
              <a:pathLst>
                <a:path w="2285" h="2284" extrusionOk="0">
                  <a:moveTo>
                    <a:pt x="1142" y="1"/>
                  </a:moveTo>
                  <a:cubicBezTo>
                    <a:pt x="490" y="1"/>
                    <a:pt x="1" y="522"/>
                    <a:pt x="1" y="1142"/>
                  </a:cubicBezTo>
                  <a:cubicBezTo>
                    <a:pt x="1" y="1795"/>
                    <a:pt x="555" y="2284"/>
                    <a:pt x="1142" y="2284"/>
                  </a:cubicBezTo>
                  <a:cubicBezTo>
                    <a:pt x="1795" y="2284"/>
                    <a:pt x="2284" y="1762"/>
                    <a:pt x="2284" y="1142"/>
                  </a:cubicBezTo>
                  <a:cubicBezTo>
                    <a:pt x="2284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2" name="Google Shape;9072;p18"/>
            <p:cNvSpPr/>
            <p:nvPr/>
          </p:nvSpPr>
          <p:spPr>
            <a:xfrm>
              <a:off x="4123150" y="716000"/>
              <a:ext cx="55475" cy="55475"/>
            </a:xfrm>
            <a:custGeom>
              <a:avLst/>
              <a:gdLst/>
              <a:ahLst/>
              <a:cxnLst/>
              <a:rect l="l" t="t" r="r" b="b"/>
              <a:pathLst>
                <a:path w="2219" h="2219" extrusionOk="0">
                  <a:moveTo>
                    <a:pt x="1109" y="0"/>
                  </a:moveTo>
                  <a:cubicBezTo>
                    <a:pt x="489" y="0"/>
                    <a:pt x="0" y="490"/>
                    <a:pt x="0" y="1109"/>
                  </a:cubicBezTo>
                  <a:cubicBezTo>
                    <a:pt x="0" y="1729"/>
                    <a:pt x="489" y="2218"/>
                    <a:pt x="1109" y="2218"/>
                  </a:cubicBezTo>
                  <a:cubicBezTo>
                    <a:pt x="1729" y="2218"/>
                    <a:pt x="2218" y="1729"/>
                    <a:pt x="2218" y="1109"/>
                  </a:cubicBezTo>
                  <a:cubicBezTo>
                    <a:pt x="2218" y="490"/>
                    <a:pt x="1729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3" name="Google Shape;9073;p18"/>
            <p:cNvSpPr/>
            <p:nvPr/>
          </p:nvSpPr>
          <p:spPr>
            <a:xfrm>
              <a:off x="4298475" y="754325"/>
              <a:ext cx="51400" cy="50575"/>
            </a:xfrm>
            <a:custGeom>
              <a:avLst/>
              <a:gdLst/>
              <a:ahLst/>
              <a:cxnLst/>
              <a:rect l="l" t="t" r="r" b="b"/>
              <a:pathLst>
                <a:path w="2056" h="2023" extrusionOk="0">
                  <a:moveTo>
                    <a:pt x="1012" y="0"/>
                  </a:moveTo>
                  <a:cubicBezTo>
                    <a:pt x="457" y="0"/>
                    <a:pt x="0" y="424"/>
                    <a:pt x="0" y="1012"/>
                  </a:cubicBezTo>
                  <a:cubicBezTo>
                    <a:pt x="0" y="1566"/>
                    <a:pt x="457" y="2023"/>
                    <a:pt x="1012" y="2023"/>
                  </a:cubicBezTo>
                  <a:cubicBezTo>
                    <a:pt x="1599" y="2023"/>
                    <a:pt x="2055" y="1566"/>
                    <a:pt x="2055" y="1012"/>
                  </a:cubicBezTo>
                  <a:cubicBezTo>
                    <a:pt x="2055" y="490"/>
                    <a:pt x="1599" y="33"/>
                    <a:pt x="101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4" name="Google Shape;9074;p18"/>
            <p:cNvSpPr/>
            <p:nvPr/>
          </p:nvSpPr>
          <p:spPr>
            <a:xfrm>
              <a:off x="4468900" y="807325"/>
              <a:ext cx="47325" cy="46500"/>
            </a:xfrm>
            <a:custGeom>
              <a:avLst/>
              <a:gdLst/>
              <a:ahLst/>
              <a:cxnLst/>
              <a:rect l="l" t="t" r="r" b="b"/>
              <a:pathLst>
                <a:path w="1893" h="1860" extrusionOk="0">
                  <a:moveTo>
                    <a:pt x="947" y="1"/>
                  </a:moveTo>
                  <a:cubicBezTo>
                    <a:pt x="392" y="1"/>
                    <a:pt x="1" y="392"/>
                    <a:pt x="1" y="914"/>
                  </a:cubicBezTo>
                  <a:cubicBezTo>
                    <a:pt x="1" y="1469"/>
                    <a:pt x="392" y="1860"/>
                    <a:pt x="947" y="1860"/>
                  </a:cubicBezTo>
                  <a:cubicBezTo>
                    <a:pt x="1469" y="1860"/>
                    <a:pt x="1893" y="1469"/>
                    <a:pt x="1893" y="914"/>
                  </a:cubicBezTo>
                  <a:cubicBezTo>
                    <a:pt x="1893" y="392"/>
                    <a:pt x="1469" y="1"/>
                    <a:pt x="94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5" name="Google Shape;9075;p18"/>
            <p:cNvSpPr/>
            <p:nvPr/>
          </p:nvSpPr>
          <p:spPr>
            <a:xfrm>
              <a:off x="4635275" y="873375"/>
              <a:ext cx="42425" cy="42450"/>
            </a:xfrm>
            <a:custGeom>
              <a:avLst/>
              <a:gdLst/>
              <a:ahLst/>
              <a:cxnLst/>
              <a:rect l="l" t="t" r="r" b="b"/>
              <a:pathLst>
                <a:path w="1697" h="1698" extrusionOk="0">
                  <a:moveTo>
                    <a:pt x="848" y="1"/>
                  </a:moveTo>
                  <a:cubicBezTo>
                    <a:pt x="359" y="1"/>
                    <a:pt x="0" y="360"/>
                    <a:pt x="0" y="849"/>
                  </a:cubicBezTo>
                  <a:cubicBezTo>
                    <a:pt x="0" y="1338"/>
                    <a:pt x="359" y="1697"/>
                    <a:pt x="848" y="1697"/>
                  </a:cubicBezTo>
                  <a:cubicBezTo>
                    <a:pt x="1338" y="1697"/>
                    <a:pt x="1697" y="1338"/>
                    <a:pt x="1697" y="849"/>
                  </a:cubicBezTo>
                  <a:cubicBezTo>
                    <a:pt x="1697" y="360"/>
                    <a:pt x="1338" y="1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6" name="Google Shape;9076;p18"/>
            <p:cNvSpPr/>
            <p:nvPr/>
          </p:nvSpPr>
          <p:spPr>
            <a:xfrm>
              <a:off x="4795925" y="952500"/>
              <a:ext cx="39175" cy="39150"/>
            </a:xfrm>
            <a:custGeom>
              <a:avLst/>
              <a:gdLst/>
              <a:ahLst/>
              <a:cxnLst/>
              <a:rect l="l" t="t" r="r" b="b"/>
              <a:pathLst>
                <a:path w="1567" h="1566" extrusionOk="0">
                  <a:moveTo>
                    <a:pt x="783" y="0"/>
                  </a:moveTo>
                  <a:cubicBezTo>
                    <a:pt x="392" y="0"/>
                    <a:pt x="0" y="391"/>
                    <a:pt x="0" y="783"/>
                  </a:cubicBezTo>
                  <a:cubicBezTo>
                    <a:pt x="0" y="1207"/>
                    <a:pt x="392" y="1566"/>
                    <a:pt x="783" y="1566"/>
                  </a:cubicBezTo>
                  <a:cubicBezTo>
                    <a:pt x="1207" y="1566"/>
                    <a:pt x="1566" y="1207"/>
                    <a:pt x="1566" y="783"/>
                  </a:cubicBezTo>
                  <a:cubicBezTo>
                    <a:pt x="1566" y="326"/>
                    <a:pt x="1207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7" name="Google Shape;9077;p18"/>
            <p:cNvSpPr/>
            <p:nvPr/>
          </p:nvSpPr>
          <p:spPr>
            <a:xfrm>
              <a:off x="4948425" y="1044650"/>
              <a:ext cx="36725" cy="36700"/>
            </a:xfrm>
            <a:custGeom>
              <a:avLst/>
              <a:gdLst/>
              <a:ahLst/>
              <a:cxnLst/>
              <a:rect l="l" t="t" r="r" b="b"/>
              <a:pathLst>
                <a:path w="1469" h="1468" extrusionOk="0">
                  <a:moveTo>
                    <a:pt x="718" y="0"/>
                  </a:moveTo>
                  <a:cubicBezTo>
                    <a:pt x="327" y="0"/>
                    <a:pt x="0" y="326"/>
                    <a:pt x="0" y="718"/>
                  </a:cubicBezTo>
                  <a:cubicBezTo>
                    <a:pt x="0" y="1142"/>
                    <a:pt x="327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8" name="Google Shape;9078;p18"/>
            <p:cNvSpPr/>
            <p:nvPr/>
          </p:nvSpPr>
          <p:spPr>
            <a:xfrm>
              <a:off x="5092775" y="1147400"/>
              <a:ext cx="35075" cy="35075"/>
            </a:xfrm>
            <a:custGeom>
              <a:avLst/>
              <a:gdLst/>
              <a:ahLst/>
              <a:cxnLst/>
              <a:rect l="l" t="t" r="r" b="b"/>
              <a:pathLst>
                <a:path w="1403" h="1403" extrusionOk="0">
                  <a:moveTo>
                    <a:pt x="685" y="0"/>
                  </a:moveTo>
                  <a:cubicBezTo>
                    <a:pt x="326" y="0"/>
                    <a:pt x="0" y="326"/>
                    <a:pt x="0" y="685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77" y="1403"/>
                    <a:pt x="1403" y="1077"/>
                    <a:pt x="1403" y="685"/>
                  </a:cubicBezTo>
                  <a:cubicBezTo>
                    <a:pt x="1403" y="326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9" name="Google Shape;9079;p18"/>
            <p:cNvSpPr/>
            <p:nvPr/>
          </p:nvSpPr>
          <p:spPr>
            <a:xfrm>
              <a:off x="5226500" y="1261550"/>
              <a:ext cx="34275" cy="35100"/>
            </a:xfrm>
            <a:custGeom>
              <a:avLst/>
              <a:gdLst/>
              <a:ahLst/>
              <a:cxnLst/>
              <a:rect l="l" t="t" r="r" b="b"/>
              <a:pathLst>
                <a:path w="1371" h="1404" extrusionOk="0">
                  <a:moveTo>
                    <a:pt x="686" y="1"/>
                  </a:moveTo>
                  <a:cubicBezTo>
                    <a:pt x="294" y="1"/>
                    <a:pt x="1" y="327"/>
                    <a:pt x="1" y="686"/>
                  </a:cubicBezTo>
                  <a:cubicBezTo>
                    <a:pt x="1" y="1110"/>
                    <a:pt x="327" y="1404"/>
                    <a:pt x="686" y="1404"/>
                  </a:cubicBezTo>
                  <a:cubicBezTo>
                    <a:pt x="1110" y="1404"/>
                    <a:pt x="1371" y="1077"/>
                    <a:pt x="1371" y="686"/>
                  </a:cubicBezTo>
                  <a:cubicBezTo>
                    <a:pt x="1371" y="327"/>
                    <a:pt x="1110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0" name="Google Shape;9080;p18"/>
            <p:cNvSpPr/>
            <p:nvPr/>
          </p:nvSpPr>
          <p:spPr>
            <a:xfrm>
              <a:off x="5352100" y="13863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5" y="1"/>
                  </a:moveTo>
                  <a:cubicBezTo>
                    <a:pt x="261" y="1"/>
                    <a:pt x="0" y="327"/>
                    <a:pt x="0" y="686"/>
                  </a:cubicBezTo>
                  <a:cubicBezTo>
                    <a:pt x="0" y="1077"/>
                    <a:pt x="326" y="1371"/>
                    <a:pt x="685" y="1371"/>
                  </a:cubicBezTo>
                  <a:cubicBezTo>
                    <a:pt x="1077" y="1371"/>
                    <a:pt x="1370" y="1045"/>
                    <a:pt x="1370" y="686"/>
                  </a:cubicBezTo>
                  <a:cubicBezTo>
                    <a:pt x="1370" y="327"/>
                    <a:pt x="1044" y="33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1" name="Google Shape;9081;p18"/>
            <p:cNvSpPr/>
            <p:nvPr/>
          </p:nvSpPr>
          <p:spPr>
            <a:xfrm>
              <a:off x="5467900" y="152170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4" y="1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1" y="1305"/>
                    <a:pt x="1305" y="1012"/>
                    <a:pt x="1305" y="653"/>
                  </a:cubicBezTo>
                  <a:cubicBezTo>
                    <a:pt x="1305" y="294"/>
                    <a:pt x="979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2" name="Google Shape;9082;p18"/>
            <p:cNvSpPr/>
            <p:nvPr/>
          </p:nvSpPr>
          <p:spPr>
            <a:xfrm>
              <a:off x="5569025" y="16644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5" y="0"/>
                  </a:moveTo>
                  <a:cubicBezTo>
                    <a:pt x="326" y="0"/>
                    <a:pt x="0" y="326"/>
                    <a:pt x="0" y="685"/>
                  </a:cubicBezTo>
                  <a:cubicBezTo>
                    <a:pt x="0" y="1044"/>
                    <a:pt x="326" y="1370"/>
                    <a:pt x="685" y="1370"/>
                  </a:cubicBezTo>
                  <a:cubicBezTo>
                    <a:pt x="1044" y="1370"/>
                    <a:pt x="1370" y="1044"/>
                    <a:pt x="1370" y="685"/>
                  </a:cubicBezTo>
                  <a:cubicBezTo>
                    <a:pt x="1370" y="294"/>
                    <a:pt x="1044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3" name="Google Shape;9083;p18"/>
            <p:cNvSpPr/>
            <p:nvPr/>
          </p:nvSpPr>
          <p:spPr>
            <a:xfrm>
              <a:off x="5659525" y="1815275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686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294" y="1371"/>
                    <a:pt x="686" y="1371"/>
                  </a:cubicBezTo>
                  <a:cubicBezTo>
                    <a:pt x="1077" y="1371"/>
                    <a:pt x="1404" y="1110"/>
                    <a:pt x="1404" y="686"/>
                  </a:cubicBezTo>
                  <a:cubicBezTo>
                    <a:pt x="1404" y="294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4" name="Google Shape;9084;p18"/>
            <p:cNvSpPr/>
            <p:nvPr/>
          </p:nvSpPr>
          <p:spPr>
            <a:xfrm>
              <a:off x="5736200" y="197185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143"/>
                    <a:pt x="326" y="1469"/>
                    <a:pt x="718" y="1469"/>
                  </a:cubicBezTo>
                  <a:cubicBezTo>
                    <a:pt x="1142" y="1469"/>
                    <a:pt x="1468" y="1143"/>
                    <a:pt x="1468" y="751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5" name="Google Shape;9085;p18"/>
            <p:cNvSpPr/>
            <p:nvPr/>
          </p:nvSpPr>
          <p:spPr>
            <a:xfrm>
              <a:off x="5800625" y="2136600"/>
              <a:ext cx="36700" cy="36700"/>
            </a:xfrm>
            <a:custGeom>
              <a:avLst/>
              <a:gdLst/>
              <a:ahLst/>
              <a:cxnLst/>
              <a:rect l="l" t="t" r="r" b="b"/>
              <a:pathLst>
                <a:path w="1468" h="1468" extrusionOk="0">
                  <a:moveTo>
                    <a:pt x="718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6" name="Google Shape;9086;p18"/>
            <p:cNvSpPr/>
            <p:nvPr/>
          </p:nvSpPr>
          <p:spPr>
            <a:xfrm>
              <a:off x="5849550" y="2304575"/>
              <a:ext cx="38350" cy="38350"/>
            </a:xfrm>
            <a:custGeom>
              <a:avLst/>
              <a:gdLst/>
              <a:ahLst/>
              <a:cxnLst/>
              <a:rect l="l" t="t" r="r" b="b"/>
              <a:pathLst>
                <a:path w="1534" h="1534" extrusionOk="0">
                  <a:moveTo>
                    <a:pt x="751" y="1"/>
                  </a:moveTo>
                  <a:cubicBezTo>
                    <a:pt x="326" y="1"/>
                    <a:pt x="0" y="360"/>
                    <a:pt x="0" y="784"/>
                  </a:cubicBezTo>
                  <a:cubicBezTo>
                    <a:pt x="0" y="1208"/>
                    <a:pt x="359" y="1534"/>
                    <a:pt x="751" y="1534"/>
                  </a:cubicBezTo>
                  <a:cubicBezTo>
                    <a:pt x="1207" y="1534"/>
                    <a:pt x="1533" y="1175"/>
                    <a:pt x="1533" y="784"/>
                  </a:cubicBezTo>
                  <a:cubicBezTo>
                    <a:pt x="1533" y="360"/>
                    <a:pt x="1207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7" name="Google Shape;9087;p18"/>
            <p:cNvSpPr/>
            <p:nvPr/>
          </p:nvSpPr>
          <p:spPr>
            <a:xfrm>
              <a:off x="5886250" y="2476650"/>
              <a:ext cx="38350" cy="39175"/>
            </a:xfrm>
            <a:custGeom>
              <a:avLst/>
              <a:gdLst/>
              <a:ahLst/>
              <a:cxnLst/>
              <a:rect l="l" t="t" r="r" b="b"/>
              <a:pathLst>
                <a:path w="1534" h="1567" extrusionOk="0">
                  <a:moveTo>
                    <a:pt x="750" y="1"/>
                  </a:moveTo>
                  <a:cubicBezTo>
                    <a:pt x="326" y="1"/>
                    <a:pt x="0" y="359"/>
                    <a:pt x="0" y="783"/>
                  </a:cubicBezTo>
                  <a:cubicBezTo>
                    <a:pt x="0" y="1240"/>
                    <a:pt x="359" y="1566"/>
                    <a:pt x="750" y="1566"/>
                  </a:cubicBezTo>
                  <a:cubicBezTo>
                    <a:pt x="1207" y="1566"/>
                    <a:pt x="1533" y="1175"/>
                    <a:pt x="1533" y="783"/>
                  </a:cubicBezTo>
                  <a:cubicBezTo>
                    <a:pt x="1533" y="359"/>
                    <a:pt x="1174" y="33"/>
                    <a:pt x="75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8" name="Google Shape;9088;p18"/>
            <p:cNvSpPr/>
            <p:nvPr/>
          </p:nvSpPr>
          <p:spPr>
            <a:xfrm>
              <a:off x="5909075" y="2652750"/>
              <a:ext cx="36725" cy="36775"/>
            </a:xfrm>
            <a:custGeom>
              <a:avLst/>
              <a:gdLst/>
              <a:ahLst/>
              <a:cxnLst/>
              <a:rect l="l" t="t" r="r" b="b"/>
              <a:pathLst>
                <a:path w="1469" h="1471" extrusionOk="0">
                  <a:moveTo>
                    <a:pt x="796" y="0"/>
                  </a:moveTo>
                  <a:cubicBezTo>
                    <a:pt x="781" y="0"/>
                    <a:pt x="766" y="1"/>
                    <a:pt x="751" y="2"/>
                  </a:cubicBezTo>
                  <a:cubicBezTo>
                    <a:pt x="327" y="2"/>
                    <a:pt x="1" y="329"/>
                    <a:pt x="1" y="753"/>
                  </a:cubicBezTo>
                  <a:cubicBezTo>
                    <a:pt x="1" y="1144"/>
                    <a:pt x="327" y="1470"/>
                    <a:pt x="751" y="1470"/>
                  </a:cubicBezTo>
                  <a:cubicBezTo>
                    <a:pt x="1142" y="1470"/>
                    <a:pt x="1468" y="1144"/>
                    <a:pt x="1468" y="753"/>
                  </a:cubicBezTo>
                  <a:cubicBezTo>
                    <a:pt x="1468" y="347"/>
                    <a:pt x="1139" y="0"/>
                    <a:pt x="7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9" name="Google Shape;9089;p18"/>
            <p:cNvSpPr/>
            <p:nvPr/>
          </p:nvSpPr>
          <p:spPr>
            <a:xfrm>
              <a:off x="1838925" y="886425"/>
              <a:ext cx="3925025" cy="3925025"/>
            </a:xfrm>
            <a:custGeom>
              <a:avLst/>
              <a:gdLst/>
              <a:ahLst/>
              <a:cxnLst/>
              <a:rect l="l" t="t" r="r" b="b"/>
              <a:pathLst>
                <a:path w="157001" h="157001" extrusionOk="0">
                  <a:moveTo>
                    <a:pt x="78321" y="1"/>
                  </a:moveTo>
                  <a:cubicBezTo>
                    <a:pt x="77962" y="1"/>
                    <a:pt x="77669" y="294"/>
                    <a:pt x="77669" y="653"/>
                  </a:cubicBezTo>
                  <a:cubicBezTo>
                    <a:pt x="77669" y="1012"/>
                    <a:pt x="77962" y="1306"/>
                    <a:pt x="78321" y="1306"/>
                  </a:cubicBezTo>
                  <a:cubicBezTo>
                    <a:pt x="78713" y="1306"/>
                    <a:pt x="78973" y="1012"/>
                    <a:pt x="78973" y="653"/>
                  </a:cubicBezTo>
                  <a:cubicBezTo>
                    <a:pt x="78973" y="294"/>
                    <a:pt x="78680" y="1"/>
                    <a:pt x="78321" y="1"/>
                  </a:cubicBezTo>
                  <a:close/>
                  <a:moveTo>
                    <a:pt x="73064" y="161"/>
                  </a:moveTo>
                  <a:cubicBezTo>
                    <a:pt x="73044" y="161"/>
                    <a:pt x="73024" y="162"/>
                    <a:pt x="73004" y="164"/>
                  </a:cubicBezTo>
                  <a:cubicBezTo>
                    <a:pt x="72613" y="164"/>
                    <a:pt x="72352" y="490"/>
                    <a:pt x="72384" y="849"/>
                  </a:cubicBezTo>
                  <a:cubicBezTo>
                    <a:pt x="72384" y="1218"/>
                    <a:pt x="72675" y="1471"/>
                    <a:pt x="73009" y="1471"/>
                  </a:cubicBezTo>
                  <a:cubicBezTo>
                    <a:pt x="73029" y="1471"/>
                    <a:pt x="73049" y="1471"/>
                    <a:pt x="73069" y="1469"/>
                  </a:cubicBezTo>
                  <a:cubicBezTo>
                    <a:pt x="73428" y="1469"/>
                    <a:pt x="73689" y="1175"/>
                    <a:pt x="73689" y="816"/>
                  </a:cubicBezTo>
                  <a:lnTo>
                    <a:pt x="73689" y="784"/>
                  </a:lnTo>
                  <a:cubicBezTo>
                    <a:pt x="73689" y="414"/>
                    <a:pt x="73399" y="161"/>
                    <a:pt x="73064" y="161"/>
                  </a:cubicBezTo>
                  <a:close/>
                  <a:moveTo>
                    <a:pt x="83643" y="161"/>
                  </a:moveTo>
                  <a:cubicBezTo>
                    <a:pt x="83312" y="161"/>
                    <a:pt x="83049" y="414"/>
                    <a:pt x="83018" y="784"/>
                  </a:cubicBezTo>
                  <a:cubicBezTo>
                    <a:pt x="82986" y="1142"/>
                    <a:pt x="83279" y="1436"/>
                    <a:pt x="83638" y="1469"/>
                  </a:cubicBezTo>
                  <a:cubicBezTo>
                    <a:pt x="83658" y="1471"/>
                    <a:pt x="83678" y="1471"/>
                    <a:pt x="83698" y="1471"/>
                  </a:cubicBezTo>
                  <a:cubicBezTo>
                    <a:pt x="84029" y="1471"/>
                    <a:pt x="84292" y="1218"/>
                    <a:pt x="84323" y="849"/>
                  </a:cubicBezTo>
                  <a:lnTo>
                    <a:pt x="84323" y="816"/>
                  </a:lnTo>
                  <a:cubicBezTo>
                    <a:pt x="84323" y="490"/>
                    <a:pt x="84062" y="197"/>
                    <a:pt x="83703" y="164"/>
                  </a:cubicBezTo>
                  <a:cubicBezTo>
                    <a:pt x="83683" y="162"/>
                    <a:pt x="83663" y="161"/>
                    <a:pt x="83643" y="161"/>
                  </a:cubicBezTo>
                  <a:close/>
                  <a:moveTo>
                    <a:pt x="88960" y="683"/>
                  </a:moveTo>
                  <a:cubicBezTo>
                    <a:pt x="88625" y="683"/>
                    <a:pt x="88332" y="934"/>
                    <a:pt x="88270" y="1273"/>
                  </a:cubicBezTo>
                  <a:cubicBezTo>
                    <a:pt x="88238" y="1632"/>
                    <a:pt x="88498" y="1958"/>
                    <a:pt x="88857" y="1991"/>
                  </a:cubicBezTo>
                  <a:cubicBezTo>
                    <a:pt x="88880" y="1993"/>
                    <a:pt x="88903" y="1994"/>
                    <a:pt x="88925" y="1994"/>
                  </a:cubicBezTo>
                  <a:cubicBezTo>
                    <a:pt x="89256" y="1994"/>
                    <a:pt x="89544" y="1772"/>
                    <a:pt x="89575" y="1436"/>
                  </a:cubicBezTo>
                  <a:lnTo>
                    <a:pt x="89575" y="1338"/>
                  </a:lnTo>
                  <a:cubicBezTo>
                    <a:pt x="89575" y="1012"/>
                    <a:pt x="89347" y="718"/>
                    <a:pt x="89020" y="686"/>
                  </a:cubicBezTo>
                  <a:cubicBezTo>
                    <a:pt x="89000" y="684"/>
                    <a:pt x="88980" y="683"/>
                    <a:pt x="88960" y="683"/>
                  </a:cubicBezTo>
                  <a:close/>
                  <a:moveTo>
                    <a:pt x="67748" y="716"/>
                  </a:moveTo>
                  <a:cubicBezTo>
                    <a:pt x="67728" y="716"/>
                    <a:pt x="67707" y="717"/>
                    <a:pt x="67687" y="718"/>
                  </a:cubicBezTo>
                  <a:cubicBezTo>
                    <a:pt x="67328" y="784"/>
                    <a:pt x="67067" y="1110"/>
                    <a:pt x="67132" y="1469"/>
                  </a:cubicBezTo>
                  <a:cubicBezTo>
                    <a:pt x="67162" y="1790"/>
                    <a:pt x="67427" y="2033"/>
                    <a:pt x="67740" y="2033"/>
                  </a:cubicBezTo>
                  <a:cubicBezTo>
                    <a:pt x="67776" y="2033"/>
                    <a:pt x="67813" y="2030"/>
                    <a:pt x="67850" y="2023"/>
                  </a:cubicBezTo>
                  <a:cubicBezTo>
                    <a:pt x="68176" y="1991"/>
                    <a:pt x="68437" y="1730"/>
                    <a:pt x="68437" y="1403"/>
                  </a:cubicBezTo>
                  <a:lnTo>
                    <a:pt x="68437" y="1306"/>
                  </a:lnTo>
                  <a:cubicBezTo>
                    <a:pt x="68376" y="967"/>
                    <a:pt x="68082" y="716"/>
                    <a:pt x="67748" y="716"/>
                  </a:cubicBezTo>
                  <a:close/>
                  <a:moveTo>
                    <a:pt x="94150" y="1588"/>
                  </a:moveTo>
                  <a:cubicBezTo>
                    <a:pt x="93842" y="1588"/>
                    <a:pt x="93576" y="1803"/>
                    <a:pt x="93489" y="2121"/>
                  </a:cubicBezTo>
                  <a:cubicBezTo>
                    <a:pt x="93424" y="2480"/>
                    <a:pt x="93652" y="2806"/>
                    <a:pt x="94044" y="2904"/>
                  </a:cubicBezTo>
                  <a:cubicBezTo>
                    <a:pt x="94070" y="2906"/>
                    <a:pt x="94095" y="2907"/>
                    <a:pt x="94121" y="2907"/>
                  </a:cubicBezTo>
                  <a:cubicBezTo>
                    <a:pt x="94448" y="2907"/>
                    <a:pt x="94734" y="2715"/>
                    <a:pt x="94794" y="2382"/>
                  </a:cubicBezTo>
                  <a:cubicBezTo>
                    <a:pt x="94859" y="2317"/>
                    <a:pt x="94859" y="2252"/>
                    <a:pt x="94794" y="2252"/>
                  </a:cubicBezTo>
                  <a:cubicBezTo>
                    <a:pt x="94794" y="1925"/>
                    <a:pt x="94598" y="1664"/>
                    <a:pt x="94272" y="1599"/>
                  </a:cubicBezTo>
                  <a:cubicBezTo>
                    <a:pt x="94231" y="1592"/>
                    <a:pt x="94190" y="1588"/>
                    <a:pt x="94150" y="1588"/>
                  </a:cubicBezTo>
                  <a:close/>
                  <a:moveTo>
                    <a:pt x="62555" y="1611"/>
                  </a:moveTo>
                  <a:cubicBezTo>
                    <a:pt x="62505" y="1611"/>
                    <a:pt x="62454" y="1618"/>
                    <a:pt x="62403" y="1632"/>
                  </a:cubicBezTo>
                  <a:cubicBezTo>
                    <a:pt x="62011" y="1664"/>
                    <a:pt x="61783" y="2023"/>
                    <a:pt x="61848" y="2415"/>
                  </a:cubicBezTo>
                  <a:cubicBezTo>
                    <a:pt x="61932" y="2722"/>
                    <a:pt x="62183" y="2957"/>
                    <a:pt x="62479" y="2957"/>
                  </a:cubicBezTo>
                  <a:cubicBezTo>
                    <a:pt x="62528" y="2957"/>
                    <a:pt x="62579" y="2951"/>
                    <a:pt x="62631" y="2937"/>
                  </a:cubicBezTo>
                  <a:cubicBezTo>
                    <a:pt x="62957" y="2839"/>
                    <a:pt x="63153" y="2610"/>
                    <a:pt x="63153" y="2284"/>
                  </a:cubicBezTo>
                  <a:lnTo>
                    <a:pt x="63153" y="2154"/>
                  </a:lnTo>
                  <a:cubicBezTo>
                    <a:pt x="63097" y="1847"/>
                    <a:pt x="62850" y="1611"/>
                    <a:pt x="62555" y="1611"/>
                  </a:cubicBezTo>
                  <a:close/>
                  <a:moveTo>
                    <a:pt x="99317" y="2769"/>
                  </a:moveTo>
                  <a:cubicBezTo>
                    <a:pt x="99036" y="2769"/>
                    <a:pt x="98787" y="2973"/>
                    <a:pt x="98709" y="3263"/>
                  </a:cubicBezTo>
                  <a:cubicBezTo>
                    <a:pt x="98611" y="3622"/>
                    <a:pt x="98806" y="3980"/>
                    <a:pt x="99165" y="4078"/>
                  </a:cubicBezTo>
                  <a:cubicBezTo>
                    <a:pt x="99240" y="4106"/>
                    <a:pt x="99316" y="4119"/>
                    <a:pt x="99391" y="4119"/>
                  </a:cubicBezTo>
                  <a:cubicBezTo>
                    <a:pt x="99673" y="4119"/>
                    <a:pt x="99929" y="3931"/>
                    <a:pt x="99981" y="3622"/>
                  </a:cubicBezTo>
                  <a:cubicBezTo>
                    <a:pt x="99981" y="3589"/>
                    <a:pt x="99981" y="3524"/>
                    <a:pt x="100013" y="3458"/>
                  </a:cubicBezTo>
                  <a:cubicBezTo>
                    <a:pt x="100013" y="3198"/>
                    <a:pt x="99818" y="2904"/>
                    <a:pt x="99524" y="2806"/>
                  </a:cubicBezTo>
                  <a:cubicBezTo>
                    <a:pt x="99454" y="2781"/>
                    <a:pt x="99385" y="2769"/>
                    <a:pt x="99317" y="2769"/>
                  </a:cubicBezTo>
                  <a:close/>
                  <a:moveTo>
                    <a:pt x="57322" y="2924"/>
                  </a:moveTo>
                  <a:cubicBezTo>
                    <a:pt x="57276" y="2924"/>
                    <a:pt x="57230" y="2928"/>
                    <a:pt x="57183" y="2937"/>
                  </a:cubicBezTo>
                  <a:cubicBezTo>
                    <a:pt x="56857" y="3034"/>
                    <a:pt x="56629" y="3393"/>
                    <a:pt x="56727" y="3752"/>
                  </a:cubicBezTo>
                  <a:cubicBezTo>
                    <a:pt x="56784" y="4036"/>
                    <a:pt x="57088" y="4221"/>
                    <a:pt x="57402" y="4221"/>
                  </a:cubicBezTo>
                  <a:cubicBezTo>
                    <a:pt x="57449" y="4221"/>
                    <a:pt x="57496" y="4217"/>
                    <a:pt x="57542" y="4209"/>
                  </a:cubicBezTo>
                  <a:cubicBezTo>
                    <a:pt x="57836" y="4111"/>
                    <a:pt x="58032" y="3850"/>
                    <a:pt x="58032" y="3556"/>
                  </a:cubicBezTo>
                  <a:cubicBezTo>
                    <a:pt x="58032" y="3524"/>
                    <a:pt x="57999" y="3426"/>
                    <a:pt x="57999" y="3393"/>
                  </a:cubicBezTo>
                  <a:cubicBezTo>
                    <a:pt x="57914" y="3109"/>
                    <a:pt x="57631" y="2924"/>
                    <a:pt x="57322" y="2924"/>
                  </a:cubicBezTo>
                  <a:close/>
                  <a:moveTo>
                    <a:pt x="104444" y="4412"/>
                  </a:moveTo>
                  <a:cubicBezTo>
                    <a:pt x="104135" y="4412"/>
                    <a:pt x="103872" y="4592"/>
                    <a:pt x="103765" y="4861"/>
                  </a:cubicBezTo>
                  <a:cubicBezTo>
                    <a:pt x="103634" y="5220"/>
                    <a:pt x="103862" y="5579"/>
                    <a:pt x="104189" y="5709"/>
                  </a:cubicBezTo>
                  <a:cubicBezTo>
                    <a:pt x="104259" y="5735"/>
                    <a:pt x="104329" y="5747"/>
                    <a:pt x="104398" y="5747"/>
                  </a:cubicBezTo>
                  <a:cubicBezTo>
                    <a:pt x="104679" y="5747"/>
                    <a:pt x="104932" y="5548"/>
                    <a:pt x="105037" y="5285"/>
                  </a:cubicBezTo>
                  <a:cubicBezTo>
                    <a:pt x="105037" y="5220"/>
                    <a:pt x="105069" y="5155"/>
                    <a:pt x="105069" y="5057"/>
                  </a:cubicBezTo>
                  <a:cubicBezTo>
                    <a:pt x="105069" y="4829"/>
                    <a:pt x="104906" y="4535"/>
                    <a:pt x="104645" y="4437"/>
                  </a:cubicBezTo>
                  <a:cubicBezTo>
                    <a:pt x="104577" y="4420"/>
                    <a:pt x="104509" y="4412"/>
                    <a:pt x="104444" y="4412"/>
                  </a:cubicBezTo>
                  <a:close/>
                  <a:moveTo>
                    <a:pt x="52299" y="4490"/>
                  </a:moveTo>
                  <a:cubicBezTo>
                    <a:pt x="52218" y="4490"/>
                    <a:pt x="52137" y="4505"/>
                    <a:pt x="52062" y="4535"/>
                  </a:cubicBezTo>
                  <a:cubicBezTo>
                    <a:pt x="51703" y="4665"/>
                    <a:pt x="51540" y="5057"/>
                    <a:pt x="51671" y="5383"/>
                  </a:cubicBezTo>
                  <a:cubicBezTo>
                    <a:pt x="51776" y="5673"/>
                    <a:pt x="52052" y="5835"/>
                    <a:pt x="52326" y="5835"/>
                  </a:cubicBezTo>
                  <a:cubicBezTo>
                    <a:pt x="52391" y="5835"/>
                    <a:pt x="52456" y="5826"/>
                    <a:pt x="52519" y="5807"/>
                  </a:cubicBezTo>
                  <a:cubicBezTo>
                    <a:pt x="52780" y="5709"/>
                    <a:pt x="52975" y="5416"/>
                    <a:pt x="52975" y="5155"/>
                  </a:cubicBezTo>
                  <a:cubicBezTo>
                    <a:pt x="52975" y="5089"/>
                    <a:pt x="52975" y="5024"/>
                    <a:pt x="52943" y="4926"/>
                  </a:cubicBezTo>
                  <a:cubicBezTo>
                    <a:pt x="52843" y="4651"/>
                    <a:pt x="52569" y="4490"/>
                    <a:pt x="52299" y="4490"/>
                  </a:cubicBezTo>
                  <a:close/>
                  <a:moveTo>
                    <a:pt x="109371" y="6396"/>
                  </a:moveTo>
                  <a:cubicBezTo>
                    <a:pt x="109132" y="6396"/>
                    <a:pt x="108907" y="6547"/>
                    <a:pt x="108788" y="6786"/>
                  </a:cubicBezTo>
                  <a:cubicBezTo>
                    <a:pt x="108625" y="7112"/>
                    <a:pt x="108788" y="7471"/>
                    <a:pt x="109114" y="7634"/>
                  </a:cubicBezTo>
                  <a:cubicBezTo>
                    <a:pt x="109202" y="7678"/>
                    <a:pt x="109291" y="7698"/>
                    <a:pt x="109379" y="7698"/>
                  </a:cubicBezTo>
                  <a:cubicBezTo>
                    <a:pt x="109619" y="7698"/>
                    <a:pt x="109843" y="7546"/>
                    <a:pt x="109962" y="7308"/>
                  </a:cubicBezTo>
                  <a:cubicBezTo>
                    <a:pt x="110028" y="7177"/>
                    <a:pt x="110028" y="7112"/>
                    <a:pt x="110060" y="7047"/>
                  </a:cubicBezTo>
                  <a:cubicBezTo>
                    <a:pt x="110060" y="6818"/>
                    <a:pt x="109897" y="6557"/>
                    <a:pt x="109636" y="6460"/>
                  </a:cubicBezTo>
                  <a:cubicBezTo>
                    <a:pt x="109549" y="6416"/>
                    <a:pt x="109459" y="6396"/>
                    <a:pt x="109371" y="6396"/>
                  </a:cubicBezTo>
                  <a:close/>
                  <a:moveTo>
                    <a:pt x="47341" y="6461"/>
                  </a:moveTo>
                  <a:cubicBezTo>
                    <a:pt x="47251" y="6461"/>
                    <a:pt x="47159" y="6481"/>
                    <a:pt x="47071" y="6525"/>
                  </a:cubicBezTo>
                  <a:cubicBezTo>
                    <a:pt x="46745" y="6688"/>
                    <a:pt x="46582" y="7112"/>
                    <a:pt x="46745" y="7438"/>
                  </a:cubicBezTo>
                  <a:cubicBezTo>
                    <a:pt x="46864" y="7677"/>
                    <a:pt x="47106" y="7828"/>
                    <a:pt x="47355" y="7828"/>
                  </a:cubicBezTo>
                  <a:cubicBezTo>
                    <a:pt x="47446" y="7828"/>
                    <a:pt x="47538" y="7808"/>
                    <a:pt x="47626" y="7764"/>
                  </a:cubicBezTo>
                  <a:cubicBezTo>
                    <a:pt x="47887" y="7634"/>
                    <a:pt x="48050" y="7373"/>
                    <a:pt x="47952" y="7145"/>
                  </a:cubicBezTo>
                  <a:cubicBezTo>
                    <a:pt x="47952" y="7014"/>
                    <a:pt x="47952" y="6916"/>
                    <a:pt x="47919" y="6851"/>
                  </a:cubicBezTo>
                  <a:cubicBezTo>
                    <a:pt x="47824" y="6612"/>
                    <a:pt x="47588" y="6461"/>
                    <a:pt x="47341" y="6461"/>
                  </a:cubicBezTo>
                  <a:close/>
                  <a:moveTo>
                    <a:pt x="114162" y="8607"/>
                  </a:moveTo>
                  <a:cubicBezTo>
                    <a:pt x="113912" y="8607"/>
                    <a:pt x="113666" y="8740"/>
                    <a:pt x="113551" y="8971"/>
                  </a:cubicBezTo>
                  <a:cubicBezTo>
                    <a:pt x="113387" y="9297"/>
                    <a:pt x="113518" y="9722"/>
                    <a:pt x="113844" y="9885"/>
                  </a:cubicBezTo>
                  <a:cubicBezTo>
                    <a:pt x="113937" y="9922"/>
                    <a:pt x="114039" y="9941"/>
                    <a:pt x="114139" y="9941"/>
                  </a:cubicBezTo>
                  <a:cubicBezTo>
                    <a:pt x="114391" y="9941"/>
                    <a:pt x="114641" y="9824"/>
                    <a:pt x="114757" y="9591"/>
                  </a:cubicBezTo>
                  <a:cubicBezTo>
                    <a:pt x="114790" y="9493"/>
                    <a:pt x="114823" y="9428"/>
                    <a:pt x="114823" y="9297"/>
                  </a:cubicBezTo>
                  <a:cubicBezTo>
                    <a:pt x="114823" y="9069"/>
                    <a:pt x="114692" y="8808"/>
                    <a:pt x="114464" y="8678"/>
                  </a:cubicBezTo>
                  <a:cubicBezTo>
                    <a:pt x="114369" y="8630"/>
                    <a:pt x="114265" y="8607"/>
                    <a:pt x="114162" y="8607"/>
                  </a:cubicBezTo>
                  <a:close/>
                  <a:moveTo>
                    <a:pt x="42578" y="8738"/>
                  </a:moveTo>
                  <a:cubicBezTo>
                    <a:pt x="42475" y="8738"/>
                    <a:pt x="42371" y="8761"/>
                    <a:pt x="42276" y="8808"/>
                  </a:cubicBezTo>
                  <a:cubicBezTo>
                    <a:pt x="41950" y="8971"/>
                    <a:pt x="41852" y="9395"/>
                    <a:pt x="42015" y="9722"/>
                  </a:cubicBezTo>
                  <a:cubicBezTo>
                    <a:pt x="42130" y="9928"/>
                    <a:pt x="42357" y="10054"/>
                    <a:pt x="42595" y="10054"/>
                  </a:cubicBezTo>
                  <a:cubicBezTo>
                    <a:pt x="42696" y="10054"/>
                    <a:pt x="42799" y="10031"/>
                    <a:pt x="42896" y="9982"/>
                  </a:cubicBezTo>
                  <a:cubicBezTo>
                    <a:pt x="43092" y="9917"/>
                    <a:pt x="43222" y="9656"/>
                    <a:pt x="43255" y="9428"/>
                  </a:cubicBezTo>
                  <a:cubicBezTo>
                    <a:pt x="43255" y="9297"/>
                    <a:pt x="43222" y="9167"/>
                    <a:pt x="43189" y="9102"/>
                  </a:cubicBezTo>
                  <a:cubicBezTo>
                    <a:pt x="43074" y="8871"/>
                    <a:pt x="42828" y="8738"/>
                    <a:pt x="42578" y="8738"/>
                  </a:cubicBezTo>
                  <a:close/>
                  <a:moveTo>
                    <a:pt x="118799" y="11228"/>
                  </a:moveTo>
                  <a:cubicBezTo>
                    <a:pt x="118585" y="11228"/>
                    <a:pt x="118371" y="11343"/>
                    <a:pt x="118248" y="11548"/>
                  </a:cubicBezTo>
                  <a:cubicBezTo>
                    <a:pt x="118052" y="11842"/>
                    <a:pt x="118117" y="12233"/>
                    <a:pt x="118444" y="12429"/>
                  </a:cubicBezTo>
                  <a:cubicBezTo>
                    <a:pt x="118552" y="12514"/>
                    <a:pt x="118679" y="12553"/>
                    <a:pt x="118805" y="12553"/>
                  </a:cubicBezTo>
                  <a:cubicBezTo>
                    <a:pt x="119020" y="12553"/>
                    <a:pt x="119234" y="12439"/>
                    <a:pt x="119357" y="12233"/>
                  </a:cubicBezTo>
                  <a:cubicBezTo>
                    <a:pt x="119422" y="12168"/>
                    <a:pt x="119422" y="12038"/>
                    <a:pt x="119487" y="11907"/>
                  </a:cubicBezTo>
                  <a:cubicBezTo>
                    <a:pt x="119487" y="11646"/>
                    <a:pt x="119357" y="11450"/>
                    <a:pt x="119161" y="11353"/>
                  </a:cubicBezTo>
                  <a:cubicBezTo>
                    <a:pt x="119052" y="11268"/>
                    <a:pt x="118926" y="11228"/>
                    <a:pt x="118799" y="11228"/>
                  </a:cubicBezTo>
                  <a:close/>
                  <a:moveTo>
                    <a:pt x="37967" y="11399"/>
                  </a:moveTo>
                  <a:cubicBezTo>
                    <a:pt x="37849" y="11399"/>
                    <a:pt x="37726" y="11435"/>
                    <a:pt x="37611" y="11516"/>
                  </a:cubicBezTo>
                  <a:cubicBezTo>
                    <a:pt x="37318" y="11679"/>
                    <a:pt x="37187" y="12070"/>
                    <a:pt x="37383" y="12396"/>
                  </a:cubicBezTo>
                  <a:cubicBezTo>
                    <a:pt x="37489" y="12587"/>
                    <a:pt x="37704" y="12708"/>
                    <a:pt x="37931" y="12708"/>
                  </a:cubicBezTo>
                  <a:cubicBezTo>
                    <a:pt x="38055" y="12708"/>
                    <a:pt x="38182" y="12672"/>
                    <a:pt x="38297" y="12592"/>
                  </a:cubicBezTo>
                  <a:cubicBezTo>
                    <a:pt x="38492" y="12494"/>
                    <a:pt x="38623" y="12266"/>
                    <a:pt x="38557" y="12038"/>
                  </a:cubicBezTo>
                  <a:cubicBezTo>
                    <a:pt x="38557" y="11940"/>
                    <a:pt x="38557" y="11842"/>
                    <a:pt x="38492" y="11711"/>
                  </a:cubicBezTo>
                  <a:cubicBezTo>
                    <a:pt x="38387" y="11521"/>
                    <a:pt x="38185" y="11399"/>
                    <a:pt x="37967" y="11399"/>
                  </a:cubicBezTo>
                  <a:close/>
                  <a:moveTo>
                    <a:pt x="123244" y="14162"/>
                  </a:moveTo>
                  <a:cubicBezTo>
                    <a:pt x="123031" y="14162"/>
                    <a:pt x="122826" y="14269"/>
                    <a:pt x="122684" y="14451"/>
                  </a:cubicBezTo>
                  <a:cubicBezTo>
                    <a:pt x="122488" y="14778"/>
                    <a:pt x="122586" y="15169"/>
                    <a:pt x="122847" y="15365"/>
                  </a:cubicBezTo>
                  <a:cubicBezTo>
                    <a:pt x="122971" y="15451"/>
                    <a:pt x="123108" y="15491"/>
                    <a:pt x="123242" y="15491"/>
                  </a:cubicBezTo>
                  <a:cubicBezTo>
                    <a:pt x="123462" y="15491"/>
                    <a:pt x="123672" y="15384"/>
                    <a:pt x="123793" y="15202"/>
                  </a:cubicBezTo>
                  <a:cubicBezTo>
                    <a:pt x="123891" y="15104"/>
                    <a:pt x="123924" y="14973"/>
                    <a:pt x="123924" y="14810"/>
                  </a:cubicBezTo>
                  <a:cubicBezTo>
                    <a:pt x="123924" y="14614"/>
                    <a:pt x="123793" y="14386"/>
                    <a:pt x="123630" y="14288"/>
                  </a:cubicBezTo>
                  <a:cubicBezTo>
                    <a:pt x="123507" y="14202"/>
                    <a:pt x="123374" y="14162"/>
                    <a:pt x="123244" y="14162"/>
                  </a:cubicBezTo>
                  <a:close/>
                  <a:moveTo>
                    <a:pt x="33498" y="14283"/>
                  </a:moveTo>
                  <a:cubicBezTo>
                    <a:pt x="33373" y="14283"/>
                    <a:pt x="33249" y="14315"/>
                    <a:pt x="33143" y="14386"/>
                  </a:cubicBezTo>
                  <a:cubicBezTo>
                    <a:pt x="32816" y="14614"/>
                    <a:pt x="32784" y="15039"/>
                    <a:pt x="32979" y="15332"/>
                  </a:cubicBezTo>
                  <a:cubicBezTo>
                    <a:pt x="33140" y="15513"/>
                    <a:pt x="33350" y="15607"/>
                    <a:pt x="33557" y="15607"/>
                  </a:cubicBezTo>
                  <a:cubicBezTo>
                    <a:pt x="33685" y="15607"/>
                    <a:pt x="33813" y="15570"/>
                    <a:pt x="33925" y="15495"/>
                  </a:cubicBezTo>
                  <a:cubicBezTo>
                    <a:pt x="34089" y="15365"/>
                    <a:pt x="34186" y="15169"/>
                    <a:pt x="34219" y="14941"/>
                  </a:cubicBezTo>
                  <a:cubicBezTo>
                    <a:pt x="34219" y="14810"/>
                    <a:pt x="34186" y="14680"/>
                    <a:pt x="34089" y="14549"/>
                  </a:cubicBezTo>
                  <a:cubicBezTo>
                    <a:pt x="33943" y="14383"/>
                    <a:pt x="33718" y="14283"/>
                    <a:pt x="33498" y="14283"/>
                  </a:cubicBezTo>
                  <a:close/>
                  <a:moveTo>
                    <a:pt x="127497" y="17335"/>
                  </a:moveTo>
                  <a:cubicBezTo>
                    <a:pt x="127309" y="17335"/>
                    <a:pt x="127118" y="17418"/>
                    <a:pt x="126990" y="17583"/>
                  </a:cubicBezTo>
                  <a:cubicBezTo>
                    <a:pt x="126729" y="17876"/>
                    <a:pt x="126762" y="18268"/>
                    <a:pt x="127055" y="18529"/>
                  </a:cubicBezTo>
                  <a:cubicBezTo>
                    <a:pt x="127184" y="18629"/>
                    <a:pt x="127331" y="18679"/>
                    <a:pt x="127478" y="18679"/>
                  </a:cubicBezTo>
                  <a:cubicBezTo>
                    <a:pt x="127666" y="18679"/>
                    <a:pt x="127854" y="18596"/>
                    <a:pt x="128001" y="18431"/>
                  </a:cubicBezTo>
                  <a:cubicBezTo>
                    <a:pt x="128066" y="18301"/>
                    <a:pt x="128132" y="18203"/>
                    <a:pt x="128164" y="18040"/>
                  </a:cubicBezTo>
                  <a:cubicBezTo>
                    <a:pt x="128164" y="17811"/>
                    <a:pt x="128066" y="17616"/>
                    <a:pt x="127903" y="17485"/>
                  </a:cubicBezTo>
                  <a:cubicBezTo>
                    <a:pt x="127789" y="17385"/>
                    <a:pt x="127644" y="17335"/>
                    <a:pt x="127497" y="17335"/>
                  </a:cubicBezTo>
                  <a:close/>
                  <a:moveTo>
                    <a:pt x="29310" y="17536"/>
                  </a:moveTo>
                  <a:cubicBezTo>
                    <a:pt x="29157" y="17536"/>
                    <a:pt x="29003" y="17594"/>
                    <a:pt x="28869" y="17713"/>
                  </a:cubicBezTo>
                  <a:cubicBezTo>
                    <a:pt x="28576" y="17942"/>
                    <a:pt x="28543" y="18366"/>
                    <a:pt x="28772" y="18627"/>
                  </a:cubicBezTo>
                  <a:cubicBezTo>
                    <a:pt x="28918" y="18792"/>
                    <a:pt x="29117" y="18874"/>
                    <a:pt x="29309" y="18874"/>
                  </a:cubicBezTo>
                  <a:cubicBezTo>
                    <a:pt x="29458" y="18874"/>
                    <a:pt x="29603" y="18824"/>
                    <a:pt x="29717" y="18725"/>
                  </a:cubicBezTo>
                  <a:cubicBezTo>
                    <a:pt x="29881" y="18561"/>
                    <a:pt x="29978" y="18398"/>
                    <a:pt x="29978" y="18203"/>
                  </a:cubicBezTo>
                  <a:cubicBezTo>
                    <a:pt x="29978" y="18072"/>
                    <a:pt x="29881" y="17909"/>
                    <a:pt x="29815" y="17779"/>
                  </a:cubicBezTo>
                  <a:cubicBezTo>
                    <a:pt x="29673" y="17619"/>
                    <a:pt x="29493" y="17536"/>
                    <a:pt x="29310" y="17536"/>
                  </a:cubicBezTo>
                  <a:close/>
                  <a:moveTo>
                    <a:pt x="131447" y="20873"/>
                  </a:moveTo>
                  <a:cubicBezTo>
                    <a:pt x="131274" y="20873"/>
                    <a:pt x="131104" y="20938"/>
                    <a:pt x="130970" y="21073"/>
                  </a:cubicBezTo>
                  <a:cubicBezTo>
                    <a:pt x="130741" y="21334"/>
                    <a:pt x="130741" y="21791"/>
                    <a:pt x="131002" y="22019"/>
                  </a:cubicBezTo>
                  <a:cubicBezTo>
                    <a:pt x="131129" y="22146"/>
                    <a:pt x="131302" y="22211"/>
                    <a:pt x="131472" y="22211"/>
                  </a:cubicBezTo>
                  <a:cubicBezTo>
                    <a:pt x="131653" y="22211"/>
                    <a:pt x="131831" y="22138"/>
                    <a:pt x="131948" y="21987"/>
                  </a:cubicBezTo>
                  <a:cubicBezTo>
                    <a:pt x="132079" y="21823"/>
                    <a:pt x="132144" y="21693"/>
                    <a:pt x="132111" y="21530"/>
                  </a:cubicBezTo>
                  <a:cubicBezTo>
                    <a:pt x="132111" y="21367"/>
                    <a:pt x="132046" y="21171"/>
                    <a:pt x="131916" y="21041"/>
                  </a:cubicBezTo>
                  <a:cubicBezTo>
                    <a:pt x="131774" y="20930"/>
                    <a:pt x="131609" y="20873"/>
                    <a:pt x="131447" y="20873"/>
                  </a:cubicBezTo>
                  <a:close/>
                  <a:moveTo>
                    <a:pt x="25342" y="21036"/>
                  </a:moveTo>
                  <a:cubicBezTo>
                    <a:pt x="25180" y="21036"/>
                    <a:pt x="25016" y="21093"/>
                    <a:pt x="24890" y="21204"/>
                  </a:cubicBezTo>
                  <a:cubicBezTo>
                    <a:pt x="24596" y="21465"/>
                    <a:pt x="24596" y="21856"/>
                    <a:pt x="24825" y="22150"/>
                  </a:cubicBezTo>
                  <a:cubicBezTo>
                    <a:pt x="24959" y="22301"/>
                    <a:pt x="25128" y="22374"/>
                    <a:pt x="25300" y="22374"/>
                  </a:cubicBezTo>
                  <a:cubicBezTo>
                    <a:pt x="25463" y="22374"/>
                    <a:pt x="25628" y="22309"/>
                    <a:pt x="25770" y="22182"/>
                  </a:cubicBezTo>
                  <a:cubicBezTo>
                    <a:pt x="25901" y="22019"/>
                    <a:pt x="25966" y="21856"/>
                    <a:pt x="25966" y="21693"/>
                  </a:cubicBezTo>
                  <a:cubicBezTo>
                    <a:pt x="25966" y="21530"/>
                    <a:pt x="25934" y="21367"/>
                    <a:pt x="25803" y="21236"/>
                  </a:cubicBezTo>
                  <a:cubicBezTo>
                    <a:pt x="25685" y="21101"/>
                    <a:pt x="25515" y="21036"/>
                    <a:pt x="25342" y="21036"/>
                  </a:cubicBezTo>
                  <a:close/>
                  <a:moveTo>
                    <a:pt x="135273" y="24567"/>
                  </a:moveTo>
                  <a:cubicBezTo>
                    <a:pt x="135110" y="24567"/>
                    <a:pt x="134945" y="24633"/>
                    <a:pt x="134819" y="24759"/>
                  </a:cubicBezTo>
                  <a:cubicBezTo>
                    <a:pt x="134525" y="24988"/>
                    <a:pt x="134525" y="25412"/>
                    <a:pt x="134753" y="25705"/>
                  </a:cubicBezTo>
                  <a:cubicBezTo>
                    <a:pt x="134888" y="25840"/>
                    <a:pt x="135058" y="25905"/>
                    <a:pt x="135231" y="25905"/>
                  </a:cubicBezTo>
                  <a:cubicBezTo>
                    <a:pt x="135393" y="25905"/>
                    <a:pt x="135558" y="25848"/>
                    <a:pt x="135699" y="25738"/>
                  </a:cubicBezTo>
                  <a:cubicBezTo>
                    <a:pt x="135830" y="25607"/>
                    <a:pt x="135895" y="25444"/>
                    <a:pt x="135895" y="25249"/>
                  </a:cubicBezTo>
                  <a:cubicBezTo>
                    <a:pt x="135895" y="25085"/>
                    <a:pt x="135863" y="24922"/>
                    <a:pt x="135732" y="24792"/>
                  </a:cubicBezTo>
                  <a:cubicBezTo>
                    <a:pt x="135615" y="24641"/>
                    <a:pt x="135445" y="24567"/>
                    <a:pt x="135273" y="24567"/>
                  </a:cubicBezTo>
                  <a:close/>
                  <a:moveTo>
                    <a:pt x="21516" y="24763"/>
                  </a:moveTo>
                  <a:cubicBezTo>
                    <a:pt x="21344" y="24763"/>
                    <a:pt x="21175" y="24836"/>
                    <a:pt x="21041" y="24988"/>
                  </a:cubicBezTo>
                  <a:cubicBezTo>
                    <a:pt x="20812" y="25281"/>
                    <a:pt x="20812" y="25705"/>
                    <a:pt x="21073" y="25934"/>
                  </a:cubicBezTo>
                  <a:cubicBezTo>
                    <a:pt x="21216" y="26060"/>
                    <a:pt x="21389" y="26125"/>
                    <a:pt x="21556" y="26125"/>
                  </a:cubicBezTo>
                  <a:cubicBezTo>
                    <a:pt x="21732" y="26125"/>
                    <a:pt x="21902" y="26052"/>
                    <a:pt x="22019" y="25901"/>
                  </a:cubicBezTo>
                  <a:cubicBezTo>
                    <a:pt x="22150" y="25770"/>
                    <a:pt x="22215" y="25607"/>
                    <a:pt x="22182" y="25444"/>
                  </a:cubicBezTo>
                  <a:cubicBezTo>
                    <a:pt x="22182" y="25249"/>
                    <a:pt x="22117" y="25085"/>
                    <a:pt x="21987" y="24955"/>
                  </a:cubicBezTo>
                  <a:cubicBezTo>
                    <a:pt x="21844" y="24828"/>
                    <a:pt x="21679" y="24763"/>
                    <a:pt x="21516" y="24763"/>
                  </a:cubicBezTo>
                  <a:close/>
                  <a:moveTo>
                    <a:pt x="138731" y="28589"/>
                  </a:moveTo>
                  <a:cubicBezTo>
                    <a:pt x="138585" y="28589"/>
                    <a:pt x="138437" y="28639"/>
                    <a:pt x="138309" y="28739"/>
                  </a:cubicBezTo>
                  <a:cubicBezTo>
                    <a:pt x="138015" y="29000"/>
                    <a:pt x="137983" y="29391"/>
                    <a:pt x="138244" y="29685"/>
                  </a:cubicBezTo>
                  <a:cubicBezTo>
                    <a:pt x="138372" y="29850"/>
                    <a:pt x="138563" y="29933"/>
                    <a:pt x="138751" y="29933"/>
                  </a:cubicBezTo>
                  <a:cubicBezTo>
                    <a:pt x="138898" y="29933"/>
                    <a:pt x="139043" y="29883"/>
                    <a:pt x="139157" y="29783"/>
                  </a:cubicBezTo>
                  <a:cubicBezTo>
                    <a:pt x="139320" y="29652"/>
                    <a:pt x="139418" y="29457"/>
                    <a:pt x="139418" y="29228"/>
                  </a:cubicBezTo>
                  <a:cubicBezTo>
                    <a:pt x="139418" y="29098"/>
                    <a:pt x="139320" y="28967"/>
                    <a:pt x="139255" y="28837"/>
                  </a:cubicBezTo>
                  <a:cubicBezTo>
                    <a:pt x="139108" y="28672"/>
                    <a:pt x="138920" y="28589"/>
                    <a:pt x="138731" y="28589"/>
                  </a:cubicBezTo>
                  <a:close/>
                  <a:moveTo>
                    <a:pt x="18026" y="28790"/>
                  </a:moveTo>
                  <a:cubicBezTo>
                    <a:pt x="17847" y="28790"/>
                    <a:pt x="17674" y="28873"/>
                    <a:pt x="17550" y="29032"/>
                  </a:cubicBezTo>
                  <a:cubicBezTo>
                    <a:pt x="17289" y="29326"/>
                    <a:pt x="17322" y="29717"/>
                    <a:pt x="17616" y="29978"/>
                  </a:cubicBezTo>
                  <a:cubicBezTo>
                    <a:pt x="17744" y="30078"/>
                    <a:pt x="17891" y="30128"/>
                    <a:pt x="18038" y="30128"/>
                  </a:cubicBezTo>
                  <a:cubicBezTo>
                    <a:pt x="18227" y="30128"/>
                    <a:pt x="18415" y="30046"/>
                    <a:pt x="18561" y="29881"/>
                  </a:cubicBezTo>
                  <a:cubicBezTo>
                    <a:pt x="18692" y="29717"/>
                    <a:pt x="18725" y="29587"/>
                    <a:pt x="18725" y="29489"/>
                  </a:cubicBezTo>
                  <a:cubicBezTo>
                    <a:pt x="18725" y="29293"/>
                    <a:pt x="18627" y="29065"/>
                    <a:pt x="18464" y="28967"/>
                  </a:cubicBezTo>
                  <a:cubicBezTo>
                    <a:pt x="18330" y="28848"/>
                    <a:pt x="18176" y="28790"/>
                    <a:pt x="18026" y="28790"/>
                  </a:cubicBezTo>
                  <a:close/>
                  <a:moveTo>
                    <a:pt x="141952" y="32788"/>
                  </a:moveTo>
                  <a:cubicBezTo>
                    <a:pt x="141817" y="32788"/>
                    <a:pt x="141682" y="32828"/>
                    <a:pt x="141571" y="32914"/>
                  </a:cubicBezTo>
                  <a:cubicBezTo>
                    <a:pt x="141277" y="33110"/>
                    <a:pt x="141212" y="33567"/>
                    <a:pt x="141408" y="33860"/>
                  </a:cubicBezTo>
                  <a:cubicBezTo>
                    <a:pt x="141533" y="34027"/>
                    <a:pt x="141763" y="34127"/>
                    <a:pt x="141990" y="34127"/>
                  </a:cubicBezTo>
                  <a:cubicBezTo>
                    <a:pt x="142120" y="34127"/>
                    <a:pt x="142247" y="34094"/>
                    <a:pt x="142354" y="34023"/>
                  </a:cubicBezTo>
                  <a:cubicBezTo>
                    <a:pt x="142550" y="33893"/>
                    <a:pt x="142647" y="33664"/>
                    <a:pt x="142647" y="33436"/>
                  </a:cubicBezTo>
                  <a:cubicBezTo>
                    <a:pt x="142647" y="33306"/>
                    <a:pt x="142582" y="33208"/>
                    <a:pt x="142517" y="33077"/>
                  </a:cubicBezTo>
                  <a:cubicBezTo>
                    <a:pt x="142395" y="32895"/>
                    <a:pt x="142173" y="32788"/>
                    <a:pt x="141952" y="32788"/>
                  </a:cubicBezTo>
                  <a:close/>
                  <a:moveTo>
                    <a:pt x="14834" y="33039"/>
                  </a:moveTo>
                  <a:cubicBezTo>
                    <a:pt x="14617" y="33039"/>
                    <a:pt x="14413" y="33139"/>
                    <a:pt x="14288" y="33306"/>
                  </a:cubicBezTo>
                  <a:cubicBezTo>
                    <a:pt x="14060" y="33632"/>
                    <a:pt x="14158" y="34056"/>
                    <a:pt x="14451" y="34252"/>
                  </a:cubicBezTo>
                  <a:cubicBezTo>
                    <a:pt x="14577" y="34327"/>
                    <a:pt x="14712" y="34364"/>
                    <a:pt x="14841" y="34364"/>
                  </a:cubicBezTo>
                  <a:cubicBezTo>
                    <a:pt x="15050" y="34364"/>
                    <a:pt x="15244" y="34269"/>
                    <a:pt x="15365" y="34089"/>
                  </a:cubicBezTo>
                  <a:cubicBezTo>
                    <a:pt x="15463" y="33958"/>
                    <a:pt x="15495" y="33795"/>
                    <a:pt x="15495" y="33664"/>
                  </a:cubicBezTo>
                  <a:cubicBezTo>
                    <a:pt x="15495" y="33469"/>
                    <a:pt x="15365" y="33273"/>
                    <a:pt x="15202" y="33143"/>
                  </a:cubicBezTo>
                  <a:cubicBezTo>
                    <a:pt x="15083" y="33072"/>
                    <a:pt x="14957" y="33039"/>
                    <a:pt x="14834" y="33039"/>
                  </a:cubicBezTo>
                  <a:close/>
                  <a:moveTo>
                    <a:pt x="144878" y="37290"/>
                  </a:moveTo>
                  <a:cubicBezTo>
                    <a:pt x="144763" y="37290"/>
                    <a:pt x="144646" y="37319"/>
                    <a:pt x="144539" y="37383"/>
                  </a:cubicBezTo>
                  <a:cubicBezTo>
                    <a:pt x="144278" y="37546"/>
                    <a:pt x="144148" y="37970"/>
                    <a:pt x="144344" y="38297"/>
                  </a:cubicBezTo>
                  <a:cubicBezTo>
                    <a:pt x="144452" y="38470"/>
                    <a:pt x="144677" y="38586"/>
                    <a:pt x="144912" y="38586"/>
                  </a:cubicBezTo>
                  <a:cubicBezTo>
                    <a:pt x="145029" y="38586"/>
                    <a:pt x="145148" y="38557"/>
                    <a:pt x="145257" y="38492"/>
                  </a:cubicBezTo>
                  <a:cubicBezTo>
                    <a:pt x="145453" y="38329"/>
                    <a:pt x="145583" y="38133"/>
                    <a:pt x="145518" y="37938"/>
                  </a:cubicBezTo>
                  <a:cubicBezTo>
                    <a:pt x="145518" y="37840"/>
                    <a:pt x="145518" y="37709"/>
                    <a:pt x="145453" y="37611"/>
                  </a:cubicBezTo>
                  <a:cubicBezTo>
                    <a:pt x="145343" y="37414"/>
                    <a:pt x="145115" y="37290"/>
                    <a:pt x="144878" y="37290"/>
                  </a:cubicBezTo>
                  <a:close/>
                  <a:moveTo>
                    <a:pt x="11924" y="37534"/>
                  </a:moveTo>
                  <a:cubicBezTo>
                    <a:pt x="11719" y="37534"/>
                    <a:pt x="11507" y="37636"/>
                    <a:pt x="11385" y="37840"/>
                  </a:cubicBezTo>
                  <a:cubicBezTo>
                    <a:pt x="11189" y="38133"/>
                    <a:pt x="11255" y="38525"/>
                    <a:pt x="11581" y="38753"/>
                  </a:cubicBezTo>
                  <a:cubicBezTo>
                    <a:pt x="11674" y="38805"/>
                    <a:pt x="11778" y="38831"/>
                    <a:pt x="11883" y="38831"/>
                  </a:cubicBezTo>
                  <a:cubicBezTo>
                    <a:pt x="12107" y="38831"/>
                    <a:pt x="12339" y="38714"/>
                    <a:pt x="12494" y="38492"/>
                  </a:cubicBezTo>
                  <a:cubicBezTo>
                    <a:pt x="12559" y="38362"/>
                    <a:pt x="12592" y="38264"/>
                    <a:pt x="12592" y="38199"/>
                  </a:cubicBezTo>
                  <a:cubicBezTo>
                    <a:pt x="12592" y="37970"/>
                    <a:pt x="12494" y="37775"/>
                    <a:pt x="12266" y="37644"/>
                  </a:cubicBezTo>
                  <a:cubicBezTo>
                    <a:pt x="12168" y="37571"/>
                    <a:pt x="12047" y="37534"/>
                    <a:pt x="11924" y="37534"/>
                  </a:cubicBezTo>
                  <a:close/>
                  <a:moveTo>
                    <a:pt x="147509" y="41847"/>
                  </a:moveTo>
                  <a:cubicBezTo>
                    <a:pt x="147410" y="41847"/>
                    <a:pt x="147309" y="41870"/>
                    <a:pt x="147214" y="41917"/>
                  </a:cubicBezTo>
                  <a:cubicBezTo>
                    <a:pt x="146888" y="42080"/>
                    <a:pt x="146758" y="42504"/>
                    <a:pt x="146921" y="42831"/>
                  </a:cubicBezTo>
                  <a:cubicBezTo>
                    <a:pt x="147032" y="43053"/>
                    <a:pt x="147249" y="43169"/>
                    <a:pt x="147479" y="43169"/>
                  </a:cubicBezTo>
                  <a:cubicBezTo>
                    <a:pt x="147587" y="43169"/>
                    <a:pt x="147697" y="43144"/>
                    <a:pt x="147801" y="43092"/>
                  </a:cubicBezTo>
                  <a:cubicBezTo>
                    <a:pt x="148062" y="42994"/>
                    <a:pt x="148193" y="42765"/>
                    <a:pt x="148193" y="42537"/>
                  </a:cubicBezTo>
                  <a:cubicBezTo>
                    <a:pt x="148193" y="42407"/>
                    <a:pt x="148128" y="42276"/>
                    <a:pt x="148095" y="42211"/>
                  </a:cubicBezTo>
                  <a:cubicBezTo>
                    <a:pt x="147980" y="41980"/>
                    <a:pt x="147750" y="41847"/>
                    <a:pt x="147509" y="41847"/>
                  </a:cubicBezTo>
                  <a:close/>
                  <a:moveTo>
                    <a:pt x="9301" y="42101"/>
                  </a:moveTo>
                  <a:cubicBezTo>
                    <a:pt x="9071" y="42101"/>
                    <a:pt x="8854" y="42217"/>
                    <a:pt x="8743" y="42439"/>
                  </a:cubicBezTo>
                  <a:cubicBezTo>
                    <a:pt x="8580" y="42765"/>
                    <a:pt x="8678" y="43189"/>
                    <a:pt x="9004" y="43353"/>
                  </a:cubicBezTo>
                  <a:cubicBezTo>
                    <a:pt x="9099" y="43400"/>
                    <a:pt x="9203" y="43423"/>
                    <a:pt x="9306" y="43423"/>
                  </a:cubicBezTo>
                  <a:cubicBezTo>
                    <a:pt x="9555" y="43423"/>
                    <a:pt x="9802" y="43290"/>
                    <a:pt x="9917" y="43059"/>
                  </a:cubicBezTo>
                  <a:cubicBezTo>
                    <a:pt x="9950" y="42994"/>
                    <a:pt x="9982" y="42863"/>
                    <a:pt x="9982" y="42733"/>
                  </a:cubicBezTo>
                  <a:cubicBezTo>
                    <a:pt x="9982" y="42537"/>
                    <a:pt x="9885" y="42276"/>
                    <a:pt x="9624" y="42178"/>
                  </a:cubicBezTo>
                  <a:cubicBezTo>
                    <a:pt x="9520" y="42126"/>
                    <a:pt x="9409" y="42101"/>
                    <a:pt x="9301" y="42101"/>
                  </a:cubicBezTo>
                  <a:close/>
                  <a:moveTo>
                    <a:pt x="149838" y="46616"/>
                  </a:moveTo>
                  <a:cubicBezTo>
                    <a:pt x="149745" y="46616"/>
                    <a:pt x="149650" y="46636"/>
                    <a:pt x="149563" y="46680"/>
                  </a:cubicBezTo>
                  <a:cubicBezTo>
                    <a:pt x="149237" y="46843"/>
                    <a:pt x="149074" y="47267"/>
                    <a:pt x="149237" y="47593"/>
                  </a:cubicBezTo>
                  <a:cubicBezTo>
                    <a:pt x="149332" y="47832"/>
                    <a:pt x="149568" y="47983"/>
                    <a:pt x="149815" y="47983"/>
                  </a:cubicBezTo>
                  <a:cubicBezTo>
                    <a:pt x="149905" y="47983"/>
                    <a:pt x="149997" y="47963"/>
                    <a:pt x="150085" y="47919"/>
                  </a:cubicBezTo>
                  <a:cubicBezTo>
                    <a:pt x="150346" y="47822"/>
                    <a:pt x="150476" y="47593"/>
                    <a:pt x="150476" y="47300"/>
                  </a:cubicBezTo>
                  <a:cubicBezTo>
                    <a:pt x="150476" y="47169"/>
                    <a:pt x="150476" y="47104"/>
                    <a:pt x="150411" y="47006"/>
                  </a:cubicBezTo>
                  <a:cubicBezTo>
                    <a:pt x="150339" y="46767"/>
                    <a:pt x="150093" y="46616"/>
                    <a:pt x="149838" y="46616"/>
                  </a:cubicBezTo>
                  <a:close/>
                  <a:moveTo>
                    <a:pt x="7056" y="46877"/>
                  </a:moveTo>
                  <a:cubicBezTo>
                    <a:pt x="6803" y="46877"/>
                    <a:pt x="6579" y="47028"/>
                    <a:pt x="6460" y="47267"/>
                  </a:cubicBezTo>
                  <a:cubicBezTo>
                    <a:pt x="6296" y="47626"/>
                    <a:pt x="6460" y="47985"/>
                    <a:pt x="6786" y="48148"/>
                  </a:cubicBezTo>
                  <a:cubicBezTo>
                    <a:pt x="6873" y="48191"/>
                    <a:pt x="6963" y="48212"/>
                    <a:pt x="7051" y="48212"/>
                  </a:cubicBezTo>
                  <a:cubicBezTo>
                    <a:pt x="7290" y="48212"/>
                    <a:pt x="7514" y="48060"/>
                    <a:pt x="7634" y="47822"/>
                  </a:cubicBezTo>
                  <a:cubicBezTo>
                    <a:pt x="7666" y="47756"/>
                    <a:pt x="7699" y="47658"/>
                    <a:pt x="7764" y="47561"/>
                  </a:cubicBezTo>
                  <a:cubicBezTo>
                    <a:pt x="7764" y="47300"/>
                    <a:pt x="7601" y="47071"/>
                    <a:pt x="7340" y="46941"/>
                  </a:cubicBezTo>
                  <a:cubicBezTo>
                    <a:pt x="7244" y="46897"/>
                    <a:pt x="7148" y="46877"/>
                    <a:pt x="7056" y="46877"/>
                  </a:cubicBezTo>
                  <a:close/>
                  <a:moveTo>
                    <a:pt x="151749" y="51545"/>
                  </a:moveTo>
                  <a:cubicBezTo>
                    <a:pt x="151682" y="51545"/>
                    <a:pt x="151615" y="51554"/>
                    <a:pt x="151553" y="51573"/>
                  </a:cubicBezTo>
                  <a:cubicBezTo>
                    <a:pt x="151194" y="51703"/>
                    <a:pt x="151031" y="52095"/>
                    <a:pt x="151161" y="52454"/>
                  </a:cubicBezTo>
                  <a:cubicBezTo>
                    <a:pt x="151262" y="52729"/>
                    <a:pt x="151516" y="52890"/>
                    <a:pt x="151777" y="52890"/>
                  </a:cubicBezTo>
                  <a:cubicBezTo>
                    <a:pt x="151855" y="52890"/>
                    <a:pt x="151934" y="52875"/>
                    <a:pt x="152009" y="52845"/>
                  </a:cubicBezTo>
                  <a:cubicBezTo>
                    <a:pt x="152270" y="52780"/>
                    <a:pt x="152466" y="52519"/>
                    <a:pt x="152466" y="52225"/>
                  </a:cubicBezTo>
                  <a:cubicBezTo>
                    <a:pt x="152466" y="52160"/>
                    <a:pt x="152466" y="52062"/>
                    <a:pt x="152433" y="51997"/>
                  </a:cubicBezTo>
                  <a:cubicBezTo>
                    <a:pt x="152328" y="51707"/>
                    <a:pt x="152031" y="51545"/>
                    <a:pt x="151749" y="51545"/>
                  </a:cubicBezTo>
                  <a:close/>
                  <a:moveTo>
                    <a:pt x="5076" y="51829"/>
                  </a:moveTo>
                  <a:cubicBezTo>
                    <a:pt x="4795" y="51829"/>
                    <a:pt x="4542" y="52028"/>
                    <a:pt x="4437" y="52290"/>
                  </a:cubicBezTo>
                  <a:cubicBezTo>
                    <a:pt x="4339" y="52649"/>
                    <a:pt x="4535" y="53008"/>
                    <a:pt x="4861" y="53139"/>
                  </a:cubicBezTo>
                  <a:cubicBezTo>
                    <a:pt x="4931" y="53164"/>
                    <a:pt x="5002" y="53176"/>
                    <a:pt x="5070" y="53176"/>
                  </a:cubicBezTo>
                  <a:cubicBezTo>
                    <a:pt x="5352" y="53176"/>
                    <a:pt x="5604" y="52977"/>
                    <a:pt x="5709" y="52714"/>
                  </a:cubicBezTo>
                  <a:cubicBezTo>
                    <a:pt x="5742" y="52682"/>
                    <a:pt x="5742" y="52617"/>
                    <a:pt x="5742" y="52486"/>
                  </a:cubicBezTo>
                  <a:cubicBezTo>
                    <a:pt x="5742" y="52225"/>
                    <a:pt x="5579" y="51964"/>
                    <a:pt x="5285" y="51866"/>
                  </a:cubicBezTo>
                  <a:cubicBezTo>
                    <a:pt x="5215" y="51841"/>
                    <a:pt x="5145" y="51829"/>
                    <a:pt x="5076" y="51829"/>
                  </a:cubicBezTo>
                  <a:close/>
                  <a:moveTo>
                    <a:pt x="153385" y="56669"/>
                  </a:moveTo>
                  <a:cubicBezTo>
                    <a:pt x="153320" y="56669"/>
                    <a:pt x="153252" y="56677"/>
                    <a:pt x="153184" y="56694"/>
                  </a:cubicBezTo>
                  <a:cubicBezTo>
                    <a:pt x="152857" y="56759"/>
                    <a:pt x="152662" y="57118"/>
                    <a:pt x="152760" y="57510"/>
                  </a:cubicBezTo>
                  <a:cubicBezTo>
                    <a:pt x="152814" y="57756"/>
                    <a:pt x="153076" y="57957"/>
                    <a:pt x="153390" y="57957"/>
                  </a:cubicBezTo>
                  <a:cubicBezTo>
                    <a:pt x="153450" y="57957"/>
                    <a:pt x="153512" y="57949"/>
                    <a:pt x="153575" y="57934"/>
                  </a:cubicBezTo>
                  <a:cubicBezTo>
                    <a:pt x="153901" y="57868"/>
                    <a:pt x="154064" y="57575"/>
                    <a:pt x="154064" y="57281"/>
                  </a:cubicBezTo>
                  <a:cubicBezTo>
                    <a:pt x="154064" y="57249"/>
                    <a:pt x="153999" y="57183"/>
                    <a:pt x="153999" y="57118"/>
                  </a:cubicBezTo>
                  <a:cubicBezTo>
                    <a:pt x="153945" y="56849"/>
                    <a:pt x="153692" y="56669"/>
                    <a:pt x="153385" y="56669"/>
                  </a:cubicBezTo>
                  <a:close/>
                  <a:moveTo>
                    <a:pt x="3488" y="56930"/>
                  </a:moveTo>
                  <a:cubicBezTo>
                    <a:pt x="3180" y="56930"/>
                    <a:pt x="2925" y="57115"/>
                    <a:pt x="2871" y="57412"/>
                  </a:cubicBezTo>
                  <a:cubicBezTo>
                    <a:pt x="2741" y="57771"/>
                    <a:pt x="2937" y="58162"/>
                    <a:pt x="3295" y="58227"/>
                  </a:cubicBezTo>
                  <a:cubicBezTo>
                    <a:pt x="3377" y="58254"/>
                    <a:pt x="3457" y="58268"/>
                    <a:pt x="3534" y="58268"/>
                  </a:cubicBezTo>
                  <a:cubicBezTo>
                    <a:pt x="3824" y="58268"/>
                    <a:pt x="4059" y="58080"/>
                    <a:pt x="4111" y="57771"/>
                  </a:cubicBezTo>
                  <a:cubicBezTo>
                    <a:pt x="4111" y="57705"/>
                    <a:pt x="4176" y="57673"/>
                    <a:pt x="4176" y="57607"/>
                  </a:cubicBezTo>
                  <a:cubicBezTo>
                    <a:pt x="4176" y="57281"/>
                    <a:pt x="3948" y="57053"/>
                    <a:pt x="3687" y="56955"/>
                  </a:cubicBezTo>
                  <a:cubicBezTo>
                    <a:pt x="3619" y="56938"/>
                    <a:pt x="3552" y="56930"/>
                    <a:pt x="3488" y="56930"/>
                  </a:cubicBezTo>
                  <a:close/>
                  <a:moveTo>
                    <a:pt x="154708" y="61804"/>
                  </a:moveTo>
                  <a:cubicBezTo>
                    <a:pt x="154668" y="61804"/>
                    <a:pt x="154628" y="61808"/>
                    <a:pt x="154586" y="61815"/>
                  </a:cubicBezTo>
                  <a:cubicBezTo>
                    <a:pt x="154228" y="61913"/>
                    <a:pt x="153967" y="62239"/>
                    <a:pt x="154064" y="62598"/>
                  </a:cubicBezTo>
                  <a:cubicBezTo>
                    <a:pt x="154120" y="62905"/>
                    <a:pt x="154367" y="63141"/>
                    <a:pt x="154662" y="63141"/>
                  </a:cubicBezTo>
                  <a:cubicBezTo>
                    <a:pt x="154712" y="63141"/>
                    <a:pt x="154763" y="63134"/>
                    <a:pt x="154815" y="63120"/>
                  </a:cubicBezTo>
                  <a:cubicBezTo>
                    <a:pt x="155108" y="63055"/>
                    <a:pt x="155304" y="62761"/>
                    <a:pt x="155369" y="62468"/>
                  </a:cubicBezTo>
                  <a:lnTo>
                    <a:pt x="155369" y="62337"/>
                  </a:lnTo>
                  <a:cubicBezTo>
                    <a:pt x="155283" y="62020"/>
                    <a:pt x="155017" y="61804"/>
                    <a:pt x="154708" y="61804"/>
                  </a:cubicBezTo>
                  <a:close/>
                  <a:moveTo>
                    <a:pt x="2298" y="62105"/>
                  </a:moveTo>
                  <a:cubicBezTo>
                    <a:pt x="1945" y="62105"/>
                    <a:pt x="1660" y="62298"/>
                    <a:pt x="1599" y="62631"/>
                  </a:cubicBezTo>
                  <a:cubicBezTo>
                    <a:pt x="1534" y="62990"/>
                    <a:pt x="1762" y="63316"/>
                    <a:pt x="2121" y="63414"/>
                  </a:cubicBezTo>
                  <a:cubicBezTo>
                    <a:pt x="2147" y="63416"/>
                    <a:pt x="2173" y="63417"/>
                    <a:pt x="2198" y="63417"/>
                  </a:cubicBezTo>
                  <a:cubicBezTo>
                    <a:pt x="2526" y="63417"/>
                    <a:pt x="2813" y="63225"/>
                    <a:pt x="2904" y="62892"/>
                  </a:cubicBezTo>
                  <a:lnTo>
                    <a:pt x="2904" y="62761"/>
                  </a:lnTo>
                  <a:cubicBezTo>
                    <a:pt x="2904" y="62435"/>
                    <a:pt x="2708" y="62174"/>
                    <a:pt x="2382" y="62109"/>
                  </a:cubicBezTo>
                  <a:cubicBezTo>
                    <a:pt x="2354" y="62107"/>
                    <a:pt x="2326" y="62105"/>
                    <a:pt x="2298" y="62105"/>
                  </a:cubicBezTo>
                  <a:close/>
                  <a:moveTo>
                    <a:pt x="155573" y="67032"/>
                  </a:moveTo>
                  <a:cubicBezTo>
                    <a:pt x="155549" y="67032"/>
                    <a:pt x="155525" y="67033"/>
                    <a:pt x="155500" y="67035"/>
                  </a:cubicBezTo>
                  <a:cubicBezTo>
                    <a:pt x="155141" y="67067"/>
                    <a:pt x="154913" y="67393"/>
                    <a:pt x="154945" y="67785"/>
                  </a:cubicBezTo>
                  <a:cubicBezTo>
                    <a:pt x="154976" y="68121"/>
                    <a:pt x="155264" y="68342"/>
                    <a:pt x="155622" y="68342"/>
                  </a:cubicBezTo>
                  <a:cubicBezTo>
                    <a:pt x="155646" y="68342"/>
                    <a:pt x="155671" y="68341"/>
                    <a:pt x="155695" y="68339"/>
                  </a:cubicBezTo>
                  <a:cubicBezTo>
                    <a:pt x="156022" y="68307"/>
                    <a:pt x="156250" y="68013"/>
                    <a:pt x="156250" y="67687"/>
                  </a:cubicBezTo>
                  <a:lnTo>
                    <a:pt x="156250" y="67589"/>
                  </a:lnTo>
                  <a:cubicBezTo>
                    <a:pt x="156219" y="67253"/>
                    <a:pt x="155931" y="67032"/>
                    <a:pt x="155573" y="67032"/>
                  </a:cubicBezTo>
                  <a:close/>
                  <a:moveTo>
                    <a:pt x="1368" y="67325"/>
                  </a:moveTo>
                  <a:cubicBezTo>
                    <a:pt x="1033" y="67325"/>
                    <a:pt x="716" y="67547"/>
                    <a:pt x="686" y="67883"/>
                  </a:cubicBezTo>
                  <a:cubicBezTo>
                    <a:pt x="653" y="68274"/>
                    <a:pt x="914" y="68600"/>
                    <a:pt x="1273" y="68633"/>
                  </a:cubicBezTo>
                  <a:cubicBezTo>
                    <a:pt x="1296" y="68635"/>
                    <a:pt x="1318" y="68636"/>
                    <a:pt x="1341" y="68636"/>
                  </a:cubicBezTo>
                  <a:cubicBezTo>
                    <a:pt x="1672" y="68636"/>
                    <a:pt x="1960" y="68413"/>
                    <a:pt x="1991" y="68046"/>
                  </a:cubicBezTo>
                  <a:lnTo>
                    <a:pt x="1991" y="67981"/>
                  </a:lnTo>
                  <a:cubicBezTo>
                    <a:pt x="1991" y="67654"/>
                    <a:pt x="1762" y="67361"/>
                    <a:pt x="1436" y="67328"/>
                  </a:cubicBezTo>
                  <a:cubicBezTo>
                    <a:pt x="1413" y="67326"/>
                    <a:pt x="1390" y="67325"/>
                    <a:pt x="1368" y="67325"/>
                  </a:cubicBezTo>
                  <a:close/>
                  <a:moveTo>
                    <a:pt x="156188" y="72343"/>
                  </a:moveTo>
                  <a:cubicBezTo>
                    <a:pt x="156154" y="72343"/>
                    <a:pt x="156121" y="72345"/>
                    <a:pt x="156087" y="72352"/>
                  </a:cubicBezTo>
                  <a:cubicBezTo>
                    <a:pt x="155728" y="72352"/>
                    <a:pt x="155434" y="72678"/>
                    <a:pt x="155467" y="73037"/>
                  </a:cubicBezTo>
                  <a:cubicBezTo>
                    <a:pt x="155467" y="73377"/>
                    <a:pt x="155761" y="73659"/>
                    <a:pt x="156125" y="73659"/>
                  </a:cubicBezTo>
                  <a:cubicBezTo>
                    <a:pt x="156145" y="73659"/>
                    <a:pt x="156165" y="73658"/>
                    <a:pt x="156185" y="73656"/>
                  </a:cubicBezTo>
                  <a:cubicBezTo>
                    <a:pt x="156544" y="73591"/>
                    <a:pt x="156772" y="73330"/>
                    <a:pt x="156772" y="73004"/>
                  </a:cubicBezTo>
                  <a:lnTo>
                    <a:pt x="156772" y="72939"/>
                  </a:lnTo>
                  <a:cubicBezTo>
                    <a:pt x="156772" y="72614"/>
                    <a:pt x="156504" y="72343"/>
                    <a:pt x="156188" y="72343"/>
                  </a:cubicBezTo>
                  <a:close/>
                  <a:moveTo>
                    <a:pt x="795" y="72610"/>
                  </a:moveTo>
                  <a:cubicBezTo>
                    <a:pt x="461" y="72610"/>
                    <a:pt x="195" y="72892"/>
                    <a:pt x="164" y="73232"/>
                  </a:cubicBezTo>
                  <a:cubicBezTo>
                    <a:pt x="131" y="73591"/>
                    <a:pt x="392" y="73885"/>
                    <a:pt x="784" y="73917"/>
                  </a:cubicBezTo>
                  <a:cubicBezTo>
                    <a:pt x="818" y="73924"/>
                    <a:pt x="851" y="73927"/>
                    <a:pt x="884" y="73927"/>
                  </a:cubicBezTo>
                  <a:cubicBezTo>
                    <a:pt x="1196" y="73927"/>
                    <a:pt x="1439" y="73655"/>
                    <a:pt x="1469" y="73330"/>
                  </a:cubicBezTo>
                  <a:lnTo>
                    <a:pt x="1469" y="73265"/>
                  </a:lnTo>
                  <a:cubicBezTo>
                    <a:pt x="1469" y="72939"/>
                    <a:pt x="1240" y="72678"/>
                    <a:pt x="849" y="72613"/>
                  </a:cubicBezTo>
                  <a:cubicBezTo>
                    <a:pt x="831" y="72611"/>
                    <a:pt x="812" y="72610"/>
                    <a:pt x="795" y="72610"/>
                  </a:cubicBezTo>
                  <a:close/>
                  <a:moveTo>
                    <a:pt x="156348" y="77669"/>
                  </a:moveTo>
                  <a:cubicBezTo>
                    <a:pt x="155956" y="77669"/>
                    <a:pt x="155695" y="77962"/>
                    <a:pt x="155695" y="78321"/>
                  </a:cubicBezTo>
                  <a:lnTo>
                    <a:pt x="155695" y="78419"/>
                  </a:lnTo>
                  <a:lnTo>
                    <a:pt x="155695" y="78484"/>
                  </a:lnTo>
                  <a:cubicBezTo>
                    <a:pt x="155695" y="78876"/>
                    <a:pt x="155956" y="79137"/>
                    <a:pt x="156348" y="79137"/>
                  </a:cubicBezTo>
                  <a:cubicBezTo>
                    <a:pt x="156707" y="79137"/>
                    <a:pt x="157000" y="78876"/>
                    <a:pt x="157000" y="78484"/>
                  </a:cubicBezTo>
                  <a:lnTo>
                    <a:pt x="157000" y="78419"/>
                  </a:lnTo>
                  <a:lnTo>
                    <a:pt x="157000" y="78321"/>
                  </a:lnTo>
                  <a:cubicBezTo>
                    <a:pt x="157000" y="77962"/>
                    <a:pt x="156707" y="77669"/>
                    <a:pt x="156348" y="77669"/>
                  </a:cubicBezTo>
                  <a:close/>
                  <a:moveTo>
                    <a:pt x="653" y="77930"/>
                  </a:moveTo>
                  <a:cubicBezTo>
                    <a:pt x="294" y="77930"/>
                    <a:pt x="1" y="78191"/>
                    <a:pt x="1" y="78582"/>
                  </a:cubicBezTo>
                  <a:cubicBezTo>
                    <a:pt x="1" y="78941"/>
                    <a:pt x="294" y="79234"/>
                    <a:pt x="653" y="79234"/>
                  </a:cubicBezTo>
                  <a:cubicBezTo>
                    <a:pt x="1012" y="79234"/>
                    <a:pt x="1306" y="78941"/>
                    <a:pt x="1306" y="78582"/>
                  </a:cubicBezTo>
                  <a:cubicBezTo>
                    <a:pt x="1306" y="78191"/>
                    <a:pt x="1012" y="77930"/>
                    <a:pt x="653" y="77930"/>
                  </a:cubicBezTo>
                  <a:close/>
                  <a:moveTo>
                    <a:pt x="156118" y="83140"/>
                  </a:moveTo>
                  <a:cubicBezTo>
                    <a:pt x="155806" y="83140"/>
                    <a:pt x="155562" y="83414"/>
                    <a:pt x="155532" y="83769"/>
                  </a:cubicBezTo>
                  <a:cubicBezTo>
                    <a:pt x="155467" y="84127"/>
                    <a:pt x="155761" y="84388"/>
                    <a:pt x="156119" y="84454"/>
                  </a:cubicBezTo>
                  <a:cubicBezTo>
                    <a:pt x="156139" y="84455"/>
                    <a:pt x="156159" y="84456"/>
                    <a:pt x="156178" y="84456"/>
                  </a:cubicBezTo>
                  <a:cubicBezTo>
                    <a:pt x="156537" y="84456"/>
                    <a:pt x="156775" y="84174"/>
                    <a:pt x="156837" y="83834"/>
                  </a:cubicBezTo>
                  <a:lnTo>
                    <a:pt x="156837" y="83801"/>
                  </a:lnTo>
                  <a:cubicBezTo>
                    <a:pt x="156837" y="83475"/>
                    <a:pt x="156576" y="83181"/>
                    <a:pt x="156217" y="83149"/>
                  </a:cubicBezTo>
                  <a:cubicBezTo>
                    <a:pt x="156184" y="83143"/>
                    <a:pt x="156150" y="83140"/>
                    <a:pt x="156118" y="83140"/>
                  </a:cubicBezTo>
                  <a:close/>
                  <a:moveTo>
                    <a:pt x="838" y="83212"/>
                  </a:moveTo>
                  <a:cubicBezTo>
                    <a:pt x="820" y="83212"/>
                    <a:pt x="802" y="83212"/>
                    <a:pt x="784" y="83214"/>
                  </a:cubicBezTo>
                  <a:cubicBezTo>
                    <a:pt x="392" y="83214"/>
                    <a:pt x="131" y="83540"/>
                    <a:pt x="164" y="83899"/>
                  </a:cubicBezTo>
                  <a:cubicBezTo>
                    <a:pt x="164" y="84254"/>
                    <a:pt x="432" y="84528"/>
                    <a:pt x="749" y="84528"/>
                  </a:cubicBezTo>
                  <a:cubicBezTo>
                    <a:pt x="782" y="84528"/>
                    <a:pt x="815" y="84525"/>
                    <a:pt x="849" y="84519"/>
                  </a:cubicBezTo>
                  <a:cubicBezTo>
                    <a:pt x="1208" y="84519"/>
                    <a:pt x="1469" y="84258"/>
                    <a:pt x="1469" y="83866"/>
                  </a:cubicBezTo>
                  <a:lnTo>
                    <a:pt x="1469" y="83834"/>
                  </a:lnTo>
                  <a:cubicBezTo>
                    <a:pt x="1469" y="83493"/>
                    <a:pt x="1175" y="83212"/>
                    <a:pt x="838" y="83212"/>
                  </a:cubicBezTo>
                  <a:close/>
                  <a:moveTo>
                    <a:pt x="155630" y="88430"/>
                  </a:moveTo>
                  <a:cubicBezTo>
                    <a:pt x="155268" y="88430"/>
                    <a:pt x="154976" y="88682"/>
                    <a:pt x="154945" y="89020"/>
                  </a:cubicBezTo>
                  <a:cubicBezTo>
                    <a:pt x="154913" y="89379"/>
                    <a:pt x="155141" y="89705"/>
                    <a:pt x="155532" y="89738"/>
                  </a:cubicBezTo>
                  <a:cubicBezTo>
                    <a:pt x="155570" y="89745"/>
                    <a:pt x="155606" y="89748"/>
                    <a:pt x="155643" y="89748"/>
                  </a:cubicBezTo>
                  <a:cubicBezTo>
                    <a:pt x="155956" y="89748"/>
                    <a:pt x="156221" y="89505"/>
                    <a:pt x="156250" y="89184"/>
                  </a:cubicBezTo>
                  <a:cubicBezTo>
                    <a:pt x="156250" y="89151"/>
                    <a:pt x="156283" y="89086"/>
                    <a:pt x="156250" y="89086"/>
                  </a:cubicBezTo>
                  <a:cubicBezTo>
                    <a:pt x="156250" y="88759"/>
                    <a:pt x="156022" y="88498"/>
                    <a:pt x="155695" y="88433"/>
                  </a:cubicBezTo>
                  <a:cubicBezTo>
                    <a:pt x="155673" y="88431"/>
                    <a:pt x="155651" y="88430"/>
                    <a:pt x="155630" y="88430"/>
                  </a:cubicBezTo>
                  <a:close/>
                  <a:moveTo>
                    <a:pt x="1416" y="88521"/>
                  </a:moveTo>
                  <a:cubicBezTo>
                    <a:pt x="1380" y="88521"/>
                    <a:pt x="1343" y="88524"/>
                    <a:pt x="1306" y="88531"/>
                  </a:cubicBezTo>
                  <a:cubicBezTo>
                    <a:pt x="947" y="88564"/>
                    <a:pt x="686" y="88890"/>
                    <a:pt x="751" y="89249"/>
                  </a:cubicBezTo>
                  <a:cubicBezTo>
                    <a:pt x="782" y="89587"/>
                    <a:pt x="1074" y="89839"/>
                    <a:pt x="1408" y="89839"/>
                  </a:cubicBezTo>
                  <a:cubicBezTo>
                    <a:pt x="1428" y="89839"/>
                    <a:pt x="1448" y="89838"/>
                    <a:pt x="1469" y="89836"/>
                  </a:cubicBezTo>
                  <a:cubicBezTo>
                    <a:pt x="1795" y="89803"/>
                    <a:pt x="2023" y="89510"/>
                    <a:pt x="2056" y="89184"/>
                  </a:cubicBezTo>
                  <a:lnTo>
                    <a:pt x="2056" y="89086"/>
                  </a:lnTo>
                  <a:cubicBezTo>
                    <a:pt x="1997" y="88764"/>
                    <a:pt x="1729" y="88521"/>
                    <a:pt x="1416" y="88521"/>
                  </a:cubicBezTo>
                  <a:close/>
                  <a:moveTo>
                    <a:pt x="154738" y="93649"/>
                  </a:moveTo>
                  <a:cubicBezTo>
                    <a:pt x="154410" y="93649"/>
                    <a:pt x="154125" y="93844"/>
                    <a:pt x="154064" y="94207"/>
                  </a:cubicBezTo>
                  <a:cubicBezTo>
                    <a:pt x="153999" y="94566"/>
                    <a:pt x="154228" y="94892"/>
                    <a:pt x="154586" y="94957"/>
                  </a:cubicBezTo>
                  <a:cubicBezTo>
                    <a:pt x="154610" y="94960"/>
                    <a:pt x="154634" y="94961"/>
                    <a:pt x="154657" y="94961"/>
                  </a:cubicBezTo>
                  <a:cubicBezTo>
                    <a:pt x="154963" y="94961"/>
                    <a:pt x="155278" y="94768"/>
                    <a:pt x="155369" y="94435"/>
                  </a:cubicBezTo>
                  <a:lnTo>
                    <a:pt x="155369" y="94305"/>
                  </a:lnTo>
                  <a:cubicBezTo>
                    <a:pt x="155369" y="93979"/>
                    <a:pt x="155141" y="93750"/>
                    <a:pt x="154815" y="93652"/>
                  </a:cubicBezTo>
                  <a:cubicBezTo>
                    <a:pt x="154789" y="93650"/>
                    <a:pt x="154763" y="93649"/>
                    <a:pt x="154738" y="93649"/>
                  </a:cubicBezTo>
                  <a:close/>
                  <a:moveTo>
                    <a:pt x="2316" y="93730"/>
                  </a:moveTo>
                  <a:cubicBezTo>
                    <a:pt x="2264" y="93730"/>
                    <a:pt x="2210" y="93736"/>
                    <a:pt x="2154" y="93750"/>
                  </a:cubicBezTo>
                  <a:cubicBezTo>
                    <a:pt x="1795" y="93816"/>
                    <a:pt x="1534" y="94142"/>
                    <a:pt x="1632" y="94501"/>
                  </a:cubicBezTo>
                  <a:cubicBezTo>
                    <a:pt x="1718" y="94847"/>
                    <a:pt x="1959" y="95066"/>
                    <a:pt x="2285" y="95066"/>
                  </a:cubicBezTo>
                  <a:cubicBezTo>
                    <a:pt x="2327" y="95066"/>
                    <a:pt x="2370" y="95063"/>
                    <a:pt x="2415" y="95055"/>
                  </a:cubicBezTo>
                  <a:cubicBezTo>
                    <a:pt x="2741" y="95022"/>
                    <a:pt x="2937" y="94729"/>
                    <a:pt x="2937" y="94403"/>
                  </a:cubicBezTo>
                  <a:lnTo>
                    <a:pt x="2937" y="94272"/>
                  </a:lnTo>
                  <a:cubicBezTo>
                    <a:pt x="2853" y="93965"/>
                    <a:pt x="2626" y="93730"/>
                    <a:pt x="2316" y="93730"/>
                  </a:cubicBezTo>
                  <a:close/>
                  <a:moveTo>
                    <a:pt x="153434" y="98802"/>
                  </a:moveTo>
                  <a:cubicBezTo>
                    <a:pt x="153152" y="98802"/>
                    <a:pt x="152904" y="99006"/>
                    <a:pt x="152825" y="99296"/>
                  </a:cubicBezTo>
                  <a:cubicBezTo>
                    <a:pt x="152694" y="99654"/>
                    <a:pt x="152923" y="100013"/>
                    <a:pt x="153282" y="100111"/>
                  </a:cubicBezTo>
                  <a:cubicBezTo>
                    <a:pt x="153344" y="100128"/>
                    <a:pt x="153406" y="100136"/>
                    <a:pt x="153467" y="100136"/>
                  </a:cubicBezTo>
                  <a:cubicBezTo>
                    <a:pt x="153757" y="100136"/>
                    <a:pt x="154016" y="99951"/>
                    <a:pt x="154097" y="99654"/>
                  </a:cubicBezTo>
                  <a:cubicBezTo>
                    <a:pt x="154097" y="99589"/>
                    <a:pt x="154130" y="99524"/>
                    <a:pt x="154130" y="99491"/>
                  </a:cubicBezTo>
                  <a:cubicBezTo>
                    <a:pt x="154130" y="99198"/>
                    <a:pt x="153934" y="98937"/>
                    <a:pt x="153640" y="98839"/>
                  </a:cubicBezTo>
                  <a:cubicBezTo>
                    <a:pt x="153571" y="98814"/>
                    <a:pt x="153501" y="98802"/>
                    <a:pt x="153434" y="98802"/>
                  </a:cubicBezTo>
                  <a:close/>
                  <a:moveTo>
                    <a:pt x="3569" y="98900"/>
                  </a:moveTo>
                  <a:cubicBezTo>
                    <a:pt x="3501" y="98900"/>
                    <a:pt x="3431" y="98911"/>
                    <a:pt x="3361" y="98937"/>
                  </a:cubicBezTo>
                  <a:cubicBezTo>
                    <a:pt x="3034" y="99002"/>
                    <a:pt x="2806" y="99361"/>
                    <a:pt x="2904" y="99752"/>
                  </a:cubicBezTo>
                  <a:cubicBezTo>
                    <a:pt x="2956" y="100015"/>
                    <a:pt x="3220" y="100214"/>
                    <a:pt x="3508" y="100214"/>
                  </a:cubicBezTo>
                  <a:cubicBezTo>
                    <a:pt x="3578" y="100214"/>
                    <a:pt x="3649" y="100202"/>
                    <a:pt x="3719" y="100176"/>
                  </a:cubicBezTo>
                  <a:cubicBezTo>
                    <a:pt x="4013" y="100111"/>
                    <a:pt x="4209" y="99850"/>
                    <a:pt x="4209" y="99524"/>
                  </a:cubicBezTo>
                  <a:cubicBezTo>
                    <a:pt x="4209" y="99491"/>
                    <a:pt x="4176" y="99459"/>
                    <a:pt x="4176" y="99361"/>
                  </a:cubicBezTo>
                  <a:cubicBezTo>
                    <a:pt x="4097" y="99099"/>
                    <a:pt x="3850" y="98900"/>
                    <a:pt x="3569" y="98900"/>
                  </a:cubicBezTo>
                  <a:close/>
                  <a:moveTo>
                    <a:pt x="151814" y="103854"/>
                  </a:moveTo>
                  <a:cubicBezTo>
                    <a:pt x="151540" y="103854"/>
                    <a:pt x="151296" y="104030"/>
                    <a:pt x="151194" y="104287"/>
                  </a:cubicBezTo>
                  <a:cubicBezTo>
                    <a:pt x="151063" y="104678"/>
                    <a:pt x="151226" y="105037"/>
                    <a:pt x="151618" y="105167"/>
                  </a:cubicBezTo>
                  <a:cubicBezTo>
                    <a:pt x="151688" y="105193"/>
                    <a:pt x="151758" y="105205"/>
                    <a:pt x="151827" y="105205"/>
                  </a:cubicBezTo>
                  <a:cubicBezTo>
                    <a:pt x="152108" y="105205"/>
                    <a:pt x="152361" y="105006"/>
                    <a:pt x="152466" y="104743"/>
                  </a:cubicBezTo>
                  <a:cubicBezTo>
                    <a:pt x="152499" y="104678"/>
                    <a:pt x="152499" y="104580"/>
                    <a:pt x="152499" y="104515"/>
                  </a:cubicBezTo>
                  <a:cubicBezTo>
                    <a:pt x="152499" y="104254"/>
                    <a:pt x="152336" y="103960"/>
                    <a:pt x="152042" y="103895"/>
                  </a:cubicBezTo>
                  <a:cubicBezTo>
                    <a:pt x="151965" y="103867"/>
                    <a:pt x="151889" y="103854"/>
                    <a:pt x="151814" y="103854"/>
                  </a:cubicBezTo>
                  <a:close/>
                  <a:moveTo>
                    <a:pt x="5122" y="103932"/>
                  </a:moveTo>
                  <a:cubicBezTo>
                    <a:pt x="5055" y="103932"/>
                    <a:pt x="4989" y="103942"/>
                    <a:pt x="4926" y="103960"/>
                  </a:cubicBezTo>
                  <a:cubicBezTo>
                    <a:pt x="4568" y="104091"/>
                    <a:pt x="4404" y="104515"/>
                    <a:pt x="4535" y="104841"/>
                  </a:cubicBezTo>
                  <a:cubicBezTo>
                    <a:pt x="4635" y="105117"/>
                    <a:pt x="4890" y="105277"/>
                    <a:pt x="5150" y="105277"/>
                  </a:cubicBezTo>
                  <a:cubicBezTo>
                    <a:pt x="5229" y="105277"/>
                    <a:pt x="5308" y="105263"/>
                    <a:pt x="5383" y="105232"/>
                  </a:cubicBezTo>
                  <a:cubicBezTo>
                    <a:pt x="5644" y="105167"/>
                    <a:pt x="5840" y="104906"/>
                    <a:pt x="5840" y="104580"/>
                  </a:cubicBezTo>
                  <a:cubicBezTo>
                    <a:pt x="5840" y="104547"/>
                    <a:pt x="5840" y="104450"/>
                    <a:pt x="5807" y="104384"/>
                  </a:cubicBezTo>
                  <a:cubicBezTo>
                    <a:pt x="5702" y="104094"/>
                    <a:pt x="5405" y="103932"/>
                    <a:pt x="5122" y="103932"/>
                  </a:cubicBezTo>
                  <a:close/>
                  <a:moveTo>
                    <a:pt x="149879" y="108822"/>
                  </a:moveTo>
                  <a:cubicBezTo>
                    <a:pt x="149630" y="108822"/>
                    <a:pt x="149389" y="108973"/>
                    <a:pt x="149269" y="109212"/>
                  </a:cubicBezTo>
                  <a:cubicBezTo>
                    <a:pt x="149106" y="109538"/>
                    <a:pt x="149269" y="109897"/>
                    <a:pt x="149595" y="110060"/>
                  </a:cubicBezTo>
                  <a:cubicBezTo>
                    <a:pt x="149700" y="110104"/>
                    <a:pt x="149803" y="110124"/>
                    <a:pt x="149900" y="110124"/>
                  </a:cubicBezTo>
                  <a:cubicBezTo>
                    <a:pt x="150165" y="110124"/>
                    <a:pt x="150389" y="109973"/>
                    <a:pt x="150509" y="109734"/>
                  </a:cubicBezTo>
                  <a:cubicBezTo>
                    <a:pt x="150541" y="109636"/>
                    <a:pt x="150541" y="109571"/>
                    <a:pt x="150541" y="109473"/>
                  </a:cubicBezTo>
                  <a:cubicBezTo>
                    <a:pt x="150541" y="109245"/>
                    <a:pt x="150378" y="108984"/>
                    <a:pt x="150150" y="108886"/>
                  </a:cubicBezTo>
                  <a:cubicBezTo>
                    <a:pt x="150063" y="108842"/>
                    <a:pt x="149971" y="108822"/>
                    <a:pt x="149879" y="108822"/>
                  </a:cubicBezTo>
                  <a:close/>
                  <a:moveTo>
                    <a:pt x="7127" y="108920"/>
                  </a:moveTo>
                  <a:cubicBezTo>
                    <a:pt x="7033" y="108920"/>
                    <a:pt x="6938" y="108940"/>
                    <a:pt x="6851" y="108984"/>
                  </a:cubicBezTo>
                  <a:cubicBezTo>
                    <a:pt x="6525" y="109114"/>
                    <a:pt x="6362" y="109538"/>
                    <a:pt x="6525" y="109864"/>
                  </a:cubicBezTo>
                  <a:cubicBezTo>
                    <a:pt x="6620" y="110103"/>
                    <a:pt x="6856" y="110255"/>
                    <a:pt x="7103" y="110255"/>
                  </a:cubicBezTo>
                  <a:cubicBezTo>
                    <a:pt x="7193" y="110255"/>
                    <a:pt x="7285" y="110234"/>
                    <a:pt x="7373" y="110191"/>
                  </a:cubicBezTo>
                  <a:cubicBezTo>
                    <a:pt x="7634" y="110060"/>
                    <a:pt x="7797" y="109799"/>
                    <a:pt x="7797" y="109604"/>
                  </a:cubicBezTo>
                  <a:cubicBezTo>
                    <a:pt x="7797" y="109473"/>
                    <a:pt x="7797" y="109408"/>
                    <a:pt x="7764" y="109310"/>
                  </a:cubicBezTo>
                  <a:cubicBezTo>
                    <a:pt x="7645" y="109071"/>
                    <a:pt x="7386" y="108920"/>
                    <a:pt x="7127" y="108920"/>
                  </a:cubicBezTo>
                  <a:close/>
                  <a:moveTo>
                    <a:pt x="147597" y="113611"/>
                  </a:moveTo>
                  <a:cubicBezTo>
                    <a:pt x="147348" y="113611"/>
                    <a:pt x="147101" y="113744"/>
                    <a:pt x="146986" y="113975"/>
                  </a:cubicBezTo>
                  <a:cubicBezTo>
                    <a:pt x="146823" y="114301"/>
                    <a:pt x="146953" y="114692"/>
                    <a:pt x="147279" y="114855"/>
                  </a:cubicBezTo>
                  <a:cubicBezTo>
                    <a:pt x="147383" y="114907"/>
                    <a:pt x="147497" y="114933"/>
                    <a:pt x="147610" y="114933"/>
                  </a:cubicBezTo>
                  <a:cubicBezTo>
                    <a:pt x="147850" y="114933"/>
                    <a:pt x="148082" y="114817"/>
                    <a:pt x="148193" y="114594"/>
                  </a:cubicBezTo>
                  <a:cubicBezTo>
                    <a:pt x="148225" y="114497"/>
                    <a:pt x="148258" y="114366"/>
                    <a:pt x="148258" y="114268"/>
                  </a:cubicBezTo>
                  <a:cubicBezTo>
                    <a:pt x="148258" y="114040"/>
                    <a:pt x="148128" y="113812"/>
                    <a:pt x="147899" y="113681"/>
                  </a:cubicBezTo>
                  <a:cubicBezTo>
                    <a:pt x="147804" y="113633"/>
                    <a:pt x="147700" y="113611"/>
                    <a:pt x="147597" y="113611"/>
                  </a:cubicBezTo>
                  <a:close/>
                  <a:moveTo>
                    <a:pt x="9424" y="113701"/>
                  </a:moveTo>
                  <a:cubicBezTo>
                    <a:pt x="9316" y="113701"/>
                    <a:pt x="9206" y="113727"/>
                    <a:pt x="9102" y="113779"/>
                  </a:cubicBezTo>
                  <a:cubicBezTo>
                    <a:pt x="8776" y="113942"/>
                    <a:pt x="8645" y="114333"/>
                    <a:pt x="8808" y="114660"/>
                  </a:cubicBezTo>
                  <a:cubicBezTo>
                    <a:pt x="8924" y="114891"/>
                    <a:pt x="9170" y="115023"/>
                    <a:pt x="9420" y="115023"/>
                  </a:cubicBezTo>
                  <a:cubicBezTo>
                    <a:pt x="9523" y="115023"/>
                    <a:pt x="9626" y="115001"/>
                    <a:pt x="9722" y="114953"/>
                  </a:cubicBezTo>
                  <a:cubicBezTo>
                    <a:pt x="9950" y="114823"/>
                    <a:pt x="10080" y="114594"/>
                    <a:pt x="10080" y="114366"/>
                  </a:cubicBezTo>
                  <a:cubicBezTo>
                    <a:pt x="10080" y="114268"/>
                    <a:pt x="10048" y="114138"/>
                    <a:pt x="9982" y="114040"/>
                  </a:cubicBezTo>
                  <a:cubicBezTo>
                    <a:pt x="9871" y="113818"/>
                    <a:pt x="9654" y="113701"/>
                    <a:pt x="9424" y="113701"/>
                  </a:cubicBezTo>
                  <a:close/>
                  <a:moveTo>
                    <a:pt x="145013" y="118268"/>
                  </a:moveTo>
                  <a:cubicBezTo>
                    <a:pt x="144808" y="118268"/>
                    <a:pt x="144596" y="118370"/>
                    <a:pt x="144474" y="118574"/>
                  </a:cubicBezTo>
                  <a:cubicBezTo>
                    <a:pt x="144278" y="118868"/>
                    <a:pt x="144344" y="119259"/>
                    <a:pt x="144670" y="119487"/>
                  </a:cubicBezTo>
                  <a:cubicBezTo>
                    <a:pt x="144772" y="119555"/>
                    <a:pt x="144885" y="119588"/>
                    <a:pt x="145000" y="119588"/>
                  </a:cubicBezTo>
                  <a:cubicBezTo>
                    <a:pt x="145215" y="119588"/>
                    <a:pt x="145434" y="119472"/>
                    <a:pt x="145583" y="119259"/>
                  </a:cubicBezTo>
                  <a:cubicBezTo>
                    <a:pt x="145616" y="119161"/>
                    <a:pt x="145648" y="119031"/>
                    <a:pt x="145681" y="118933"/>
                  </a:cubicBezTo>
                  <a:cubicBezTo>
                    <a:pt x="145681" y="118704"/>
                    <a:pt x="145583" y="118509"/>
                    <a:pt x="145355" y="118378"/>
                  </a:cubicBezTo>
                  <a:cubicBezTo>
                    <a:pt x="145257" y="118305"/>
                    <a:pt x="145136" y="118268"/>
                    <a:pt x="145013" y="118268"/>
                  </a:cubicBezTo>
                  <a:close/>
                  <a:moveTo>
                    <a:pt x="12016" y="118317"/>
                  </a:moveTo>
                  <a:cubicBezTo>
                    <a:pt x="11903" y="118317"/>
                    <a:pt x="11787" y="118346"/>
                    <a:pt x="11679" y="118411"/>
                  </a:cubicBezTo>
                  <a:cubicBezTo>
                    <a:pt x="11385" y="118574"/>
                    <a:pt x="11255" y="118998"/>
                    <a:pt x="11450" y="119324"/>
                  </a:cubicBezTo>
                  <a:cubicBezTo>
                    <a:pt x="11559" y="119498"/>
                    <a:pt x="11784" y="119614"/>
                    <a:pt x="12018" y="119614"/>
                  </a:cubicBezTo>
                  <a:cubicBezTo>
                    <a:pt x="12135" y="119614"/>
                    <a:pt x="12255" y="119585"/>
                    <a:pt x="12364" y="119520"/>
                  </a:cubicBezTo>
                  <a:cubicBezTo>
                    <a:pt x="12559" y="119389"/>
                    <a:pt x="12690" y="119194"/>
                    <a:pt x="12657" y="118933"/>
                  </a:cubicBezTo>
                  <a:cubicBezTo>
                    <a:pt x="12657" y="118868"/>
                    <a:pt x="12657" y="118737"/>
                    <a:pt x="12559" y="118607"/>
                  </a:cubicBezTo>
                  <a:cubicBezTo>
                    <a:pt x="12451" y="118433"/>
                    <a:pt x="12240" y="118317"/>
                    <a:pt x="12016" y="118317"/>
                  </a:cubicBezTo>
                  <a:close/>
                  <a:moveTo>
                    <a:pt x="142029" y="122703"/>
                  </a:moveTo>
                  <a:cubicBezTo>
                    <a:pt x="141821" y="122703"/>
                    <a:pt x="141626" y="122797"/>
                    <a:pt x="141506" y="122978"/>
                  </a:cubicBezTo>
                  <a:cubicBezTo>
                    <a:pt x="141277" y="123304"/>
                    <a:pt x="141375" y="123728"/>
                    <a:pt x="141669" y="123924"/>
                  </a:cubicBezTo>
                  <a:cubicBezTo>
                    <a:pt x="141794" y="123999"/>
                    <a:pt x="141929" y="124036"/>
                    <a:pt x="142059" y="124036"/>
                  </a:cubicBezTo>
                  <a:cubicBezTo>
                    <a:pt x="142267" y="124036"/>
                    <a:pt x="142462" y="123941"/>
                    <a:pt x="142582" y="123761"/>
                  </a:cubicBezTo>
                  <a:cubicBezTo>
                    <a:pt x="142680" y="123630"/>
                    <a:pt x="142713" y="123467"/>
                    <a:pt x="142713" y="123337"/>
                  </a:cubicBezTo>
                  <a:cubicBezTo>
                    <a:pt x="142713" y="123141"/>
                    <a:pt x="142582" y="122945"/>
                    <a:pt x="142419" y="122815"/>
                  </a:cubicBezTo>
                  <a:cubicBezTo>
                    <a:pt x="142294" y="122739"/>
                    <a:pt x="142159" y="122703"/>
                    <a:pt x="142029" y="122703"/>
                  </a:cubicBezTo>
                  <a:close/>
                  <a:moveTo>
                    <a:pt x="14904" y="122744"/>
                  </a:moveTo>
                  <a:cubicBezTo>
                    <a:pt x="14779" y="122744"/>
                    <a:pt x="14656" y="122776"/>
                    <a:pt x="14549" y="122847"/>
                  </a:cubicBezTo>
                  <a:cubicBezTo>
                    <a:pt x="14288" y="123108"/>
                    <a:pt x="14190" y="123500"/>
                    <a:pt x="14386" y="123793"/>
                  </a:cubicBezTo>
                  <a:cubicBezTo>
                    <a:pt x="14547" y="123974"/>
                    <a:pt x="14757" y="124068"/>
                    <a:pt x="14963" y="124068"/>
                  </a:cubicBezTo>
                  <a:cubicBezTo>
                    <a:pt x="15092" y="124068"/>
                    <a:pt x="15219" y="124031"/>
                    <a:pt x="15332" y="123956"/>
                  </a:cubicBezTo>
                  <a:cubicBezTo>
                    <a:pt x="15495" y="123793"/>
                    <a:pt x="15626" y="123597"/>
                    <a:pt x="15626" y="123402"/>
                  </a:cubicBezTo>
                  <a:cubicBezTo>
                    <a:pt x="15626" y="123271"/>
                    <a:pt x="15593" y="123141"/>
                    <a:pt x="15495" y="123010"/>
                  </a:cubicBezTo>
                  <a:cubicBezTo>
                    <a:pt x="15350" y="122844"/>
                    <a:pt x="15125" y="122744"/>
                    <a:pt x="14904" y="122744"/>
                  </a:cubicBezTo>
                  <a:close/>
                  <a:moveTo>
                    <a:pt x="138865" y="126905"/>
                  </a:moveTo>
                  <a:cubicBezTo>
                    <a:pt x="138677" y="126905"/>
                    <a:pt x="138488" y="126988"/>
                    <a:pt x="138342" y="127153"/>
                  </a:cubicBezTo>
                  <a:cubicBezTo>
                    <a:pt x="138113" y="127414"/>
                    <a:pt x="138146" y="127838"/>
                    <a:pt x="138439" y="128066"/>
                  </a:cubicBezTo>
                  <a:cubicBezTo>
                    <a:pt x="138558" y="128185"/>
                    <a:pt x="138711" y="128243"/>
                    <a:pt x="138867" y="128243"/>
                  </a:cubicBezTo>
                  <a:cubicBezTo>
                    <a:pt x="139053" y="128243"/>
                    <a:pt x="139244" y="128161"/>
                    <a:pt x="139385" y="128001"/>
                  </a:cubicBezTo>
                  <a:cubicBezTo>
                    <a:pt x="139451" y="127871"/>
                    <a:pt x="139483" y="127708"/>
                    <a:pt x="139549" y="127577"/>
                  </a:cubicBezTo>
                  <a:cubicBezTo>
                    <a:pt x="139549" y="127381"/>
                    <a:pt x="139451" y="127186"/>
                    <a:pt x="139288" y="127055"/>
                  </a:cubicBezTo>
                  <a:cubicBezTo>
                    <a:pt x="139159" y="126955"/>
                    <a:pt x="139012" y="126905"/>
                    <a:pt x="138865" y="126905"/>
                  </a:cubicBezTo>
                  <a:close/>
                  <a:moveTo>
                    <a:pt x="18138" y="126976"/>
                  </a:moveTo>
                  <a:cubicBezTo>
                    <a:pt x="17985" y="126976"/>
                    <a:pt x="17832" y="127034"/>
                    <a:pt x="17713" y="127153"/>
                  </a:cubicBezTo>
                  <a:cubicBezTo>
                    <a:pt x="17420" y="127381"/>
                    <a:pt x="17387" y="127805"/>
                    <a:pt x="17616" y="128066"/>
                  </a:cubicBezTo>
                  <a:cubicBezTo>
                    <a:pt x="17762" y="128232"/>
                    <a:pt x="17950" y="128314"/>
                    <a:pt x="18139" y="128314"/>
                  </a:cubicBezTo>
                  <a:cubicBezTo>
                    <a:pt x="18286" y="128314"/>
                    <a:pt x="18433" y="128264"/>
                    <a:pt x="18561" y="128164"/>
                  </a:cubicBezTo>
                  <a:cubicBezTo>
                    <a:pt x="18725" y="128001"/>
                    <a:pt x="18790" y="127838"/>
                    <a:pt x="18790" y="127642"/>
                  </a:cubicBezTo>
                  <a:cubicBezTo>
                    <a:pt x="18790" y="127512"/>
                    <a:pt x="18725" y="127349"/>
                    <a:pt x="18627" y="127218"/>
                  </a:cubicBezTo>
                  <a:cubicBezTo>
                    <a:pt x="18503" y="127059"/>
                    <a:pt x="18320" y="126976"/>
                    <a:pt x="18138" y="126976"/>
                  </a:cubicBezTo>
                  <a:close/>
                  <a:moveTo>
                    <a:pt x="135328" y="130908"/>
                  </a:moveTo>
                  <a:cubicBezTo>
                    <a:pt x="135147" y="130908"/>
                    <a:pt x="134969" y="130982"/>
                    <a:pt x="134851" y="131133"/>
                  </a:cubicBezTo>
                  <a:cubicBezTo>
                    <a:pt x="134590" y="131426"/>
                    <a:pt x="134590" y="131818"/>
                    <a:pt x="134884" y="132079"/>
                  </a:cubicBezTo>
                  <a:cubicBezTo>
                    <a:pt x="135026" y="132189"/>
                    <a:pt x="135191" y="132246"/>
                    <a:pt x="135352" y="132246"/>
                  </a:cubicBezTo>
                  <a:cubicBezTo>
                    <a:pt x="135525" y="132246"/>
                    <a:pt x="135695" y="132181"/>
                    <a:pt x="135830" y="132046"/>
                  </a:cubicBezTo>
                  <a:cubicBezTo>
                    <a:pt x="135960" y="131916"/>
                    <a:pt x="136026" y="131752"/>
                    <a:pt x="135993" y="131589"/>
                  </a:cubicBezTo>
                  <a:cubicBezTo>
                    <a:pt x="135993" y="131426"/>
                    <a:pt x="135895" y="131231"/>
                    <a:pt x="135797" y="131100"/>
                  </a:cubicBezTo>
                  <a:cubicBezTo>
                    <a:pt x="135671" y="130973"/>
                    <a:pt x="135498" y="130908"/>
                    <a:pt x="135328" y="130908"/>
                  </a:cubicBezTo>
                  <a:close/>
                  <a:moveTo>
                    <a:pt x="21672" y="130965"/>
                  </a:moveTo>
                  <a:cubicBezTo>
                    <a:pt x="21510" y="130965"/>
                    <a:pt x="21346" y="131022"/>
                    <a:pt x="21204" y="131133"/>
                  </a:cubicBezTo>
                  <a:cubicBezTo>
                    <a:pt x="20910" y="131394"/>
                    <a:pt x="20910" y="131785"/>
                    <a:pt x="21171" y="132079"/>
                  </a:cubicBezTo>
                  <a:cubicBezTo>
                    <a:pt x="21289" y="132230"/>
                    <a:pt x="21458" y="132303"/>
                    <a:pt x="21635" y="132303"/>
                  </a:cubicBezTo>
                  <a:cubicBezTo>
                    <a:pt x="21801" y="132303"/>
                    <a:pt x="21975" y="132238"/>
                    <a:pt x="22117" y="132111"/>
                  </a:cubicBezTo>
                  <a:cubicBezTo>
                    <a:pt x="22215" y="131981"/>
                    <a:pt x="22313" y="131785"/>
                    <a:pt x="22313" y="131622"/>
                  </a:cubicBezTo>
                  <a:cubicBezTo>
                    <a:pt x="22313" y="131459"/>
                    <a:pt x="22248" y="131296"/>
                    <a:pt x="22150" y="131165"/>
                  </a:cubicBezTo>
                  <a:cubicBezTo>
                    <a:pt x="22015" y="131030"/>
                    <a:pt x="21845" y="130965"/>
                    <a:pt x="21672" y="130965"/>
                  </a:cubicBezTo>
                  <a:close/>
                  <a:moveTo>
                    <a:pt x="131603" y="134659"/>
                  </a:moveTo>
                  <a:cubicBezTo>
                    <a:pt x="131441" y="134659"/>
                    <a:pt x="131275" y="134725"/>
                    <a:pt x="131133" y="134851"/>
                  </a:cubicBezTo>
                  <a:cubicBezTo>
                    <a:pt x="130839" y="135080"/>
                    <a:pt x="130839" y="135504"/>
                    <a:pt x="131100" y="135797"/>
                  </a:cubicBezTo>
                  <a:cubicBezTo>
                    <a:pt x="131218" y="135932"/>
                    <a:pt x="131388" y="135997"/>
                    <a:pt x="131566" y="135997"/>
                  </a:cubicBezTo>
                  <a:cubicBezTo>
                    <a:pt x="131732" y="135997"/>
                    <a:pt x="131904" y="135940"/>
                    <a:pt x="132046" y="135830"/>
                  </a:cubicBezTo>
                  <a:cubicBezTo>
                    <a:pt x="132209" y="135699"/>
                    <a:pt x="132274" y="135504"/>
                    <a:pt x="132242" y="135341"/>
                  </a:cubicBezTo>
                  <a:cubicBezTo>
                    <a:pt x="132242" y="135178"/>
                    <a:pt x="132209" y="135014"/>
                    <a:pt x="132079" y="134884"/>
                  </a:cubicBezTo>
                  <a:cubicBezTo>
                    <a:pt x="131944" y="134733"/>
                    <a:pt x="131775" y="134659"/>
                    <a:pt x="131603" y="134659"/>
                  </a:cubicBezTo>
                  <a:close/>
                  <a:moveTo>
                    <a:pt x="25388" y="134717"/>
                  </a:moveTo>
                  <a:cubicBezTo>
                    <a:pt x="25211" y="134717"/>
                    <a:pt x="25040" y="134782"/>
                    <a:pt x="24922" y="134917"/>
                  </a:cubicBezTo>
                  <a:cubicBezTo>
                    <a:pt x="24661" y="135178"/>
                    <a:pt x="24661" y="135634"/>
                    <a:pt x="24955" y="135863"/>
                  </a:cubicBezTo>
                  <a:cubicBezTo>
                    <a:pt x="25097" y="135989"/>
                    <a:pt x="25263" y="136054"/>
                    <a:pt x="25425" y="136054"/>
                  </a:cubicBezTo>
                  <a:cubicBezTo>
                    <a:pt x="25598" y="136054"/>
                    <a:pt x="25767" y="135981"/>
                    <a:pt x="25901" y="135830"/>
                  </a:cubicBezTo>
                  <a:cubicBezTo>
                    <a:pt x="26031" y="135699"/>
                    <a:pt x="26064" y="135536"/>
                    <a:pt x="26064" y="135373"/>
                  </a:cubicBezTo>
                  <a:cubicBezTo>
                    <a:pt x="26064" y="135210"/>
                    <a:pt x="25966" y="135014"/>
                    <a:pt x="25868" y="134884"/>
                  </a:cubicBezTo>
                  <a:cubicBezTo>
                    <a:pt x="25726" y="134774"/>
                    <a:pt x="25554" y="134717"/>
                    <a:pt x="25388" y="134717"/>
                  </a:cubicBezTo>
                  <a:close/>
                  <a:moveTo>
                    <a:pt x="127559" y="138159"/>
                  </a:moveTo>
                  <a:cubicBezTo>
                    <a:pt x="127413" y="138159"/>
                    <a:pt x="127267" y="138209"/>
                    <a:pt x="127153" y="138309"/>
                  </a:cubicBezTo>
                  <a:cubicBezTo>
                    <a:pt x="126859" y="138570"/>
                    <a:pt x="126827" y="138961"/>
                    <a:pt x="127055" y="139255"/>
                  </a:cubicBezTo>
                  <a:cubicBezTo>
                    <a:pt x="127197" y="139415"/>
                    <a:pt x="127378" y="139497"/>
                    <a:pt x="127560" y="139497"/>
                  </a:cubicBezTo>
                  <a:cubicBezTo>
                    <a:pt x="127713" y="139497"/>
                    <a:pt x="127867" y="139439"/>
                    <a:pt x="128001" y="139320"/>
                  </a:cubicBezTo>
                  <a:cubicBezTo>
                    <a:pt x="128164" y="139222"/>
                    <a:pt x="128229" y="139059"/>
                    <a:pt x="128229" y="138798"/>
                  </a:cubicBezTo>
                  <a:cubicBezTo>
                    <a:pt x="128229" y="138668"/>
                    <a:pt x="128164" y="138505"/>
                    <a:pt x="128066" y="138407"/>
                  </a:cubicBezTo>
                  <a:cubicBezTo>
                    <a:pt x="127938" y="138242"/>
                    <a:pt x="127748" y="138159"/>
                    <a:pt x="127559" y="138159"/>
                  </a:cubicBezTo>
                  <a:close/>
                  <a:moveTo>
                    <a:pt x="29426" y="138192"/>
                  </a:moveTo>
                  <a:cubicBezTo>
                    <a:pt x="29237" y="138192"/>
                    <a:pt x="29049" y="138274"/>
                    <a:pt x="28902" y="138439"/>
                  </a:cubicBezTo>
                  <a:cubicBezTo>
                    <a:pt x="28674" y="138700"/>
                    <a:pt x="28706" y="139125"/>
                    <a:pt x="29000" y="139385"/>
                  </a:cubicBezTo>
                  <a:cubicBezTo>
                    <a:pt x="29128" y="139485"/>
                    <a:pt x="29275" y="139535"/>
                    <a:pt x="29422" y="139535"/>
                  </a:cubicBezTo>
                  <a:cubicBezTo>
                    <a:pt x="29611" y="139535"/>
                    <a:pt x="29799" y="139453"/>
                    <a:pt x="29946" y="139288"/>
                  </a:cubicBezTo>
                  <a:cubicBezTo>
                    <a:pt x="30011" y="139157"/>
                    <a:pt x="30109" y="138994"/>
                    <a:pt x="30109" y="138896"/>
                  </a:cubicBezTo>
                  <a:cubicBezTo>
                    <a:pt x="30109" y="138668"/>
                    <a:pt x="30011" y="138472"/>
                    <a:pt x="29848" y="138342"/>
                  </a:cubicBezTo>
                  <a:cubicBezTo>
                    <a:pt x="29720" y="138242"/>
                    <a:pt x="29572" y="138192"/>
                    <a:pt x="29426" y="138192"/>
                  </a:cubicBezTo>
                  <a:close/>
                  <a:moveTo>
                    <a:pt x="123341" y="141380"/>
                  </a:moveTo>
                  <a:cubicBezTo>
                    <a:pt x="123214" y="141380"/>
                    <a:pt x="123089" y="141419"/>
                    <a:pt x="122978" y="141506"/>
                  </a:cubicBezTo>
                  <a:cubicBezTo>
                    <a:pt x="122684" y="141734"/>
                    <a:pt x="122619" y="142158"/>
                    <a:pt x="122815" y="142419"/>
                  </a:cubicBezTo>
                  <a:cubicBezTo>
                    <a:pt x="122936" y="142602"/>
                    <a:pt x="123159" y="142708"/>
                    <a:pt x="123380" y="142708"/>
                  </a:cubicBezTo>
                  <a:cubicBezTo>
                    <a:pt x="123515" y="142708"/>
                    <a:pt x="123649" y="142669"/>
                    <a:pt x="123761" y="142582"/>
                  </a:cubicBezTo>
                  <a:cubicBezTo>
                    <a:pt x="123924" y="142484"/>
                    <a:pt x="124054" y="142256"/>
                    <a:pt x="124054" y="142028"/>
                  </a:cubicBezTo>
                  <a:cubicBezTo>
                    <a:pt x="124054" y="141897"/>
                    <a:pt x="123989" y="141767"/>
                    <a:pt x="123924" y="141669"/>
                  </a:cubicBezTo>
                  <a:cubicBezTo>
                    <a:pt x="123762" y="141486"/>
                    <a:pt x="123549" y="141380"/>
                    <a:pt x="123341" y="141380"/>
                  </a:cubicBezTo>
                  <a:close/>
                  <a:moveTo>
                    <a:pt x="33608" y="141427"/>
                  </a:moveTo>
                  <a:cubicBezTo>
                    <a:pt x="33393" y="141427"/>
                    <a:pt x="33198" y="141521"/>
                    <a:pt x="33077" y="141701"/>
                  </a:cubicBezTo>
                  <a:cubicBezTo>
                    <a:pt x="32849" y="142028"/>
                    <a:pt x="32947" y="142419"/>
                    <a:pt x="33240" y="142647"/>
                  </a:cubicBezTo>
                  <a:cubicBezTo>
                    <a:pt x="33359" y="142718"/>
                    <a:pt x="33486" y="142751"/>
                    <a:pt x="33610" y="142751"/>
                  </a:cubicBezTo>
                  <a:cubicBezTo>
                    <a:pt x="33829" y="142751"/>
                    <a:pt x="34041" y="142651"/>
                    <a:pt x="34186" y="142484"/>
                  </a:cubicBezTo>
                  <a:cubicBezTo>
                    <a:pt x="34284" y="142354"/>
                    <a:pt x="34350" y="142223"/>
                    <a:pt x="34284" y="142060"/>
                  </a:cubicBezTo>
                  <a:cubicBezTo>
                    <a:pt x="34284" y="141865"/>
                    <a:pt x="34219" y="141669"/>
                    <a:pt x="34023" y="141538"/>
                  </a:cubicBezTo>
                  <a:cubicBezTo>
                    <a:pt x="33885" y="141463"/>
                    <a:pt x="33743" y="141427"/>
                    <a:pt x="33608" y="141427"/>
                  </a:cubicBezTo>
                  <a:close/>
                  <a:moveTo>
                    <a:pt x="118939" y="144325"/>
                  </a:moveTo>
                  <a:cubicBezTo>
                    <a:pt x="118816" y="144325"/>
                    <a:pt x="118689" y="144361"/>
                    <a:pt x="118574" y="144442"/>
                  </a:cubicBezTo>
                  <a:cubicBezTo>
                    <a:pt x="118280" y="144605"/>
                    <a:pt x="118183" y="144996"/>
                    <a:pt x="118378" y="145322"/>
                  </a:cubicBezTo>
                  <a:cubicBezTo>
                    <a:pt x="118484" y="145513"/>
                    <a:pt x="118686" y="145634"/>
                    <a:pt x="118903" y="145634"/>
                  </a:cubicBezTo>
                  <a:cubicBezTo>
                    <a:pt x="119021" y="145634"/>
                    <a:pt x="119144" y="145598"/>
                    <a:pt x="119259" y="145518"/>
                  </a:cubicBezTo>
                  <a:cubicBezTo>
                    <a:pt x="119487" y="145420"/>
                    <a:pt x="119585" y="145192"/>
                    <a:pt x="119553" y="144963"/>
                  </a:cubicBezTo>
                  <a:cubicBezTo>
                    <a:pt x="119553" y="144866"/>
                    <a:pt x="119553" y="144768"/>
                    <a:pt x="119487" y="144637"/>
                  </a:cubicBezTo>
                  <a:cubicBezTo>
                    <a:pt x="119382" y="144447"/>
                    <a:pt x="119166" y="144325"/>
                    <a:pt x="118939" y="144325"/>
                  </a:cubicBezTo>
                  <a:close/>
                  <a:moveTo>
                    <a:pt x="38102" y="144364"/>
                  </a:moveTo>
                  <a:cubicBezTo>
                    <a:pt x="37895" y="144364"/>
                    <a:pt x="37689" y="144466"/>
                    <a:pt x="37546" y="144670"/>
                  </a:cubicBezTo>
                  <a:cubicBezTo>
                    <a:pt x="37351" y="144963"/>
                    <a:pt x="37448" y="145355"/>
                    <a:pt x="37775" y="145583"/>
                  </a:cubicBezTo>
                  <a:cubicBezTo>
                    <a:pt x="37865" y="145651"/>
                    <a:pt x="37975" y="145684"/>
                    <a:pt x="38089" y="145684"/>
                  </a:cubicBezTo>
                  <a:cubicBezTo>
                    <a:pt x="38302" y="145684"/>
                    <a:pt x="38527" y="145568"/>
                    <a:pt x="38655" y="145355"/>
                  </a:cubicBezTo>
                  <a:cubicBezTo>
                    <a:pt x="38753" y="145257"/>
                    <a:pt x="38753" y="145127"/>
                    <a:pt x="38786" y="145029"/>
                  </a:cubicBezTo>
                  <a:cubicBezTo>
                    <a:pt x="38786" y="144800"/>
                    <a:pt x="38655" y="144605"/>
                    <a:pt x="38460" y="144474"/>
                  </a:cubicBezTo>
                  <a:cubicBezTo>
                    <a:pt x="38350" y="144401"/>
                    <a:pt x="38226" y="144364"/>
                    <a:pt x="38102" y="144364"/>
                  </a:cubicBezTo>
                  <a:close/>
                  <a:moveTo>
                    <a:pt x="114309" y="146916"/>
                  </a:moveTo>
                  <a:cubicBezTo>
                    <a:pt x="114206" y="146916"/>
                    <a:pt x="114102" y="146938"/>
                    <a:pt x="114007" y="146986"/>
                  </a:cubicBezTo>
                  <a:cubicBezTo>
                    <a:pt x="113681" y="147149"/>
                    <a:pt x="113551" y="147573"/>
                    <a:pt x="113714" y="147899"/>
                  </a:cubicBezTo>
                  <a:cubicBezTo>
                    <a:pt x="113829" y="148130"/>
                    <a:pt x="114075" y="148263"/>
                    <a:pt x="114325" y="148263"/>
                  </a:cubicBezTo>
                  <a:cubicBezTo>
                    <a:pt x="114428" y="148263"/>
                    <a:pt x="114532" y="148240"/>
                    <a:pt x="114627" y="148193"/>
                  </a:cubicBezTo>
                  <a:cubicBezTo>
                    <a:pt x="114823" y="148062"/>
                    <a:pt x="114953" y="147801"/>
                    <a:pt x="114986" y="147573"/>
                  </a:cubicBezTo>
                  <a:cubicBezTo>
                    <a:pt x="114986" y="147475"/>
                    <a:pt x="114953" y="147377"/>
                    <a:pt x="114921" y="147279"/>
                  </a:cubicBezTo>
                  <a:cubicBezTo>
                    <a:pt x="114805" y="147049"/>
                    <a:pt x="114559" y="146916"/>
                    <a:pt x="114309" y="146916"/>
                  </a:cubicBezTo>
                  <a:close/>
                  <a:moveTo>
                    <a:pt x="42694" y="146959"/>
                  </a:moveTo>
                  <a:cubicBezTo>
                    <a:pt x="42455" y="146959"/>
                    <a:pt x="42224" y="147090"/>
                    <a:pt x="42113" y="147312"/>
                  </a:cubicBezTo>
                  <a:cubicBezTo>
                    <a:pt x="41950" y="147638"/>
                    <a:pt x="42080" y="148062"/>
                    <a:pt x="42407" y="148225"/>
                  </a:cubicBezTo>
                  <a:cubicBezTo>
                    <a:pt x="42502" y="148273"/>
                    <a:pt x="42605" y="148296"/>
                    <a:pt x="42708" y="148296"/>
                  </a:cubicBezTo>
                  <a:cubicBezTo>
                    <a:pt x="42958" y="148296"/>
                    <a:pt x="43204" y="148163"/>
                    <a:pt x="43320" y="147932"/>
                  </a:cubicBezTo>
                  <a:cubicBezTo>
                    <a:pt x="43353" y="147801"/>
                    <a:pt x="43385" y="147736"/>
                    <a:pt x="43385" y="147606"/>
                  </a:cubicBezTo>
                  <a:cubicBezTo>
                    <a:pt x="43385" y="147410"/>
                    <a:pt x="43255" y="147149"/>
                    <a:pt x="43026" y="147051"/>
                  </a:cubicBezTo>
                  <a:cubicBezTo>
                    <a:pt x="42922" y="146988"/>
                    <a:pt x="42807" y="146959"/>
                    <a:pt x="42694" y="146959"/>
                  </a:cubicBezTo>
                  <a:close/>
                  <a:moveTo>
                    <a:pt x="109515" y="149173"/>
                  </a:moveTo>
                  <a:cubicBezTo>
                    <a:pt x="109424" y="149173"/>
                    <a:pt x="109332" y="149193"/>
                    <a:pt x="109245" y="149237"/>
                  </a:cubicBezTo>
                  <a:cubicBezTo>
                    <a:pt x="108919" y="149400"/>
                    <a:pt x="108755" y="149824"/>
                    <a:pt x="108919" y="150150"/>
                  </a:cubicBezTo>
                  <a:cubicBezTo>
                    <a:pt x="109014" y="150389"/>
                    <a:pt x="109249" y="150540"/>
                    <a:pt x="109497" y="150540"/>
                  </a:cubicBezTo>
                  <a:cubicBezTo>
                    <a:pt x="109587" y="150540"/>
                    <a:pt x="109679" y="150520"/>
                    <a:pt x="109767" y="150476"/>
                  </a:cubicBezTo>
                  <a:cubicBezTo>
                    <a:pt x="110028" y="150378"/>
                    <a:pt x="110191" y="150150"/>
                    <a:pt x="110191" y="149856"/>
                  </a:cubicBezTo>
                  <a:cubicBezTo>
                    <a:pt x="110191" y="149726"/>
                    <a:pt x="110191" y="149661"/>
                    <a:pt x="110125" y="149563"/>
                  </a:cubicBezTo>
                  <a:cubicBezTo>
                    <a:pt x="110006" y="149324"/>
                    <a:pt x="109764" y="149173"/>
                    <a:pt x="109515" y="149173"/>
                  </a:cubicBezTo>
                  <a:close/>
                  <a:moveTo>
                    <a:pt x="47505" y="149252"/>
                  </a:moveTo>
                  <a:cubicBezTo>
                    <a:pt x="47260" y="149252"/>
                    <a:pt x="47030" y="149393"/>
                    <a:pt x="46908" y="149661"/>
                  </a:cubicBezTo>
                  <a:cubicBezTo>
                    <a:pt x="46745" y="149987"/>
                    <a:pt x="46908" y="150346"/>
                    <a:pt x="47234" y="150509"/>
                  </a:cubicBezTo>
                  <a:cubicBezTo>
                    <a:pt x="47331" y="150553"/>
                    <a:pt x="47427" y="150573"/>
                    <a:pt x="47519" y="150573"/>
                  </a:cubicBezTo>
                  <a:cubicBezTo>
                    <a:pt x="47771" y="150573"/>
                    <a:pt x="47996" y="150421"/>
                    <a:pt x="48115" y="150183"/>
                  </a:cubicBezTo>
                  <a:cubicBezTo>
                    <a:pt x="48148" y="150085"/>
                    <a:pt x="48213" y="150020"/>
                    <a:pt x="48148" y="149922"/>
                  </a:cubicBezTo>
                  <a:cubicBezTo>
                    <a:pt x="48148" y="149693"/>
                    <a:pt x="47985" y="149432"/>
                    <a:pt x="47756" y="149302"/>
                  </a:cubicBezTo>
                  <a:cubicBezTo>
                    <a:pt x="47673" y="149269"/>
                    <a:pt x="47588" y="149252"/>
                    <a:pt x="47505" y="149252"/>
                  </a:cubicBezTo>
                  <a:close/>
                  <a:moveTo>
                    <a:pt x="104581" y="151150"/>
                  </a:moveTo>
                  <a:cubicBezTo>
                    <a:pt x="104504" y="151150"/>
                    <a:pt x="104426" y="151164"/>
                    <a:pt x="104352" y="151194"/>
                  </a:cubicBezTo>
                  <a:cubicBezTo>
                    <a:pt x="103993" y="151324"/>
                    <a:pt x="103830" y="151716"/>
                    <a:pt x="103928" y="152042"/>
                  </a:cubicBezTo>
                  <a:cubicBezTo>
                    <a:pt x="104028" y="152344"/>
                    <a:pt x="104304" y="152510"/>
                    <a:pt x="104575" y="152510"/>
                  </a:cubicBezTo>
                  <a:cubicBezTo>
                    <a:pt x="104655" y="152510"/>
                    <a:pt x="104734" y="152496"/>
                    <a:pt x="104808" y="152466"/>
                  </a:cubicBezTo>
                  <a:cubicBezTo>
                    <a:pt x="105069" y="152336"/>
                    <a:pt x="105232" y="152107"/>
                    <a:pt x="105232" y="151846"/>
                  </a:cubicBezTo>
                  <a:cubicBezTo>
                    <a:pt x="105232" y="151748"/>
                    <a:pt x="105232" y="151683"/>
                    <a:pt x="105200" y="151618"/>
                  </a:cubicBezTo>
                  <a:cubicBezTo>
                    <a:pt x="105099" y="151316"/>
                    <a:pt x="104843" y="151150"/>
                    <a:pt x="104581" y="151150"/>
                  </a:cubicBezTo>
                  <a:close/>
                  <a:moveTo>
                    <a:pt x="52495" y="151201"/>
                  </a:moveTo>
                  <a:cubicBezTo>
                    <a:pt x="52204" y="151201"/>
                    <a:pt x="51941" y="151381"/>
                    <a:pt x="51834" y="151651"/>
                  </a:cubicBezTo>
                  <a:cubicBezTo>
                    <a:pt x="51703" y="152009"/>
                    <a:pt x="51899" y="152368"/>
                    <a:pt x="52225" y="152499"/>
                  </a:cubicBezTo>
                  <a:cubicBezTo>
                    <a:pt x="52309" y="152527"/>
                    <a:pt x="52391" y="152540"/>
                    <a:pt x="52470" y="152540"/>
                  </a:cubicBezTo>
                  <a:cubicBezTo>
                    <a:pt x="52760" y="152540"/>
                    <a:pt x="53003" y="152364"/>
                    <a:pt x="53106" y="152107"/>
                  </a:cubicBezTo>
                  <a:cubicBezTo>
                    <a:pt x="53139" y="152009"/>
                    <a:pt x="53139" y="151944"/>
                    <a:pt x="53139" y="151846"/>
                  </a:cubicBezTo>
                  <a:cubicBezTo>
                    <a:pt x="53139" y="151618"/>
                    <a:pt x="52975" y="151324"/>
                    <a:pt x="52682" y="151226"/>
                  </a:cubicBezTo>
                  <a:cubicBezTo>
                    <a:pt x="52619" y="151209"/>
                    <a:pt x="52556" y="151201"/>
                    <a:pt x="52495" y="151201"/>
                  </a:cubicBezTo>
                  <a:close/>
                  <a:moveTo>
                    <a:pt x="99468" y="152812"/>
                  </a:moveTo>
                  <a:cubicBezTo>
                    <a:pt x="99422" y="152812"/>
                    <a:pt x="99375" y="152816"/>
                    <a:pt x="99328" y="152825"/>
                  </a:cubicBezTo>
                  <a:cubicBezTo>
                    <a:pt x="99002" y="152923"/>
                    <a:pt x="98806" y="153282"/>
                    <a:pt x="98872" y="153640"/>
                  </a:cubicBezTo>
                  <a:cubicBezTo>
                    <a:pt x="98957" y="153924"/>
                    <a:pt x="99240" y="154110"/>
                    <a:pt x="99549" y="154110"/>
                  </a:cubicBezTo>
                  <a:cubicBezTo>
                    <a:pt x="99594" y="154110"/>
                    <a:pt x="99641" y="154105"/>
                    <a:pt x="99687" y="154097"/>
                  </a:cubicBezTo>
                  <a:cubicBezTo>
                    <a:pt x="99981" y="153999"/>
                    <a:pt x="100176" y="153738"/>
                    <a:pt x="100176" y="153445"/>
                  </a:cubicBezTo>
                  <a:cubicBezTo>
                    <a:pt x="100176" y="153412"/>
                    <a:pt x="100144" y="153347"/>
                    <a:pt x="100144" y="153282"/>
                  </a:cubicBezTo>
                  <a:cubicBezTo>
                    <a:pt x="100087" y="152997"/>
                    <a:pt x="99783" y="152812"/>
                    <a:pt x="99468" y="152812"/>
                  </a:cubicBezTo>
                  <a:close/>
                  <a:moveTo>
                    <a:pt x="57531" y="152788"/>
                  </a:moveTo>
                  <a:cubicBezTo>
                    <a:pt x="57250" y="152788"/>
                    <a:pt x="57001" y="152992"/>
                    <a:pt x="56922" y="153282"/>
                  </a:cubicBezTo>
                  <a:cubicBezTo>
                    <a:pt x="56792" y="153640"/>
                    <a:pt x="57020" y="153999"/>
                    <a:pt x="57379" y="154097"/>
                  </a:cubicBezTo>
                  <a:cubicBezTo>
                    <a:pt x="57441" y="154114"/>
                    <a:pt x="57504" y="154122"/>
                    <a:pt x="57564" y="154122"/>
                  </a:cubicBezTo>
                  <a:cubicBezTo>
                    <a:pt x="57855" y="154122"/>
                    <a:pt x="58114" y="153937"/>
                    <a:pt x="58195" y="153640"/>
                  </a:cubicBezTo>
                  <a:cubicBezTo>
                    <a:pt x="58195" y="153608"/>
                    <a:pt x="58195" y="153510"/>
                    <a:pt x="58227" y="153477"/>
                  </a:cubicBezTo>
                  <a:cubicBezTo>
                    <a:pt x="58227" y="153184"/>
                    <a:pt x="58032" y="152923"/>
                    <a:pt x="57738" y="152825"/>
                  </a:cubicBezTo>
                  <a:cubicBezTo>
                    <a:pt x="57668" y="152800"/>
                    <a:pt x="57599" y="152788"/>
                    <a:pt x="57531" y="152788"/>
                  </a:cubicBezTo>
                  <a:close/>
                  <a:moveTo>
                    <a:pt x="94392" y="154044"/>
                  </a:moveTo>
                  <a:cubicBezTo>
                    <a:pt x="94342" y="154044"/>
                    <a:pt x="94291" y="154050"/>
                    <a:pt x="94240" y="154064"/>
                  </a:cubicBezTo>
                  <a:cubicBezTo>
                    <a:pt x="93881" y="154130"/>
                    <a:pt x="93620" y="154456"/>
                    <a:pt x="93718" y="154815"/>
                  </a:cubicBezTo>
                  <a:cubicBezTo>
                    <a:pt x="93747" y="155161"/>
                    <a:pt x="94032" y="155380"/>
                    <a:pt x="94346" y="155380"/>
                  </a:cubicBezTo>
                  <a:cubicBezTo>
                    <a:pt x="94386" y="155380"/>
                    <a:pt x="94427" y="155377"/>
                    <a:pt x="94468" y="155369"/>
                  </a:cubicBezTo>
                  <a:cubicBezTo>
                    <a:pt x="94794" y="155271"/>
                    <a:pt x="95022" y="154978"/>
                    <a:pt x="95022" y="154717"/>
                  </a:cubicBezTo>
                  <a:lnTo>
                    <a:pt x="95022" y="154586"/>
                  </a:lnTo>
                  <a:cubicBezTo>
                    <a:pt x="94939" y="154279"/>
                    <a:pt x="94688" y="154044"/>
                    <a:pt x="94392" y="154044"/>
                  </a:cubicBezTo>
                  <a:close/>
                  <a:moveTo>
                    <a:pt x="62674" y="154076"/>
                  </a:moveTo>
                  <a:cubicBezTo>
                    <a:pt x="62379" y="154076"/>
                    <a:pt x="62132" y="154312"/>
                    <a:pt x="62076" y="154619"/>
                  </a:cubicBezTo>
                  <a:cubicBezTo>
                    <a:pt x="61979" y="154978"/>
                    <a:pt x="62239" y="155304"/>
                    <a:pt x="62598" y="155402"/>
                  </a:cubicBezTo>
                  <a:cubicBezTo>
                    <a:pt x="62639" y="155409"/>
                    <a:pt x="62680" y="155413"/>
                    <a:pt x="62720" y="155413"/>
                  </a:cubicBezTo>
                  <a:cubicBezTo>
                    <a:pt x="63029" y="155413"/>
                    <a:pt x="63295" y="155198"/>
                    <a:pt x="63381" y="154880"/>
                  </a:cubicBezTo>
                  <a:lnTo>
                    <a:pt x="63381" y="154749"/>
                  </a:lnTo>
                  <a:cubicBezTo>
                    <a:pt x="63381" y="154423"/>
                    <a:pt x="63153" y="154162"/>
                    <a:pt x="62827" y="154097"/>
                  </a:cubicBezTo>
                  <a:cubicBezTo>
                    <a:pt x="62775" y="154083"/>
                    <a:pt x="62724" y="154076"/>
                    <a:pt x="62674" y="154076"/>
                  </a:cubicBezTo>
                  <a:close/>
                  <a:moveTo>
                    <a:pt x="67945" y="154942"/>
                  </a:moveTo>
                  <a:cubicBezTo>
                    <a:pt x="67614" y="154942"/>
                    <a:pt x="67326" y="155164"/>
                    <a:pt x="67296" y="155500"/>
                  </a:cubicBezTo>
                  <a:cubicBezTo>
                    <a:pt x="67230" y="155891"/>
                    <a:pt x="67491" y="156217"/>
                    <a:pt x="67850" y="156250"/>
                  </a:cubicBezTo>
                  <a:cubicBezTo>
                    <a:pt x="67873" y="156252"/>
                    <a:pt x="67896" y="156253"/>
                    <a:pt x="67918" y="156253"/>
                  </a:cubicBezTo>
                  <a:cubicBezTo>
                    <a:pt x="68249" y="156253"/>
                    <a:pt x="68539" y="156031"/>
                    <a:pt x="68600" y="155695"/>
                  </a:cubicBezTo>
                  <a:lnTo>
                    <a:pt x="68600" y="155598"/>
                  </a:lnTo>
                  <a:cubicBezTo>
                    <a:pt x="68600" y="155271"/>
                    <a:pt x="68339" y="154978"/>
                    <a:pt x="68013" y="154945"/>
                  </a:cubicBezTo>
                  <a:cubicBezTo>
                    <a:pt x="67990" y="154943"/>
                    <a:pt x="67968" y="154942"/>
                    <a:pt x="67945" y="154942"/>
                  </a:cubicBezTo>
                  <a:close/>
                  <a:moveTo>
                    <a:pt x="89121" y="154942"/>
                  </a:moveTo>
                  <a:cubicBezTo>
                    <a:pt x="89098" y="154942"/>
                    <a:pt x="89076" y="154943"/>
                    <a:pt x="89053" y="154945"/>
                  </a:cubicBezTo>
                  <a:cubicBezTo>
                    <a:pt x="88694" y="154978"/>
                    <a:pt x="88433" y="155304"/>
                    <a:pt x="88466" y="155695"/>
                  </a:cubicBezTo>
                  <a:cubicBezTo>
                    <a:pt x="88527" y="156031"/>
                    <a:pt x="88817" y="156253"/>
                    <a:pt x="89148" y="156253"/>
                  </a:cubicBezTo>
                  <a:cubicBezTo>
                    <a:pt x="89171" y="156253"/>
                    <a:pt x="89193" y="156252"/>
                    <a:pt x="89216" y="156250"/>
                  </a:cubicBezTo>
                  <a:cubicBezTo>
                    <a:pt x="89542" y="156217"/>
                    <a:pt x="89803" y="155924"/>
                    <a:pt x="89771" y="155598"/>
                  </a:cubicBezTo>
                  <a:lnTo>
                    <a:pt x="89771" y="155532"/>
                  </a:lnTo>
                  <a:cubicBezTo>
                    <a:pt x="89740" y="155166"/>
                    <a:pt x="89452" y="154942"/>
                    <a:pt x="89121" y="154942"/>
                  </a:cubicBezTo>
                  <a:close/>
                  <a:moveTo>
                    <a:pt x="73165" y="155523"/>
                  </a:moveTo>
                  <a:cubicBezTo>
                    <a:pt x="72853" y="155523"/>
                    <a:pt x="72610" y="155795"/>
                    <a:pt x="72580" y="156119"/>
                  </a:cubicBezTo>
                  <a:cubicBezTo>
                    <a:pt x="72547" y="156511"/>
                    <a:pt x="72841" y="156772"/>
                    <a:pt x="73200" y="156837"/>
                  </a:cubicBezTo>
                  <a:cubicBezTo>
                    <a:pt x="73218" y="156839"/>
                    <a:pt x="73236" y="156840"/>
                    <a:pt x="73254" y="156840"/>
                  </a:cubicBezTo>
                  <a:cubicBezTo>
                    <a:pt x="73588" y="156840"/>
                    <a:pt x="73854" y="156558"/>
                    <a:pt x="73885" y="156217"/>
                  </a:cubicBezTo>
                  <a:lnTo>
                    <a:pt x="73885" y="156185"/>
                  </a:lnTo>
                  <a:cubicBezTo>
                    <a:pt x="73885" y="155859"/>
                    <a:pt x="73656" y="155565"/>
                    <a:pt x="73265" y="155532"/>
                  </a:cubicBezTo>
                  <a:cubicBezTo>
                    <a:pt x="73231" y="155526"/>
                    <a:pt x="73198" y="155523"/>
                    <a:pt x="73165" y="155523"/>
                  </a:cubicBezTo>
                  <a:close/>
                  <a:moveTo>
                    <a:pt x="83902" y="155523"/>
                  </a:moveTo>
                  <a:cubicBezTo>
                    <a:pt x="83869" y="155523"/>
                    <a:pt x="83835" y="155526"/>
                    <a:pt x="83801" y="155532"/>
                  </a:cubicBezTo>
                  <a:cubicBezTo>
                    <a:pt x="83442" y="155532"/>
                    <a:pt x="83149" y="155859"/>
                    <a:pt x="83181" y="156217"/>
                  </a:cubicBezTo>
                  <a:cubicBezTo>
                    <a:pt x="83181" y="156558"/>
                    <a:pt x="83475" y="156840"/>
                    <a:pt x="83812" y="156840"/>
                  </a:cubicBezTo>
                  <a:cubicBezTo>
                    <a:pt x="83830" y="156840"/>
                    <a:pt x="83848" y="156839"/>
                    <a:pt x="83866" y="156837"/>
                  </a:cubicBezTo>
                  <a:cubicBezTo>
                    <a:pt x="84258" y="156772"/>
                    <a:pt x="84486" y="156511"/>
                    <a:pt x="84486" y="156185"/>
                  </a:cubicBezTo>
                  <a:lnTo>
                    <a:pt x="84486" y="156119"/>
                  </a:lnTo>
                  <a:cubicBezTo>
                    <a:pt x="84486" y="155795"/>
                    <a:pt x="84219" y="155523"/>
                    <a:pt x="83902" y="155523"/>
                  </a:cubicBezTo>
                  <a:close/>
                  <a:moveTo>
                    <a:pt x="78549" y="155695"/>
                  </a:moveTo>
                  <a:cubicBezTo>
                    <a:pt x="78158" y="155695"/>
                    <a:pt x="77897" y="155956"/>
                    <a:pt x="77897" y="156348"/>
                  </a:cubicBezTo>
                  <a:cubicBezTo>
                    <a:pt x="77897" y="156707"/>
                    <a:pt x="78158" y="157000"/>
                    <a:pt x="78549" y="157000"/>
                  </a:cubicBezTo>
                  <a:cubicBezTo>
                    <a:pt x="78908" y="157000"/>
                    <a:pt x="79202" y="156707"/>
                    <a:pt x="79202" y="156348"/>
                  </a:cubicBezTo>
                  <a:cubicBezTo>
                    <a:pt x="79202" y="155956"/>
                    <a:pt x="78908" y="155695"/>
                    <a:pt x="78549" y="155695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0" name="Google Shape;9090;p18"/>
            <p:cNvSpPr/>
            <p:nvPr/>
          </p:nvSpPr>
          <p:spPr>
            <a:xfrm>
              <a:off x="5651375" y="2833600"/>
              <a:ext cx="31025" cy="30425"/>
            </a:xfrm>
            <a:custGeom>
              <a:avLst/>
              <a:gdLst/>
              <a:ahLst/>
              <a:cxnLst/>
              <a:rect l="l" t="t" r="r" b="b"/>
              <a:pathLst>
                <a:path w="1241" h="1217" extrusionOk="0">
                  <a:moveTo>
                    <a:pt x="712" y="1"/>
                  </a:moveTo>
                  <a:cubicBezTo>
                    <a:pt x="682" y="1"/>
                    <a:pt x="651" y="4"/>
                    <a:pt x="620" y="10"/>
                  </a:cubicBezTo>
                  <a:cubicBezTo>
                    <a:pt x="294" y="10"/>
                    <a:pt x="1" y="271"/>
                    <a:pt x="1" y="597"/>
                  </a:cubicBezTo>
                  <a:cubicBezTo>
                    <a:pt x="1" y="923"/>
                    <a:pt x="294" y="1217"/>
                    <a:pt x="620" y="1217"/>
                  </a:cubicBezTo>
                  <a:cubicBezTo>
                    <a:pt x="947" y="1217"/>
                    <a:pt x="1240" y="923"/>
                    <a:pt x="1240" y="597"/>
                  </a:cubicBezTo>
                  <a:cubicBezTo>
                    <a:pt x="1240" y="272"/>
                    <a:pt x="1000" y="1"/>
                    <a:pt x="7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1" name="Google Shape;9091;p18"/>
            <p:cNvSpPr/>
            <p:nvPr/>
          </p:nvSpPr>
          <p:spPr>
            <a:xfrm>
              <a:off x="5646475" y="2965950"/>
              <a:ext cx="30200" cy="31000"/>
            </a:xfrm>
            <a:custGeom>
              <a:avLst/>
              <a:gdLst/>
              <a:ahLst/>
              <a:cxnLst/>
              <a:rect l="l" t="t" r="r" b="b"/>
              <a:pathLst>
                <a:path w="1208" h="1240" extrusionOk="0">
                  <a:moveTo>
                    <a:pt x="621" y="0"/>
                  </a:moveTo>
                  <a:cubicBezTo>
                    <a:pt x="295" y="0"/>
                    <a:pt x="1" y="294"/>
                    <a:pt x="1" y="620"/>
                  </a:cubicBezTo>
                  <a:cubicBezTo>
                    <a:pt x="1" y="946"/>
                    <a:pt x="295" y="1240"/>
                    <a:pt x="621" y="1240"/>
                  </a:cubicBezTo>
                  <a:cubicBezTo>
                    <a:pt x="947" y="1240"/>
                    <a:pt x="1208" y="946"/>
                    <a:pt x="1208" y="620"/>
                  </a:cubicBezTo>
                  <a:cubicBezTo>
                    <a:pt x="1208" y="294"/>
                    <a:pt x="947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2" name="Google Shape;9092;p18"/>
            <p:cNvSpPr/>
            <p:nvPr/>
          </p:nvSpPr>
          <p:spPr>
            <a:xfrm>
              <a:off x="5633450" y="309970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extrusionOk="0">
                  <a:moveTo>
                    <a:pt x="555" y="0"/>
                  </a:moveTo>
                  <a:cubicBezTo>
                    <a:pt x="228" y="0"/>
                    <a:pt x="0" y="261"/>
                    <a:pt x="0" y="555"/>
                  </a:cubicBezTo>
                  <a:cubicBezTo>
                    <a:pt x="0" y="881"/>
                    <a:pt x="228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61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3" name="Google Shape;9093;p18"/>
            <p:cNvSpPr/>
            <p:nvPr/>
          </p:nvSpPr>
          <p:spPr>
            <a:xfrm>
              <a:off x="5610600" y="3231800"/>
              <a:ext cx="26950" cy="26925"/>
            </a:xfrm>
            <a:custGeom>
              <a:avLst/>
              <a:gdLst/>
              <a:ahLst/>
              <a:cxnLst/>
              <a:rect l="l" t="t" r="r" b="b"/>
              <a:pathLst>
                <a:path w="1078" h="1077" extrusionOk="0">
                  <a:moveTo>
                    <a:pt x="523" y="1"/>
                  </a:moveTo>
                  <a:cubicBezTo>
                    <a:pt x="262" y="1"/>
                    <a:pt x="1" y="261"/>
                    <a:pt x="1" y="555"/>
                  </a:cubicBezTo>
                  <a:cubicBezTo>
                    <a:pt x="1" y="816"/>
                    <a:pt x="262" y="1077"/>
                    <a:pt x="523" y="1077"/>
                  </a:cubicBezTo>
                  <a:cubicBezTo>
                    <a:pt x="816" y="1077"/>
                    <a:pt x="1077" y="816"/>
                    <a:pt x="1077" y="555"/>
                  </a:cubicBezTo>
                  <a:cubicBezTo>
                    <a:pt x="1077" y="229"/>
                    <a:pt x="816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4" name="Google Shape;9094;p18"/>
            <p:cNvSpPr/>
            <p:nvPr/>
          </p:nvSpPr>
          <p:spPr>
            <a:xfrm>
              <a:off x="5578800" y="3361475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229" y="0"/>
                    <a:pt x="0" y="228"/>
                    <a:pt x="0" y="489"/>
                  </a:cubicBezTo>
                  <a:cubicBezTo>
                    <a:pt x="0" y="750"/>
                    <a:pt x="229" y="979"/>
                    <a:pt x="490" y="979"/>
                  </a:cubicBezTo>
                  <a:cubicBezTo>
                    <a:pt x="783" y="979"/>
                    <a:pt x="979" y="750"/>
                    <a:pt x="979" y="489"/>
                  </a:cubicBezTo>
                  <a:cubicBezTo>
                    <a:pt x="979" y="228"/>
                    <a:pt x="783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5" name="Google Shape;9095;p18"/>
            <p:cNvSpPr/>
            <p:nvPr/>
          </p:nvSpPr>
          <p:spPr>
            <a:xfrm>
              <a:off x="5538025" y="3490325"/>
              <a:ext cx="20400" cy="20400"/>
            </a:xfrm>
            <a:custGeom>
              <a:avLst/>
              <a:gdLst/>
              <a:ahLst/>
              <a:cxnLst/>
              <a:rect l="l" t="t" r="r" b="b"/>
              <a:pathLst>
                <a:path w="816" h="816" extrusionOk="0">
                  <a:moveTo>
                    <a:pt x="425" y="0"/>
                  </a:moveTo>
                  <a:cubicBezTo>
                    <a:pt x="196" y="0"/>
                    <a:pt x="0" y="163"/>
                    <a:pt x="0" y="391"/>
                  </a:cubicBezTo>
                  <a:cubicBezTo>
                    <a:pt x="0" y="620"/>
                    <a:pt x="196" y="816"/>
                    <a:pt x="425" y="816"/>
                  </a:cubicBezTo>
                  <a:cubicBezTo>
                    <a:pt x="653" y="816"/>
                    <a:pt x="816" y="620"/>
                    <a:pt x="816" y="391"/>
                  </a:cubicBezTo>
                  <a:cubicBezTo>
                    <a:pt x="816" y="163"/>
                    <a:pt x="653" y="0"/>
                    <a:pt x="42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6" name="Google Shape;9096;p18"/>
            <p:cNvSpPr/>
            <p:nvPr/>
          </p:nvSpPr>
          <p:spPr>
            <a:xfrm>
              <a:off x="5488275" y="3614275"/>
              <a:ext cx="18775" cy="18775"/>
            </a:xfrm>
            <a:custGeom>
              <a:avLst/>
              <a:gdLst/>
              <a:ahLst/>
              <a:cxnLst/>
              <a:rect l="l" t="t" r="r" b="b"/>
              <a:pathLst>
                <a:path w="751" h="751" extrusionOk="0">
                  <a:moveTo>
                    <a:pt x="360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87"/>
                    <a:pt x="164" y="750"/>
                    <a:pt x="360" y="750"/>
                  </a:cubicBezTo>
                  <a:cubicBezTo>
                    <a:pt x="588" y="750"/>
                    <a:pt x="751" y="587"/>
                    <a:pt x="751" y="359"/>
                  </a:cubicBezTo>
                  <a:cubicBezTo>
                    <a:pt x="751" y="163"/>
                    <a:pt x="588" y="0"/>
                    <a:pt x="36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7" name="Google Shape;9097;p18"/>
            <p:cNvSpPr/>
            <p:nvPr/>
          </p:nvSpPr>
          <p:spPr>
            <a:xfrm>
              <a:off x="5431200" y="3734950"/>
              <a:ext cx="14700" cy="13900"/>
            </a:xfrm>
            <a:custGeom>
              <a:avLst/>
              <a:gdLst/>
              <a:ahLst/>
              <a:cxnLst/>
              <a:rect l="l" t="t" r="r" b="b"/>
              <a:pathLst>
                <a:path w="588" h="556" extrusionOk="0">
                  <a:moveTo>
                    <a:pt x="294" y="1"/>
                  </a:moveTo>
                  <a:cubicBezTo>
                    <a:pt x="131" y="1"/>
                    <a:pt x="0" y="99"/>
                    <a:pt x="0" y="262"/>
                  </a:cubicBezTo>
                  <a:cubicBezTo>
                    <a:pt x="0" y="425"/>
                    <a:pt x="131" y="556"/>
                    <a:pt x="294" y="556"/>
                  </a:cubicBezTo>
                  <a:cubicBezTo>
                    <a:pt x="457" y="556"/>
                    <a:pt x="587" y="425"/>
                    <a:pt x="587" y="262"/>
                  </a:cubicBezTo>
                  <a:cubicBezTo>
                    <a:pt x="587" y="99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8" name="Google Shape;9098;p18"/>
            <p:cNvSpPr/>
            <p:nvPr/>
          </p:nvSpPr>
          <p:spPr>
            <a:xfrm>
              <a:off x="5362700" y="385077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61" y="0"/>
                  </a:moveTo>
                  <a:cubicBezTo>
                    <a:pt x="131" y="0"/>
                    <a:pt x="0" y="130"/>
                    <a:pt x="0" y="261"/>
                  </a:cubicBezTo>
                  <a:cubicBezTo>
                    <a:pt x="0" y="359"/>
                    <a:pt x="131" y="489"/>
                    <a:pt x="261" y="489"/>
                  </a:cubicBezTo>
                  <a:cubicBezTo>
                    <a:pt x="392" y="489"/>
                    <a:pt x="490" y="359"/>
                    <a:pt x="490" y="261"/>
                  </a:cubicBezTo>
                  <a:cubicBezTo>
                    <a:pt x="490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9" name="Google Shape;9099;p18"/>
            <p:cNvSpPr/>
            <p:nvPr/>
          </p:nvSpPr>
          <p:spPr>
            <a:xfrm>
              <a:off x="5289300" y="39616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98" y="0"/>
                    <a:pt x="0" y="98"/>
                    <a:pt x="0" y="163"/>
                  </a:cubicBezTo>
                  <a:cubicBezTo>
                    <a:pt x="0" y="261"/>
                    <a:pt x="98" y="327"/>
                    <a:pt x="164" y="327"/>
                  </a:cubicBezTo>
                  <a:cubicBezTo>
                    <a:pt x="261" y="327"/>
                    <a:pt x="327" y="261"/>
                    <a:pt x="327" y="163"/>
                  </a:cubicBezTo>
                  <a:cubicBezTo>
                    <a:pt x="327" y="66"/>
                    <a:pt x="261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0" name="Google Shape;9100;p18"/>
            <p:cNvSpPr/>
            <p:nvPr/>
          </p:nvSpPr>
          <p:spPr>
            <a:xfrm>
              <a:off x="5206925" y="4066050"/>
              <a:ext cx="6550" cy="5725"/>
            </a:xfrm>
            <a:custGeom>
              <a:avLst/>
              <a:gdLst/>
              <a:ahLst/>
              <a:cxnLst/>
              <a:rect l="l" t="t" r="r" b="b"/>
              <a:pathLst>
                <a:path w="262" h="229" extrusionOk="0">
                  <a:moveTo>
                    <a:pt x="131" y="1"/>
                  </a:moveTo>
                  <a:cubicBezTo>
                    <a:pt x="99" y="1"/>
                    <a:pt x="1" y="33"/>
                    <a:pt x="1" y="131"/>
                  </a:cubicBezTo>
                  <a:cubicBezTo>
                    <a:pt x="1" y="164"/>
                    <a:pt x="33" y="229"/>
                    <a:pt x="131" y="229"/>
                  </a:cubicBezTo>
                  <a:cubicBezTo>
                    <a:pt x="164" y="229"/>
                    <a:pt x="262" y="196"/>
                    <a:pt x="262" y="131"/>
                  </a:cubicBezTo>
                  <a:cubicBezTo>
                    <a:pt x="262" y="66"/>
                    <a:pt x="197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1" name="Google Shape;9101;p18"/>
            <p:cNvSpPr/>
            <p:nvPr/>
          </p:nvSpPr>
          <p:spPr>
            <a:xfrm>
              <a:off x="5116425" y="4163925"/>
              <a:ext cx="5725" cy="5725"/>
            </a:xfrm>
            <a:custGeom>
              <a:avLst/>
              <a:gdLst/>
              <a:ahLst/>
              <a:cxnLst/>
              <a:rect l="l" t="t" r="r" b="b"/>
              <a:pathLst>
                <a:path w="229" h="229" extrusionOk="0">
                  <a:moveTo>
                    <a:pt x="98" y="0"/>
                  </a:moveTo>
                  <a:cubicBezTo>
                    <a:pt x="33" y="0"/>
                    <a:pt x="0" y="33"/>
                    <a:pt x="0" y="98"/>
                  </a:cubicBezTo>
                  <a:cubicBezTo>
                    <a:pt x="0" y="196"/>
                    <a:pt x="33" y="228"/>
                    <a:pt x="98" y="228"/>
                  </a:cubicBezTo>
                  <a:cubicBezTo>
                    <a:pt x="196" y="228"/>
                    <a:pt x="228" y="196"/>
                    <a:pt x="228" y="98"/>
                  </a:cubicBezTo>
                  <a:cubicBezTo>
                    <a:pt x="228" y="33"/>
                    <a:pt x="196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2" name="Google Shape;9102;p18"/>
            <p:cNvSpPr/>
            <p:nvPr/>
          </p:nvSpPr>
          <p:spPr>
            <a:xfrm>
              <a:off x="5019375" y="42552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98" y="0"/>
                  </a:moveTo>
                  <a:cubicBezTo>
                    <a:pt x="33" y="0"/>
                    <a:pt x="0" y="66"/>
                    <a:pt x="0" y="98"/>
                  </a:cubicBezTo>
                  <a:cubicBezTo>
                    <a:pt x="0" y="131"/>
                    <a:pt x="33" y="164"/>
                    <a:pt x="98" y="164"/>
                  </a:cubicBezTo>
                  <a:cubicBezTo>
                    <a:pt x="131" y="164"/>
                    <a:pt x="163" y="131"/>
                    <a:pt x="163" y="98"/>
                  </a:cubicBezTo>
                  <a:cubicBezTo>
                    <a:pt x="163" y="66"/>
                    <a:pt x="131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3" name="Google Shape;9103;p18"/>
            <p:cNvSpPr/>
            <p:nvPr/>
          </p:nvSpPr>
          <p:spPr>
            <a:xfrm>
              <a:off x="4916625" y="43392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5" y="0"/>
                  </a:moveTo>
                  <a:cubicBezTo>
                    <a:pt x="33" y="0"/>
                    <a:pt x="0" y="33"/>
                    <a:pt x="0" y="66"/>
                  </a:cubicBezTo>
                  <a:cubicBezTo>
                    <a:pt x="0" y="131"/>
                    <a:pt x="33" y="163"/>
                    <a:pt x="65" y="163"/>
                  </a:cubicBezTo>
                  <a:cubicBezTo>
                    <a:pt x="98" y="163"/>
                    <a:pt x="163" y="131"/>
                    <a:pt x="163" y="66"/>
                  </a:cubicBezTo>
                  <a:cubicBezTo>
                    <a:pt x="163" y="33"/>
                    <a:pt x="131" y="0"/>
                    <a:pt x="6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4" name="Google Shape;9104;p18"/>
            <p:cNvSpPr/>
            <p:nvPr/>
          </p:nvSpPr>
          <p:spPr>
            <a:xfrm>
              <a:off x="4807350" y="4415075"/>
              <a:ext cx="4100" cy="4925"/>
            </a:xfrm>
            <a:custGeom>
              <a:avLst/>
              <a:gdLst/>
              <a:ahLst/>
              <a:cxnLst/>
              <a:rect l="l" t="t" r="r" b="b"/>
              <a:pathLst>
                <a:path w="164" h="197" extrusionOk="0">
                  <a:moveTo>
                    <a:pt x="98" y="1"/>
                  </a:moveTo>
                  <a:cubicBezTo>
                    <a:pt x="33" y="1"/>
                    <a:pt x="0" y="66"/>
                    <a:pt x="0" y="99"/>
                  </a:cubicBezTo>
                  <a:cubicBezTo>
                    <a:pt x="0" y="131"/>
                    <a:pt x="33" y="197"/>
                    <a:pt x="98" y="197"/>
                  </a:cubicBezTo>
                  <a:cubicBezTo>
                    <a:pt x="131" y="197"/>
                    <a:pt x="163" y="131"/>
                    <a:pt x="163" y="99"/>
                  </a:cubicBezTo>
                  <a:cubicBezTo>
                    <a:pt x="163" y="66"/>
                    <a:pt x="131" y="1"/>
                    <a:pt x="9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5" name="Google Shape;9105;p18"/>
            <p:cNvSpPr/>
            <p:nvPr/>
          </p:nvSpPr>
          <p:spPr>
            <a:xfrm>
              <a:off x="4692350" y="448277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98"/>
                  </a:cubicBezTo>
                  <a:cubicBezTo>
                    <a:pt x="1" y="131"/>
                    <a:pt x="33" y="163"/>
                    <a:pt x="66" y="163"/>
                  </a:cubicBezTo>
                  <a:cubicBezTo>
                    <a:pt x="99" y="163"/>
                    <a:pt x="164" y="131"/>
                    <a:pt x="164" y="98"/>
                  </a:cubicBezTo>
                  <a:cubicBezTo>
                    <a:pt x="164" y="33"/>
                    <a:pt x="99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6" name="Google Shape;9106;p18"/>
            <p:cNvSpPr/>
            <p:nvPr/>
          </p:nvSpPr>
          <p:spPr>
            <a:xfrm>
              <a:off x="4574100" y="454312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66"/>
                  </a:cubicBezTo>
                  <a:cubicBezTo>
                    <a:pt x="1" y="131"/>
                    <a:pt x="33" y="163"/>
                    <a:pt x="66" y="163"/>
                  </a:cubicBezTo>
                  <a:cubicBezTo>
                    <a:pt x="131" y="163"/>
                    <a:pt x="164" y="131"/>
                    <a:pt x="164" y="66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7" name="Google Shape;9107;p18"/>
            <p:cNvSpPr/>
            <p:nvPr/>
          </p:nvSpPr>
          <p:spPr>
            <a:xfrm>
              <a:off x="4449325" y="4592875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0"/>
                  </a:moveTo>
                  <a:cubicBezTo>
                    <a:pt x="66" y="0"/>
                    <a:pt x="1" y="33"/>
                    <a:pt x="1" y="131"/>
                  </a:cubicBezTo>
                  <a:cubicBezTo>
                    <a:pt x="1" y="196"/>
                    <a:pt x="66" y="261"/>
                    <a:pt x="131" y="261"/>
                  </a:cubicBezTo>
                  <a:cubicBezTo>
                    <a:pt x="229" y="261"/>
                    <a:pt x="262" y="196"/>
                    <a:pt x="262" y="131"/>
                  </a:cubicBezTo>
                  <a:cubicBezTo>
                    <a:pt x="262" y="33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8" name="Google Shape;9108;p18"/>
            <p:cNvSpPr/>
            <p:nvPr/>
          </p:nvSpPr>
          <p:spPr>
            <a:xfrm>
              <a:off x="4322125" y="463445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1"/>
                  </a:moveTo>
                  <a:cubicBezTo>
                    <a:pt x="66" y="1"/>
                    <a:pt x="0" y="66"/>
                    <a:pt x="0" y="164"/>
                  </a:cubicBezTo>
                  <a:cubicBezTo>
                    <a:pt x="0" y="262"/>
                    <a:pt x="66" y="327"/>
                    <a:pt x="163" y="327"/>
                  </a:cubicBezTo>
                  <a:cubicBezTo>
                    <a:pt x="261" y="327"/>
                    <a:pt x="326" y="262"/>
                    <a:pt x="326" y="164"/>
                  </a:cubicBezTo>
                  <a:cubicBezTo>
                    <a:pt x="326" y="66"/>
                    <a:pt x="261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9" name="Google Shape;9109;p18"/>
            <p:cNvSpPr/>
            <p:nvPr/>
          </p:nvSpPr>
          <p:spPr>
            <a:xfrm>
              <a:off x="4191650" y="4666250"/>
              <a:ext cx="9800" cy="10625"/>
            </a:xfrm>
            <a:custGeom>
              <a:avLst/>
              <a:gdLst/>
              <a:ahLst/>
              <a:cxnLst/>
              <a:rect l="l" t="t" r="r" b="b"/>
              <a:pathLst>
                <a:path w="392" h="425" extrusionOk="0">
                  <a:moveTo>
                    <a:pt x="196" y="1"/>
                  </a:moveTo>
                  <a:cubicBezTo>
                    <a:pt x="65" y="1"/>
                    <a:pt x="0" y="131"/>
                    <a:pt x="0" y="197"/>
                  </a:cubicBezTo>
                  <a:cubicBezTo>
                    <a:pt x="0" y="327"/>
                    <a:pt x="131" y="425"/>
                    <a:pt x="196" y="425"/>
                  </a:cubicBezTo>
                  <a:cubicBezTo>
                    <a:pt x="326" y="425"/>
                    <a:pt x="392" y="294"/>
                    <a:pt x="392" y="197"/>
                  </a:cubicBezTo>
                  <a:cubicBezTo>
                    <a:pt x="392" y="99"/>
                    <a:pt x="326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0" name="Google Shape;9110;p18"/>
            <p:cNvSpPr/>
            <p:nvPr/>
          </p:nvSpPr>
          <p:spPr>
            <a:xfrm>
              <a:off x="4061975" y="4689900"/>
              <a:ext cx="10625" cy="9825"/>
            </a:xfrm>
            <a:custGeom>
              <a:avLst/>
              <a:gdLst/>
              <a:ahLst/>
              <a:cxnLst/>
              <a:rect l="l" t="t" r="r" b="b"/>
              <a:pathLst>
                <a:path w="425" h="393" extrusionOk="0">
                  <a:moveTo>
                    <a:pt x="229" y="1"/>
                  </a:moveTo>
                  <a:cubicBezTo>
                    <a:pt x="98" y="1"/>
                    <a:pt x="1" y="66"/>
                    <a:pt x="1" y="197"/>
                  </a:cubicBezTo>
                  <a:cubicBezTo>
                    <a:pt x="1" y="327"/>
                    <a:pt x="98" y="392"/>
                    <a:pt x="229" y="392"/>
                  </a:cubicBezTo>
                  <a:cubicBezTo>
                    <a:pt x="327" y="392"/>
                    <a:pt x="425" y="327"/>
                    <a:pt x="425" y="197"/>
                  </a:cubicBezTo>
                  <a:cubicBezTo>
                    <a:pt x="425" y="66"/>
                    <a:pt x="294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1" name="Google Shape;9111;p18"/>
            <p:cNvSpPr/>
            <p:nvPr/>
          </p:nvSpPr>
          <p:spPr>
            <a:xfrm>
              <a:off x="3927425" y="4702950"/>
              <a:ext cx="12250" cy="12275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61" y="1"/>
                  </a:moveTo>
                  <a:cubicBezTo>
                    <a:pt x="131" y="1"/>
                    <a:pt x="0" y="131"/>
                    <a:pt x="0" y="262"/>
                  </a:cubicBezTo>
                  <a:cubicBezTo>
                    <a:pt x="0" y="360"/>
                    <a:pt x="131" y="490"/>
                    <a:pt x="261" y="490"/>
                  </a:cubicBezTo>
                  <a:cubicBezTo>
                    <a:pt x="359" y="490"/>
                    <a:pt x="490" y="360"/>
                    <a:pt x="490" y="262"/>
                  </a:cubicBezTo>
                  <a:cubicBezTo>
                    <a:pt x="490" y="131"/>
                    <a:pt x="424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2" name="Google Shape;9112;p18"/>
            <p:cNvSpPr/>
            <p:nvPr/>
          </p:nvSpPr>
          <p:spPr>
            <a:xfrm>
              <a:off x="3794500" y="47062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1" y="0"/>
                  </a:moveTo>
                  <a:cubicBezTo>
                    <a:pt x="98" y="0"/>
                    <a:pt x="0" y="131"/>
                    <a:pt x="0" y="294"/>
                  </a:cubicBezTo>
                  <a:cubicBezTo>
                    <a:pt x="0" y="457"/>
                    <a:pt x="98" y="555"/>
                    <a:pt x="261" y="555"/>
                  </a:cubicBezTo>
                  <a:cubicBezTo>
                    <a:pt x="424" y="555"/>
                    <a:pt x="555" y="457"/>
                    <a:pt x="555" y="294"/>
                  </a:cubicBezTo>
                  <a:cubicBezTo>
                    <a:pt x="555" y="163"/>
                    <a:pt x="424" y="33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3" name="Google Shape;9113;p18"/>
            <p:cNvSpPr/>
            <p:nvPr/>
          </p:nvSpPr>
          <p:spPr>
            <a:xfrm>
              <a:off x="3661575" y="4702025"/>
              <a:ext cx="14700" cy="14000"/>
            </a:xfrm>
            <a:custGeom>
              <a:avLst/>
              <a:gdLst/>
              <a:ahLst/>
              <a:cxnLst/>
              <a:rect l="l" t="t" r="r" b="b"/>
              <a:pathLst>
                <a:path w="588" h="560" extrusionOk="0">
                  <a:moveTo>
                    <a:pt x="336" y="1"/>
                  </a:moveTo>
                  <a:cubicBezTo>
                    <a:pt x="322" y="1"/>
                    <a:pt x="308" y="2"/>
                    <a:pt x="294" y="5"/>
                  </a:cubicBezTo>
                  <a:cubicBezTo>
                    <a:pt x="131" y="5"/>
                    <a:pt x="0" y="136"/>
                    <a:pt x="0" y="299"/>
                  </a:cubicBezTo>
                  <a:cubicBezTo>
                    <a:pt x="0" y="462"/>
                    <a:pt x="131" y="560"/>
                    <a:pt x="294" y="560"/>
                  </a:cubicBezTo>
                  <a:cubicBezTo>
                    <a:pt x="457" y="560"/>
                    <a:pt x="587" y="462"/>
                    <a:pt x="587" y="299"/>
                  </a:cubicBezTo>
                  <a:cubicBezTo>
                    <a:pt x="587" y="150"/>
                    <a:pt x="479" y="1"/>
                    <a:pt x="33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4" name="Google Shape;9114;p18"/>
            <p:cNvSpPr/>
            <p:nvPr/>
          </p:nvSpPr>
          <p:spPr>
            <a:xfrm>
              <a:off x="3527825" y="46866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7" y="0"/>
                  </a:moveTo>
                  <a:cubicBezTo>
                    <a:pt x="164" y="0"/>
                    <a:pt x="1" y="163"/>
                    <a:pt x="1" y="327"/>
                  </a:cubicBezTo>
                  <a:cubicBezTo>
                    <a:pt x="1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163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5" name="Google Shape;9115;p18"/>
            <p:cNvSpPr/>
            <p:nvPr/>
          </p:nvSpPr>
          <p:spPr>
            <a:xfrm>
              <a:off x="3396525" y="4662900"/>
              <a:ext cx="16350" cy="16425"/>
            </a:xfrm>
            <a:custGeom>
              <a:avLst/>
              <a:gdLst/>
              <a:ahLst/>
              <a:cxnLst/>
              <a:rect l="l" t="t" r="r" b="b"/>
              <a:pathLst>
                <a:path w="654" h="657" extrusionOk="0">
                  <a:moveTo>
                    <a:pt x="376" y="0"/>
                  </a:moveTo>
                  <a:cubicBezTo>
                    <a:pt x="360" y="0"/>
                    <a:pt x="344" y="2"/>
                    <a:pt x="327" y="4"/>
                  </a:cubicBezTo>
                  <a:cubicBezTo>
                    <a:pt x="164" y="4"/>
                    <a:pt x="1" y="135"/>
                    <a:pt x="1" y="331"/>
                  </a:cubicBezTo>
                  <a:cubicBezTo>
                    <a:pt x="1" y="494"/>
                    <a:pt x="131" y="657"/>
                    <a:pt x="327" y="657"/>
                  </a:cubicBezTo>
                  <a:cubicBezTo>
                    <a:pt x="490" y="657"/>
                    <a:pt x="653" y="559"/>
                    <a:pt x="653" y="331"/>
                  </a:cubicBezTo>
                  <a:cubicBezTo>
                    <a:pt x="653" y="152"/>
                    <a:pt x="544" y="0"/>
                    <a:pt x="37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6" name="Google Shape;9116;p18"/>
            <p:cNvSpPr/>
            <p:nvPr/>
          </p:nvSpPr>
          <p:spPr>
            <a:xfrm>
              <a:off x="3266050" y="4629550"/>
              <a:ext cx="18775" cy="18800"/>
            </a:xfrm>
            <a:custGeom>
              <a:avLst/>
              <a:gdLst/>
              <a:ahLst/>
              <a:cxnLst/>
              <a:rect l="l" t="t" r="r" b="b"/>
              <a:pathLst>
                <a:path w="751" h="752" extrusionOk="0">
                  <a:moveTo>
                    <a:pt x="359" y="1"/>
                  </a:moveTo>
                  <a:cubicBezTo>
                    <a:pt x="164" y="1"/>
                    <a:pt x="1" y="164"/>
                    <a:pt x="1" y="360"/>
                  </a:cubicBezTo>
                  <a:cubicBezTo>
                    <a:pt x="1" y="588"/>
                    <a:pt x="164" y="751"/>
                    <a:pt x="359" y="751"/>
                  </a:cubicBezTo>
                  <a:cubicBezTo>
                    <a:pt x="588" y="751"/>
                    <a:pt x="751" y="588"/>
                    <a:pt x="751" y="360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7" name="Google Shape;9117;p18"/>
            <p:cNvSpPr/>
            <p:nvPr/>
          </p:nvSpPr>
          <p:spPr>
            <a:xfrm>
              <a:off x="3140475" y="4587150"/>
              <a:ext cx="18775" cy="17975"/>
            </a:xfrm>
            <a:custGeom>
              <a:avLst/>
              <a:gdLst/>
              <a:ahLst/>
              <a:cxnLst/>
              <a:rect l="l" t="t" r="r" b="b"/>
              <a:pathLst>
                <a:path w="751" h="719" extrusionOk="0">
                  <a:moveTo>
                    <a:pt x="392" y="1"/>
                  </a:moveTo>
                  <a:cubicBezTo>
                    <a:pt x="163" y="1"/>
                    <a:pt x="0" y="164"/>
                    <a:pt x="0" y="360"/>
                  </a:cubicBezTo>
                  <a:cubicBezTo>
                    <a:pt x="0" y="555"/>
                    <a:pt x="163" y="718"/>
                    <a:pt x="392" y="718"/>
                  </a:cubicBezTo>
                  <a:cubicBezTo>
                    <a:pt x="587" y="718"/>
                    <a:pt x="750" y="555"/>
                    <a:pt x="750" y="360"/>
                  </a:cubicBezTo>
                  <a:cubicBezTo>
                    <a:pt x="750" y="164"/>
                    <a:pt x="587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8" name="Google Shape;9118;p18"/>
            <p:cNvSpPr/>
            <p:nvPr/>
          </p:nvSpPr>
          <p:spPr>
            <a:xfrm>
              <a:off x="3016500" y="4534975"/>
              <a:ext cx="20425" cy="20400"/>
            </a:xfrm>
            <a:custGeom>
              <a:avLst/>
              <a:gdLst/>
              <a:ahLst/>
              <a:cxnLst/>
              <a:rect l="l" t="t" r="r" b="b"/>
              <a:pathLst>
                <a:path w="817" h="816" extrusionOk="0">
                  <a:moveTo>
                    <a:pt x="392" y="0"/>
                  </a:moveTo>
                  <a:cubicBezTo>
                    <a:pt x="164" y="0"/>
                    <a:pt x="1" y="196"/>
                    <a:pt x="1" y="392"/>
                  </a:cubicBezTo>
                  <a:cubicBezTo>
                    <a:pt x="1" y="652"/>
                    <a:pt x="197" y="816"/>
                    <a:pt x="392" y="816"/>
                  </a:cubicBezTo>
                  <a:cubicBezTo>
                    <a:pt x="653" y="816"/>
                    <a:pt x="816" y="620"/>
                    <a:pt x="816" y="392"/>
                  </a:cubicBezTo>
                  <a:cubicBezTo>
                    <a:pt x="816" y="196"/>
                    <a:pt x="621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9" name="Google Shape;9119;p18"/>
            <p:cNvSpPr/>
            <p:nvPr/>
          </p:nvSpPr>
          <p:spPr>
            <a:xfrm>
              <a:off x="2897450" y="4475350"/>
              <a:ext cx="20400" cy="20500"/>
            </a:xfrm>
            <a:custGeom>
              <a:avLst/>
              <a:gdLst/>
              <a:ahLst/>
              <a:cxnLst/>
              <a:rect l="l" t="t" r="r" b="b"/>
              <a:pathLst>
                <a:path w="816" h="820" extrusionOk="0">
                  <a:moveTo>
                    <a:pt x="448" y="0"/>
                  </a:moveTo>
                  <a:cubicBezTo>
                    <a:pt x="430" y="0"/>
                    <a:pt x="411" y="1"/>
                    <a:pt x="392" y="4"/>
                  </a:cubicBezTo>
                  <a:cubicBezTo>
                    <a:pt x="196" y="4"/>
                    <a:pt x="0" y="167"/>
                    <a:pt x="0" y="428"/>
                  </a:cubicBezTo>
                  <a:cubicBezTo>
                    <a:pt x="0" y="624"/>
                    <a:pt x="163" y="819"/>
                    <a:pt x="392" y="819"/>
                  </a:cubicBezTo>
                  <a:cubicBezTo>
                    <a:pt x="588" y="819"/>
                    <a:pt x="816" y="656"/>
                    <a:pt x="816" y="428"/>
                  </a:cubicBezTo>
                  <a:cubicBezTo>
                    <a:pt x="816" y="186"/>
                    <a:pt x="676" y="0"/>
                    <a:pt x="44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0" name="Google Shape;9120;p18"/>
            <p:cNvSpPr/>
            <p:nvPr/>
          </p:nvSpPr>
          <p:spPr>
            <a:xfrm>
              <a:off x="2781650" y="4406125"/>
              <a:ext cx="22850" cy="22850"/>
            </a:xfrm>
            <a:custGeom>
              <a:avLst/>
              <a:gdLst/>
              <a:ahLst/>
              <a:cxnLst/>
              <a:rect l="l" t="t" r="r" b="b"/>
              <a:pathLst>
                <a:path w="914" h="914" extrusionOk="0">
                  <a:moveTo>
                    <a:pt x="457" y="0"/>
                  </a:moveTo>
                  <a:cubicBezTo>
                    <a:pt x="229" y="0"/>
                    <a:pt x="0" y="228"/>
                    <a:pt x="0" y="457"/>
                  </a:cubicBezTo>
                  <a:cubicBezTo>
                    <a:pt x="0" y="718"/>
                    <a:pt x="229" y="913"/>
                    <a:pt x="457" y="913"/>
                  </a:cubicBezTo>
                  <a:cubicBezTo>
                    <a:pt x="718" y="913"/>
                    <a:pt x="914" y="718"/>
                    <a:pt x="914" y="457"/>
                  </a:cubicBezTo>
                  <a:cubicBezTo>
                    <a:pt x="914" y="228"/>
                    <a:pt x="718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1" name="Google Shape;9121;p18"/>
            <p:cNvSpPr/>
            <p:nvPr/>
          </p:nvSpPr>
          <p:spPr>
            <a:xfrm>
              <a:off x="2673175" y="4330275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25" y="0"/>
                  </a:moveTo>
                  <a:cubicBezTo>
                    <a:pt x="197" y="0"/>
                    <a:pt x="1" y="196"/>
                    <a:pt x="1" y="425"/>
                  </a:cubicBezTo>
                  <a:cubicBezTo>
                    <a:pt x="1" y="685"/>
                    <a:pt x="197" y="881"/>
                    <a:pt x="425" y="881"/>
                  </a:cubicBezTo>
                  <a:cubicBezTo>
                    <a:pt x="686" y="881"/>
                    <a:pt x="882" y="685"/>
                    <a:pt x="882" y="425"/>
                  </a:cubicBezTo>
                  <a:cubicBezTo>
                    <a:pt x="882" y="196"/>
                    <a:pt x="686" y="0"/>
                    <a:pt x="42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2" name="Google Shape;9122;p18"/>
            <p:cNvSpPr/>
            <p:nvPr/>
          </p:nvSpPr>
          <p:spPr>
            <a:xfrm>
              <a:off x="2567975" y="4245475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197" y="0"/>
                    <a:pt x="1" y="196"/>
                    <a:pt x="1" y="489"/>
                  </a:cubicBezTo>
                  <a:cubicBezTo>
                    <a:pt x="1" y="783"/>
                    <a:pt x="229" y="979"/>
                    <a:pt x="490" y="979"/>
                  </a:cubicBezTo>
                  <a:cubicBezTo>
                    <a:pt x="784" y="979"/>
                    <a:pt x="980" y="718"/>
                    <a:pt x="980" y="489"/>
                  </a:cubicBezTo>
                  <a:cubicBezTo>
                    <a:pt x="980" y="228"/>
                    <a:pt x="784" y="33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3" name="Google Shape;9123;p18"/>
            <p:cNvSpPr/>
            <p:nvPr/>
          </p:nvSpPr>
          <p:spPr>
            <a:xfrm>
              <a:off x="2470950" y="4154950"/>
              <a:ext cx="24475" cy="24475"/>
            </a:xfrm>
            <a:custGeom>
              <a:avLst/>
              <a:gdLst/>
              <a:ahLst/>
              <a:cxnLst/>
              <a:rect l="l" t="t" r="r" b="b"/>
              <a:pathLst>
                <a:path w="979" h="979" extrusionOk="0">
                  <a:moveTo>
                    <a:pt x="489" y="0"/>
                  </a:moveTo>
                  <a:cubicBezTo>
                    <a:pt x="196" y="0"/>
                    <a:pt x="0" y="196"/>
                    <a:pt x="0" y="490"/>
                  </a:cubicBezTo>
                  <a:cubicBezTo>
                    <a:pt x="0" y="750"/>
                    <a:pt x="196" y="979"/>
                    <a:pt x="489" y="979"/>
                  </a:cubicBezTo>
                  <a:cubicBezTo>
                    <a:pt x="783" y="979"/>
                    <a:pt x="979" y="750"/>
                    <a:pt x="979" y="490"/>
                  </a:cubicBezTo>
                  <a:cubicBezTo>
                    <a:pt x="979" y="196"/>
                    <a:pt x="750" y="0"/>
                    <a:pt x="48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4" name="Google Shape;9124;p18"/>
            <p:cNvSpPr/>
            <p:nvPr/>
          </p:nvSpPr>
          <p:spPr>
            <a:xfrm>
              <a:off x="2377975" y="4057075"/>
              <a:ext cx="26925" cy="26125"/>
            </a:xfrm>
            <a:custGeom>
              <a:avLst/>
              <a:gdLst/>
              <a:ahLst/>
              <a:cxnLst/>
              <a:rect l="l" t="t" r="r" b="b"/>
              <a:pathLst>
                <a:path w="1077" h="1045" extrusionOk="0">
                  <a:moveTo>
                    <a:pt x="555" y="1"/>
                  </a:moveTo>
                  <a:cubicBezTo>
                    <a:pt x="261" y="1"/>
                    <a:pt x="1" y="229"/>
                    <a:pt x="1" y="523"/>
                  </a:cubicBezTo>
                  <a:cubicBezTo>
                    <a:pt x="1" y="816"/>
                    <a:pt x="261" y="1045"/>
                    <a:pt x="555" y="1045"/>
                  </a:cubicBezTo>
                  <a:cubicBezTo>
                    <a:pt x="816" y="1045"/>
                    <a:pt x="1077" y="816"/>
                    <a:pt x="1077" y="523"/>
                  </a:cubicBezTo>
                  <a:cubicBezTo>
                    <a:pt x="1077" y="229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5" name="Google Shape;9125;p18"/>
            <p:cNvSpPr/>
            <p:nvPr/>
          </p:nvSpPr>
          <p:spPr>
            <a:xfrm>
              <a:off x="2295600" y="3952700"/>
              <a:ext cx="26950" cy="26925"/>
            </a:xfrm>
            <a:custGeom>
              <a:avLst/>
              <a:gdLst/>
              <a:ahLst/>
              <a:cxnLst/>
              <a:rect l="l" t="t" r="r" b="b"/>
              <a:pathLst>
                <a:path w="1078" h="1077" extrusionOk="0">
                  <a:moveTo>
                    <a:pt x="523" y="0"/>
                  </a:moveTo>
                  <a:cubicBezTo>
                    <a:pt x="262" y="0"/>
                    <a:pt x="1" y="261"/>
                    <a:pt x="1" y="522"/>
                  </a:cubicBezTo>
                  <a:cubicBezTo>
                    <a:pt x="1" y="816"/>
                    <a:pt x="262" y="1077"/>
                    <a:pt x="523" y="1077"/>
                  </a:cubicBezTo>
                  <a:cubicBezTo>
                    <a:pt x="816" y="1077"/>
                    <a:pt x="1077" y="816"/>
                    <a:pt x="1077" y="522"/>
                  </a:cubicBezTo>
                  <a:cubicBezTo>
                    <a:pt x="1077" y="261"/>
                    <a:pt x="816" y="0"/>
                    <a:pt x="52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6" name="Google Shape;9126;p18"/>
            <p:cNvSpPr/>
            <p:nvPr/>
          </p:nvSpPr>
          <p:spPr>
            <a:xfrm>
              <a:off x="2218950" y="3843350"/>
              <a:ext cx="26950" cy="27000"/>
            </a:xfrm>
            <a:custGeom>
              <a:avLst/>
              <a:gdLst/>
              <a:ahLst/>
              <a:cxnLst/>
              <a:rect l="l" t="t" r="r" b="b"/>
              <a:pathLst>
                <a:path w="1078" h="1080" extrusionOk="0">
                  <a:moveTo>
                    <a:pt x="600" y="1"/>
                  </a:moveTo>
                  <a:cubicBezTo>
                    <a:pt x="585" y="1"/>
                    <a:pt x="570" y="2"/>
                    <a:pt x="555" y="3"/>
                  </a:cubicBezTo>
                  <a:cubicBezTo>
                    <a:pt x="262" y="3"/>
                    <a:pt x="1" y="264"/>
                    <a:pt x="1" y="558"/>
                  </a:cubicBezTo>
                  <a:cubicBezTo>
                    <a:pt x="1" y="819"/>
                    <a:pt x="262" y="1080"/>
                    <a:pt x="555" y="1080"/>
                  </a:cubicBezTo>
                  <a:cubicBezTo>
                    <a:pt x="816" y="1080"/>
                    <a:pt x="1077" y="819"/>
                    <a:pt x="1077" y="558"/>
                  </a:cubicBezTo>
                  <a:cubicBezTo>
                    <a:pt x="1077" y="250"/>
                    <a:pt x="845" y="1"/>
                    <a:pt x="60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7" name="Google Shape;9127;p18"/>
            <p:cNvSpPr/>
            <p:nvPr/>
          </p:nvSpPr>
          <p:spPr>
            <a:xfrm>
              <a:off x="2149625" y="3728450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88" y="0"/>
                  </a:moveTo>
                  <a:cubicBezTo>
                    <a:pt x="262" y="0"/>
                    <a:pt x="1" y="261"/>
                    <a:pt x="1" y="587"/>
                  </a:cubicBezTo>
                  <a:cubicBezTo>
                    <a:pt x="1" y="913"/>
                    <a:pt x="262" y="1142"/>
                    <a:pt x="588" y="1142"/>
                  </a:cubicBezTo>
                  <a:cubicBezTo>
                    <a:pt x="914" y="1142"/>
                    <a:pt x="1143" y="913"/>
                    <a:pt x="1143" y="587"/>
                  </a:cubicBezTo>
                  <a:cubicBezTo>
                    <a:pt x="1143" y="261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8" name="Google Shape;9128;p18"/>
            <p:cNvSpPr/>
            <p:nvPr/>
          </p:nvSpPr>
          <p:spPr>
            <a:xfrm>
              <a:off x="2090925" y="36093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0" y="229"/>
                    <a:pt x="0" y="555"/>
                  </a:cubicBezTo>
                  <a:cubicBezTo>
                    <a:pt x="0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9"/>
                    <a:pt x="848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9" name="Google Shape;9129;p18"/>
            <p:cNvSpPr/>
            <p:nvPr/>
          </p:nvSpPr>
          <p:spPr>
            <a:xfrm>
              <a:off x="2037925" y="3484600"/>
              <a:ext cx="30175" cy="31025"/>
            </a:xfrm>
            <a:custGeom>
              <a:avLst/>
              <a:gdLst/>
              <a:ahLst/>
              <a:cxnLst/>
              <a:rect l="l" t="t" r="r" b="b"/>
              <a:pathLst>
                <a:path w="1207" h="1241" extrusionOk="0">
                  <a:moveTo>
                    <a:pt x="620" y="1"/>
                  </a:moveTo>
                  <a:cubicBezTo>
                    <a:pt x="294" y="1"/>
                    <a:pt x="0" y="294"/>
                    <a:pt x="0" y="620"/>
                  </a:cubicBezTo>
                  <a:cubicBezTo>
                    <a:pt x="0" y="947"/>
                    <a:pt x="294" y="1240"/>
                    <a:pt x="620" y="1240"/>
                  </a:cubicBezTo>
                  <a:cubicBezTo>
                    <a:pt x="946" y="1240"/>
                    <a:pt x="1207" y="947"/>
                    <a:pt x="1207" y="620"/>
                  </a:cubicBezTo>
                  <a:cubicBezTo>
                    <a:pt x="1207" y="294"/>
                    <a:pt x="946" y="66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0" name="Google Shape;9130;p18"/>
            <p:cNvSpPr/>
            <p:nvPr/>
          </p:nvSpPr>
          <p:spPr>
            <a:xfrm>
              <a:off x="1996325" y="3359600"/>
              <a:ext cx="30200" cy="30425"/>
            </a:xfrm>
            <a:custGeom>
              <a:avLst/>
              <a:gdLst/>
              <a:ahLst/>
              <a:cxnLst/>
              <a:rect l="l" t="t" r="r" b="b"/>
              <a:pathLst>
                <a:path w="1208" h="1217" extrusionOk="0">
                  <a:moveTo>
                    <a:pt x="679" y="1"/>
                  </a:moveTo>
                  <a:cubicBezTo>
                    <a:pt x="649" y="1"/>
                    <a:pt x="618" y="4"/>
                    <a:pt x="588" y="10"/>
                  </a:cubicBezTo>
                  <a:cubicBezTo>
                    <a:pt x="261" y="10"/>
                    <a:pt x="0" y="271"/>
                    <a:pt x="0" y="597"/>
                  </a:cubicBezTo>
                  <a:cubicBezTo>
                    <a:pt x="0" y="923"/>
                    <a:pt x="261" y="1217"/>
                    <a:pt x="588" y="1217"/>
                  </a:cubicBezTo>
                  <a:cubicBezTo>
                    <a:pt x="914" y="1217"/>
                    <a:pt x="1207" y="923"/>
                    <a:pt x="1207" y="597"/>
                  </a:cubicBezTo>
                  <a:cubicBezTo>
                    <a:pt x="1207" y="272"/>
                    <a:pt x="967" y="1"/>
                    <a:pt x="6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1" name="Google Shape;9131;p18"/>
            <p:cNvSpPr/>
            <p:nvPr/>
          </p:nvSpPr>
          <p:spPr>
            <a:xfrm>
              <a:off x="1961250" y="3228550"/>
              <a:ext cx="32650" cy="33450"/>
            </a:xfrm>
            <a:custGeom>
              <a:avLst/>
              <a:gdLst/>
              <a:ahLst/>
              <a:cxnLst/>
              <a:rect l="l" t="t" r="r" b="b"/>
              <a:pathLst>
                <a:path w="1306" h="1338" extrusionOk="0">
                  <a:moveTo>
                    <a:pt x="653" y="0"/>
                  </a:moveTo>
                  <a:cubicBezTo>
                    <a:pt x="294" y="0"/>
                    <a:pt x="1" y="294"/>
                    <a:pt x="1" y="685"/>
                  </a:cubicBezTo>
                  <a:cubicBezTo>
                    <a:pt x="1" y="1044"/>
                    <a:pt x="294" y="1337"/>
                    <a:pt x="653" y="1337"/>
                  </a:cubicBezTo>
                  <a:cubicBezTo>
                    <a:pt x="1012" y="1337"/>
                    <a:pt x="1306" y="1044"/>
                    <a:pt x="1306" y="685"/>
                  </a:cubicBezTo>
                  <a:cubicBezTo>
                    <a:pt x="1306" y="359"/>
                    <a:pt x="1012" y="65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2" name="Google Shape;9132;p18"/>
            <p:cNvSpPr/>
            <p:nvPr/>
          </p:nvSpPr>
          <p:spPr>
            <a:xfrm>
              <a:off x="1937600" y="3098050"/>
              <a:ext cx="32650" cy="33475"/>
            </a:xfrm>
            <a:custGeom>
              <a:avLst/>
              <a:gdLst/>
              <a:ahLst/>
              <a:cxnLst/>
              <a:rect l="l" t="t" r="r" b="b"/>
              <a:pathLst>
                <a:path w="1306" h="1339" extrusionOk="0">
                  <a:moveTo>
                    <a:pt x="653" y="1"/>
                  </a:moveTo>
                  <a:cubicBezTo>
                    <a:pt x="294" y="1"/>
                    <a:pt x="1" y="294"/>
                    <a:pt x="1" y="686"/>
                  </a:cubicBezTo>
                  <a:cubicBezTo>
                    <a:pt x="1" y="1045"/>
                    <a:pt x="294" y="1338"/>
                    <a:pt x="653" y="1338"/>
                  </a:cubicBezTo>
                  <a:cubicBezTo>
                    <a:pt x="1045" y="1338"/>
                    <a:pt x="1306" y="1045"/>
                    <a:pt x="1306" y="686"/>
                  </a:cubicBezTo>
                  <a:cubicBezTo>
                    <a:pt x="1306" y="294"/>
                    <a:pt x="1045" y="33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3" name="Google Shape;9133;p18"/>
            <p:cNvSpPr/>
            <p:nvPr/>
          </p:nvSpPr>
          <p:spPr>
            <a:xfrm>
              <a:off x="1924550" y="29659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1" y="294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6" y="1012"/>
                    <a:pt x="1306" y="653"/>
                  </a:cubicBezTo>
                  <a:cubicBezTo>
                    <a:pt x="1306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4" name="Google Shape;9134;p18"/>
            <p:cNvSpPr/>
            <p:nvPr/>
          </p:nvSpPr>
          <p:spPr>
            <a:xfrm>
              <a:off x="1917225" y="2831400"/>
              <a:ext cx="35075" cy="35075"/>
            </a:xfrm>
            <a:custGeom>
              <a:avLst/>
              <a:gdLst/>
              <a:ahLst/>
              <a:cxnLst/>
              <a:rect l="l" t="t" r="r" b="b"/>
              <a:pathLst>
                <a:path w="1403" h="1403" extrusionOk="0">
                  <a:moveTo>
                    <a:pt x="718" y="0"/>
                  </a:moveTo>
                  <a:cubicBezTo>
                    <a:pt x="294" y="0"/>
                    <a:pt x="0" y="326"/>
                    <a:pt x="0" y="685"/>
                  </a:cubicBezTo>
                  <a:cubicBezTo>
                    <a:pt x="0" y="1109"/>
                    <a:pt x="327" y="1403"/>
                    <a:pt x="718" y="1403"/>
                  </a:cubicBezTo>
                  <a:cubicBezTo>
                    <a:pt x="1109" y="1403"/>
                    <a:pt x="1403" y="1077"/>
                    <a:pt x="1403" y="685"/>
                  </a:cubicBezTo>
                  <a:cubicBezTo>
                    <a:pt x="1403" y="326"/>
                    <a:pt x="1109" y="33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5" name="Google Shape;9135;p18"/>
            <p:cNvSpPr/>
            <p:nvPr/>
          </p:nvSpPr>
          <p:spPr>
            <a:xfrm>
              <a:off x="1922925" y="269927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6" y="1"/>
                  </a:moveTo>
                  <a:cubicBezTo>
                    <a:pt x="294" y="1"/>
                    <a:pt x="1" y="327"/>
                    <a:pt x="1" y="686"/>
                  </a:cubicBezTo>
                  <a:cubicBezTo>
                    <a:pt x="1" y="1045"/>
                    <a:pt x="294" y="1371"/>
                    <a:pt x="686" y="1371"/>
                  </a:cubicBezTo>
                  <a:cubicBezTo>
                    <a:pt x="1044" y="1371"/>
                    <a:pt x="1371" y="1045"/>
                    <a:pt x="1371" y="686"/>
                  </a:cubicBezTo>
                  <a:cubicBezTo>
                    <a:pt x="1371" y="262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6" name="Google Shape;9136;p18"/>
            <p:cNvSpPr/>
            <p:nvPr/>
          </p:nvSpPr>
          <p:spPr>
            <a:xfrm>
              <a:off x="1936800" y="2566350"/>
              <a:ext cx="34275" cy="35100"/>
            </a:xfrm>
            <a:custGeom>
              <a:avLst/>
              <a:gdLst/>
              <a:ahLst/>
              <a:cxnLst/>
              <a:rect l="l" t="t" r="r" b="b"/>
              <a:pathLst>
                <a:path w="1371" h="1404" extrusionOk="0">
                  <a:moveTo>
                    <a:pt x="685" y="1"/>
                  </a:moveTo>
                  <a:cubicBezTo>
                    <a:pt x="326" y="1"/>
                    <a:pt x="0" y="327"/>
                    <a:pt x="0" y="686"/>
                  </a:cubicBezTo>
                  <a:cubicBezTo>
                    <a:pt x="0" y="1045"/>
                    <a:pt x="326" y="1403"/>
                    <a:pt x="685" y="1403"/>
                  </a:cubicBezTo>
                  <a:cubicBezTo>
                    <a:pt x="1077" y="1403"/>
                    <a:pt x="1370" y="1077"/>
                    <a:pt x="1370" y="686"/>
                  </a:cubicBezTo>
                  <a:cubicBezTo>
                    <a:pt x="1370" y="294"/>
                    <a:pt x="1109" y="1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7" name="Google Shape;9137;p18"/>
            <p:cNvSpPr/>
            <p:nvPr/>
          </p:nvSpPr>
          <p:spPr>
            <a:xfrm>
              <a:off x="1961250" y="2435050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686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294" y="1371"/>
                    <a:pt x="686" y="1371"/>
                  </a:cubicBezTo>
                  <a:cubicBezTo>
                    <a:pt x="1077" y="1371"/>
                    <a:pt x="1403" y="1110"/>
                    <a:pt x="1403" y="686"/>
                  </a:cubicBezTo>
                  <a:cubicBezTo>
                    <a:pt x="1403" y="327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8" name="Google Shape;9138;p18"/>
            <p:cNvSpPr/>
            <p:nvPr/>
          </p:nvSpPr>
          <p:spPr>
            <a:xfrm>
              <a:off x="1993050" y="23054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9" y="0"/>
                  </a:moveTo>
                  <a:cubicBezTo>
                    <a:pt x="327" y="0"/>
                    <a:pt x="1" y="327"/>
                    <a:pt x="1" y="751"/>
                  </a:cubicBezTo>
                  <a:cubicBezTo>
                    <a:pt x="1" y="1142"/>
                    <a:pt x="327" y="1468"/>
                    <a:pt x="719" y="1468"/>
                  </a:cubicBezTo>
                  <a:cubicBezTo>
                    <a:pt x="1143" y="1468"/>
                    <a:pt x="1469" y="1142"/>
                    <a:pt x="1469" y="751"/>
                  </a:cubicBezTo>
                  <a:cubicBezTo>
                    <a:pt x="1469" y="327"/>
                    <a:pt x="1143" y="0"/>
                    <a:pt x="71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9" name="Google Shape;9139;p18"/>
            <p:cNvSpPr/>
            <p:nvPr/>
          </p:nvSpPr>
          <p:spPr>
            <a:xfrm>
              <a:off x="2034650" y="21790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0"/>
                  </a:moveTo>
                  <a:cubicBezTo>
                    <a:pt x="327" y="0"/>
                    <a:pt x="1" y="326"/>
                    <a:pt x="1" y="751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6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0" name="Google Shape;9140;p18"/>
            <p:cNvSpPr/>
            <p:nvPr/>
          </p:nvSpPr>
          <p:spPr>
            <a:xfrm>
              <a:off x="2085200" y="205585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60" y="1"/>
                    <a:pt x="1" y="327"/>
                    <a:pt x="1" y="718"/>
                  </a:cubicBezTo>
                  <a:cubicBezTo>
                    <a:pt x="1" y="1142"/>
                    <a:pt x="360" y="1469"/>
                    <a:pt x="751" y="1469"/>
                  </a:cubicBezTo>
                  <a:cubicBezTo>
                    <a:pt x="1143" y="1469"/>
                    <a:pt x="1469" y="1142"/>
                    <a:pt x="1469" y="718"/>
                  </a:cubicBezTo>
                  <a:cubicBezTo>
                    <a:pt x="1469" y="327"/>
                    <a:pt x="1143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1" name="Google Shape;9141;p18"/>
            <p:cNvSpPr/>
            <p:nvPr/>
          </p:nvSpPr>
          <p:spPr>
            <a:xfrm>
              <a:off x="2144750" y="19368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51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59"/>
                    <a:pt x="1142" y="33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2" name="Google Shape;9142;p18"/>
            <p:cNvSpPr/>
            <p:nvPr/>
          </p:nvSpPr>
          <p:spPr>
            <a:xfrm>
              <a:off x="2213250" y="1821800"/>
              <a:ext cx="36725" cy="37550"/>
            </a:xfrm>
            <a:custGeom>
              <a:avLst/>
              <a:gdLst/>
              <a:ahLst/>
              <a:cxnLst/>
              <a:rect l="l" t="t" r="r" b="b"/>
              <a:pathLst>
                <a:path w="1469" h="1502" extrusionOk="0">
                  <a:moveTo>
                    <a:pt x="718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2"/>
                    <a:pt x="327" y="1501"/>
                    <a:pt x="718" y="1501"/>
                  </a:cubicBezTo>
                  <a:cubicBezTo>
                    <a:pt x="1142" y="1501"/>
                    <a:pt x="1468" y="1142"/>
                    <a:pt x="1468" y="751"/>
                  </a:cubicBezTo>
                  <a:cubicBezTo>
                    <a:pt x="1468" y="327"/>
                    <a:pt x="1142" y="33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3" name="Google Shape;9143;p18"/>
            <p:cNvSpPr/>
            <p:nvPr/>
          </p:nvSpPr>
          <p:spPr>
            <a:xfrm>
              <a:off x="2289900" y="171335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0"/>
                  </a:moveTo>
                  <a:cubicBezTo>
                    <a:pt x="327" y="0"/>
                    <a:pt x="1" y="327"/>
                    <a:pt x="1" y="718"/>
                  </a:cubicBezTo>
                  <a:cubicBezTo>
                    <a:pt x="1" y="1142"/>
                    <a:pt x="327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4" name="Google Shape;9144;p18"/>
            <p:cNvSpPr/>
            <p:nvPr/>
          </p:nvSpPr>
          <p:spPr>
            <a:xfrm>
              <a:off x="2373075" y="160895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1" y="327"/>
                    <a:pt x="1" y="751"/>
                  </a:cubicBezTo>
                  <a:cubicBezTo>
                    <a:pt x="1" y="1143"/>
                    <a:pt x="327" y="1469"/>
                    <a:pt x="751" y="1469"/>
                  </a:cubicBezTo>
                  <a:cubicBezTo>
                    <a:pt x="1143" y="1469"/>
                    <a:pt x="1469" y="1143"/>
                    <a:pt x="1469" y="751"/>
                  </a:cubicBezTo>
                  <a:cubicBezTo>
                    <a:pt x="1469" y="327"/>
                    <a:pt x="1143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5" name="Google Shape;9145;p18"/>
            <p:cNvSpPr/>
            <p:nvPr/>
          </p:nvSpPr>
          <p:spPr>
            <a:xfrm>
              <a:off x="2463600" y="15127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1" y="327"/>
                    <a:pt x="1" y="718"/>
                  </a:cubicBezTo>
                  <a:cubicBezTo>
                    <a:pt x="1" y="1143"/>
                    <a:pt x="327" y="1469"/>
                    <a:pt x="751" y="1469"/>
                  </a:cubicBezTo>
                  <a:cubicBezTo>
                    <a:pt x="1142" y="1469"/>
                    <a:pt x="1469" y="1143"/>
                    <a:pt x="1469" y="718"/>
                  </a:cubicBezTo>
                  <a:cubicBezTo>
                    <a:pt x="1469" y="327"/>
                    <a:pt x="1142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6" name="Google Shape;9146;p18"/>
            <p:cNvSpPr/>
            <p:nvPr/>
          </p:nvSpPr>
          <p:spPr>
            <a:xfrm>
              <a:off x="2560650" y="14214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0"/>
                  </a:moveTo>
                  <a:cubicBezTo>
                    <a:pt x="327" y="0"/>
                    <a:pt x="0" y="327"/>
                    <a:pt x="0" y="751"/>
                  </a:cubicBezTo>
                  <a:cubicBezTo>
                    <a:pt x="0" y="1142"/>
                    <a:pt x="327" y="1468"/>
                    <a:pt x="718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7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7" name="Google Shape;9147;p18"/>
            <p:cNvSpPr/>
            <p:nvPr/>
          </p:nvSpPr>
          <p:spPr>
            <a:xfrm>
              <a:off x="2664225" y="1338225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50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74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8" name="Google Shape;9148;p18"/>
            <p:cNvSpPr/>
            <p:nvPr/>
          </p:nvSpPr>
          <p:spPr>
            <a:xfrm>
              <a:off x="2775125" y="1262375"/>
              <a:ext cx="34275" cy="35100"/>
            </a:xfrm>
            <a:custGeom>
              <a:avLst/>
              <a:gdLst/>
              <a:ahLst/>
              <a:cxnLst/>
              <a:rect l="l" t="t" r="r" b="b"/>
              <a:pathLst>
                <a:path w="1371" h="1404" extrusionOk="0">
                  <a:moveTo>
                    <a:pt x="685" y="1"/>
                  </a:moveTo>
                  <a:cubicBezTo>
                    <a:pt x="327" y="1"/>
                    <a:pt x="0" y="327"/>
                    <a:pt x="0" y="718"/>
                  </a:cubicBezTo>
                  <a:cubicBezTo>
                    <a:pt x="0" y="1077"/>
                    <a:pt x="327" y="1403"/>
                    <a:pt x="685" y="1403"/>
                  </a:cubicBezTo>
                  <a:cubicBezTo>
                    <a:pt x="1044" y="1403"/>
                    <a:pt x="1370" y="1077"/>
                    <a:pt x="1370" y="718"/>
                  </a:cubicBezTo>
                  <a:cubicBezTo>
                    <a:pt x="1370" y="327"/>
                    <a:pt x="1044" y="1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9" name="Google Shape;9149;p18"/>
            <p:cNvSpPr/>
            <p:nvPr/>
          </p:nvSpPr>
          <p:spPr>
            <a:xfrm>
              <a:off x="2890100" y="119550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94" y="1"/>
                    <a:pt x="1" y="294"/>
                    <a:pt x="1" y="653"/>
                  </a:cubicBezTo>
                  <a:cubicBezTo>
                    <a:pt x="1" y="1012"/>
                    <a:pt x="294" y="1306"/>
                    <a:pt x="653" y="1306"/>
                  </a:cubicBezTo>
                  <a:cubicBezTo>
                    <a:pt x="1012" y="1306"/>
                    <a:pt x="1306" y="1012"/>
                    <a:pt x="1306" y="653"/>
                  </a:cubicBezTo>
                  <a:cubicBezTo>
                    <a:pt x="1306" y="294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0" name="Google Shape;9150;p18"/>
            <p:cNvSpPr/>
            <p:nvPr/>
          </p:nvSpPr>
          <p:spPr>
            <a:xfrm>
              <a:off x="3011625" y="1136800"/>
              <a:ext cx="28550" cy="29375"/>
            </a:xfrm>
            <a:custGeom>
              <a:avLst/>
              <a:gdLst/>
              <a:ahLst/>
              <a:cxnLst/>
              <a:rect l="l" t="t" r="r" b="b"/>
              <a:pathLst>
                <a:path w="1142" h="1175" extrusionOk="0">
                  <a:moveTo>
                    <a:pt x="555" y="0"/>
                  </a:moveTo>
                  <a:cubicBezTo>
                    <a:pt x="228" y="0"/>
                    <a:pt x="0" y="261"/>
                    <a:pt x="0" y="587"/>
                  </a:cubicBezTo>
                  <a:cubicBezTo>
                    <a:pt x="0" y="913"/>
                    <a:pt x="228" y="1174"/>
                    <a:pt x="555" y="1174"/>
                  </a:cubicBezTo>
                  <a:cubicBezTo>
                    <a:pt x="881" y="1174"/>
                    <a:pt x="1142" y="913"/>
                    <a:pt x="1142" y="587"/>
                  </a:cubicBezTo>
                  <a:cubicBezTo>
                    <a:pt x="1142" y="294"/>
                    <a:pt x="881" y="33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1" name="Google Shape;9151;p18"/>
            <p:cNvSpPr/>
            <p:nvPr/>
          </p:nvSpPr>
          <p:spPr>
            <a:xfrm>
              <a:off x="3136375" y="1087850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229" y="1"/>
                    <a:pt x="1" y="229"/>
                    <a:pt x="1" y="490"/>
                  </a:cubicBezTo>
                  <a:cubicBezTo>
                    <a:pt x="1" y="784"/>
                    <a:pt x="229" y="979"/>
                    <a:pt x="490" y="979"/>
                  </a:cubicBezTo>
                  <a:cubicBezTo>
                    <a:pt x="784" y="979"/>
                    <a:pt x="980" y="784"/>
                    <a:pt x="980" y="490"/>
                  </a:cubicBezTo>
                  <a:cubicBezTo>
                    <a:pt x="980" y="229"/>
                    <a:pt x="784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2" name="Google Shape;9152;p18"/>
            <p:cNvSpPr/>
            <p:nvPr/>
          </p:nvSpPr>
          <p:spPr>
            <a:xfrm>
              <a:off x="3262800" y="1047900"/>
              <a:ext cx="22850" cy="22050"/>
            </a:xfrm>
            <a:custGeom>
              <a:avLst/>
              <a:gdLst/>
              <a:ahLst/>
              <a:cxnLst/>
              <a:rect l="l" t="t" r="r" b="b"/>
              <a:pathLst>
                <a:path w="914" h="882" extrusionOk="0">
                  <a:moveTo>
                    <a:pt x="457" y="1"/>
                  </a:moveTo>
                  <a:cubicBezTo>
                    <a:pt x="228" y="1"/>
                    <a:pt x="0" y="196"/>
                    <a:pt x="0" y="425"/>
                  </a:cubicBezTo>
                  <a:cubicBezTo>
                    <a:pt x="0" y="686"/>
                    <a:pt x="228" y="881"/>
                    <a:pt x="457" y="881"/>
                  </a:cubicBezTo>
                  <a:cubicBezTo>
                    <a:pt x="718" y="881"/>
                    <a:pt x="913" y="686"/>
                    <a:pt x="913" y="425"/>
                  </a:cubicBezTo>
                  <a:cubicBezTo>
                    <a:pt x="913" y="196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3" name="Google Shape;9153;p18"/>
            <p:cNvSpPr/>
            <p:nvPr/>
          </p:nvSpPr>
          <p:spPr>
            <a:xfrm>
              <a:off x="3394900" y="1016900"/>
              <a:ext cx="17975" cy="18800"/>
            </a:xfrm>
            <a:custGeom>
              <a:avLst/>
              <a:gdLst/>
              <a:ahLst/>
              <a:cxnLst/>
              <a:rect l="l" t="t" r="r" b="b"/>
              <a:pathLst>
                <a:path w="719" h="752" extrusionOk="0">
                  <a:moveTo>
                    <a:pt x="359" y="1"/>
                  </a:moveTo>
                  <a:cubicBezTo>
                    <a:pt x="164" y="1"/>
                    <a:pt x="0" y="164"/>
                    <a:pt x="0" y="360"/>
                  </a:cubicBezTo>
                  <a:cubicBezTo>
                    <a:pt x="0" y="588"/>
                    <a:pt x="164" y="751"/>
                    <a:pt x="359" y="751"/>
                  </a:cubicBezTo>
                  <a:cubicBezTo>
                    <a:pt x="555" y="751"/>
                    <a:pt x="718" y="588"/>
                    <a:pt x="718" y="360"/>
                  </a:cubicBezTo>
                  <a:cubicBezTo>
                    <a:pt x="718" y="164"/>
                    <a:pt x="555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4" name="Google Shape;9154;p18"/>
            <p:cNvSpPr/>
            <p:nvPr/>
          </p:nvSpPr>
          <p:spPr>
            <a:xfrm>
              <a:off x="3527000" y="994900"/>
              <a:ext cx="14725" cy="13875"/>
            </a:xfrm>
            <a:custGeom>
              <a:avLst/>
              <a:gdLst/>
              <a:ahLst/>
              <a:cxnLst/>
              <a:rect l="l" t="t" r="r" b="b"/>
              <a:pathLst>
                <a:path w="589" h="555" extrusionOk="0">
                  <a:moveTo>
                    <a:pt x="294" y="0"/>
                  </a:moveTo>
                  <a:cubicBezTo>
                    <a:pt x="131" y="0"/>
                    <a:pt x="1" y="98"/>
                    <a:pt x="1" y="261"/>
                  </a:cubicBezTo>
                  <a:cubicBezTo>
                    <a:pt x="1" y="424"/>
                    <a:pt x="131" y="555"/>
                    <a:pt x="294" y="555"/>
                  </a:cubicBezTo>
                  <a:cubicBezTo>
                    <a:pt x="458" y="555"/>
                    <a:pt x="588" y="424"/>
                    <a:pt x="588" y="261"/>
                  </a:cubicBezTo>
                  <a:cubicBezTo>
                    <a:pt x="588" y="98"/>
                    <a:pt x="458" y="0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5" name="Google Shape;9155;p18"/>
            <p:cNvSpPr/>
            <p:nvPr/>
          </p:nvSpPr>
          <p:spPr>
            <a:xfrm>
              <a:off x="3660750" y="9810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9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392"/>
                    <a:pt x="131" y="490"/>
                    <a:pt x="229" y="490"/>
                  </a:cubicBezTo>
                  <a:cubicBezTo>
                    <a:pt x="359" y="490"/>
                    <a:pt x="490" y="392"/>
                    <a:pt x="490" y="262"/>
                  </a:cubicBezTo>
                  <a:cubicBezTo>
                    <a:pt x="490" y="131"/>
                    <a:pt x="359" y="66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6" name="Google Shape;9156;p18"/>
            <p:cNvSpPr/>
            <p:nvPr/>
          </p:nvSpPr>
          <p:spPr>
            <a:xfrm>
              <a:off x="3795300" y="977775"/>
              <a:ext cx="9825" cy="10625"/>
            </a:xfrm>
            <a:custGeom>
              <a:avLst/>
              <a:gdLst/>
              <a:ahLst/>
              <a:cxnLst/>
              <a:rect l="l" t="t" r="r" b="b"/>
              <a:pathLst>
                <a:path w="393" h="425" extrusionOk="0">
                  <a:moveTo>
                    <a:pt x="197" y="0"/>
                  </a:moveTo>
                  <a:cubicBezTo>
                    <a:pt x="66" y="0"/>
                    <a:pt x="1" y="98"/>
                    <a:pt x="1" y="229"/>
                  </a:cubicBezTo>
                  <a:cubicBezTo>
                    <a:pt x="1" y="326"/>
                    <a:pt x="66" y="424"/>
                    <a:pt x="197" y="424"/>
                  </a:cubicBezTo>
                  <a:cubicBezTo>
                    <a:pt x="327" y="424"/>
                    <a:pt x="392" y="326"/>
                    <a:pt x="392" y="229"/>
                  </a:cubicBezTo>
                  <a:cubicBezTo>
                    <a:pt x="392" y="98"/>
                    <a:pt x="294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7" name="Google Shape;9157;p18"/>
            <p:cNvSpPr/>
            <p:nvPr/>
          </p:nvSpPr>
          <p:spPr>
            <a:xfrm>
              <a:off x="3929875" y="9834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1"/>
                  </a:moveTo>
                  <a:cubicBezTo>
                    <a:pt x="65" y="1"/>
                    <a:pt x="0" y="66"/>
                    <a:pt x="0" y="164"/>
                  </a:cubicBezTo>
                  <a:cubicBezTo>
                    <a:pt x="0" y="229"/>
                    <a:pt x="65" y="327"/>
                    <a:pt x="163" y="327"/>
                  </a:cubicBezTo>
                  <a:cubicBezTo>
                    <a:pt x="228" y="327"/>
                    <a:pt x="326" y="229"/>
                    <a:pt x="326" y="164"/>
                  </a:cubicBezTo>
                  <a:cubicBezTo>
                    <a:pt x="326" y="66"/>
                    <a:pt x="228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8" name="Google Shape;9158;p18"/>
            <p:cNvSpPr/>
            <p:nvPr/>
          </p:nvSpPr>
          <p:spPr>
            <a:xfrm>
              <a:off x="4061975" y="99735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98" y="0"/>
                    <a:pt x="1" y="98"/>
                    <a:pt x="1" y="163"/>
                  </a:cubicBezTo>
                  <a:cubicBezTo>
                    <a:pt x="1" y="261"/>
                    <a:pt x="98" y="326"/>
                    <a:pt x="164" y="326"/>
                  </a:cubicBezTo>
                  <a:cubicBezTo>
                    <a:pt x="262" y="326"/>
                    <a:pt x="327" y="261"/>
                    <a:pt x="327" y="163"/>
                  </a:cubicBezTo>
                  <a:cubicBezTo>
                    <a:pt x="327" y="98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9" name="Google Shape;9159;p18"/>
            <p:cNvSpPr/>
            <p:nvPr/>
          </p:nvSpPr>
          <p:spPr>
            <a:xfrm>
              <a:off x="4191650" y="1020175"/>
              <a:ext cx="9800" cy="9800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196" y="0"/>
                  </a:moveTo>
                  <a:cubicBezTo>
                    <a:pt x="65" y="0"/>
                    <a:pt x="0" y="66"/>
                    <a:pt x="0" y="196"/>
                  </a:cubicBezTo>
                  <a:cubicBezTo>
                    <a:pt x="0" y="327"/>
                    <a:pt x="65" y="392"/>
                    <a:pt x="196" y="392"/>
                  </a:cubicBezTo>
                  <a:cubicBezTo>
                    <a:pt x="326" y="392"/>
                    <a:pt x="392" y="327"/>
                    <a:pt x="392" y="196"/>
                  </a:cubicBezTo>
                  <a:cubicBezTo>
                    <a:pt x="392" y="131"/>
                    <a:pt x="294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0" name="Google Shape;9160;p18"/>
            <p:cNvSpPr/>
            <p:nvPr/>
          </p:nvSpPr>
          <p:spPr>
            <a:xfrm>
              <a:off x="4320500" y="1052800"/>
              <a:ext cx="9800" cy="9800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196" y="0"/>
                  </a:moveTo>
                  <a:cubicBezTo>
                    <a:pt x="65" y="0"/>
                    <a:pt x="0" y="65"/>
                    <a:pt x="0" y="196"/>
                  </a:cubicBezTo>
                  <a:cubicBezTo>
                    <a:pt x="0" y="326"/>
                    <a:pt x="65" y="392"/>
                    <a:pt x="196" y="392"/>
                  </a:cubicBezTo>
                  <a:cubicBezTo>
                    <a:pt x="326" y="392"/>
                    <a:pt x="391" y="326"/>
                    <a:pt x="391" y="196"/>
                  </a:cubicBezTo>
                  <a:cubicBezTo>
                    <a:pt x="391" y="131"/>
                    <a:pt x="326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1" name="Google Shape;9161;p18"/>
            <p:cNvSpPr/>
            <p:nvPr/>
          </p:nvSpPr>
          <p:spPr>
            <a:xfrm>
              <a:off x="4447700" y="1095075"/>
              <a:ext cx="9825" cy="10750"/>
            </a:xfrm>
            <a:custGeom>
              <a:avLst/>
              <a:gdLst/>
              <a:ahLst/>
              <a:cxnLst/>
              <a:rect l="l" t="t" r="r" b="b"/>
              <a:pathLst>
                <a:path w="393" h="430" extrusionOk="0">
                  <a:moveTo>
                    <a:pt x="227" y="0"/>
                  </a:moveTo>
                  <a:cubicBezTo>
                    <a:pt x="217" y="0"/>
                    <a:pt x="207" y="2"/>
                    <a:pt x="196" y="5"/>
                  </a:cubicBezTo>
                  <a:cubicBezTo>
                    <a:pt x="66" y="5"/>
                    <a:pt x="1" y="103"/>
                    <a:pt x="1" y="234"/>
                  </a:cubicBezTo>
                  <a:cubicBezTo>
                    <a:pt x="1" y="332"/>
                    <a:pt x="66" y="430"/>
                    <a:pt x="196" y="430"/>
                  </a:cubicBezTo>
                  <a:cubicBezTo>
                    <a:pt x="327" y="430"/>
                    <a:pt x="392" y="332"/>
                    <a:pt x="392" y="234"/>
                  </a:cubicBezTo>
                  <a:cubicBezTo>
                    <a:pt x="392" y="117"/>
                    <a:pt x="314" y="0"/>
                    <a:pt x="2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2" name="Google Shape;9162;p18"/>
            <p:cNvSpPr/>
            <p:nvPr/>
          </p:nvSpPr>
          <p:spPr>
            <a:xfrm>
              <a:off x="4567575" y="1145750"/>
              <a:ext cx="12275" cy="11450"/>
            </a:xfrm>
            <a:custGeom>
              <a:avLst/>
              <a:gdLst/>
              <a:ahLst/>
              <a:cxnLst/>
              <a:rect l="l" t="t" r="r" b="b"/>
              <a:pathLst>
                <a:path w="491" h="458" extrusionOk="0">
                  <a:moveTo>
                    <a:pt x="262" y="1"/>
                  </a:moveTo>
                  <a:cubicBezTo>
                    <a:pt x="99" y="1"/>
                    <a:pt x="1" y="99"/>
                    <a:pt x="1" y="229"/>
                  </a:cubicBezTo>
                  <a:cubicBezTo>
                    <a:pt x="1" y="392"/>
                    <a:pt x="99" y="458"/>
                    <a:pt x="262" y="458"/>
                  </a:cubicBezTo>
                  <a:cubicBezTo>
                    <a:pt x="425" y="458"/>
                    <a:pt x="490" y="360"/>
                    <a:pt x="490" y="229"/>
                  </a:cubicBezTo>
                  <a:cubicBezTo>
                    <a:pt x="490" y="99"/>
                    <a:pt x="425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3" name="Google Shape;9163;p18"/>
            <p:cNvSpPr/>
            <p:nvPr/>
          </p:nvSpPr>
          <p:spPr>
            <a:xfrm>
              <a:off x="4688275" y="120447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9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359"/>
                    <a:pt x="131" y="490"/>
                    <a:pt x="229" y="490"/>
                  </a:cubicBezTo>
                  <a:cubicBezTo>
                    <a:pt x="359" y="490"/>
                    <a:pt x="490" y="359"/>
                    <a:pt x="490" y="261"/>
                  </a:cubicBezTo>
                  <a:cubicBezTo>
                    <a:pt x="490" y="131"/>
                    <a:pt x="359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4" name="Google Shape;9164;p18"/>
            <p:cNvSpPr/>
            <p:nvPr/>
          </p:nvSpPr>
          <p:spPr>
            <a:xfrm>
              <a:off x="4801625" y="1272150"/>
              <a:ext cx="13900" cy="13900"/>
            </a:xfrm>
            <a:custGeom>
              <a:avLst/>
              <a:gdLst/>
              <a:ahLst/>
              <a:cxnLst/>
              <a:rect l="l" t="t" r="r" b="b"/>
              <a:pathLst>
                <a:path w="556" h="556" extrusionOk="0">
                  <a:moveTo>
                    <a:pt x="262" y="1"/>
                  </a:moveTo>
                  <a:cubicBezTo>
                    <a:pt x="99" y="1"/>
                    <a:pt x="1" y="99"/>
                    <a:pt x="1" y="262"/>
                  </a:cubicBezTo>
                  <a:cubicBezTo>
                    <a:pt x="1" y="425"/>
                    <a:pt x="99" y="556"/>
                    <a:pt x="262" y="556"/>
                  </a:cubicBezTo>
                  <a:cubicBezTo>
                    <a:pt x="425" y="556"/>
                    <a:pt x="555" y="425"/>
                    <a:pt x="555" y="262"/>
                  </a:cubicBezTo>
                  <a:cubicBezTo>
                    <a:pt x="555" y="99"/>
                    <a:pt x="425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5" name="Google Shape;9165;p18"/>
            <p:cNvSpPr/>
            <p:nvPr/>
          </p:nvSpPr>
          <p:spPr>
            <a:xfrm>
              <a:off x="4909275" y="134720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7" y="0"/>
                  </a:moveTo>
                  <a:cubicBezTo>
                    <a:pt x="131" y="0"/>
                    <a:pt x="1" y="163"/>
                    <a:pt x="1" y="326"/>
                  </a:cubicBezTo>
                  <a:cubicBezTo>
                    <a:pt x="1" y="522"/>
                    <a:pt x="164" y="652"/>
                    <a:pt x="327" y="652"/>
                  </a:cubicBezTo>
                  <a:cubicBezTo>
                    <a:pt x="523" y="652"/>
                    <a:pt x="653" y="489"/>
                    <a:pt x="653" y="326"/>
                  </a:cubicBezTo>
                  <a:cubicBezTo>
                    <a:pt x="653" y="163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6" name="Google Shape;9166;p18"/>
            <p:cNvSpPr/>
            <p:nvPr/>
          </p:nvSpPr>
          <p:spPr>
            <a:xfrm>
              <a:off x="5013650" y="1430825"/>
              <a:ext cx="16350" cy="16700"/>
            </a:xfrm>
            <a:custGeom>
              <a:avLst/>
              <a:gdLst/>
              <a:ahLst/>
              <a:cxnLst/>
              <a:rect l="l" t="t" r="r" b="b"/>
              <a:pathLst>
                <a:path w="654" h="668" extrusionOk="0">
                  <a:moveTo>
                    <a:pt x="400" y="0"/>
                  </a:moveTo>
                  <a:cubicBezTo>
                    <a:pt x="376" y="0"/>
                    <a:pt x="352" y="5"/>
                    <a:pt x="327" y="15"/>
                  </a:cubicBezTo>
                  <a:cubicBezTo>
                    <a:pt x="164" y="15"/>
                    <a:pt x="1" y="113"/>
                    <a:pt x="1" y="341"/>
                  </a:cubicBezTo>
                  <a:cubicBezTo>
                    <a:pt x="1" y="472"/>
                    <a:pt x="99" y="667"/>
                    <a:pt x="327" y="667"/>
                  </a:cubicBezTo>
                  <a:cubicBezTo>
                    <a:pt x="490" y="667"/>
                    <a:pt x="653" y="537"/>
                    <a:pt x="653" y="341"/>
                  </a:cubicBezTo>
                  <a:cubicBezTo>
                    <a:pt x="653" y="147"/>
                    <a:pt x="536" y="0"/>
                    <a:pt x="40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7" name="Google Shape;9167;p18"/>
            <p:cNvSpPr/>
            <p:nvPr/>
          </p:nvSpPr>
          <p:spPr>
            <a:xfrm>
              <a:off x="5109900" y="1520600"/>
              <a:ext cx="18775" cy="18250"/>
            </a:xfrm>
            <a:custGeom>
              <a:avLst/>
              <a:gdLst/>
              <a:ahLst/>
              <a:cxnLst/>
              <a:rect l="l" t="t" r="r" b="b"/>
              <a:pathLst>
                <a:path w="751" h="730" extrusionOk="0">
                  <a:moveTo>
                    <a:pt x="451" y="1"/>
                  </a:moveTo>
                  <a:cubicBezTo>
                    <a:pt x="431" y="1"/>
                    <a:pt x="411" y="4"/>
                    <a:pt x="392" y="12"/>
                  </a:cubicBezTo>
                  <a:cubicBezTo>
                    <a:pt x="163" y="12"/>
                    <a:pt x="0" y="175"/>
                    <a:pt x="0" y="371"/>
                  </a:cubicBezTo>
                  <a:cubicBezTo>
                    <a:pt x="0" y="567"/>
                    <a:pt x="163" y="730"/>
                    <a:pt x="392" y="730"/>
                  </a:cubicBezTo>
                  <a:cubicBezTo>
                    <a:pt x="587" y="730"/>
                    <a:pt x="750" y="567"/>
                    <a:pt x="750" y="371"/>
                  </a:cubicBezTo>
                  <a:cubicBezTo>
                    <a:pt x="750" y="198"/>
                    <a:pt x="598" y="1"/>
                    <a:pt x="4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8" name="Google Shape;9168;p18"/>
            <p:cNvSpPr/>
            <p:nvPr/>
          </p:nvSpPr>
          <p:spPr>
            <a:xfrm>
              <a:off x="5198775" y="1616300"/>
              <a:ext cx="20425" cy="20425"/>
            </a:xfrm>
            <a:custGeom>
              <a:avLst/>
              <a:gdLst/>
              <a:ahLst/>
              <a:cxnLst/>
              <a:rect l="l" t="t" r="r" b="b"/>
              <a:pathLst>
                <a:path w="817" h="817" extrusionOk="0">
                  <a:moveTo>
                    <a:pt x="425" y="1"/>
                  </a:moveTo>
                  <a:cubicBezTo>
                    <a:pt x="196" y="1"/>
                    <a:pt x="1" y="164"/>
                    <a:pt x="1" y="392"/>
                  </a:cubicBezTo>
                  <a:cubicBezTo>
                    <a:pt x="1" y="620"/>
                    <a:pt x="164" y="816"/>
                    <a:pt x="425" y="816"/>
                  </a:cubicBezTo>
                  <a:cubicBezTo>
                    <a:pt x="620" y="816"/>
                    <a:pt x="816" y="653"/>
                    <a:pt x="816" y="392"/>
                  </a:cubicBezTo>
                  <a:cubicBezTo>
                    <a:pt x="816" y="196"/>
                    <a:pt x="653" y="1"/>
                    <a:pt x="42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9" name="Google Shape;9169;p18"/>
            <p:cNvSpPr/>
            <p:nvPr/>
          </p:nvSpPr>
          <p:spPr>
            <a:xfrm>
              <a:off x="5281150" y="1719050"/>
              <a:ext cx="22850" cy="22875"/>
            </a:xfrm>
            <a:custGeom>
              <a:avLst/>
              <a:gdLst/>
              <a:ahLst/>
              <a:cxnLst/>
              <a:rect l="l" t="t" r="r" b="b"/>
              <a:pathLst>
                <a:path w="914" h="915" extrusionOk="0">
                  <a:moveTo>
                    <a:pt x="457" y="1"/>
                  </a:moveTo>
                  <a:cubicBezTo>
                    <a:pt x="196" y="1"/>
                    <a:pt x="0" y="229"/>
                    <a:pt x="0" y="457"/>
                  </a:cubicBezTo>
                  <a:cubicBezTo>
                    <a:pt x="0" y="718"/>
                    <a:pt x="196" y="914"/>
                    <a:pt x="457" y="914"/>
                  </a:cubicBezTo>
                  <a:cubicBezTo>
                    <a:pt x="718" y="914"/>
                    <a:pt x="914" y="718"/>
                    <a:pt x="914" y="457"/>
                  </a:cubicBezTo>
                  <a:cubicBezTo>
                    <a:pt x="914" y="229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0" name="Google Shape;9170;p18"/>
            <p:cNvSpPr/>
            <p:nvPr/>
          </p:nvSpPr>
          <p:spPr>
            <a:xfrm>
              <a:off x="5356975" y="1827525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197" y="0"/>
                    <a:pt x="1" y="228"/>
                    <a:pt x="1" y="489"/>
                  </a:cubicBezTo>
                  <a:cubicBezTo>
                    <a:pt x="1" y="750"/>
                    <a:pt x="197" y="979"/>
                    <a:pt x="490" y="979"/>
                  </a:cubicBezTo>
                  <a:cubicBezTo>
                    <a:pt x="784" y="979"/>
                    <a:pt x="979" y="718"/>
                    <a:pt x="979" y="489"/>
                  </a:cubicBezTo>
                  <a:cubicBezTo>
                    <a:pt x="979" y="196"/>
                    <a:pt x="784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1" name="Google Shape;9171;p18"/>
            <p:cNvSpPr/>
            <p:nvPr/>
          </p:nvSpPr>
          <p:spPr>
            <a:xfrm>
              <a:off x="5423850" y="1940875"/>
              <a:ext cx="26950" cy="26125"/>
            </a:xfrm>
            <a:custGeom>
              <a:avLst/>
              <a:gdLst/>
              <a:ahLst/>
              <a:cxnLst/>
              <a:rect l="l" t="t" r="r" b="b"/>
              <a:pathLst>
                <a:path w="1078" h="1045" extrusionOk="0">
                  <a:moveTo>
                    <a:pt x="555" y="0"/>
                  </a:moveTo>
                  <a:cubicBezTo>
                    <a:pt x="262" y="0"/>
                    <a:pt x="1" y="229"/>
                    <a:pt x="1" y="522"/>
                  </a:cubicBezTo>
                  <a:cubicBezTo>
                    <a:pt x="1" y="816"/>
                    <a:pt x="262" y="1044"/>
                    <a:pt x="555" y="1044"/>
                  </a:cubicBezTo>
                  <a:cubicBezTo>
                    <a:pt x="816" y="1044"/>
                    <a:pt x="1077" y="816"/>
                    <a:pt x="1077" y="522"/>
                  </a:cubicBezTo>
                  <a:cubicBezTo>
                    <a:pt x="1077" y="229"/>
                    <a:pt x="816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2" name="Google Shape;9172;p18"/>
            <p:cNvSpPr/>
            <p:nvPr/>
          </p:nvSpPr>
          <p:spPr>
            <a:xfrm>
              <a:off x="5484200" y="2059850"/>
              <a:ext cx="26950" cy="26200"/>
            </a:xfrm>
            <a:custGeom>
              <a:avLst/>
              <a:gdLst/>
              <a:ahLst/>
              <a:cxnLst/>
              <a:rect l="l" t="t" r="r" b="b"/>
              <a:pathLst>
                <a:path w="1078" h="1048" extrusionOk="0">
                  <a:moveTo>
                    <a:pt x="578" y="1"/>
                  </a:moveTo>
                  <a:cubicBezTo>
                    <a:pt x="560" y="1"/>
                    <a:pt x="541" y="2"/>
                    <a:pt x="523" y="4"/>
                  </a:cubicBezTo>
                  <a:cubicBezTo>
                    <a:pt x="262" y="4"/>
                    <a:pt x="1" y="232"/>
                    <a:pt x="1" y="526"/>
                  </a:cubicBezTo>
                  <a:cubicBezTo>
                    <a:pt x="1" y="819"/>
                    <a:pt x="262" y="1048"/>
                    <a:pt x="523" y="1048"/>
                  </a:cubicBezTo>
                  <a:cubicBezTo>
                    <a:pt x="816" y="1048"/>
                    <a:pt x="1077" y="819"/>
                    <a:pt x="1077" y="526"/>
                  </a:cubicBezTo>
                  <a:cubicBezTo>
                    <a:pt x="1077" y="220"/>
                    <a:pt x="848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3" name="Google Shape;9173;p18"/>
            <p:cNvSpPr/>
            <p:nvPr/>
          </p:nvSpPr>
          <p:spPr>
            <a:xfrm>
              <a:off x="5533950" y="2181450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88" y="0"/>
                  </a:moveTo>
                  <a:cubicBezTo>
                    <a:pt x="261" y="0"/>
                    <a:pt x="0" y="228"/>
                    <a:pt x="0" y="555"/>
                  </a:cubicBezTo>
                  <a:cubicBezTo>
                    <a:pt x="0" y="881"/>
                    <a:pt x="261" y="1142"/>
                    <a:pt x="588" y="1142"/>
                  </a:cubicBezTo>
                  <a:cubicBezTo>
                    <a:pt x="914" y="1142"/>
                    <a:pt x="1142" y="881"/>
                    <a:pt x="1142" y="555"/>
                  </a:cubicBezTo>
                  <a:cubicBezTo>
                    <a:pt x="1142" y="261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4" name="Google Shape;9174;p18"/>
            <p:cNvSpPr/>
            <p:nvPr/>
          </p:nvSpPr>
          <p:spPr>
            <a:xfrm>
              <a:off x="5577175" y="23078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extrusionOk="0">
                  <a:moveTo>
                    <a:pt x="555" y="0"/>
                  </a:moveTo>
                  <a:cubicBezTo>
                    <a:pt x="229" y="0"/>
                    <a:pt x="0" y="229"/>
                    <a:pt x="0" y="555"/>
                  </a:cubicBezTo>
                  <a:cubicBezTo>
                    <a:pt x="0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9"/>
                    <a:pt x="848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5" name="Google Shape;9175;p18"/>
            <p:cNvSpPr/>
            <p:nvPr/>
          </p:nvSpPr>
          <p:spPr>
            <a:xfrm>
              <a:off x="5607350" y="2435875"/>
              <a:ext cx="31000" cy="31025"/>
            </a:xfrm>
            <a:custGeom>
              <a:avLst/>
              <a:gdLst/>
              <a:ahLst/>
              <a:cxnLst/>
              <a:rect l="l" t="t" r="r" b="b"/>
              <a:pathLst>
                <a:path w="1240" h="1241" extrusionOk="0">
                  <a:moveTo>
                    <a:pt x="620" y="1"/>
                  </a:moveTo>
                  <a:cubicBezTo>
                    <a:pt x="261" y="1"/>
                    <a:pt x="0" y="294"/>
                    <a:pt x="0" y="620"/>
                  </a:cubicBezTo>
                  <a:cubicBezTo>
                    <a:pt x="0" y="979"/>
                    <a:pt x="294" y="1240"/>
                    <a:pt x="620" y="1240"/>
                  </a:cubicBezTo>
                  <a:cubicBezTo>
                    <a:pt x="979" y="1240"/>
                    <a:pt x="1240" y="947"/>
                    <a:pt x="1240" y="620"/>
                  </a:cubicBezTo>
                  <a:cubicBezTo>
                    <a:pt x="1240" y="294"/>
                    <a:pt x="979" y="1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6" name="Google Shape;9176;p18"/>
            <p:cNvSpPr/>
            <p:nvPr/>
          </p:nvSpPr>
          <p:spPr>
            <a:xfrm>
              <a:off x="5631800" y="25663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21" y="1"/>
                  </a:moveTo>
                  <a:cubicBezTo>
                    <a:pt x="294" y="1"/>
                    <a:pt x="1" y="294"/>
                    <a:pt x="1" y="620"/>
                  </a:cubicBezTo>
                  <a:cubicBezTo>
                    <a:pt x="1" y="947"/>
                    <a:pt x="294" y="1240"/>
                    <a:pt x="621" y="1240"/>
                  </a:cubicBezTo>
                  <a:cubicBezTo>
                    <a:pt x="947" y="1240"/>
                    <a:pt x="1240" y="947"/>
                    <a:pt x="1240" y="620"/>
                  </a:cubicBezTo>
                  <a:cubicBezTo>
                    <a:pt x="1240" y="294"/>
                    <a:pt x="947" y="1"/>
                    <a:pt x="62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7" name="Google Shape;9177;p18"/>
            <p:cNvSpPr/>
            <p:nvPr/>
          </p:nvSpPr>
          <p:spPr>
            <a:xfrm>
              <a:off x="5646475" y="2699275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621" y="1"/>
                  </a:moveTo>
                  <a:cubicBezTo>
                    <a:pt x="295" y="1"/>
                    <a:pt x="1" y="262"/>
                    <a:pt x="1" y="588"/>
                  </a:cubicBezTo>
                  <a:cubicBezTo>
                    <a:pt x="1" y="914"/>
                    <a:pt x="295" y="1208"/>
                    <a:pt x="621" y="1208"/>
                  </a:cubicBezTo>
                  <a:cubicBezTo>
                    <a:pt x="947" y="1208"/>
                    <a:pt x="1208" y="914"/>
                    <a:pt x="1208" y="588"/>
                  </a:cubicBezTo>
                  <a:cubicBezTo>
                    <a:pt x="1208" y="262"/>
                    <a:pt x="947" y="1"/>
                    <a:pt x="62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8" name="Google Shape;9178;p18"/>
            <p:cNvSpPr/>
            <p:nvPr/>
          </p:nvSpPr>
          <p:spPr>
            <a:xfrm>
              <a:off x="5553525" y="2821600"/>
              <a:ext cx="55475" cy="54675"/>
            </a:xfrm>
            <a:custGeom>
              <a:avLst/>
              <a:gdLst/>
              <a:ahLst/>
              <a:cxnLst/>
              <a:rect l="l" t="t" r="r" b="b"/>
              <a:pathLst>
                <a:path w="2219" h="2187" extrusionOk="0">
                  <a:moveTo>
                    <a:pt x="1109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109" y="2186"/>
                  </a:cubicBezTo>
                  <a:cubicBezTo>
                    <a:pt x="1697" y="2186"/>
                    <a:pt x="2218" y="1697"/>
                    <a:pt x="2218" y="1077"/>
                  </a:cubicBezTo>
                  <a:cubicBezTo>
                    <a:pt x="2218" y="490"/>
                    <a:pt x="1697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9" name="Google Shape;9179;p18"/>
            <p:cNvSpPr/>
            <p:nvPr/>
          </p:nvSpPr>
          <p:spPr>
            <a:xfrm>
              <a:off x="5548625" y="2953725"/>
              <a:ext cx="54675" cy="55475"/>
            </a:xfrm>
            <a:custGeom>
              <a:avLst/>
              <a:gdLst/>
              <a:ahLst/>
              <a:cxnLst/>
              <a:rect l="l" t="t" r="r" b="b"/>
              <a:pathLst>
                <a:path w="2187" h="2219" extrusionOk="0">
                  <a:moveTo>
                    <a:pt x="1110" y="0"/>
                  </a:moveTo>
                  <a:cubicBezTo>
                    <a:pt x="490" y="0"/>
                    <a:pt x="1" y="489"/>
                    <a:pt x="1" y="1109"/>
                  </a:cubicBezTo>
                  <a:cubicBezTo>
                    <a:pt x="1" y="1729"/>
                    <a:pt x="490" y="2218"/>
                    <a:pt x="1110" y="2218"/>
                  </a:cubicBezTo>
                  <a:cubicBezTo>
                    <a:pt x="1697" y="2218"/>
                    <a:pt x="2186" y="1729"/>
                    <a:pt x="2186" y="1109"/>
                  </a:cubicBezTo>
                  <a:cubicBezTo>
                    <a:pt x="2186" y="489"/>
                    <a:pt x="1697" y="0"/>
                    <a:pt x="111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0" name="Google Shape;9180;p18"/>
            <p:cNvSpPr/>
            <p:nvPr/>
          </p:nvSpPr>
          <p:spPr>
            <a:xfrm>
              <a:off x="5536400" y="3088275"/>
              <a:ext cx="50575" cy="51400"/>
            </a:xfrm>
            <a:custGeom>
              <a:avLst/>
              <a:gdLst/>
              <a:ahLst/>
              <a:cxnLst/>
              <a:rect l="l" t="t" r="r" b="b"/>
              <a:pathLst>
                <a:path w="2023" h="2056" extrusionOk="0">
                  <a:moveTo>
                    <a:pt x="1011" y="0"/>
                  </a:moveTo>
                  <a:cubicBezTo>
                    <a:pt x="457" y="0"/>
                    <a:pt x="0" y="457"/>
                    <a:pt x="0" y="1012"/>
                  </a:cubicBezTo>
                  <a:cubicBezTo>
                    <a:pt x="0" y="1599"/>
                    <a:pt x="457" y="2055"/>
                    <a:pt x="1011" y="2055"/>
                  </a:cubicBezTo>
                  <a:cubicBezTo>
                    <a:pt x="1599" y="2055"/>
                    <a:pt x="2023" y="1599"/>
                    <a:pt x="2023" y="1012"/>
                  </a:cubicBezTo>
                  <a:cubicBezTo>
                    <a:pt x="2023" y="457"/>
                    <a:pt x="1599" y="0"/>
                    <a:pt x="101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1" name="Google Shape;9181;p18"/>
            <p:cNvSpPr/>
            <p:nvPr/>
          </p:nvSpPr>
          <p:spPr>
            <a:xfrm>
              <a:off x="5513550" y="3220375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7" y="1"/>
                  </a:moveTo>
                  <a:cubicBezTo>
                    <a:pt x="425" y="1"/>
                    <a:pt x="1" y="425"/>
                    <a:pt x="1" y="947"/>
                  </a:cubicBezTo>
                  <a:cubicBezTo>
                    <a:pt x="1" y="1501"/>
                    <a:pt x="425" y="1893"/>
                    <a:pt x="947" y="1893"/>
                  </a:cubicBezTo>
                  <a:cubicBezTo>
                    <a:pt x="1469" y="1893"/>
                    <a:pt x="1893" y="1501"/>
                    <a:pt x="1893" y="947"/>
                  </a:cubicBezTo>
                  <a:cubicBezTo>
                    <a:pt x="1893" y="425"/>
                    <a:pt x="1469" y="1"/>
                    <a:pt x="94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2" name="Google Shape;9182;p18"/>
            <p:cNvSpPr/>
            <p:nvPr/>
          </p:nvSpPr>
          <p:spPr>
            <a:xfrm>
              <a:off x="5480125" y="33500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0"/>
                  </a:moveTo>
                  <a:cubicBezTo>
                    <a:pt x="425" y="0"/>
                    <a:pt x="0" y="424"/>
                    <a:pt x="0" y="914"/>
                  </a:cubicBezTo>
                  <a:cubicBezTo>
                    <a:pt x="0" y="1403"/>
                    <a:pt x="425" y="1794"/>
                    <a:pt x="914" y="1794"/>
                  </a:cubicBezTo>
                  <a:cubicBezTo>
                    <a:pt x="1403" y="1794"/>
                    <a:pt x="1795" y="1403"/>
                    <a:pt x="1795" y="914"/>
                  </a:cubicBezTo>
                  <a:cubicBezTo>
                    <a:pt x="1795" y="424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3" name="Google Shape;9183;p18"/>
            <p:cNvSpPr/>
            <p:nvPr/>
          </p:nvSpPr>
          <p:spPr>
            <a:xfrm>
              <a:off x="5437725" y="3477225"/>
              <a:ext cx="42425" cy="43275"/>
            </a:xfrm>
            <a:custGeom>
              <a:avLst/>
              <a:gdLst/>
              <a:ahLst/>
              <a:cxnLst/>
              <a:rect l="l" t="t" r="r" b="b"/>
              <a:pathLst>
                <a:path w="1697" h="1731" extrusionOk="0">
                  <a:moveTo>
                    <a:pt x="898" y="0"/>
                  </a:moveTo>
                  <a:cubicBezTo>
                    <a:pt x="881" y="0"/>
                    <a:pt x="865" y="1"/>
                    <a:pt x="848" y="2"/>
                  </a:cubicBezTo>
                  <a:cubicBezTo>
                    <a:pt x="359" y="2"/>
                    <a:pt x="0" y="394"/>
                    <a:pt x="0" y="883"/>
                  </a:cubicBezTo>
                  <a:cubicBezTo>
                    <a:pt x="0" y="1372"/>
                    <a:pt x="359" y="1731"/>
                    <a:pt x="848" y="1731"/>
                  </a:cubicBezTo>
                  <a:cubicBezTo>
                    <a:pt x="1338" y="1731"/>
                    <a:pt x="1696" y="1372"/>
                    <a:pt x="1696" y="883"/>
                  </a:cubicBezTo>
                  <a:cubicBezTo>
                    <a:pt x="1696" y="411"/>
                    <a:pt x="1333" y="0"/>
                    <a:pt x="8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4" name="Google Shape;9184;p18"/>
            <p:cNvSpPr/>
            <p:nvPr/>
          </p:nvSpPr>
          <p:spPr>
            <a:xfrm>
              <a:off x="5383075" y="3598775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81" y="0"/>
                  </a:moveTo>
                  <a:cubicBezTo>
                    <a:pt x="360" y="0"/>
                    <a:pt x="1" y="425"/>
                    <a:pt x="1" y="881"/>
                  </a:cubicBezTo>
                  <a:cubicBezTo>
                    <a:pt x="1" y="1370"/>
                    <a:pt x="425" y="1729"/>
                    <a:pt x="881" y="1729"/>
                  </a:cubicBezTo>
                  <a:cubicBezTo>
                    <a:pt x="1371" y="1729"/>
                    <a:pt x="1730" y="1305"/>
                    <a:pt x="1730" y="881"/>
                  </a:cubicBezTo>
                  <a:cubicBezTo>
                    <a:pt x="1730" y="425"/>
                    <a:pt x="1371" y="66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5" name="Google Shape;9185;p18"/>
            <p:cNvSpPr/>
            <p:nvPr/>
          </p:nvSpPr>
          <p:spPr>
            <a:xfrm>
              <a:off x="5321925" y="371782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0" y="392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92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6" name="Google Shape;9186;p18"/>
            <p:cNvSpPr/>
            <p:nvPr/>
          </p:nvSpPr>
          <p:spPr>
            <a:xfrm>
              <a:off x="5251775" y="3831200"/>
              <a:ext cx="39175" cy="39150"/>
            </a:xfrm>
            <a:custGeom>
              <a:avLst/>
              <a:gdLst/>
              <a:ahLst/>
              <a:cxnLst/>
              <a:rect l="l" t="t" r="r" b="b"/>
              <a:pathLst>
                <a:path w="1567" h="1566" extrusionOk="0">
                  <a:moveTo>
                    <a:pt x="784" y="0"/>
                  </a:moveTo>
                  <a:cubicBezTo>
                    <a:pt x="360" y="0"/>
                    <a:pt x="1" y="326"/>
                    <a:pt x="1" y="783"/>
                  </a:cubicBezTo>
                  <a:cubicBezTo>
                    <a:pt x="1" y="1207"/>
                    <a:pt x="327" y="1566"/>
                    <a:pt x="784" y="1566"/>
                  </a:cubicBezTo>
                  <a:cubicBezTo>
                    <a:pt x="1175" y="1566"/>
                    <a:pt x="1567" y="1240"/>
                    <a:pt x="1567" y="783"/>
                  </a:cubicBezTo>
                  <a:cubicBezTo>
                    <a:pt x="1567" y="392"/>
                    <a:pt x="1240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7" name="Google Shape;9187;p18"/>
            <p:cNvSpPr/>
            <p:nvPr/>
          </p:nvSpPr>
          <p:spPr>
            <a:xfrm>
              <a:off x="5174325" y="3939650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50" y="1"/>
                  </a:moveTo>
                  <a:cubicBezTo>
                    <a:pt x="326" y="1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1"/>
                    <a:pt x="75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8" name="Google Shape;9188;p18"/>
            <p:cNvSpPr/>
            <p:nvPr/>
          </p:nvSpPr>
          <p:spPr>
            <a:xfrm>
              <a:off x="5087050" y="4039950"/>
              <a:ext cx="35900" cy="36725"/>
            </a:xfrm>
            <a:custGeom>
              <a:avLst/>
              <a:gdLst/>
              <a:ahLst/>
              <a:cxnLst/>
              <a:rect l="l" t="t" r="r" b="b"/>
              <a:pathLst>
                <a:path w="1436" h="1469" extrusionOk="0">
                  <a:moveTo>
                    <a:pt x="718" y="1"/>
                  </a:moveTo>
                  <a:cubicBezTo>
                    <a:pt x="327" y="1"/>
                    <a:pt x="1" y="360"/>
                    <a:pt x="1" y="751"/>
                  </a:cubicBezTo>
                  <a:cubicBezTo>
                    <a:pt x="1" y="1143"/>
                    <a:pt x="327" y="1469"/>
                    <a:pt x="718" y="1469"/>
                  </a:cubicBezTo>
                  <a:cubicBezTo>
                    <a:pt x="1110" y="1469"/>
                    <a:pt x="1436" y="1143"/>
                    <a:pt x="1436" y="751"/>
                  </a:cubicBezTo>
                  <a:cubicBezTo>
                    <a:pt x="1436" y="360"/>
                    <a:pt x="1110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9" name="Google Shape;9189;p18"/>
            <p:cNvSpPr/>
            <p:nvPr/>
          </p:nvSpPr>
          <p:spPr>
            <a:xfrm>
              <a:off x="4994100" y="413537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5" y="0"/>
                  </a:moveTo>
                  <a:cubicBezTo>
                    <a:pt x="294" y="0"/>
                    <a:pt x="0" y="294"/>
                    <a:pt x="0" y="685"/>
                  </a:cubicBezTo>
                  <a:cubicBezTo>
                    <a:pt x="0" y="1077"/>
                    <a:pt x="294" y="1370"/>
                    <a:pt x="685" y="1370"/>
                  </a:cubicBezTo>
                  <a:cubicBezTo>
                    <a:pt x="1077" y="1370"/>
                    <a:pt x="1370" y="1077"/>
                    <a:pt x="1370" y="685"/>
                  </a:cubicBezTo>
                  <a:cubicBezTo>
                    <a:pt x="1370" y="294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0" name="Google Shape;9190;p18"/>
            <p:cNvSpPr/>
            <p:nvPr/>
          </p:nvSpPr>
          <p:spPr>
            <a:xfrm>
              <a:off x="4895425" y="42242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61" y="1"/>
                    <a:pt x="0" y="262"/>
                    <a:pt x="0" y="653"/>
                  </a:cubicBezTo>
                  <a:cubicBezTo>
                    <a:pt x="0" y="1012"/>
                    <a:pt x="261" y="1306"/>
                    <a:pt x="652" y="1306"/>
                  </a:cubicBezTo>
                  <a:cubicBezTo>
                    <a:pt x="1011" y="1306"/>
                    <a:pt x="1305" y="1012"/>
                    <a:pt x="1305" y="653"/>
                  </a:cubicBezTo>
                  <a:cubicBezTo>
                    <a:pt x="1305" y="262"/>
                    <a:pt x="1011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1" name="Google Shape;9191;p18"/>
            <p:cNvSpPr/>
            <p:nvPr/>
          </p:nvSpPr>
          <p:spPr>
            <a:xfrm>
              <a:off x="4786950" y="43025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1" y="294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327"/>
                    <a:pt x="1012" y="33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2" name="Google Shape;9192;p18"/>
            <p:cNvSpPr/>
            <p:nvPr/>
          </p:nvSpPr>
          <p:spPr>
            <a:xfrm>
              <a:off x="4676050" y="4375125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620" y="1"/>
                  </a:moveTo>
                  <a:cubicBezTo>
                    <a:pt x="294" y="1"/>
                    <a:pt x="0" y="262"/>
                    <a:pt x="0" y="588"/>
                  </a:cubicBezTo>
                  <a:cubicBezTo>
                    <a:pt x="0" y="914"/>
                    <a:pt x="294" y="1208"/>
                    <a:pt x="620" y="1208"/>
                  </a:cubicBezTo>
                  <a:cubicBezTo>
                    <a:pt x="946" y="1208"/>
                    <a:pt x="1207" y="914"/>
                    <a:pt x="1207" y="588"/>
                  </a:cubicBezTo>
                  <a:cubicBezTo>
                    <a:pt x="1207" y="229"/>
                    <a:pt x="946" y="1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3" name="Google Shape;9193;p18"/>
            <p:cNvSpPr/>
            <p:nvPr/>
          </p:nvSpPr>
          <p:spPr>
            <a:xfrm>
              <a:off x="4557800" y="443710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620" y="1"/>
                  </a:moveTo>
                  <a:cubicBezTo>
                    <a:pt x="294" y="1"/>
                    <a:pt x="0" y="294"/>
                    <a:pt x="0" y="620"/>
                  </a:cubicBezTo>
                  <a:cubicBezTo>
                    <a:pt x="0" y="947"/>
                    <a:pt x="294" y="1208"/>
                    <a:pt x="620" y="1208"/>
                  </a:cubicBezTo>
                  <a:cubicBezTo>
                    <a:pt x="946" y="1208"/>
                    <a:pt x="1207" y="947"/>
                    <a:pt x="1207" y="620"/>
                  </a:cubicBezTo>
                  <a:cubicBezTo>
                    <a:pt x="1207" y="294"/>
                    <a:pt x="979" y="1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4" name="Google Shape;9194;p18"/>
            <p:cNvSpPr/>
            <p:nvPr/>
          </p:nvSpPr>
          <p:spPr>
            <a:xfrm>
              <a:off x="4437100" y="4491675"/>
              <a:ext cx="28575" cy="28625"/>
            </a:xfrm>
            <a:custGeom>
              <a:avLst/>
              <a:gdLst/>
              <a:ahLst/>
              <a:cxnLst/>
              <a:rect l="l" t="t" r="r" b="b"/>
              <a:pathLst>
                <a:path w="1143" h="1145" extrusionOk="0">
                  <a:moveTo>
                    <a:pt x="637" y="1"/>
                  </a:moveTo>
                  <a:cubicBezTo>
                    <a:pt x="621" y="1"/>
                    <a:pt x="605" y="2"/>
                    <a:pt x="588" y="3"/>
                  </a:cubicBezTo>
                  <a:cubicBezTo>
                    <a:pt x="262" y="3"/>
                    <a:pt x="1" y="264"/>
                    <a:pt x="1" y="590"/>
                  </a:cubicBezTo>
                  <a:cubicBezTo>
                    <a:pt x="1" y="917"/>
                    <a:pt x="262" y="1145"/>
                    <a:pt x="588" y="1145"/>
                  </a:cubicBezTo>
                  <a:cubicBezTo>
                    <a:pt x="914" y="1145"/>
                    <a:pt x="1142" y="917"/>
                    <a:pt x="1142" y="590"/>
                  </a:cubicBezTo>
                  <a:cubicBezTo>
                    <a:pt x="1142" y="281"/>
                    <a:pt x="937" y="1"/>
                    <a:pt x="63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5" name="Google Shape;9195;p18"/>
            <p:cNvSpPr/>
            <p:nvPr/>
          </p:nvSpPr>
          <p:spPr>
            <a:xfrm>
              <a:off x="4312325" y="45357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62"/>
                    <a:pt x="1" y="588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2" y="1142"/>
                    <a:pt x="1143" y="914"/>
                    <a:pt x="1143" y="588"/>
                  </a:cubicBezTo>
                  <a:cubicBezTo>
                    <a:pt x="1143" y="262"/>
                    <a:pt x="849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6" name="Google Shape;9196;p18"/>
            <p:cNvSpPr/>
            <p:nvPr/>
          </p:nvSpPr>
          <p:spPr>
            <a:xfrm>
              <a:off x="4183475" y="4570850"/>
              <a:ext cx="28575" cy="27750"/>
            </a:xfrm>
            <a:custGeom>
              <a:avLst/>
              <a:gdLst/>
              <a:ahLst/>
              <a:cxnLst/>
              <a:rect l="l" t="t" r="r" b="b"/>
              <a:pathLst>
                <a:path w="1143" h="1110" extrusionOk="0">
                  <a:moveTo>
                    <a:pt x="588" y="0"/>
                  </a:moveTo>
                  <a:cubicBezTo>
                    <a:pt x="262" y="0"/>
                    <a:pt x="1" y="229"/>
                    <a:pt x="1" y="555"/>
                  </a:cubicBezTo>
                  <a:cubicBezTo>
                    <a:pt x="1" y="881"/>
                    <a:pt x="262" y="1109"/>
                    <a:pt x="588" y="1109"/>
                  </a:cubicBezTo>
                  <a:cubicBezTo>
                    <a:pt x="882" y="1109"/>
                    <a:pt x="1143" y="881"/>
                    <a:pt x="1143" y="555"/>
                  </a:cubicBezTo>
                  <a:cubicBezTo>
                    <a:pt x="1143" y="229"/>
                    <a:pt x="849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7" name="Google Shape;9197;p18"/>
            <p:cNvSpPr/>
            <p:nvPr/>
          </p:nvSpPr>
          <p:spPr>
            <a:xfrm>
              <a:off x="4052200" y="4595300"/>
              <a:ext cx="28550" cy="28575"/>
            </a:xfrm>
            <a:custGeom>
              <a:avLst/>
              <a:gdLst/>
              <a:ahLst/>
              <a:cxnLst/>
              <a:rect l="l" t="t" r="r" b="b"/>
              <a:pathLst>
                <a:path w="1142" h="1143" extrusionOk="0">
                  <a:moveTo>
                    <a:pt x="555" y="1"/>
                  </a:moveTo>
                  <a:cubicBezTo>
                    <a:pt x="228" y="1"/>
                    <a:pt x="0" y="229"/>
                    <a:pt x="0" y="555"/>
                  </a:cubicBezTo>
                  <a:cubicBezTo>
                    <a:pt x="0" y="882"/>
                    <a:pt x="228" y="1143"/>
                    <a:pt x="555" y="1143"/>
                  </a:cubicBezTo>
                  <a:cubicBezTo>
                    <a:pt x="881" y="1143"/>
                    <a:pt x="1142" y="882"/>
                    <a:pt x="1142" y="555"/>
                  </a:cubicBezTo>
                  <a:cubicBezTo>
                    <a:pt x="1142" y="229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8" name="Google Shape;9198;p18"/>
            <p:cNvSpPr/>
            <p:nvPr/>
          </p:nvSpPr>
          <p:spPr>
            <a:xfrm>
              <a:off x="3919275" y="4609175"/>
              <a:ext cx="28550" cy="28575"/>
            </a:xfrm>
            <a:custGeom>
              <a:avLst/>
              <a:gdLst/>
              <a:ahLst/>
              <a:cxnLst/>
              <a:rect l="l" t="t" r="r" b="b"/>
              <a:pathLst>
                <a:path w="1142" h="1143" extrusionOk="0">
                  <a:moveTo>
                    <a:pt x="587" y="0"/>
                  </a:moveTo>
                  <a:cubicBezTo>
                    <a:pt x="261" y="0"/>
                    <a:pt x="0" y="261"/>
                    <a:pt x="0" y="588"/>
                  </a:cubicBezTo>
                  <a:cubicBezTo>
                    <a:pt x="0" y="881"/>
                    <a:pt x="261" y="1142"/>
                    <a:pt x="587" y="1142"/>
                  </a:cubicBezTo>
                  <a:cubicBezTo>
                    <a:pt x="913" y="1142"/>
                    <a:pt x="1142" y="914"/>
                    <a:pt x="1142" y="588"/>
                  </a:cubicBezTo>
                  <a:cubicBezTo>
                    <a:pt x="1142" y="294"/>
                    <a:pt x="913" y="0"/>
                    <a:pt x="58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9" name="Google Shape;9199;p18"/>
            <p:cNvSpPr/>
            <p:nvPr/>
          </p:nvSpPr>
          <p:spPr>
            <a:xfrm>
              <a:off x="3787150" y="4614075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55" y="0"/>
                  </a:moveTo>
                  <a:cubicBezTo>
                    <a:pt x="229" y="0"/>
                    <a:pt x="1" y="261"/>
                    <a:pt x="1" y="587"/>
                  </a:cubicBezTo>
                  <a:cubicBezTo>
                    <a:pt x="1" y="914"/>
                    <a:pt x="229" y="1142"/>
                    <a:pt x="555" y="1142"/>
                  </a:cubicBezTo>
                  <a:cubicBezTo>
                    <a:pt x="881" y="1142"/>
                    <a:pt x="1142" y="914"/>
                    <a:pt x="1142" y="587"/>
                  </a:cubicBezTo>
                  <a:cubicBezTo>
                    <a:pt x="1142" y="294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0" name="Google Shape;9200;p18"/>
            <p:cNvSpPr/>
            <p:nvPr/>
          </p:nvSpPr>
          <p:spPr>
            <a:xfrm>
              <a:off x="3657500" y="4612425"/>
              <a:ext cx="22850" cy="22050"/>
            </a:xfrm>
            <a:custGeom>
              <a:avLst/>
              <a:gdLst/>
              <a:ahLst/>
              <a:cxnLst/>
              <a:rect l="l" t="t" r="r" b="b"/>
              <a:pathLst>
                <a:path w="914" h="882" extrusionOk="0">
                  <a:moveTo>
                    <a:pt x="457" y="1"/>
                  </a:moveTo>
                  <a:cubicBezTo>
                    <a:pt x="196" y="1"/>
                    <a:pt x="0" y="197"/>
                    <a:pt x="0" y="458"/>
                  </a:cubicBezTo>
                  <a:cubicBezTo>
                    <a:pt x="0" y="686"/>
                    <a:pt x="196" y="882"/>
                    <a:pt x="457" y="882"/>
                  </a:cubicBezTo>
                  <a:cubicBezTo>
                    <a:pt x="685" y="882"/>
                    <a:pt x="913" y="686"/>
                    <a:pt x="913" y="458"/>
                  </a:cubicBezTo>
                  <a:cubicBezTo>
                    <a:pt x="913" y="197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1" name="Google Shape;9201;p18"/>
            <p:cNvSpPr/>
            <p:nvPr/>
          </p:nvSpPr>
          <p:spPr>
            <a:xfrm>
              <a:off x="3523750" y="4596950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229" y="0"/>
                    <a:pt x="0" y="196"/>
                    <a:pt x="0" y="489"/>
                  </a:cubicBezTo>
                  <a:cubicBezTo>
                    <a:pt x="0" y="783"/>
                    <a:pt x="229" y="979"/>
                    <a:pt x="490" y="979"/>
                  </a:cubicBezTo>
                  <a:cubicBezTo>
                    <a:pt x="783" y="979"/>
                    <a:pt x="979" y="783"/>
                    <a:pt x="979" y="489"/>
                  </a:cubicBezTo>
                  <a:cubicBezTo>
                    <a:pt x="979" y="196"/>
                    <a:pt x="783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2" name="Google Shape;9202;p18"/>
            <p:cNvSpPr/>
            <p:nvPr/>
          </p:nvSpPr>
          <p:spPr>
            <a:xfrm>
              <a:off x="3391650" y="4571650"/>
              <a:ext cx="26100" cy="26125"/>
            </a:xfrm>
            <a:custGeom>
              <a:avLst/>
              <a:gdLst/>
              <a:ahLst/>
              <a:cxnLst/>
              <a:rect l="l" t="t" r="r" b="b"/>
              <a:pathLst>
                <a:path w="1044" h="1045" extrusionOk="0">
                  <a:moveTo>
                    <a:pt x="522" y="1"/>
                  </a:moveTo>
                  <a:cubicBezTo>
                    <a:pt x="228" y="1"/>
                    <a:pt x="0" y="229"/>
                    <a:pt x="0" y="523"/>
                  </a:cubicBezTo>
                  <a:cubicBezTo>
                    <a:pt x="0" y="816"/>
                    <a:pt x="228" y="1045"/>
                    <a:pt x="522" y="1045"/>
                  </a:cubicBezTo>
                  <a:cubicBezTo>
                    <a:pt x="816" y="1045"/>
                    <a:pt x="1044" y="816"/>
                    <a:pt x="1044" y="523"/>
                  </a:cubicBezTo>
                  <a:cubicBezTo>
                    <a:pt x="1044" y="197"/>
                    <a:pt x="816" y="1"/>
                    <a:pt x="52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3" name="Google Shape;9203;p18"/>
            <p:cNvSpPr/>
            <p:nvPr/>
          </p:nvSpPr>
          <p:spPr>
            <a:xfrm>
              <a:off x="3261150" y="4534975"/>
              <a:ext cx="30200" cy="30175"/>
            </a:xfrm>
            <a:custGeom>
              <a:avLst/>
              <a:gdLst/>
              <a:ahLst/>
              <a:cxnLst/>
              <a:rect l="l" t="t" r="r" b="b"/>
              <a:pathLst>
                <a:path w="1208" h="1207" extrusionOk="0">
                  <a:moveTo>
                    <a:pt x="621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07"/>
                    <a:pt x="621" y="1207"/>
                  </a:cubicBezTo>
                  <a:cubicBezTo>
                    <a:pt x="947" y="1207"/>
                    <a:pt x="1208" y="946"/>
                    <a:pt x="1208" y="620"/>
                  </a:cubicBezTo>
                  <a:cubicBezTo>
                    <a:pt x="1208" y="294"/>
                    <a:pt x="947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4" name="Google Shape;9204;p18"/>
            <p:cNvSpPr/>
            <p:nvPr/>
          </p:nvSpPr>
          <p:spPr>
            <a:xfrm>
              <a:off x="3132300" y="4489300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719" y="0"/>
                  </a:moveTo>
                  <a:cubicBezTo>
                    <a:pt x="294" y="0"/>
                    <a:pt x="1" y="327"/>
                    <a:pt x="1" y="685"/>
                  </a:cubicBezTo>
                  <a:cubicBezTo>
                    <a:pt x="1" y="1077"/>
                    <a:pt x="327" y="1370"/>
                    <a:pt x="719" y="1370"/>
                  </a:cubicBezTo>
                  <a:cubicBezTo>
                    <a:pt x="1110" y="1370"/>
                    <a:pt x="1404" y="1044"/>
                    <a:pt x="1404" y="685"/>
                  </a:cubicBezTo>
                  <a:cubicBezTo>
                    <a:pt x="1404" y="261"/>
                    <a:pt x="1110" y="0"/>
                    <a:pt x="71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5" name="Google Shape;9205;p18"/>
            <p:cNvSpPr/>
            <p:nvPr/>
          </p:nvSpPr>
          <p:spPr>
            <a:xfrm>
              <a:off x="3010800" y="4433850"/>
              <a:ext cx="37550" cy="36725"/>
            </a:xfrm>
            <a:custGeom>
              <a:avLst/>
              <a:gdLst/>
              <a:ahLst/>
              <a:cxnLst/>
              <a:rect l="l" t="t" r="r" b="b"/>
              <a:pathLst>
                <a:path w="1502" h="1469" extrusionOk="0">
                  <a:moveTo>
                    <a:pt x="751" y="0"/>
                  </a:moveTo>
                  <a:cubicBezTo>
                    <a:pt x="327" y="0"/>
                    <a:pt x="1" y="326"/>
                    <a:pt x="1" y="750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2" y="1468"/>
                    <a:pt x="1501" y="1142"/>
                    <a:pt x="1501" y="750"/>
                  </a:cubicBezTo>
                  <a:cubicBezTo>
                    <a:pt x="1501" y="326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6" name="Google Shape;9206;p18"/>
            <p:cNvSpPr/>
            <p:nvPr/>
          </p:nvSpPr>
          <p:spPr>
            <a:xfrm>
              <a:off x="2890925" y="436942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0" y="392"/>
                    <a:pt x="0" y="816"/>
                  </a:cubicBezTo>
                  <a:cubicBezTo>
                    <a:pt x="0" y="1272"/>
                    <a:pt x="359" y="1631"/>
                    <a:pt x="816" y="1631"/>
                  </a:cubicBezTo>
                  <a:cubicBezTo>
                    <a:pt x="1273" y="1631"/>
                    <a:pt x="1631" y="1272"/>
                    <a:pt x="1631" y="816"/>
                  </a:cubicBezTo>
                  <a:cubicBezTo>
                    <a:pt x="1631" y="392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7" name="Google Shape;9207;p18"/>
            <p:cNvSpPr/>
            <p:nvPr/>
          </p:nvSpPr>
          <p:spPr>
            <a:xfrm>
              <a:off x="2776750" y="4296850"/>
              <a:ext cx="42425" cy="43225"/>
            </a:xfrm>
            <a:custGeom>
              <a:avLst/>
              <a:gdLst/>
              <a:ahLst/>
              <a:cxnLst/>
              <a:rect l="l" t="t" r="r" b="b"/>
              <a:pathLst>
                <a:path w="1697" h="1729" extrusionOk="0">
                  <a:moveTo>
                    <a:pt x="849" y="0"/>
                  </a:moveTo>
                  <a:cubicBezTo>
                    <a:pt x="392" y="0"/>
                    <a:pt x="1" y="392"/>
                    <a:pt x="1" y="881"/>
                  </a:cubicBezTo>
                  <a:cubicBezTo>
                    <a:pt x="1" y="1337"/>
                    <a:pt x="392" y="1729"/>
                    <a:pt x="849" y="1729"/>
                  </a:cubicBezTo>
                  <a:cubicBezTo>
                    <a:pt x="1338" y="1729"/>
                    <a:pt x="1697" y="1337"/>
                    <a:pt x="1697" y="881"/>
                  </a:cubicBezTo>
                  <a:cubicBezTo>
                    <a:pt x="1697" y="392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8" name="Google Shape;9208;p18"/>
            <p:cNvSpPr/>
            <p:nvPr/>
          </p:nvSpPr>
          <p:spPr>
            <a:xfrm>
              <a:off x="2669925" y="4218550"/>
              <a:ext cx="42425" cy="43250"/>
            </a:xfrm>
            <a:custGeom>
              <a:avLst/>
              <a:gdLst/>
              <a:ahLst/>
              <a:cxnLst/>
              <a:rect l="l" t="t" r="r" b="b"/>
              <a:pathLst>
                <a:path w="1697" h="1730" extrusionOk="0">
                  <a:moveTo>
                    <a:pt x="849" y="1"/>
                  </a:moveTo>
                  <a:cubicBezTo>
                    <a:pt x="392" y="1"/>
                    <a:pt x="0" y="392"/>
                    <a:pt x="0" y="881"/>
                  </a:cubicBezTo>
                  <a:cubicBezTo>
                    <a:pt x="0" y="1338"/>
                    <a:pt x="392" y="1729"/>
                    <a:pt x="849" y="1729"/>
                  </a:cubicBezTo>
                  <a:cubicBezTo>
                    <a:pt x="1305" y="1729"/>
                    <a:pt x="1697" y="1338"/>
                    <a:pt x="1697" y="881"/>
                  </a:cubicBezTo>
                  <a:cubicBezTo>
                    <a:pt x="1697" y="392"/>
                    <a:pt x="1305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9" name="Google Shape;9209;p18"/>
            <p:cNvSpPr/>
            <p:nvPr/>
          </p:nvSpPr>
          <p:spPr>
            <a:xfrm>
              <a:off x="2568800" y="4132100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49" y="1"/>
                  </a:moveTo>
                  <a:cubicBezTo>
                    <a:pt x="392" y="1"/>
                    <a:pt x="1" y="392"/>
                    <a:pt x="1" y="849"/>
                  </a:cubicBezTo>
                  <a:cubicBezTo>
                    <a:pt x="1" y="1338"/>
                    <a:pt x="392" y="1730"/>
                    <a:pt x="849" y="1730"/>
                  </a:cubicBezTo>
                  <a:cubicBezTo>
                    <a:pt x="1338" y="1730"/>
                    <a:pt x="1729" y="1338"/>
                    <a:pt x="1729" y="849"/>
                  </a:cubicBezTo>
                  <a:cubicBezTo>
                    <a:pt x="1729" y="392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0" name="Google Shape;9210;p18"/>
            <p:cNvSpPr/>
            <p:nvPr/>
          </p:nvSpPr>
          <p:spPr>
            <a:xfrm>
              <a:off x="2475025" y="4037500"/>
              <a:ext cx="43250" cy="42450"/>
            </a:xfrm>
            <a:custGeom>
              <a:avLst/>
              <a:gdLst/>
              <a:ahLst/>
              <a:cxnLst/>
              <a:rect l="l" t="t" r="r" b="b"/>
              <a:pathLst>
                <a:path w="1730" h="1698" extrusionOk="0">
                  <a:moveTo>
                    <a:pt x="848" y="1"/>
                  </a:moveTo>
                  <a:cubicBezTo>
                    <a:pt x="392" y="1"/>
                    <a:pt x="0" y="392"/>
                    <a:pt x="0" y="849"/>
                  </a:cubicBezTo>
                  <a:cubicBezTo>
                    <a:pt x="0" y="1306"/>
                    <a:pt x="392" y="1697"/>
                    <a:pt x="848" y="1697"/>
                  </a:cubicBezTo>
                  <a:cubicBezTo>
                    <a:pt x="1338" y="1697"/>
                    <a:pt x="1729" y="1306"/>
                    <a:pt x="1729" y="849"/>
                  </a:cubicBezTo>
                  <a:cubicBezTo>
                    <a:pt x="1729" y="392"/>
                    <a:pt x="1338" y="1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1" name="Google Shape;9211;p18"/>
            <p:cNvSpPr/>
            <p:nvPr/>
          </p:nvSpPr>
          <p:spPr>
            <a:xfrm>
              <a:off x="2388575" y="3936400"/>
              <a:ext cx="42425" cy="43225"/>
            </a:xfrm>
            <a:custGeom>
              <a:avLst/>
              <a:gdLst/>
              <a:ahLst/>
              <a:cxnLst/>
              <a:rect l="l" t="t" r="r" b="b"/>
              <a:pathLst>
                <a:path w="1697" h="1729" extrusionOk="0">
                  <a:moveTo>
                    <a:pt x="849" y="0"/>
                  </a:moveTo>
                  <a:cubicBezTo>
                    <a:pt x="359" y="0"/>
                    <a:pt x="1" y="359"/>
                    <a:pt x="1" y="848"/>
                  </a:cubicBezTo>
                  <a:cubicBezTo>
                    <a:pt x="1" y="1338"/>
                    <a:pt x="359" y="1729"/>
                    <a:pt x="849" y="1729"/>
                  </a:cubicBezTo>
                  <a:cubicBezTo>
                    <a:pt x="1338" y="1729"/>
                    <a:pt x="1697" y="1338"/>
                    <a:pt x="1697" y="848"/>
                  </a:cubicBezTo>
                  <a:cubicBezTo>
                    <a:pt x="1697" y="424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2" name="Google Shape;9212;p18"/>
            <p:cNvSpPr/>
            <p:nvPr/>
          </p:nvSpPr>
          <p:spPr>
            <a:xfrm>
              <a:off x="2308650" y="3829550"/>
              <a:ext cx="43250" cy="42450"/>
            </a:xfrm>
            <a:custGeom>
              <a:avLst/>
              <a:gdLst/>
              <a:ahLst/>
              <a:cxnLst/>
              <a:rect l="l" t="t" r="r" b="b"/>
              <a:pathLst>
                <a:path w="1730" h="1698" extrusionOk="0">
                  <a:moveTo>
                    <a:pt x="882" y="1"/>
                  </a:moveTo>
                  <a:cubicBezTo>
                    <a:pt x="392" y="1"/>
                    <a:pt x="1" y="360"/>
                    <a:pt x="1" y="849"/>
                  </a:cubicBezTo>
                  <a:cubicBezTo>
                    <a:pt x="1" y="1338"/>
                    <a:pt x="392" y="1697"/>
                    <a:pt x="882" y="1697"/>
                  </a:cubicBezTo>
                  <a:cubicBezTo>
                    <a:pt x="1371" y="1697"/>
                    <a:pt x="1730" y="1338"/>
                    <a:pt x="1730" y="849"/>
                  </a:cubicBezTo>
                  <a:cubicBezTo>
                    <a:pt x="1730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3" name="Google Shape;9213;p18"/>
            <p:cNvSpPr/>
            <p:nvPr/>
          </p:nvSpPr>
          <p:spPr>
            <a:xfrm>
              <a:off x="2238525" y="3717025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49" y="0"/>
                  </a:moveTo>
                  <a:cubicBezTo>
                    <a:pt x="359" y="0"/>
                    <a:pt x="1" y="392"/>
                    <a:pt x="1" y="881"/>
                  </a:cubicBezTo>
                  <a:cubicBezTo>
                    <a:pt x="1" y="1370"/>
                    <a:pt x="359" y="1729"/>
                    <a:pt x="849" y="1729"/>
                  </a:cubicBezTo>
                  <a:cubicBezTo>
                    <a:pt x="1338" y="1729"/>
                    <a:pt x="1729" y="1370"/>
                    <a:pt x="1729" y="881"/>
                  </a:cubicBezTo>
                  <a:cubicBezTo>
                    <a:pt x="1729" y="392"/>
                    <a:pt x="1305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4" name="Google Shape;9214;p18"/>
            <p:cNvSpPr/>
            <p:nvPr/>
          </p:nvSpPr>
          <p:spPr>
            <a:xfrm>
              <a:off x="2175725" y="3599600"/>
              <a:ext cx="42450" cy="43225"/>
            </a:xfrm>
            <a:custGeom>
              <a:avLst/>
              <a:gdLst/>
              <a:ahLst/>
              <a:cxnLst/>
              <a:rect l="l" t="t" r="r" b="b"/>
              <a:pathLst>
                <a:path w="1698" h="1729" extrusionOk="0">
                  <a:moveTo>
                    <a:pt x="849" y="0"/>
                  </a:moveTo>
                  <a:cubicBezTo>
                    <a:pt x="360" y="0"/>
                    <a:pt x="1" y="392"/>
                    <a:pt x="1" y="881"/>
                  </a:cubicBezTo>
                  <a:cubicBezTo>
                    <a:pt x="1" y="1370"/>
                    <a:pt x="360" y="1729"/>
                    <a:pt x="849" y="1729"/>
                  </a:cubicBezTo>
                  <a:cubicBezTo>
                    <a:pt x="1338" y="1729"/>
                    <a:pt x="1697" y="1370"/>
                    <a:pt x="1697" y="881"/>
                  </a:cubicBezTo>
                  <a:cubicBezTo>
                    <a:pt x="1697" y="392"/>
                    <a:pt x="1338" y="33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5" name="Google Shape;9215;p18"/>
            <p:cNvSpPr/>
            <p:nvPr/>
          </p:nvSpPr>
          <p:spPr>
            <a:xfrm>
              <a:off x="2122725" y="3477275"/>
              <a:ext cx="42425" cy="43225"/>
            </a:xfrm>
            <a:custGeom>
              <a:avLst/>
              <a:gdLst/>
              <a:ahLst/>
              <a:cxnLst/>
              <a:rect l="l" t="t" r="r" b="b"/>
              <a:pathLst>
                <a:path w="1697" h="1729" extrusionOk="0">
                  <a:moveTo>
                    <a:pt x="849" y="0"/>
                  </a:moveTo>
                  <a:cubicBezTo>
                    <a:pt x="359" y="0"/>
                    <a:pt x="1" y="392"/>
                    <a:pt x="1" y="881"/>
                  </a:cubicBezTo>
                  <a:cubicBezTo>
                    <a:pt x="1" y="1370"/>
                    <a:pt x="359" y="1729"/>
                    <a:pt x="849" y="1729"/>
                  </a:cubicBezTo>
                  <a:cubicBezTo>
                    <a:pt x="1338" y="1729"/>
                    <a:pt x="1697" y="1370"/>
                    <a:pt x="1697" y="881"/>
                  </a:cubicBezTo>
                  <a:cubicBezTo>
                    <a:pt x="1697" y="392"/>
                    <a:pt x="1305" y="33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6" name="Google Shape;9216;p18"/>
            <p:cNvSpPr/>
            <p:nvPr/>
          </p:nvSpPr>
          <p:spPr>
            <a:xfrm>
              <a:off x="2077875" y="3352500"/>
              <a:ext cx="42425" cy="42425"/>
            </a:xfrm>
            <a:custGeom>
              <a:avLst/>
              <a:gdLst/>
              <a:ahLst/>
              <a:cxnLst/>
              <a:rect l="l" t="t" r="r" b="b"/>
              <a:pathLst>
                <a:path w="1697" h="1697" extrusionOk="0">
                  <a:moveTo>
                    <a:pt x="849" y="0"/>
                  </a:moveTo>
                  <a:cubicBezTo>
                    <a:pt x="359" y="0"/>
                    <a:pt x="0" y="359"/>
                    <a:pt x="0" y="848"/>
                  </a:cubicBezTo>
                  <a:cubicBezTo>
                    <a:pt x="0" y="1338"/>
                    <a:pt x="359" y="1696"/>
                    <a:pt x="849" y="1696"/>
                  </a:cubicBezTo>
                  <a:cubicBezTo>
                    <a:pt x="1338" y="1696"/>
                    <a:pt x="1697" y="1338"/>
                    <a:pt x="1697" y="848"/>
                  </a:cubicBezTo>
                  <a:cubicBezTo>
                    <a:pt x="1697" y="359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7" name="Google Shape;9217;p18"/>
            <p:cNvSpPr/>
            <p:nvPr/>
          </p:nvSpPr>
          <p:spPr>
            <a:xfrm>
              <a:off x="2042800" y="3223650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49" y="0"/>
                  </a:moveTo>
                  <a:cubicBezTo>
                    <a:pt x="360" y="0"/>
                    <a:pt x="1" y="424"/>
                    <a:pt x="1" y="881"/>
                  </a:cubicBezTo>
                  <a:cubicBezTo>
                    <a:pt x="1" y="1370"/>
                    <a:pt x="425" y="1729"/>
                    <a:pt x="849" y="1729"/>
                  </a:cubicBezTo>
                  <a:cubicBezTo>
                    <a:pt x="1338" y="1729"/>
                    <a:pt x="1730" y="1305"/>
                    <a:pt x="1730" y="881"/>
                  </a:cubicBezTo>
                  <a:cubicBezTo>
                    <a:pt x="1730" y="392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8" name="Google Shape;9218;p18"/>
            <p:cNvSpPr/>
            <p:nvPr/>
          </p:nvSpPr>
          <p:spPr>
            <a:xfrm>
              <a:off x="2018350" y="3092350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48" y="1"/>
                  </a:moveTo>
                  <a:cubicBezTo>
                    <a:pt x="359" y="1"/>
                    <a:pt x="0" y="359"/>
                    <a:pt x="0" y="849"/>
                  </a:cubicBezTo>
                  <a:cubicBezTo>
                    <a:pt x="0" y="1338"/>
                    <a:pt x="424" y="1729"/>
                    <a:pt x="848" y="1729"/>
                  </a:cubicBezTo>
                  <a:cubicBezTo>
                    <a:pt x="1338" y="1729"/>
                    <a:pt x="1729" y="1305"/>
                    <a:pt x="1729" y="849"/>
                  </a:cubicBezTo>
                  <a:cubicBezTo>
                    <a:pt x="1729" y="425"/>
                    <a:pt x="1338" y="33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9" name="Google Shape;9219;p18"/>
            <p:cNvSpPr/>
            <p:nvPr/>
          </p:nvSpPr>
          <p:spPr>
            <a:xfrm>
              <a:off x="2004475" y="2961050"/>
              <a:ext cx="42425" cy="42425"/>
            </a:xfrm>
            <a:custGeom>
              <a:avLst/>
              <a:gdLst/>
              <a:ahLst/>
              <a:cxnLst/>
              <a:rect l="l" t="t" r="r" b="b"/>
              <a:pathLst>
                <a:path w="1697" h="1697" extrusionOk="0">
                  <a:moveTo>
                    <a:pt x="849" y="1"/>
                  </a:moveTo>
                  <a:cubicBezTo>
                    <a:pt x="359" y="1"/>
                    <a:pt x="1" y="392"/>
                    <a:pt x="1" y="849"/>
                  </a:cubicBezTo>
                  <a:cubicBezTo>
                    <a:pt x="1" y="1338"/>
                    <a:pt x="392" y="1697"/>
                    <a:pt x="849" y="1697"/>
                  </a:cubicBezTo>
                  <a:cubicBezTo>
                    <a:pt x="1338" y="1697"/>
                    <a:pt x="1697" y="1306"/>
                    <a:pt x="1697" y="849"/>
                  </a:cubicBezTo>
                  <a:cubicBezTo>
                    <a:pt x="1697" y="360"/>
                    <a:pt x="1305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0" name="Google Shape;9220;p18"/>
            <p:cNvSpPr/>
            <p:nvPr/>
          </p:nvSpPr>
          <p:spPr>
            <a:xfrm>
              <a:off x="1998775" y="2827325"/>
              <a:ext cx="43250" cy="43225"/>
            </a:xfrm>
            <a:custGeom>
              <a:avLst/>
              <a:gdLst/>
              <a:ahLst/>
              <a:cxnLst/>
              <a:rect l="l" t="t" r="r" b="b"/>
              <a:pathLst>
                <a:path w="1730" h="1729" extrusionOk="0">
                  <a:moveTo>
                    <a:pt x="881" y="0"/>
                  </a:moveTo>
                  <a:cubicBezTo>
                    <a:pt x="392" y="0"/>
                    <a:pt x="0" y="424"/>
                    <a:pt x="0" y="848"/>
                  </a:cubicBezTo>
                  <a:cubicBezTo>
                    <a:pt x="0" y="1337"/>
                    <a:pt x="392" y="1729"/>
                    <a:pt x="881" y="1729"/>
                  </a:cubicBezTo>
                  <a:cubicBezTo>
                    <a:pt x="1370" y="1729"/>
                    <a:pt x="1729" y="1305"/>
                    <a:pt x="1729" y="848"/>
                  </a:cubicBezTo>
                  <a:cubicBezTo>
                    <a:pt x="1729" y="424"/>
                    <a:pt x="1370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1" name="Google Shape;9221;p18"/>
            <p:cNvSpPr/>
            <p:nvPr/>
          </p:nvSpPr>
          <p:spPr>
            <a:xfrm>
              <a:off x="2005300" y="2695975"/>
              <a:ext cx="40800" cy="40850"/>
            </a:xfrm>
            <a:custGeom>
              <a:avLst/>
              <a:gdLst/>
              <a:ahLst/>
              <a:cxnLst/>
              <a:rect l="l" t="t" r="r" b="b"/>
              <a:pathLst>
                <a:path w="1632" h="1634" extrusionOk="0">
                  <a:moveTo>
                    <a:pt x="873" y="0"/>
                  </a:moveTo>
                  <a:cubicBezTo>
                    <a:pt x="854" y="0"/>
                    <a:pt x="835" y="1"/>
                    <a:pt x="816" y="2"/>
                  </a:cubicBezTo>
                  <a:cubicBezTo>
                    <a:pt x="359" y="2"/>
                    <a:pt x="0" y="361"/>
                    <a:pt x="0" y="818"/>
                  </a:cubicBezTo>
                  <a:cubicBezTo>
                    <a:pt x="0" y="1274"/>
                    <a:pt x="359" y="1633"/>
                    <a:pt x="816" y="1633"/>
                  </a:cubicBezTo>
                  <a:cubicBezTo>
                    <a:pt x="1272" y="1633"/>
                    <a:pt x="1631" y="1274"/>
                    <a:pt x="1631" y="818"/>
                  </a:cubicBezTo>
                  <a:cubicBezTo>
                    <a:pt x="1631" y="349"/>
                    <a:pt x="1302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2" name="Google Shape;9222;p18"/>
            <p:cNvSpPr/>
            <p:nvPr/>
          </p:nvSpPr>
          <p:spPr>
            <a:xfrm>
              <a:off x="2020800" y="2563050"/>
              <a:ext cx="40800" cy="40850"/>
            </a:xfrm>
            <a:custGeom>
              <a:avLst/>
              <a:gdLst/>
              <a:ahLst/>
              <a:cxnLst/>
              <a:rect l="l" t="t" r="r" b="b"/>
              <a:pathLst>
                <a:path w="1632" h="1634" extrusionOk="0">
                  <a:moveTo>
                    <a:pt x="869" y="0"/>
                  </a:moveTo>
                  <a:cubicBezTo>
                    <a:pt x="851" y="0"/>
                    <a:pt x="833" y="1"/>
                    <a:pt x="816" y="2"/>
                  </a:cubicBezTo>
                  <a:cubicBezTo>
                    <a:pt x="359" y="2"/>
                    <a:pt x="0" y="394"/>
                    <a:pt x="0" y="818"/>
                  </a:cubicBezTo>
                  <a:cubicBezTo>
                    <a:pt x="0" y="1274"/>
                    <a:pt x="359" y="1633"/>
                    <a:pt x="816" y="1633"/>
                  </a:cubicBezTo>
                  <a:cubicBezTo>
                    <a:pt x="1240" y="1633"/>
                    <a:pt x="1631" y="1274"/>
                    <a:pt x="1631" y="818"/>
                  </a:cubicBezTo>
                  <a:cubicBezTo>
                    <a:pt x="1631" y="349"/>
                    <a:pt x="1272" y="0"/>
                    <a:pt x="86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3" name="Google Shape;9223;p18"/>
            <p:cNvSpPr/>
            <p:nvPr/>
          </p:nvSpPr>
          <p:spPr>
            <a:xfrm>
              <a:off x="2045250" y="24318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73"/>
                    <a:pt x="359" y="1631"/>
                    <a:pt x="816" y="1631"/>
                  </a:cubicBezTo>
                  <a:cubicBezTo>
                    <a:pt x="1240" y="1631"/>
                    <a:pt x="1632" y="1273"/>
                    <a:pt x="1632" y="816"/>
                  </a:cubicBezTo>
                  <a:cubicBezTo>
                    <a:pt x="1632" y="359"/>
                    <a:pt x="1240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4" name="Google Shape;9224;p18"/>
            <p:cNvSpPr/>
            <p:nvPr/>
          </p:nvSpPr>
          <p:spPr>
            <a:xfrm>
              <a:off x="2079500" y="23037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40"/>
                    <a:pt x="359" y="1631"/>
                    <a:pt x="816" y="1631"/>
                  </a:cubicBezTo>
                  <a:cubicBezTo>
                    <a:pt x="1273" y="1631"/>
                    <a:pt x="1632" y="1240"/>
                    <a:pt x="1632" y="816"/>
                  </a:cubicBezTo>
                  <a:cubicBezTo>
                    <a:pt x="1632" y="359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5" name="Google Shape;9225;p18"/>
            <p:cNvSpPr/>
            <p:nvPr/>
          </p:nvSpPr>
          <p:spPr>
            <a:xfrm>
              <a:off x="2123550" y="21781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0" y="359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59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6" name="Google Shape;9226;p18"/>
            <p:cNvSpPr/>
            <p:nvPr/>
          </p:nvSpPr>
          <p:spPr>
            <a:xfrm>
              <a:off x="2176550" y="205585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0" y="359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3" y="1632"/>
                    <a:pt x="1631" y="1273"/>
                    <a:pt x="1631" y="816"/>
                  </a:cubicBezTo>
                  <a:cubicBezTo>
                    <a:pt x="1631" y="359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7" name="Google Shape;9227;p18"/>
            <p:cNvSpPr/>
            <p:nvPr/>
          </p:nvSpPr>
          <p:spPr>
            <a:xfrm>
              <a:off x="2238525" y="193842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73"/>
                    <a:pt x="359" y="1631"/>
                    <a:pt x="816" y="1631"/>
                  </a:cubicBezTo>
                  <a:cubicBezTo>
                    <a:pt x="1273" y="1631"/>
                    <a:pt x="1632" y="1273"/>
                    <a:pt x="1632" y="816"/>
                  </a:cubicBezTo>
                  <a:cubicBezTo>
                    <a:pt x="1632" y="359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8" name="Google Shape;9228;p18"/>
            <p:cNvSpPr/>
            <p:nvPr/>
          </p:nvSpPr>
          <p:spPr>
            <a:xfrm>
              <a:off x="2311100" y="1825875"/>
              <a:ext cx="38350" cy="39175"/>
            </a:xfrm>
            <a:custGeom>
              <a:avLst/>
              <a:gdLst/>
              <a:ahLst/>
              <a:cxnLst/>
              <a:rect l="l" t="t" r="r" b="b"/>
              <a:pathLst>
                <a:path w="1534" h="1567" extrusionOk="0">
                  <a:moveTo>
                    <a:pt x="784" y="1"/>
                  </a:moveTo>
                  <a:cubicBezTo>
                    <a:pt x="360" y="1"/>
                    <a:pt x="1" y="360"/>
                    <a:pt x="1" y="784"/>
                  </a:cubicBezTo>
                  <a:cubicBezTo>
                    <a:pt x="1" y="1208"/>
                    <a:pt x="327" y="1567"/>
                    <a:pt x="784" y="1567"/>
                  </a:cubicBezTo>
                  <a:cubicBezTo>
                    <a:pt x="1175" y="1567"/>
                    <a:pt x="1534" y="1240"/>
                    <a:pt x="1534" y="784"/>
                  </a:cubicBezTo>
                  <a:cubicBezTo>
                    <a:pt x="1534" y="392"/>
                    <a:pt x="1175" y="33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9" name="Google Shape;9229;p18"/>
            <p:cNvSpPr/>
            <p:nvPr/>
          </p:nvSpPr>
          <p:spPr>
            <a:xfrm>
              <a:off x="2389400" y="1720675"/>
              <a:ext cx="38350" cy="38375"/>
            </a:xfrm>
            <a:custGeom>
              <a:avLst/>
              <a:gdLst/>
              <a:ahLst/>
              <a:cxnLst/>
              <a:rect l="l" t="t" r="r" b="b"/>
              <a:pathLst>
                <a:path w="1534" h="1535" extrusionOk="0">
                  <a:moveTo>
                    <a:pt x="783" y="1"/>
                  </a:moveTo>
                  <a:cubicBezTo>
                    <a:pt x="359" y="1"/>
                    <a:pt x="0" y="327"/>
                    <a:pt x="0" y="751"/>
                  </a:cubicBezTo>
                  <a:cubicBezTo>
                    <a:pt x="0" y="1175"/>
                    <a:pt x="359" y="1534"/>
                    <a:pt x="783" y="1534"/>
                  </a:cubicBezTo>
                  <a:cubicBezTo>
                    <a:pt x="1207" y="1534"/>
                    <a:pt x="1533" y="1175"/>
                    <a:pt x="1533" y="751"/>
                  </a:cubicBezTo>
                  <a:cubicBezTo>
                    <a:pt x="1533" y="327"/>
                    <a:pt x="1207" y="1"/>
                    <a:pt x="78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0" name="Google Shape;9230;p18"/>
            <p:cNvSpPr/>
            <p:nvPr/>
          </p:nvSpPr>
          <p:spPr>
            <a:xfrm>
              <a:off x="2475825" y="1619575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4" y="0"/>
                  </a:moveTo>
                  <a:cubicBezTo>
                    <a:pt x="327" y="0"/>
                    <a:pt x="1" y="359"/>
                    <a:pt x="1" y="783"/>
                  </a:cubicBezTo>
                  <a:cubicBezTo>
                    <a:pt x="1" y="1207"/>
                    <a:pt x="327" y="1533"/>
                    <a:pt x="784" y="1533"/>
                  </a:cubicBezTo>
                  <a:cubicBezTo>
                    <a:pt x="1240" y="1533"/>
                    <a:pt x="1567" y="1174"/>
                    <a:pt x="1567" y="783"/>
                  </a:cubicBezTo>
                  <a:cubicBezTo>
                    <a:pt x="1567" y="326"/>
                    <a:pt x="1240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1" name="Google Shape;9231;p18"/>
            <p:cNvSpPr/>
            <p:nvPr/>
          </p:nvSpPr>
          <p:spPr>
            <a:xfrm>
              <a:off x="2570425" y="1524150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1"/>
                  </a:moveTo>
                  <a:cubicBezTo>
                    <a:pt x="327" y="1"/>
                    <a:pt x="1" y="392"/>
                    <a:pt x="1" y="783"/>
                  </a:cubicBezTo>
                  <a:cubicBezTo>
                    <a:pt x="1" y="1240"/>
                    <a:pt x="392" y="1566"/>
                    <a:pt x="784" y="1566"/>
                  </a:cubicBezTo>
                  <a:cubicBezTo>
                    <a:pt x="1240" y="1566"/>
                    <a:pt x="1567" y="1207"/>
                    <a:pt x="1567" y="783"/>
                  </a:cubicBezTo>
                  <a:cubicBezTo>
                    <a:pt x="1567" y="392"/>
                    <a:pt x="1208" y="66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2" name="Google Shape;9232;p18"/>
            <p:cNvSpPr/>
            <p:nvPr/>
          </p:nvSpPr>
          <p:spPr>
            <a:xfrm>
              <a:off x="2672375" y="14385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0"/>
                  </a:moveTo>
                  <a:cubicBezTo>
                    <a:pt x="359" y="0"/>
                    <a:pt x="0" y="359"/>
                    <a:pt x="0" y="751"/>
                  </a:cubicBezTo>
                  <a:cubicBezTo>
                    <a:pt x="0" y="1142"/>
                    <a:pt x="359" y="1468"/>
                    <a:pt x="751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59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3" name="Google Shape;9233;p18"/>
            <p:cNvSpPr/>
            <p:nvPr/>
          </p:nvSpPr>
          <p:spPr>
            <a:xfrm>
              <a:off x="2780025" y="13594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0"/>
                  </a:moveTo>
                  <a:cubicBezTo>
                    <a:pt x="326" y="0"/>
                    <a:pt x="0" y="327"/>
                    <a:pt x="0" y="751"/>
                  </a:cubicBezTo>
                  <a:cubicBezTo>
                    <a:pt x="0" y="1142"/>
                    <a:pt x="326" y="1468"/>
                    <a:pt x="718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7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4" name="Google Shape;9234;p18"/>
            <p:cNvSpPr/>
            <p:nvPr/>
          </p:nvSpPr>
          <p:spPr>
            <a:xfrm>
              <a:off x="2891750" y="1289300"/>
              <a:ext cx="36700" cy="36700"/>
            </a:xfrm>
            <a:custGeom>
              <a:avLst/>
              <a:gdLst/>
              <a:ahLst/>
              <a:cxnLst/>
              <a:rect l="l" t="t" r="r" b="b"/>
              <a:pathLst>
                <a:path w="1468" h="1468" extrusionOk="0">
                  <a:moveTo>
                    <a:pt x="750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5" name="Google Shape;9235;p18"/>
            <p:cNvSpPr/>
            <p:nvPr/>
          </p:nvSpPr>
          <p:spPr>
            <a:xfrm>
              <a:off x="3009175" y="122567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142"/>
                    <a:pt x="326" y="1469"/>
                    <a:pt x="718" y="1469"/>
                  </a:cubicBezTo>
                  <a:cubicBezTo>
                    <a:pt x="1142" y="1469"/>
                    <a:pt x="1468" y="1142"/>
                    <a:pt x="1468" y="751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6" name="Google Shape;9236;p18"/>
            <p:cNvSpPr/>
            <p:nvPr/>
          </p:nvSpPr>
          <p:spPr>
            <a:xfrm>
              <a:off x="3131500" y="117267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0"/>
                  </a:moveTo>
                  <a:cubicBezTo>
                    <a:pt x="326" y="0"/>
                    <a:pt x="0" y="327"/>
                    <a:pt x="0" y="751"/>
                  </a:cubicBezTo>
                  <a:cubicBezTo>
                    <a:pt x="0" y="1142"/>
                    <a:pt x="326" y="1468"/>
                    <a:pt x="751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7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7" name="Google Shape;9237;p18"/>
            <p:cNvSpPr/>
            <p:nvPr/>
          </p:nvSpPr>
          <p:spPr>
            <a:xfrm>
              <a:off x="3258700" y="1130200"/>
              <a:ext cx="35100" cy="34350"/>
            </a:xfrm>
            <a:custGeom>
              <a:avLst/>
              <a:gdLst/>
              <a:ahLst/>
              <a:cxnLst/>
              <a:rect l="l" t="t" r="r" b="b"/>
              <a:pathLst>
                <a:path w="1404" h="1374" extrusionOk="0">
                  <a:moveTo>
                    <a:pt x="768" y="1"/>
                  </a:moveTo>
                  <a:cubicBezTo>
                    <a:pt x="752" y="1"/>
                    <a:pt x="735" y="2"/>
                    <a:pt x="719" y="3"/>
                  </a:cubicBezTo>
                  <a:cubicBezTo>
                    <a:pt x="327" y="3"/>
                    <a:pt x="1" y="329"/>
                    <a:pt x="1" y="688"/>
                  </a:cubicBezTo>
                  <a:cubicBezTo>
                    <a:pt x="1" y="1047"/>
                    <a:pt x="295" y="1373"/>
                    <a:pt x="719" y="1373"/>
                  </a:cubicBezTo>
                  <a:cubicBezTo>
                    <a:pt x="1077" y="1373"/>
                    <a:pt x="1404" y="1112"/>
                    <a:pt x="1404" y="688"/>
                  </a:cubicBezTo>
                  <a:cubicBezTo>
                    <a:pt x="1404" y="315"/>
                    <a:pt x="1107" y="1"/>
                    <a:pt x="76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8" name="Google Shape;9238;p18"/>
            <p:cNvSpPr/>
            <p:nvPr/>
          </p:nvSpPr>
          <p:spPr>
            <a:xfrm>
              <a:off x="3386750" y="1095200"/>
              <a:ext cx="34275" cy="35100"/>
            </a:xfrm>
            <a:custGeom>
              <a:avLst/>
              <a:gdLst/>
              <a:ahLst/>
              <a:cxnLst/>
              <a:rect l="l" t="t" r="r" b="b"/>
              <a:pathLst>
                <a:path w="1371" h="1404" extrusionOk="0">
                  <a:moveTo>
                    <a:pt x="685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44" y="1403"/>
                    <a:pt x="1370" y="1077"/>
                    <a:pt x="1370" y="718"/>
                  </a:cubicBezTo>
                  <a:cubicBezTo>
                    <a:pt x="1370" y="294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9" name="Google Shape;9239;p18"/>
            <p:cNvSpPr/>
            <p:nvPr/>
          </p:nvSpPr>
          <p:spPr>
            <a:xfrm>
              <a:off x="3518050" y="1069925"/>
              <a:ext cx="34275" cy="35075"/>
            </a:xfrm>
            <a:custGeom>
              <a:avLst/>
              <a:gdLst/>
              <a:ahLst/>
              <a:cxnLst/>
              <a:rect l="l" t="t" r="r" b="b"/>
              <a:pathLst>
                <a:path w="1371" h="1403" extrusionOk="0">
                  <a:moveTo>
                    <a:pt x="685" y="0"/>
                  </a:moveTo>
                  <a:cubicBezTo>
                    <a:pt x="326" y="0"/>
                    <a:pt x="0" y="326"/>
                    <a:pt x="0" y="685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44" y="1403"/>
                    <a:pt x="1370" y="1077"/>
                    <a:pt x="1370" y="685"/>
                  </a:cubicBezTo>
                  <a:cubicBezTo>
                    <a:pt x="1370" y="326"/>
                    <a:pt x="1044" y="33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0" name="Google Shape;9240;p18"/>
            <p:cNvSpPr/>
            <p:nvPr/>
          </p:nvSpPr>
          <p:spPr>
            <a:xfrm>
              <a:off x="3649325" y="10560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6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327" y="1371"/>
                    <a:pt x="686" y="1371"/>
                  </a:cubicBezTo>
                  <a:cubicBezTo>
                    <a:pt x="1077" y="1371"/>
                    <a:pt x="1371" y="1045"/>
                    <a:pt x="1371" y="686"/>
                  </a:cubicBezTo>
                  <a:cubicBezTo>
                    <a:pt x="1371" y="294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1" name="Google Shape;9241;p18"/>
            <p:cNvSpPr/>
            <p:nvPr/>
          </p:nvSpPr>
          <p:spPr>
            <a:xfrm>
              <a:off x="3783900" y="1051975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4" y="1"/>
                    <a:pt x="0" y="262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1" y="1305"/>
                    <a:pt x="1305" y="1012"/>
                    <a:pt x="1305" y="653"/>
                  </a:cubicBezTo>
                  <a:cubicBezTo>
                    <a:pt x="1305" y="262"/>
                    <a:pt x="1011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2" name="Google Shape;9242;p18"/>
            <p:cNvSpPr/>
            <p:nvPr/>
          </p:nvSpPr>
          <p:spPr>
            <a:xfrm>
              <a:off x="3915175" y="1056050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719" y="1"/>
                  </a:moveTo>
                  <a:cubicBezTo>
                    <a:pt x="327" y="1"/>
                    <a:pt x="1" y="327"/>
                    <a:pt x="1" y="686"/>
                  </a:cubicBezTo>
                  <a:cubicBezTo>
                    <a:pt x="1" y="1045"/>
                    <a:pt x="327" y="1371"/>
                    <a:pt x="719" y="1371"/>
                  </a:cubicBezTo>
                  <a:cubicBezTo>
                    <a:pt x="1077" y="1371"/>
                    <a:pt x="1404" y="1045"/>
                    <a:pt x="1404" y="686"/>
                  </a:cubicBezTo>
                  <a:cubicBezTo>
                    <a:pt x="1404" y="327"/>
                    <a:pt x="1077" y="1"/>
                    <a:pt x="71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3" name="Google Shape;9243;p18"/>
            <p:cNvSpPr/>
            <p:nvPr/>
          </p:nvSpPr>
          <p:spPr>
            <a:xfrm>
              <a:off x="4047300" y="10691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7" y="1"/>
                    <a:pt x="0" y="327"/>
                    <a:pt x="0" y="718"/>
                  </a:cubicBezTo>
                  <a:cubicBezTo>
                    <a:pt x="0" y="1142"/>
                    <a:pt x="327" y="1469"/>
                    <a:pt x="718" y="1469"/>
                  </a:cubicBezTo>
                  <a:cubicBezTo>
                    <a:pt x="1142" y="1469"/>
                    <a:pt x="1468" y="1142"/>
                    <a:pt x="1468" y="718"/>
                  </a:cubicBezTo>
                  <a:cubicBezTo>
                    <a:pt x="1468" y="359"/>
                    <a:pt x="1142" y="33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4" name="Google Shape;9244;p18"/>
            <p:cNvSpPr/>
            <p:nvPr/>
          </p:nvSpPr>
          <p:spPr>
            <a:xfrm>
              <a:off x="4178600" y="109357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5" name="Google Shape;9245;p18"/>
            <p:cNvSpPr/>
            <p:nvPr/>
          </p:nvSpPr>
          <p:spPr>
            <a:xfrm>
              <a:off x="4305800" y="1127000"/>
              <a:ext cx="38375" cy="39175"/>
            </a:xfrm>
            <a:custGeom>
              <a:avLst/>
              <a:gdLst/>
              <a:ahLst/>
              <a:cxnLst/>
              <a:rect l="l" t="t" r="r" b="b"/>
              <a:pathLst>
                <a:path w="1535" h="1567" extrusionOk="0">
                  <a:moveTo>
                    <a:pt x="784" y="1"/>
                  </a:moveTo>
                  <a:cubicBezTo>
                    <a:pt x="327" y="1"/>
                    <a:pt x="1" y="327"/>
                    <a:pt x="1" y="784"/>
                  </a:cubicBezTo>
                  <a:cubicBezTo>
                    <a:pt x="1" y="1240"/>
                    <a:pt x="360" y="1566"/>
                    <a:pt x="784" y="1566"/>
                  </a:cubicBezTo>
                  <a:cubicBezTo>
                    <a:pt x="1208" y="1566"/>
                    <a:pt x="1534" y="1175"/>
                    <a:pt x="1534" y="784"/>
                  </a:cubicBezTo>
                  <a:cubicBezTo>
                    <a:pt x="1534" y="359"/>
                    <a:pt x="1175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6" name="Google Shape;9246;p18"/>
            <p:cNvSpPr/>
            <p:nvPr/>
          </p:nvSpPr>
          <p:spPr>
            <a:xfrm>
              <a:off x="4430575" y="117022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60" y="1"/>
                    <a:pt x="1" y="359"/>
                    <a:pt x="1" y="816"/>
                  </a:cubicBezTo>
                  <a:cubicBezTo>
                    <a:pt x="1" y="1240"/>
                    <a:pt x="360" y="1631"/>
                    <a:pt x="816" y="1631"/>
                  </a:cubicBezTo>
                  <a:cubicBezTo>
                    <a:pt x="1240" y="1631"/>
                    <a:pt x="1632" y="1240"/>
                    <a:pt x="1632" y="816"/>
                  </a:cubicBezTo>
                  <a:cubicBezTo>
                    <a:pt x="1632" y="392"/>
                    <a:pt x="1240" y="33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7" name="Google Shape;9247;p18"/>
            <p:cNvSpPr/>
            <p:nvPr/>
          </p:nvSpPr>
          <p:spPr>
            <a:xfrm>
              <a:off x="4552900" y="1224000"/>
              <a:ext cx="40800" cy="40850"/>
            </a:xfrm>
            <a:custGeom>
              <a:avLst/>
              <a:gdLst/>
              <a:ahLst/>
              <a:cxnLst/>
              <a:rect l="l" t="t" r="r" b="b"/>
              <a:pathLst>
                <a:path w="1632" h="1634" extrusionOk="0">
                  <a:moveTo>
                    <a:pt x="866" y="1"/>
                  </a:moveTo>
                  <a:cubicBezTo>
                    <a:pt x="849" y="1"/>
                    <a:pt x="833" y="1"/>
                    <a:pt x="816" y="2"/>
                  </a:cubicBezTo>
                  <a:cubicBezTo>
                    <a:pt x="360" y="2"/>
                    <a:pt x="1" y="361"/>
                    <a:pt x="1" y="818"/>
                  </a:cubicBezTo>
                  <a:cubicBezTo>
                    <a:pt x="1" y="1275"/>
                    <a:pt x="360" y="1633"/>
                    <a:pt x="816" y="1633"/>
                  </a:cubicBezTo>
                  <a:cubicBezTo>
                    <a:pt x="1240" y="1633"/>
                    <a:pt x="1632" y="1275"/>
                    <a:pt x="1632" y="818"/>
                  </a:cubicBezTo>
                  <a:cubicBezTo>
                    <a:pt x="1632" y="379"/>
                    <a:pt x="1270" y="1"/>
                    <a:pt x="8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8" name="Google Shape;9248;p18"/>
            <p:cNvSpPr/>
            <p:nvPr/>
          </p:nvSpPr>
          <p:spPr>
            <a:xfrm>
              <a:off x="4668700" y="1285200"/>
              <a:ext cx="43250" cy="42450"/>
            </a:xfrm>
            <a:custGeom>
              <a:avLst/>
              <a:gdLst/>
              <a:ahLst/>
              <a:cxnLst/>
              <a:rect l="l" t="t" r="r" b="b"/>
              <a:pathLst>
                <a:path w="1730" h="1698" extrusionOk="0">
                  <a:moveTo>
                    <a:pt x="849" y="1"/>
                  </a:moveTo>
                  <a:cubicBezTo>
                    <a:pt x="360" y="1"/>
                    <a:pt x="1" y="360"/>
                    <a:pt x="1" y="849"/>
                  </a:cubicBezTo>
                  <a:cubicBezTo>
                    <a:pt x="1" y="1338"/>
                    <a:pt x="360" y="1697"/>
                    <a:pt x="849" y="1697"/>
                  </a:cubicBezTo>
                  <a:cubicBezTo>
                    <a:pt x="1338" y="1697"/>
                    <a:pt x="1730" y="1338"/>
                    <a:pt x="1730" y="849"/>
                  </a:cubicBezTo>
                  <a:cubicBezTo>
                    <a:pt x="1730" y="360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9" name="Google Shape;9249;p18"/>
            <p:cNvSpPr/>
            <p:nvPr/>
          </p:nvSpPr>
          <p:spPr>
            <a:xfrm>
              <a:off x="4779625" y="13553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3" y="0"/>
                  </a:moveTo>
                  <a:cubicBezTo>
                    <a:pt x="424" y="0"/>
                    <a:pt x="0" y="424"/>
                    <a:pt x="0" y="914"/>
                  </a:cubicBezTo>
                  <a:cubicBezTo>
                    <a:pt x="0" y="1403"/>
                    <a:pt x="424" y="1794"/>
                    <a:pt x="913" y="1794"/>
                  </a:cubicBezTo>
                  <a:cubicBezTo>
                    <a:pt x="1403" y="1794"/>
                    <a:pt x="1794" y="1403"/>
                    <a:pt x="1794" y="914"/>
                  </a:cubicBezTo>
                  <a:cubicBezTo>
                    <a:pt x="1794" y="359"/>
                    <a:pt x="1435" y="0"/>
                    <a:pt x="91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0" name="Google Shape;9250;p18"/>
            <p:cNvSpPr/>
            <p:nvPr/>
          </p:nvSpPr>
          <p:spPr>
            <a:xfrm>
              <a:off x="4885625" y="1432825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7" y="0"/>
                  </a:moveTo>
                  <a:cubicBezTo>
                    <a:pt x="425" y="0"/>
                    <a:pt x="1" y="457"/>
                    <a:pt x="1" y="946"/>
                  </a:cubicBezTo>
                  <a:cubicBezTo>
                    <a:pt x="1" y="1468"/>
                    <a:pt x="457" y="1892"/>
                    <a:pt x="947" y="1892"/>
                  </a:cubicBezTo>
                  <a:cubicBezTo>
                    <a:pt x="1469" y="1892"/>
                    <a:pt x="1893" y="1435"/>
                    <a:pt x="1893" y="946"/>
                  </a:cubicBezTo>
                  <a:cubicBezTo>
                    <a:pt x="1893" y="457"/>
                    <a:pt x="1469" y="33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1" name="Google Shape;9251;p18"/>
            <p:cNvSpPr/>
            <p:nvPr/>
          </p:nvSpPr>
          <p:spPr>
            <a:xfrm>
              <a:off x="4987575" y="1519250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6" y="1"/>
                  </a:moveTo>
                  <a:cubicBezTo>
                    <a:pt x="424" y="1"/>
                    <a:pt x="0" y="425"/>
                    <a:pt x="0" y="947"/>
                  </a:cubicBezTo>
                  <a:cubicBezTo>
                    <a:pt x="0" y="1469"/>
                    <a:pt x="424" y="1893"/>
                    <a:pt x="946" y="1893"/>
                  </a:cubicBezTo>
                  <a:cubicBezTo>
                    <a:pt x="1468" y="1893"/>
                    <a:pt x="1892" y="1469"/>
                    <a:pt x="1892" y="947"/>
                  </a:cubicBezTo>
                  <a:cubicBezTo>
                    <a:pt x="1892" y="457"/>
                    <a:pt x="1435" y="1"/>
                    <a:pt x="94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2" name="Google Shape;9252;p18"/>
            <p:cNvSpPr/>
            <p:nvPr/>
          </p:nvSpPr>
          <p:spPr>
            <a:xfrm>
              <a:off x="5080525" y="161305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0"/>
                  </a:moveTo>
                  <a:cubicBezTo>
                    <a:pt x="457" y="0"/>
                    <a:pt x="1" y="457"/>
                    <a:pt x="1" y="979"/>
                  </a:cubicBezTo>
                  <a:cubicBezTo>
                    <a:pt x="1" y="1533"/>
                    <a:pt x="457" y="1957"/>
                    <a:pt x="979" y="1957"/>
                  </a:cubicBezTo>
                  <a:cubicBezTo>
                    <a:pt x="1501" y="1957"/>
                    <a:pt x="1958" y="1533"/>
                    <a:pt x="1958" y="979"/>
                  </a:cubicBezTo>
                  <a:cubicBezTo>
                    <a:pt x="1958" y="457"/>
                    <a:pt x="1501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3" name="Google Shape;9253;p18"/>
            <p:cNvSpPr/>
            <p:nvPr/>
          </p:nvSpPr>
          <p:spPr>
            <a:xfrm>
              <a:off x="5166975" y="1714125"/>
              <a:ext cx="48950" cy="49000"/>
            </a:xfrm>
            <a:custGeom>
              <a:avLst/>
              <a:gdLst/>
              <a:ahLst/>
              <a:cxnLst/>
              <a:rect l="l" t="t" r="r" b="b"/>
              <a:pathLst>
                <a:path w="1958" h="1960" extrusionOk="0">
                  <a:moveTo>
                    <a:pt x="1038" y="0"/>
                  </a:moveTo>
                  <a:cubicBezTo>
                    <a:pt x="1019" y="0"/>
                    <a:pt x="999" y="1"/>
                    <a:pt x="979" y="2"/>
                  </a:cubicBezTo>
                  <a:cubicBezTo>
                    <a:pt x="457" y="2"/>
                    <a:pt x="0" y="459"/>
                    <a:pt x="0" y="981"/>
                  </a:cubicBezTo>
                  <a:cubicBezTo>
                    <a:pt x="0" y="1502"/>
                    <a:pt x="457" y="1959"/>
                    <a:pt x="979" y="1959"/>
                  </a:cubicBezTo>
                  <a:cubicBezTo>
                    <a:pt x="1501" y="1959"/>
                    <a:pt x="1958" y="1502"/>
                    <a:pt x="1958" y="981"/>
                  </a:cubicBezTo>
                  <a:cubicBezTo>
                    <a:pt x="1958" y="445"/>
                    <a:pt x="1592" y="0"/>
                    <a:pt x="103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4" name="Google Shape;9254;p18"/>
            <p:cNvSpPr/>
            <p:nvPr/>
          </p:nvSpPr>
          <p:spPr>
            <a:xfrm>
              <a:off x="5246075" y="1819350"/>
              <a:ext cx="50600" cy="50600"/>
            </a:xfrm>
            <a:custGeom>
              <a:avLst/>
              <a:gdLst/>
              <a:ahLst/>
              <a:cxnLst/>
              <a:rect l="l" t="t" r="r" b="b"/>
              <a:pathLst>
                <a:path w="2024" h="2024" extrusionOk="0">
                  <a:moveTo>
                    <a:pt x="1012" y="1"/>
                  </a:moveTo>
                  <a:cubicBezTo>
                    <a:pt x="425" y="1"/>
                    <a:pt x="1" y="425"/>
                    <a:pt x="1" y="1012"/>
                  </a:cubicBezTo>
                  <a:cubicBezTo>
                    <a:pt x="1" y="1599"/>
                    <a:pt x="425" y="2023"/>
                    <a:pt x="1012" y="2023"/>
                  </a:cubicBezTo>
                  <a:cubicBezTo>
                    <a:pt x="1566" y="2023"/>
                    <a:pt x="2023" y="1599"/>
                    <a:pt x="2023" y="1012"/>
                  </a:cubicBezTo>
                  <a:cubicBezTo>
                    <a:pt x="2023" y="490"/>
                    <a:pt x="1566" y="34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5" name="Google Shape;9255;p18"/>
            <p:cNvSpPr/>
            <p:nvPr/>
          </p:nvSpPr>
          <p:spPr>
            <a:xfrm>
              <a:off x="5317025" y="1932575"/>
              <a:ext cx="51400" cy="50725"/>
            </a:xfrm>
            <a:custGeom>
              <a:avLst/>
              <a:gdLst/>
              <a:ahLst/>
              <a:cxnLst/>
              <a:rect l="l" t="t" r="r" b="b"/>
              <a:pathLst>
                <a:path w="2056" h="2029" extrusionOk="0">
                  <a:moveTo>
                    <a:pt x="1116" y="0"/>
                  </a:moveTo>
                  <a:cubicBezTo>
                    <a:pt x="1082" y="0"/>
                    <a:pt x="1047" y="2"/>
                    <a:pt x="1012" y="6"/>
                  </a:cubicBezTo>
                  <a:cubicBezTo>
                    <a:pt x="457" y="6"/>
                    <a:pt x="1" y="430"/>
                    <a:pt x="1" y="1017"/>
                  </a:cubicBezTo>
                  <a:cubicBezTo>
                    <a:pt x="1" y="1572"/>
                    <a:pt x="457" y="2029"/>
                    <a:pt x="1012" y="2029"/>
                  </a:cubicBezTo>
                  <a:cubicBezTo>
                    <a:pt x="1599" y="2029"/>
                    <a:pt x="2056" y="1572"/>
                    <a:pt x="2056" y="1017"/>
                  </a:cubicBezTo>
                  <a:cubicBezTo>
                    <a:pt x="2056" y="466"/>
                    <a:pt x="1652" y="0"/>
                    <a:pt x="11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6" name="Google Shape;9256;p18"/>
            <p:cNvSpPr/>
            <p:nvPr/>
          </p:nvSpPr>
          <p:spPr>
            <a:xfrm>
              <a:off x="5378200" y="2048525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76" y="0"/>
                  </a:moveTo>
                  <a:cubicBezTo>
                    <a:pt x="489" y="0"/>
                    <a:pt x="0" y="489"/>
                    <a:pt x="0" y="1077"/>
                  </a:cubicBezTo>
                  <a:cubicBezTo>
                    <a:pt x="0" y="1631"/>
                    <a:pt x="489" y="2120"/>
                    <a:pt x="1076" y="2120"/>
                  </a:cubicBezTo>
                  <a:cubicBezTo>
                    <a:pt x="1631" y="2120"/>
                    <a:pt x="2120" y="1631"/>
                    <a:pt x="2120" y="1077"/>
                  </a:cubicBezTo>
                  <a:cubicBezTo>
                    <a:pt x="2120" y="489"/>
                    <a:pt x="1631" y="0"/>
                    <a:pt x="107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7" name="Google Shape;9257;p18"/>
            <p:cNvSpPr/>
            <p:nvPr/>
          </p:nvSpPr>
          <p:spPr>
            <a:xfrm>
              <a:off x="5432000" y="2170850"/>
              <a:ext cx="53050" cy="53025"/>
            </a:xfrm>
            <a:custGeom>
              <a:avLst/>
              <a:gdLst/>
              <a:ahLst/>
              <a:cxnLst/>
              <a:rect l="l" t="t" r="r" b="b"/>
              <a:pathLst>
                <a:path w="2122" h="2121" extrusionOk="0">
                  <a:moveTo>
                    <a:pt x="1077" y="0"/>
                  </a:moveTo>
                  <a:cubicBezTo>
                    <a:pt x="490" y="0"/>
                    <a:pt x="1" y="489"/>
                    <a:pt x="1" y="1077"/>
                  </a:cubicBezTo>
                  <a:cubicBezTo>
                    <a:pt x="1" y="1631"/>
                    <a:pt x="458" y="2120"/>
                    <a:pt x="1077" y="2120"/>
                  </a:cubicBezTo>
                  <a:cubicBezTo>
                    <a:pt x="1632" y="2120"/>
                    <a:pt x="2121" y="1664"/>
                    <a:pt x="2121" y="1077"/>
                  </a:cubicBezTo>
                  <a:cubicBezTo>
                    <a:pt x="2121" y="457"/>
                    <a:pt x="1632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8" name="Google Shape;9258;p18"/>
            <p:cNvSpPr/>
            <p:nvPr/>
          </p:nvSpPr>
          <p:spPr>
            <a:xfrm>
              <a:off x="5476050" y="2296425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77" y="1"/>
                  </a:moveTo>
                  <a:cubicBezTo>
                    <a:pt x="490" y="1"/>
                    <a:pt x="0" y="457"/>
                    <a:pt x="0" y="1044"/>
                  </a:cubicBezTo>
                  <a:cubicBezTo>
                    <a:pt x="0" y="1632"/>
                    <a:pt x="457" y="2121"/>
                    <a:pt x="1077" y="2121"/>
                  </a:cubicBezTo>
                  <a:cubicBezTo>
                    <a:pt x="1631" y="2121"/>
                    <a:pt x="2121" y="1664"/>
                    <a:pt x="2121" y="1044"/>
                  </a:cubicBezTo>
                  <a:cubicBezTo>
                    <a:pt x="2121" y="457"/>
                    <a:pt x="1631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9" name="Google Shape;9259;p18"/>
            <p:cNvSpPr/>
            <p:nvPr/>
          </p:nvSpPr>
          <p:spPr>
            <a:xfrm>
              <a:off x="5508675" y="2423650"/>
              <a:ext cx="55475" cy="55475"/>
            </a:xfrm>
            <a:custGeom>
              <a:avLst/>
              <a:gdLst/>
              <a:ahLst/>
              <a:cxnLst/>
              <a:rect l="l" t="t" r="r" b="b"/>
              <a:pathLst>
                <a:path w="2219" h="2219" extrusionOk="0">
                  <a:moveTo>
                    <a:pt x="1109" y="0"/>
                  </a:moveTo>
                  <a:cubicBezTo>
                    <a:pt x="489" y="0"/>
                    <a:pt x="0" y="490"/>
                    <a:pt x="0" y="1109"/>
                  </a:cubicBezTo>
                  <a:cubicBezTo>
                    <a:pt x="0" y="1729"/>
                    <a:pt x="489" y="2218"/>
                    <a:pt x="1109" y="2218"/>
                  </a:cubicBezTo>
                  <a:cubicBezTo>
                    <a:pt x="1729" y="2218"/>
                    <a:pt x="2218" y="1729"/>
                    <a:pt x="2218" y="1109"/>
                  </a:cubicBezTo>
                  <a:cubicBezTo>
                    <a:pt x="2218" y="490"/>
                    <a:pt x="1729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0" name="Google Shape;9260;p18"/>
            <p:cNvSpPr/>
            <p:nvPr/>
          </p:nvSpPr>
          <p:spPr>
            <a:xfrm>
              <a:off x="5533950" y="2554125"/>
              <a:ext cx="55475" cy="55475"/>
            </a:xfrm>
            <a:custGeom>
              <a:avLst/>
              <a:gdLst/>
              <a:ahLst/>
              <a:cxnLst/>
              <a:rect l="l" t="t" r="r" b="b"/>
              <a:pathLst>
                <a:path w="2219" h="2219" extrusionOk="0">
                  <a:moveTo>
                    <a:pt x="1109" y="0"/>
                  </a:moveTo>
                  <a:cubicBezTo>
                    <a:pt x="490" y="0"/>
                    <a:pt x="0" y="490"/>
                    <a:pt x="0" y="1109"/>
                  </a:cubicBezTo>
                  <a:cubicBezTo>
                    <a:pt x="0" y="1729"/>
                    <a:pt x="490" y="2219"/>
                    <a:pt x="1109" y="2219"/>
                  </a:cubicBezTo>
                  <a:cubicBezTo>
                    <a:pt x="1729" y="2219"/>
                    <a:pt x="2219" y="1729"/>
                    <a:pt x="2219" y="1109"/>
                  </a:cubicBezTo>
                  <a:cubicBezTo>
                    <a:pt x="2219" y="522"/>
                    <a:pt x="1729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1" name="Google Shape;9261;p18"/>
            <p:cNvSpPr/>
            <p:nvPr/>
          </p:nvSpPr>
          <p:spPr>
            <a:xfrm>
              <a:off x="5549450" y="2687050"/>
              <a:ext cx="55475" cy="54650"/>
            </a:xfrm>
            <a:custGeom>
              <a:avLst/>
              <a:gdLst/>
              <a:ahLst/>
              <a:cxnLst/>
              <a:rect l="l" t="t" r="r" b="b"/>
              <a:pathLst>
                <a:path w="2219" h="2186" extrusionOk="0">
                  <a:moveTo>
                    <a:pt x="1109" y="0"/>
                  </a:moveTo>
                  <a:cubicBezTo>
                    <a:pt x="489" y="0"/>
                    <a:pt x="0" y="490"/>
                    <a:pt x="0" y="1077"/>
                  </a:cubicBezTo>
                  <a:cubicBezTo>
                    <a:pt x="0" y="1697"/>
                    <a:pt x="489" y="2186"/>
                    <a:pt x="1109" y="2186"/>
                  </a:cubicBezTo>
                  <a:cubicBezTo>
                    <a:pt x="1729" y="2186"/>
                    <a:pt x="2218" y="1697"/>
                    <a:pt x="2218" y="1077"/>
                  </a:cubicBezTo>
                  <a:cubicBezTo>
                    <a:pt x="2218" y="490"/>
                    <a:pt x="1664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2" name="Google Shape;9262;p18"/>
            <p:cNvSpPr/>
            <p:nvPr/>
          </p:nvSpPr>
          <p:spPr>
            <a:xfrm>
              <a:off x="5488275" y="284445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99" y="0"/>
                    <a:pt x="1" y="98"/>
                    <a:pt x="1" y="163"/>
                  </a:cubicBezTo>
                  <a:cubicBezTo>
                    <a:pt x="1" y="261"/>
                    <a:pt x="99" y="326"/>
                    <a:pt x="164" y="326"/>
                  </a:cubicBezTo>
                  <a:cubicBezTo>
                    <a:pt x="262" y="326"/>
                    <a:pt x="327" y="261"/>
                    <a:pt x="327" y="163"/>
                  </a:cubicBezTo>
                  <a:cubicBezTo>
                    <a:pt x="327" y="98"/>
                    <a:pt x="294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3" name="Google Shape;9263;p18"/>
            <p:cNvSpPr/>
            <p:nvPr/>
          </p:nvSpPr>
          <p:spPr>
            <a:xfrm>
              <a:off x="5484200" y="29773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98" y="0"/>
                    <a:pt x="1" y="65"/>
                    <a:pt x="1" y="163"/>
                  </a:cubicBezTo>
                  <a:cubicBezTo>
                    <a:pt x="1" y="228"/>
                    <a:pt x="98" y="326"/>
                    <a:pt x="164" y="326"/>
                  </a:cubicBezTo>
                  <a:cubicBezTo>
                    <a:pt x="262" y="326"/>
                    <a:pt x="327" y="228"/>
                    <a:pt x="327" y="163"/>
                  </a:cubicBezTo>
                  <a:cubicBezTo>
                    <a:pt x="327" y="65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4" name="Google Shape;9264;p18"/>
            <p:cNvSpPr/>
            <p:nvPr/>
          </p:nvSpPr>
          <p:spPr>
            <a:xfrm>
              <a:off x="5467075" y="3107850"/>
              <a:ext cx="9800" cy="9800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196" y="0"/>
                  </a:moveTo>
                  <a:cubicBezTo>
                    <a:pt x="66" y="0"/>
                    <a:pt x="1" y="66"/>
                    <a:pt x="1" y="196"/>
                  </a:cubicBezTo>
                  <a:cubicBezTo>
                    <a:pt x="1" y="327"/>
                    <a:pt x="66" y="392"/>
                    <a:pt x="196" y="392"/>
                  </a:cubicBezTo>
                  <a:cubicBezTo>
                    <a:pt x="327" y="392"/>
                    <a:pt x="392" y="327"/>
                    <a:pt x="392" y="196"/>
                  </a:cubicBezTo>
                  <a:cubicBezTo>
                    <a:pt x="392" y="131"/>
                    <a:pt x="327" y="33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5" name="Google Shape;9265;p18"/>
            <p:cNvSpPr/>
            <p:nvPr/>
          </p:nvSpPr>
          <p:spPr>
            <a:xfrm>
              <a:off x="5440175" y="3236700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61" y="0"/>
                  </a:moveTo>
                  <a:cubicBezTo>
                    <a:pt x="131" y="0"/>
                    <a:pt x="0" y="131"/>
                    <a:pt x="0" y="261"/>
                  </a:cubicBezTo>
                  <a:cubicBezTo>
                    <a:pt x="0" y="392"/>
                    <a:pt x="131" y="490"/>
                    <a:pt x="261" y="490"/>
                  </a:cubicBezTo>
                  <a:cubicBezTo>
                    <a:pt x="392" y="490"/>
                    <a:pt x="489" y="392"/>
                    <a:pt x="489" y="261"/>
                  </a:cubicBezTo>
                  <a:cubicBezTo>
                    <a:pt x="489" y="131"/>
                    <a:pt x="392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6" name="Google Shape;9266;p18"/>
            <p:cNvSpPr/>
            <p:nvPr/>
          </p:nvSpPr>
          <p:spPr>
            <a:xfrm>
              <a:off x="5402650" y="3364725"/>
              <a:ext cx="13900" cy="13900"/>
            </a:xfrm>
            <a:custGeom>
              <a:avLst/>
              <a:gdLst/>
              <a:ahLst/>
              <a:cxnLst/>
              <a:rect l="l" t="t" r="r" b="b"/>
              <a:pathLst>
                <a:path w="556" h="556" extrusionOk="0">
                  <a:moveTo>
                    <a:pt x="294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425"/>
                    <a:pt x="131" y="555"/>
                    <a:pt x="294" y="555"/>
                  </a:cubicBezTo>
                  <a:cubicBezTo>
                    <a:pt x="457" y="555"/>
                    <a:pt x="555" y="425"/>
                    <a:pt x="555" y="262"/>
                  </a:cubicBezTo>
                  <a:cubicBezTo>
                    <a:pt x="555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7" name="Google Shape;9267;p18"/>
            <p:cNvSpPr/>
            <p:nvPr/>
          </p:nvSpPr>
          <p:spPr>
            <a:xfrm>
              <a:off x="5354550" y="3487050"/>
              <a:ext cx="18775" cy="17975"/>
            </a:xfrm>
            <a:custGeom>
              <a:avLst/>
              <a:gdLst/>
              <a:ahLst/>
              <a:cxnLst/>
              <a:rect l="l" t="t" r="r" b="b"/>
              <a:pathLst>
                <a:path w="751" h="719" extrusionOk="0">
                  <a:moveTo>
                    <a:pt x="391" y="1"/>
                  </a:moveTo>
                  <a:cubicBezTo>
                    <a:pt x="163" y="1"/>
                    <a:pt x="0" y="164"/>
                    <a:pt x="0" y="359"/>
                  </a:cubicBezTo>
                  <a:cubicBezTo>
                    <a:pt x="0" y="555"/>
                    <a:pt x="163" y="718"/>
                    <a:pt x="391" y="718"/>
                  </a:cubicBezTo>
                  <a:cubicBezTo>
                    <a:pt x="587" y="718"/>
                    <a:pt x="750" y="555"/>
                    <a:pt x="750" y="359"/>
                  </a:cubicBezTo>
                  <a:cubicBezTo>
                    <a:pt x="750" y="164"/>
                    <a:pt x="587" y="1"/>
                    <a:pt x="39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8" name="Google Shape;9268;p18"/>
            <p:cNvSpPr/>
            <p:nvPr/>
          </p:nvSpPr>
          <p:spPr>
            <a:xfrm>
              <a:off x="5299075" y="3606125"/>
              <a:ext cx="20425" cy="20400"/>
            </a:xfrm>
            <a:custGeom>
              <a:avLst/>
              <a:gdLst/>
              <a:ahLst/>
              <a:cxnLst/>
              <a:rect l="l" t="t" r="r" b="b"/>
              <a:pathLst>
                <a:path w="817" h="816" extrusionOk="0">
                  <a:moveTo>
                    <a:pt x="392" y="0"/>
                  </a:moveTo>
                  <a:cubicBezTo>
                    <a:pt x="197" y="0"/>
                    <a:pt x="1" y="196"/>
                    <a:pt x="1" y="424"/>
                  </a:cubicBezTo>
                  <a:cubicBezTo>
                    <a:pt x="1" y="620"/>
                    <a:pt x="197" y="816"/>
                    <a:pt x="392" y="816"/>
                  </a:cubicBezTo>
                  <a:cubicBezTo>
                    <a:pt x="588" y="816"/>
                    <a:pt x="816" y="652"/>
                    <a:pt x="816" y="424"/>
                  </a:cubicBezTo>
                  <a:cubicBezTo>
                    <a:pt x="816" y="163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9" name="Google Shape;9269;p18"/>
            <p:cNvSpPr/>
            <p:nvPr/>
          </p:nvSpPr>
          <p:spPr>
            <a:xfrm>
              <a:off x="5230575" y="3720275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197" y="1"/>
                    <a:pt x="1" y="197"/>
                    <a:pt x="1" y="490"/>
                  </a:cubicBezTo>
                  <a:cubicBezTo>
                    <a:pt x="1" y="784"/>
                    <a:pt x="197" y="979"/>
                    <a:pt x="490" y="979"/>
                  </a:cubicBezTo>
                  <a:cubicBezTo>
                    <a:pt x="784" y="979"/>
                    <a:pt x="979" y="784"/>
                    <a:pt x="979" y="490"/>
                  </a:cubicBezTo>
                  <a:cubicBezTo>
                    <a:pt x="979" y="197"/>
                    <a:pt x="784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0" name="Google Shape;9270;p18"/>
            <p:cNvSpPr/>
            <p:nvPr/>
          </p:nvSpPr>
          <p:spPr>
            <a:xfrm>
              <a:off x="5156375" y="3829475"/>
              <a:ext cx="26125" cy="26200"/>
            </a:xfrm>
            <a:custGeom>
              <a:avLst/>
              <a:gdLst/>
              <a:ahLst/>
              <a:cxnLst/>
              <a:rect l="l" t="t" r="r" b="b"/>
              <a:pathLst>
                <a:path w="1045" h="1048" extrusionOk="0">
                  <a:moveTo>
                    <a:pt x="578" y="1"/>
                  </a:moveTo>
                  <a:cubicBezTo>
                    <a:pt x="559" y="1"/>
                    <a:pt x="541" y="2"/>
                    <a:pt x="522" y="4"/>
                  </a:cubicBezTo>
                  <a:cubicBezTo>
                    <a:pt x="229" y="4"/>
                    <a:pt x="0" y="232"/>
                    <a:pt x="0" y="526"/>
                  </a:cubicBezTo>
                  <a:cubicBezTo>
                    <a:pt x="0" y="819"/>
                    <a:pt x="229" y="1048"/>
                    <a:pt x="522" y="1048"/>
                  </a:cubicBezTo>
                  <a:cubicBezTo>
                    <a:pt x="816" y="1048"/>
                    <a:pt x="1044" y="819"/>
                    <a:pt x="1044" y="526"/>
                  </a:cubicBezTo>
                  <a:cubicBezTo>
                    <a:pt x="1044" y="220"/>
                    <a:pt x="844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1" name="Google Shape;9271;p18"/>
            <p:cNvSpPr/>
            <p:nvPr/>
          </p:nvSpPr>
          <p:spPr>
            <a:xfrm>
              <a:off x="5071550" y="393150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621" y="0"/>
                  </a:moveTo>
                  <a:cubicBezTo>
                    <a:pt x="295" y="0"/>
                    <a:pt x="1" y="294"/>
                    <a:pt x="1" y="620"/>
                  </a:cubicBezTo>
                  <a:cubicBezTo>
                    <a:pt x="1" y="946"/>
                    <a:pt x="295" y="1207"/>
                    <a:pt x="621" y="1207"/>
                  </a:cubicBezTo>
                  <a:cubicBezTo>
                    <a:pt x="947" y="1207"/>
                    <a:pt x="1208" y="946"/>
                    <a:pt x="1208" y="620"/>
                  </a:cubicBezTo>
                  <a:cubicBezTo>
                    <a:pt x="1208" y="294"/>
                    <a:pt x="980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2" name="Google Shape;9272;p18"/>
            <p:cNvSpPr/>
            <p:nvPr/>
          </p:nvSpPr>
          <p:spPr>
            <a:xfrm>
              <a:off x="4980225" y="4027675"/>
              <a:ext cx="33450" cy="33500"/>
            </a:xfrm>
            <a:custGeom>
              <a:avLst/>
              <a:gdLst/>
              <a:ahLst/>
              <a:cxnLst/>
              <a:rect l="l" t="t" r="r" b="b"/>
              <a:pathLst>
                <a:path w="1338" h="1340" extrusionOk="0">
                  <a:moveTo>
                    <a:pt x="735" y="0"/>
                  </a:moveTo>
                  <a:cubicBezTo>
                    <a:pt x="719" y="0"/>
                    <a:pt x="702" y="1"/>
                    <a:pt x="686" y="3"/>
                  </a:cubicBezTo>
                  <a:cubicBezTo>
                    <a:pt x="294" y="3"/>
                    <a:pt x="1" y="296"/>
                    <a:pt x="1" y="688"/>
                  </a:cubicBezTo>
                  <a:cubicBezTo>
                    <a:pt x="1" y="1046"/>
                    <a:pt x="294" y="1340"/>
                    <a:pt x="686" y="1340"/>
                  </a:cubicBezTo>
                  <a:cubicBezTo>
                    <a:pt x="1044" y="1340"/>
                    <a:pt x="1338" y="1046"/>
                    <a:pt x="1338" y="688"/>
                  </a:cubicBezTo>
                  <a:cubicBezTo>
                    <a:pt x="1338" y="314"/>
                    <a:pt x="1071" y="0"/>
                    <a:pt x="73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3" name="Google Shape;9273;p18"/>
            <p:cNvSpPr/>
            <p:nvPr/>
          </p:nvSpPr>
          <p:spPr>
            <a:xfrm>
              <a:off x="4880725" y="41158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0"/>
                  </a:moveTo>
                  <a:cubicBezTo>
                    <a:pt x="327" y="0"/>
                    <a:pt x="1" y="327"/>
                    <a:pt x="1" y="751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3" y="1468"/>
                    <a:pt x="1469" y="1142"/>
                    <a:pt x="1469" y="751"/>
                  </a:cubicBezTo>
                  <a:cubicBezTo>
                    <a:pt x="1469" y="327"/>
                    <a:pt x="1143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4" name="Google Shape;9274;p18"/>
            <p:cNvSpPr/>
            <p:nvPr/>
          </p:nvSpPr>
          <p:spPr>
            <a:xfrm>
              <a:off x="4775525" y="4197350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0"/>
                  </a:moveTo>
                  <a:cubicBezTo>
                    <a:pt x="327" y="0"/>
                    <a:pt x="1" y="327"/>
                    <a:pt x="1" y="783"/>
                  </a:cubicBezTo>
                  <a:cubicBezTo>
                    <a:pt x="1" y="1240"/>
                    <a:pt x="392" y="1566"/>
                    <a:pt x="784" y="1566"/>
                  </a:cubicBezTo>
                  <a:cubicBezTo>
                    <a:pt x="1240" y="1566"/>
                    <a:pt x="1567" y="1175"/>
                    <a:pt x="1567" y="783"/>
                  </a:cubicBezTo>
                  <a:cubicBezTo>
                    <a:pt x="1567" y="359"/>
                    <a:pt x="1208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5" name="Google Shape;9275;p18"/>
            <p:cNvSpPr/>
            <p:nvPr/>
          </p:nvSpPr>
          <p:spPr>
            <a:xfrm>
              <a:off x="4665450" y="4271500"/>
              <a:ext cx="39150" cy="39225"/>
            </a:xfrm>
            <a:custGeom>
              <a:avLst/>
              <a:gdLst/>
              <a:ahLst/>
              <a:cxnLst/>
              <a:rect l="l" t="t" r="r" b="b"/>
              <a:pathLst>
                <a:path w="1566" h="1569" extrusionOk="0">
                  <a:moveTo>
                    <a:pt x="837" y="1"/>
                  </a:moveTo>
                  <a:cubicBezTo>
                    <a:pt x="819" y="1"/>
                    <a:pt x="801" y="1"/>
                    <a:pt x="783" y="3"/>
                  </a:cubicBezTo>
                  <a:cubicBezTo>
                    <a:pt x="392" y="3"/>
                    <a:pt x="0" y="329"/>
                    <a:pt x="0" y="786"/>
                  </a:cubicBezTo>
                  <a:cubicBezTo>
                    <a:pt x="0" y="1210"/>
                    <a:pt x="326" y="1569"/>
                    <a:pt x="783" y="1569"/>
                  </a:cubicBezTo>
                  <a:cubicBezTo>
                    <a:pt x="1207" y="1569"/>
                    <a:pt x="1566" y="1242"/>
                    <a:pt x="1566" y="786"/>
                  </a:cubicBezTo>
                  <a:cubicBezTo>
                    <a:pt x="1566" y="348"/>
                    <a:pt x="1237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6" name="Google Shape;9276;p18"/>
            <p:cNvSpPr/>
            <p:nvPr/>
          </p:nvSpPr>
          <p:spPr>
            <a:xfrm>
              <a:off x="4548825" y="43351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72"/>
                    <a:pt x="359" y="1631"/>
                    <a:pt x="816" y="1631"/>
                  </a:cubicBezTo>
                  <a:cubicBezTo>
                    <a:pt x="1240" y="1631"/>
                    <a:pt x="1632" y="1272"/>
                    <a:pt x="1632" y="816"/>
                  </a:cubicBezTo>
                  <a:cubicBezTo>
                    <a:pt x="1632" y="392"/>
                    <a:pt x="1240" y="33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7" name="Google Shape;9277;p18"/>
            <p:cNvSpPr/>
            <p:nvPr/>
          </p:nvSpPr>
          <p:spPr>
            <a:xfrm>
              <a:off x="4428125" y="439142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60" y="1"/>
                    <a:pt x="1" y="360"/>
                    <a:pt x="1" y="816"/>
                  </a:cubicBezTo>
                  <a:cubicBezTo>
                    <a:pt x="1" y="1241"/>
                    <a:pt x="360" y="1632"/>
                    <a:pt x="816" y="1632"/>
                  </a:cubicBezTo>
                  <a:cubicBezTo>
                    <a:pt x="1273" y="1632"/>
                    <a:pt x="1632" y="1241"/>
                    <a:pt x="1632" y="816"/>
                  </a:cubicBezTo>
                  <a:cubicBezTo>
                    <a:pt x="1632" y="360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8" name="Google Shape;9278;p18"/>
            <p:cNvSpPr/>
            <p:nvPr/>
          </p:nvSpPr>
          <p:spPr>
            <a:xfrm>
              <a:off x="4305000" y="44387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143"/>
                    <a:pt x="326" y="1469"/>
                    <a:pt x="718" y="1469"/>
                  </a:cubicBezTo>
                  <a:cubicBezTo>
                    <a:pt x="1142" y="1469"/>
                    <a:pt x="1468" y="1143"/>
                    <a:pt x="1468" y="751"/>
                  </a:cubicBezTo>
                  <a:cubicBezTo>
                    <a:pt x="1468" y="392"/>
                    <a:pt x="1142" y="66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9" name="Google Shape;9279;p18"/>
            <p:cNvSpPr/>
            <p:nvPr/>
          </p:nvSpPr>
          <p:spPr>
            <a:xfrm>
              <a:off x="4182675" y="4481150"/>
              <a:ext cx="26125" cy="26100"/>
            </a:xfrm>
            <a:custGeom>
              <a:avLst/>
              <a:gdLst/>
              <a:ahLst/>
              <a:cxnLst/>
              <a:rect l="l" t="t" r="r" b="b"/>
              <a:pathLst>
                <a:path w="1045" h="1044" extrusionOk="0">
                  <a:moveTo>
                    <a:pt x="522" y="0"/>
                  </a:moveTo>
                  <a:cubicBezTo>
                    <a:pt x="229" y="0"/>
                    <a:pt x="0" y="228"/>
                    <a:pt x="0" y="522"/>
                  </a:cubicBezTo>
                  <a:cubicBezTo>
                    <a:pt x="0" y="816"/>
                    <a:pt x="229" y="1044"/>
                    <a:pt x="522" y="1044"/>
                  </a:cubicBezTo>
                  <a:cubicBezTo>
                    <a:pt x="816" y="1044"/>
                    <a:pt x="1044" y="816"/>
                    <a:pt x="1044" y="522"/>
                  </a:cubicBezTo>
                  <a:cubicBezTo>
                    <a:pt x="1044" y="228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0" name="Google Shape;9280;p18"/>
            <p:cNvSpPr/>
            <p:nvPr/>
          </p:nvSpPr>
          <p:spPr>
            <a:xfrm>
              <a:off x="4059525" y="4512125"/>
              <a:ext cx="13900" cy="14700"/>
            </a:xfrm>
            <a:custGeom>
              <a:avLst/>
              <a:gdLst/>
              <a:ahLst/>
              <a:cxnLst/>
              <a:rect l="l" t="t" r="r" b="b"/>
              <a:pathLst>
                <a:path w="556" h="588" extrusionOk="0">
                  <a:moveTo>
                    <a:pt x="262" y="1"/>
                  </a:moveTo>
                  <a:cubicBezTo>
                    <a:pt x="99" y="1"/>
                    <a:pt x="1" y="131"/>
                    <a:pt x="1" y="294"/>
                  </a:cubicBezTo>
                  <a:cubicBezTo>
                    <a:pt x="1" y="457"/>
                    <a:pt x="99" y="588"/>
                    <a:pt x="262" y="588"/>
                  </a:cubicBezTo>
                  <a:cubicBezTo>
                    <a:pt x="425" y="588"/>
                    <a:pt x="555" y="457"/>
                    <a:pt x="555" y="294"/>
                  </a:cubicBezTo>
                  <a:cubicBezTo>
                    <a:pt x="555" y="131"/>
                    <a:pt x="392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1" name="Google Shape;9281;p18"/>
            <p:cNvSpPr/>
            <p:nvPr/>
          </p:nvSpPr>
          <p:spPr>
            <a:xfrm>
              <a:off x="3930675" y="4531700"/>
              <a:ext cx="5750" cy="6550"/>
            </a:xfrm>
            <a:custGeom>
              <a:avLst/>
              <a:gdLst/>
              <a:ahLst/>
              <a:cxnLst/>
              <a:rect l="l" t="t" r="r" b="b"/>
              <a:pathLst>
                <a:path w="230" h="262" extrusionOk="0">
                  <a:moveTo>
                    <a:pt x="131" y="1"/>
                  </a:moveTo>
                  <a:cubicBezTo>
                    <a:pt x="33" y="1"/>
                    <a:pt x="1" y="33"/>
                    <a:pt x="1" y="131"/>
                  </a:cubicBezTo>
                  <a:cubicBezTo>
                    <a:pt x="1" y="196"/>
                    <a:pt x="33" y="262"/>
                    <a:pt x="131" y="262"/>
                  </a:cubicBezTo>
                  <a:cubicBezTo>
                    <a:pt x="196" y="262"/>
                    <a:pt x="229" y="196"/>
                    <a:pt x="229" y="131"/>
                  </a:cubicBezTo>
                  <a:cubicBezTo>
                    <a:pt x="229" y="98"/>
                    <a:pt x="196" y="33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2" name="Google Shape;9282;p18"/>
            <p:cNvSpPr/>
            <p:nvPr/>
          </p:nvSpPr>
          <p:spPr>
            <a:xfrm>
              <a:off x="3800200" y="4539050"/>
              <a:ext cx="2475" cy="1650"/>
            </a:xfrm>
            <a:custGeom>
              <a:avLst/>
              <a:gdLst/>
              <a:ahLst/>
              <a:cxnLst/>
              <a:rect l="l" t="t" r="r" b="b"/>
              <a:pathLst>
                <a:path w="99" h="66" extrusionOk="0">
                  <a:moveTo>
                    <a:pt x="33" y="0"/>
                  </a:moveTo>
                  <a:cubicBezTo>
                    <a:pt x="33" y="0"/>
                    <a:pt x="1" y="0"/>
                    <a:pt x="1" y="33"/>
                  </a:cubicBezTo>
                  <a:cubicBezTo>
                    <a:pt x="1" y="33"/>
                    <a:pt x="1" y="65"/>
                    <a:pt x="33" y="65"/>
                  </a:cubicBezTo>
                  <a:cubicBezTo>
                    <a:pt x="33" y="65"/>
                    <a:pt x="98" y="65"/>
                    <a:pt x="98" y="33"/>
                  </a:cubicBezTo>
                  <a:cubicBezTo>
                    <a:pt x="98" y="33"/>
                    <a:pt x="98" y="0"/>
                    <a:pt x="3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3" name="Google Shape;9283;p18"/>
            <p:cNvSpPr/>
            <p:nvPr/>
          </p:nvSpPr>
          <p:spPr>
            <a:xfrm>
              <a:off x="3668100" y="4534150"/>
              <a:ext cx="1650" cy="1650"/>
            </a:xfrm>
            <a:custGeom>
              <a:avLst/>
              <a:gdLst/>
              <a:ahLst/>
              <a:cxnLst/>
              <a:rect l="l" t="t" r="r" b="b"/>
              <a:pathLst>
                <a:path w="66" h="66" extrusionOk="0">
                  <a:moveTo>
                    <a:pt x="33" y="0"/>
                  </a:moveTo>
                  <a:cubicBezTo>
                    <a:pt x="33" y="0"/>
                    <a:pt x="0" y="0"/>
                    <a:pt x="0" y="33"/>
                  </a:cubicBezTo>
                  <a:cubicBezTo>
                    <a:pt x="0" y="33"/>
                    <a:pt x="0" y="66"/>
                    <a:pt x="33" y="66"/>
                  </a:cubicBezTo>
                  <a:cubicBezTo>
                    <a:pt x="33" y="66"/>
                    <a:pt x="65" y="66"/>
                    <a:pt x="65" y="3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4" name="Google Shape;9284;p18"/>
            <p:cNvSpPr/>
            <p:nvPr/>
          </p:nvSpPr>
          <p:spPr>
            <a:xfrm>
              <a:off x="3534350" y="45178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0" y="33"/>
                    <a:pt x="0" y="65"/>
                  </a:cubicBezTo>
                  <a:cubicBezTo>
                    <a:pt x="0" y="98"/>
                    <a:pt x="33" y="163"/>
                    <a:pt x="66" y="163"/>
                  </a:cubicBezTo>
                  <a:cubicBezTo>
                    <a:pt x="131" y="163"/>
                    <a:pt x="164" y="98"/>
                    <a:pt x="164" y="65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5" name="Google Shape;9285;p18"/>
            <p:cNvSpPr/>
            <p:nvPr/>
          </p:nvSpPr>
          <p:spPr>
            <a:xfrm>
              <a:off x="3403875" y="44917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0" y="65"/>
                    <a:pt x="0" y="98"/>
                  </a:cubicBezTo>
                  <a:cubicBezTo>
                    <a:pt x="0" y="131"/>
                    <a:pt x="33" y="163"/>
                    <a:pt x="66" y="163"/>
                  </a:cubicBezTo>
                  <a:cubicBezTo>
                    <a:pt x="131" y="163"/>
                    <a:pt x="163" y="131"/>
                    <a:pt x="163" y="98"/>
                  </a:cubicBezTo>
                  <a:cubicBezTo>
                    <a:pt x="163" y="65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6" name="Google Shape;9286;p18"/>
            <p:cNvSpPr/>
            <p:nvPr/>
          </p:nvSpPr>
          <p:spPr>
            <a:xfrm>
              <a:off x="3276650" y="44550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98"/>
                  </a:cubicBezTo>
                  <a:cubicBezTo>
                    <a:pt x="1" y="131"/>
                    <a:pt x="33" y="163"/>
                    <a:pt x="66" y="163"/>
                  </a:cubicBezTo>
                  <a:cubicBezTo>
                    <a:pt x="98" y="163"/>
                    <a:pt x="164" y="131"/>
                    <a:pt x="164" y="98"/>
                  </a:cubicBezTo>
                  <a:cubicBezTo>
                    <a:pt x="164" y="66"/>
                    <a:pt x="98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7" name="Google Shape;9287;p18"/>
            <p:cNvSpPr/>
            <p:nvPr/>
          </p:nvSpPr>
          <p:spPr>
            <a:xfrm>
              <a:off x="3151875" y="440937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99" y="1"/>
                  </a:moveTo>
                  <a:cubicBezTo>
                    <a:pt x="33" y="1"/>
                    <a:pt x="1" y="33"/>
                    <a:pt x="1" y="98"/>
                  </a:cubicBezTo>
                  <a:cubicBezTo>
                    <a:pt x="1" y="131"/>
                    <a:pt x="33" y="164"/>
                    <a:pt x="99" y="164"/>
                  </a:cubicBezTo>
                  <a:cubicBezTo>
                    <a:pt x="131" y="164"/>
                    <a:pt x="164" y="131"/>
                    <a:pt x="164" y="98"/>
                  </a:cubicBezTo>
                  <a:cubicBezTo>
                    <a:pt x="164" y="33"/>
                    <a:pt x="131" y="1"/>
                    <a:pt x="9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8" name="Google Shape;9288;p18"/>
            <p:cNvSpPr/>
            <p:nvPr/>
          </p:nvSpPr>
          <p:spPr>
            <a:xfrm>
              <a:off x="3029550" y="435310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1"/>
                  </a:moveTo>
                  <a:cubicBezTo>
                    <a:pt x="33" y="1"/>
                    <a:pt x="1" y="66"/>
                    <a:pt x="1" y="131"/>
                  </a:cubicBezTo>
                  <a:cubicBezTo>
                    <a:pt x="1" y="229"/>
                    <a:pt x="33" y="262"/>
                    <a:pt x="131" y="262"/>
                  </a:cubicBezTo>
                  <a:cubicBezTo>
                    <a:pt x="197" y="262"/>
                    <a:pt x="262" y="229"/>
                    <a:pt x="262" y="131"/>
                  </a:cubicBezTo>
                  <a:cubicBezTo>
                    <a:pt x="262" y="66"/>
                    <a:pt x="197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9" name="Google Shape;9289;p18"/>
            <p:cNvSpPr/>
            <p:nvPr/>
          </p:nvSpPr>
          <p:spPr>
            <a:xfrm>
              <a:off x="2912125" y="428705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1"/>
                  </a:moveTo>
                  <a:cubicBezTo>
                    <a:pt x="98" y="1"/>
                    <a:pt x="1" y="98"/>
                    <a:pt x="1" y="164"/>
                  </a:cubicBezTo>
                  <a:cubicBezTo>
                    <a:pt x="1" y="262"/>
                    <a:pt x="98" y="327"/>
                    <a:pt x="164" y="327"/>
                  </a:cubicBezTo>
                  <a:cubicBezTo>
                    <a:pt x="261" y="327"/>
                    <a:pt x="327" y="262"/>
                    <a:pt x="327" y="164"/>
                  </a:cubicBezTo>
                  <a:cubicBezTo>
                    <a:pt x="327" y="98"/>
                    <a:pt x="294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0" name="Google Shape;9290;p18"/>
            <p:cNvSpPr/>
            <p:nvPr/>
          </p:nvSpPr>
          <p:spPr>
            <a:xfrm>
              <a:off x="2802850" y="4212850"/>
              <a:ext cx="9000" cy="8175"/>
            </a:xfrm>
            <a:custGeom>
              <a:avLst/>
              <a:gdLst/>
              <a:ahLst/>
              <a:cxnLst/>
              <a:rect l="l" t="t" r="r" b="b"/>
              <a:pathLst>
                <a:path w="360" h="327" extrusionOk="0">
                  <a:moveTo>
                    <a:pt x="196" y="0"/>
                  </a:moveTo>
                  <a:cubicBezTo>
                    <a:pt x="98" y="0"/>
                    <a:pt x="0" y="65"/>
                    <a:pt x="0" y="163"/>
                  </a:cubicBezTo>
                  <a:cubicBezTo>
                    <a:pt x="0" y="229"/>
                    <a:pt x="98" y="326"/>
                    <a:pt x="196" y="326"/>
                  </a:cubicBezTo>
                  <a:cubicBezTo>
                    <a:pt x="261" y="326"/>
                    <a:pt x="359" y="229"/>
                    <a:pt x="359" y="163"/>
                  </a:cubicBezTo>
                  <a:cubicBezTo>
                    <a:pt x="359" y="65"/>
                    <a:pt x="261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1" name="Google Shape;9291;p18"/>
            <p:cNvSpPr/>
            <p:nvPr/>
          </p:nvSpPr>
          <p:spPr>
            <a:xfrm>
              <a:off x="2698475" y="4128850"/>
              <a:ext cx="9800" cy="10625"/>
            </a:xfrm>
            <a:custGeom>
              <a:avLst/>
              <a:gdLst/>
              <a:ahLst/>
              <a:cxnLst/>
              <a:rect l="l" t="t" r="r" b="b"/>
              <a:pathLst>
                <a:path w="392" h="425" extrusionOk="0">
                  <a:moveTo>
                    <a:pt x="196" y="0"/>
                  </a:moveTo>
                  <a:cubicBezTo>
                    <a:pt x="65" y="0"/>
                    <a:pt x="0" y="98"/>
                    <a:pt x="0" y="229"/>
                  </a:cubicBezTo>
                  <a:cubicBezTo>
                    <a:pt x="0" y="327"/>
                    <a:pt x="65" y="424"/>
                    <a:pt x="196" y="424"/>
                  </a:cubicBezTo>
                  <a:cubicBezTo>
                    <a:pt x="326" y="424"/>
                    <a:pt x="392" y="327"/>
                    <a:pt x="392" y="229"/>
                  </a:cubicBezTo>
                  <a:cubicBezTo>
                    <a:pt x="392" y="98"/>
                    <a:pt x="294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2" name="Google Shape;9292;p18"/>
            <p:cNvSpPr/>
            <p:nvPr/>
          </p:nvSpPr>
          <p:spPr>
            <a:xfrm>
              <a:off x="2599800" y="40383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8" y="1"/>
                  </a:moveTo>
                  <a:cubicBezTo>
                    <a:pt x="98" y="1"/>
                    <a:pt x="0" y="131"/>
                    <a:pt x="0" y="262"/>
                  </a:cubicBezTo>
                  <a:cubicBezTo>
                    <a:pt x="0" y="359"/>
                    <a:pt x="98" y="490"/>
                    <a:pt x="228" y="490"/>
                  </a:cubicBezTo>
                  <a:cubicBezTo>
                    <a:pt x="359" y="490"/>
                    <a:pt x="489" y="359"/>
                    <a:pt x="489" y="262"/>
                  </a:cubicBezTo>
                  <a:cubicBezTo>
                    <a:pt x="489" y="131"/>
                    <a:pt x="359" y="1"/>
                    <a:pt x="22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3" name="Google Shape;9293;p18"/>
            <p:cNvSpPr/>
            <p:nvPr/>
          </p:nvSpPr>
          <p:spPr>
            <a:xfrm>
              <a:off x="2507650" y="3939650"/>
              <a:ext cx="14700" cy="13900"/>
            </a:xfrm>
            <a:custGeom>
              <a:avLst/>
              <a:gdLst/>
              <a:ahLst/>
              <a:cxnLst/>
              <a:rect l="l" t="t" r="r" b="b"/>
              <a:pathLst>
                <a:path w="588" h="556" extrusionOk="0">
                  <a:moveTo>
                    <a:pt x="294" y="1"/>
                  </a:moveTo>
                  <a:cubicBezTo>
                    <a:pt x="131" y="1"/>
                    <a:pt x="0" y="131"/>
                    <a:pt x="0" y="294"/>
                  </a:cubicBezTo>
                  <a:cubicBezTo>
                    <a:pt x="0" y="457"/>
                    <a:pt x="131" y="555"/>
                    <a:pt x="294" y="555"/>
                  </a:cubicBezTo>
                  <a:cubicBezTo>
                    <a:pt x="457" y="555"/>
                    <a:pt x="587" y="457"/>
                    <a:pt x="587" y="294"/>
                  </a:cubicBezTo>
                  <a:cubicBezTo>
                    <a:pt x="587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4" name="Google Shape;9294;p18"/>
            <p:cNvSpPr/>
            <p:nvPr/>
          </p:nvSpPr>
          <p:spPr>
            <a:xfrm>
              <a:off x="2425275" y="38344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7" y="1"/>
                  </a:moveTo>
                  <a:cubicBezTo>
                    <a:pt x="164" y="1"/>
                    <a:pt x="0" y="164"/>
                    <a:pt x="0" y="327"/>
                  </a:cubicBezTo>
                  <a:cubicBezTo>
                    <a:pt x="0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164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5" name="Google Shape;9295;p18"/>
            <p:cNvSpPr/>
            <p:nvPr/>
          </p:nvSpPr>
          <p:spPr>
            <a:xfrm>
              <a:off x="2349425" y="3723550"/>
              <a:ext cx="18800" cy="17950"/>
            </a:xfrm>
            <a:custGeom>
              <a:avLst/>
              <a:gdLst/>
              <a:ahLst/>
              <a:cxnLst/>
              <a:rect l="l" t="t" r="r" b="b"/>
              <a:pathLst>
                <a:path w="752" h="718" extrusionOk="0">
                  <a:moveTo>
                    <a:pt x="392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55"/>
                    <a:pt x="164" y="718"/>
                    <a:pt x="392" y="718"/>
                  </a:cubicBezTo>
                  <a:cubicBezTo>
                    <a:pt x="588" y="718"/>
                    <a:pt x="751" y="555"/>
                    <a:pt x="751" y="359"/>
                  </a:cubicBezTo>
                  <a:cubicBezTo>
                    <a:pt x="751" y="163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6" name="Google Shape;9296;p18"/>
            <p:cNvSpPr/>
            <p:nvPr/>
          </p:nvSpPr>
          <p:spPr>
            <a:xfrm>
              <a:off x="2283375" y="3606125"/>
              <a:ext cx="20425" cy="20400"/>
            </a:xfrm>
            <a:custGeom>
              <a:avLst/>
              <a:gdLst/>
              <a:ahLst/>
              <a:cxnLst/>
              <a:rect l="l" t="t" r="r" b="b"/>
              <a:pathLst>
                <a:path w="817" h="816" extrusionOk="0">
                  <a:moveTo>
                    <a:pt x="425" y="0"/>
                  </a:moveTo>
                  <a:cubicBezTo>
                    <a:pt x="196" y="0"/>
                    <a:pt x="1" y="163"/>
                    <a:pt x="1" y="424"/>
                  </a:cubicBezTo>
                  <a:cubicBezTo>
                    <a:pt x="1" y="620"/>
                    <a:pt x="164" y="816"/>
                    <a:pt x="425" y="816"/>
                  </a:cubicBezTo>
                  <a:cubicBezTo>
                    <a:pt x="620" y="816"/>
                    <a:pt x="816" y="652"/>
                    <a:pt x="816" y="424"/>
                  </a:cubicBezTo>
                  <a:cubicBezTo>
                    <a:pt x="816" y="196"/>
                    <a:pt x="653" y="0"/>
                    <a:pt x="42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7" name="Google Shape;9297;p18"/>
            <p:cNvSpPr/>
            <p:nvPr/>
          </p:nvSpPr>
          <p:spPr>
            <a:xfrm>
              <a:off x="2226300" y="3484600"/>
              <a:ext cx="22850" cy="22875"/>
            </a:xfrm>
            <a:custGeom>
              <a:avLst/>
              <a:gdLst/>
              <a:ahLst/>
              <a:cxnLst/>
              <a:rect l="l" t="t" r="r" b="b"/>
              <a:pathLst>
                <a:path w="914" h="915" extrusionOk="0">
                  <a:moveTo>
                    <a:pt x="457" y="1"/>
                  </a:moveTo>
                  <a:cubicBezTo>
                    <a:pt x="196" y="1"/>
                    <a:pt x="0" y="229"/>
                    <a:pt x="0" y="457"/>
                  </a:cubicBezTo>
                  <a:cubicBezTo>
                    <a:pt x="0" y="718"/>
                    <a:pt x="196" y="914"/>
                    <a:pt x="457" y="914"/>
                  </a:cubicBezTo>
                  <a:cubicBezTo>
                    <a:pt x="685" y="914"/>
                    <a:pt x="914" y="718"/>
                    <a:pt x="914" y="457"/>
                  </a:cubicBezTo>
                  <a:cubicBezTo>
                    <a:pt x="914" y="229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8" name="Google Shape;9298;p18"/>
            <p:cNvSpPr/>
            <p:nvPr/>
          </p:nvSpPr>
          <p:spPr>
            <a:xfrm>
              <a:off x="2179800" y="3359825"/>
              <a:ext cx="24500" cy="23675"/>
            </a:xfrm>
            <a:custGeom>
              <a:avLst/>
              <a:gdLst/>
              <a:ahLst/>
              <a:cxnLst/>
              <a:rect l="l" t="t" r="r" b="b"/>
              <a:pathLst>
                <a:path w="980" h="947" extrusionOk="0">
                  <a:moveTo>
                    <a:pt x="490" y="1"/>
                  </a:moveTo>
                  <a:cubicBezTo>
                    <a:pt x="197" y="1"/>
                    <a:pt x="1" y="197"/>
                    <a:pt x="1" y="458"/>
                  </a:cubicBezTo>
                  <a:cubicBezTo>
                    <a:pt x="1" y="751"/>
                    <a:pt x="197" y="947"/>
                    <a:pt x="490" y="947"/>
                  </a:cubicBezTo>
                  <a:cubicBezTo>
                    <a:pt x="751" y="947"/>
                    <a:pt x="979" y="751"/>
                    <a:pt x="979" y="458"/>
                  </a:cubicBezTo>
                  <a:cubicBezTo>
                    <a:pt x="979" y="197"/>
                    <a:pt x="751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9" name="Google Shape;9299;p18"/>
            <p:cNvSpPr/>
            <p:nvPr/>
          </p:nvSpPr>
          <p:spPr>
            <a:xfrm>
              <a:off x="2143125" y="3230175"/>
              <a:ext cx="26100" cy="26125"/>
            </a:xfrm>
            <a:custGeom>
              <a:avLst/>
              <a:gdLst/>
              <a:ahLst/>
              <a:cxnLst/>
              <a:rect l="l" t="t" r="r" b="b"/>
              <a:pathLst>
                <a:path w="1044" h="1045" extrusionOk="0">
                  <a:moveTo>
                    <a:pt x="522" y="0"/>
                  </a:moveTo>
                  <a:cubicBezTo>
                    <a:pt x="228" y="0"/>
                    <a:pt x="0" y="229"/>
                    <a:pt x="0" y="522"/>
                  </a:cubicBezTo>
                  <a:cubicBezTo>
                    <a:pt x="0" y="816"/>
                    <a:pt x="228" y="1044"/>
                    <a:pt x="522" y="1044"/>
                  </a:cubicBezTo>
                  <a:cubicBezTo>
                    <a:pt x="816" y="1044"/>
                    <a:pt x="1044" y="816"/>
                    <a:pt x="1044" y="522"/>
                  </a:cubicBezTo>
                  <a:cubicBezTo>
                    <a:pt x="1044" y="229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0" name="Google Shape;9300;p18"/>
            <p:cNvSpPr/>
            <p:nvPr/>
          </p:nvSpPr>
          <p:spPr>
            <a:xfrm>
              <a:off x="2115375" y="3099625"/>
              <a:ext cx="28575" cy="28625"/>
            </a:xfrm>
            <a:custGeom>
              <a:avLst/>
              <a:gdLst/>
              <a:ahLst/>
              <a:cxnLst/>
              <a:rect l="l" t="t" r="r" b="b"/>
              <a:pathLst>
                <a:path w="1143" h="1145" extrusionOk="0">
                  <a:moveTo>
                    <a:pt x="610" y="0"/>
                  </a:moveTo>
                  <a:cubicBezTo>
                    <a:pt x="592" y="0"/>
                    <a:pt x="574" y="1"/>
                    <a:pt x="555" y="3"/>
                  </a:cubicBezTo>
                  <a:cubicBezTo>
                    <a:pt x="229" y="3"/>
                    <a:pt x="1" y="231"/>
                    <a:pt x="1" y="558"/>
                  </a:cubicBezTo>
                  <a:cubicBezTo>
                    <a:pt x="1" y="884"/>
                    <a:pt x="229" y="1145"/>
                    <a:pt x="555" y="1145"/>
                  </a:cubicBezTo>
                  <a:cubicBezTo>
                    <a:pt x="882" y="1145"/>
                    <a:pt x="1143" y="884"/>
                    <a:pt x="1143" y="558"/>
                  </a:cubicBezTo>
                  <a:cubicBezTo>
                    <a:pt x="1143" y="250"/>
                    <a:pt x="910" y="0"/>
                    <a:pt x="61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1" name="Google Shape;9301;p18"/>
            <p:cNvSpPr/>
            <p:nvPr/>
          </p:nvSpPr>
          <p:spPr>
            <a:xfrm>
              <a:off x="2099075" y="2965950"/>
              <a:ext cx="30200" cy="31000"/>
            </a:xfrm>
            <a:custGeom>
              <a:avLst/>
              <a:gdLst/>
              <a:ahLst/>
              <a:cxnLst/>
              <a:rect l="l" t="t" r="r" b="b"/>
              <a:pathLst>
                <a:path w="1208" h="1240" extrusionOk="0">
                  <a:moveTo>
                    <a:pt x="620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40"/>
                    <a:pt x="620" y="1240"/>
                  </a:cubicBezTo>
                  <a:cubicBezTo>
                    <a:pt x="947" y="1240"/>
                    <a:pt x="1207" y="946"/>
                    <a:pt x="1207" y="620"/>
                  </a:cubicBezTo>
                  <a:cubicBezTo>
                    <a:pt x="1207" y="294"/>
                    <a:pt x="947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2" name="Google Shape;9302;p18"/>
            <p:cNvSpPr/>
            <p:nvPr/>
          </p:nvSpPr>
          <p:spPr>
            <a:xfrm>
              <a:off x="2092550" y="283220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94" y="1"/>
                    <a:pt x="1" y="294"/>
                    <a:pt x="1" y="653"/>
                  </a:cubicBezTo>
                  <a:cubicBezTo>
                    <a:pt x="1" y="1045"/>
                    <a:pt x="294" y="1306"/>
                    <a:pt x="653" y="1306"/>
                  </a:cubicBezTo>
                  <a:cubicBezTo>
                    <a:pt x="1044" y="1306"/>
                    <a:pt x="1305" y="1045"/>
                    <a:pt x="1305" y="653"/>
                  </a:cubicBezTo>
                  <a:cubicBezTo>
                    <a:pt x="1305" y="294"/>
                    <a:pt x="104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3" name="Google Shape;9303;p18"/>
            <p:cNvSpPr/>
            <p:nvPr/>
          </p:nvSpPr>
          <p:spPr>
            <a:xfrm>
              <a:off x="2096625" y="2699075"/>
              <a:ext cx="35100" cy="34475"/>
            </a:xfrm>
            <a:custGeom>
              <a:avLst/>
              <a:gdLst/>
              <a:ahLst/>
              <a:cxnLst/>
              <a:rect l="l" t="t" r="r" b="b"/>
              <a:pathLst>
                <a:path w="1404" h="1379" extrusionOk="0">
                  <a:moveTo>
                    <a:pt x="810" y="0"/>
                  </a:moveTo>
                  <a:cubicBezTo>
                    <a:pt x="780" y="0"/>
                    <a:pt x="749" y="3"/>
                    <a:pt x="718" y="9"/>
                  </a:cubicBezTo>
                  <a:cubicBezTo>
                    <a:pt x="327" y="9"/>
                    <a:pt x="1" y="335"/>
                    <a:pt x="1" y="694"/>
                  </a:cubicBezTo>
                  <a:cubicBezTo>
                    <a:pt x="1" y="1053"/>
                    <a:pt x="294" y="1379"/>
                    <a:pt x="718" y="1379"/>
                  </a:cubicBezTo>
                  <a:cubicBezTo>
                    <a:pt x="1077" y="1379"/>
                    <a:pt x="1403" y="1085"/>
                    <a:pt x="1403" y="694"/>
                  </a:cubicBezTo>
                  <a:cubicBezTo>
                    <a:pt x="1403" y="306"/>
                    <a:pt x="1131" y="0"/>
                    <a:pt x="81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4" name="Google Shape;9304;p18"/>
            <p:cNvSpPr/>
            <p:nvPr/>
          </p:nvSpPr>
          <p:spPr>
            <a:xfrm>
              <a:off x="2111300" y="2565550"/>
              <a:ext cx="36725" cy="36700"/>
            </a:xfrm>
            <a:custGeom>
              <a:avLst/>
              <a:gdLst/>
              <a:ahLst/>
              <a:cxnLst/>
              <a:rect l="l" t="t" r="r" b="b"/>
              <a:pathLst>
                <a:path w="1469" h="1468" extrusionOk="0">
                  <a:moveTo>
                    <a:pt x="718" y="0"/>
                  </a:moveTo>
                  <a:cubicBezTo>
                    <a:pt x="327" y="0"/>
                    <a:pt x="1" y="326"/>
                    <a:pt x="1" y="718"/>
                  </a:cubicBezTo>
                  <a:cubicBezTo>
                    <a:pt x="1" y="1142"/>
                    <a:pt x="327" y="1468"/>
                    <a:pt x="718" y="1468"/>
                  </a:cubicBezTo>
                  <a:cubicBezTo>
                    <a:pt x="1143" y="1468"/>
                    <a:pt x="1469" y="1142"/>
                    <a:pt x="1469" y="718"/>
                  </a:cubicBezTo>
                  <a:cubicBezTo>
                    <a:pt x="1469" y="326"/>
                    <a:pt x="1143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5" name="Google Shape;9305;p18"/>
            <p:cNvSpPr/>
            <p:nvPr/>
          </p:nvSpPr>
          <p:spPr>
            <a:xfrm>
              <a:off x="2136600" y="2434250"/>
              <a:ext cx="39150" cy="38350"/>
            </a:xfrm>
            <a:custGeom>
              <a:avLst/>
              <a:gdLst/>
              <a:ahLst/>
              <a:cxnLst/>
              <a:rect l="l" t="t" r="r" b="b"/>
              <a:pathLst>
                <a:path w="1566" h="1534" extrusionOk="0">
                  <a:moveTo>
                    <a:pt x="783" y="0"/>
                  </a:moveTo>
                  <a:cubicBezTo>
                    <a:pt x="359" y="0"/>
                    <a:pt x="0" y="326"/>
                    <a:pt x="0" y="751"/>
                  </a:cubicBezTo>
                  <a:cubicBezTo>
                    <a:pt x="0" y="1175"/>
                    <a:pt x="326" y="1533"/>
                    <a:pt x="783" y="1533"/>
                  </a:cubicBezTo>
                  <a:cubicBezTo>
                    <a:pt x="1174" y="1533"/>
                    <a:pt x="1566" y="1207"/>
                    <a:pt x="1566" y="751"/>
                  </a:cubicBezTo>
                  <a:cubicBezTo>
                    <a:pt x="1566" y="359"/>
                    <a:pt x="1174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6" name="Google Shape;9306;p18"/>
            <p:cNvSpPr/>
            <p:nvPr/>
          </p:nvSpPr>
          <p:spPr>
            <a:xfrm>
              <a:off x="2171650" y="23054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60" y="0"/>
                    <a:pt x="1" y="359"/>
                    <a:pt x="1" y="816"/>
                  </a:cubicBezTo>
                  <a:cubicBezTo>
                    <a:pt x="1" y="1273"/>
                    <a:pt x="360" y="1631"/>
                    <a:pt x="816" y="1631"/>
                  </a:cubicBezTo>
                  <a:cubicBezTo>
                    <a:pt x="1240" y="1631"/>
                    <a:pt x="1632" y="1273"/>
                    <a:pt x="1632" y="816"/>
                  </a:cubicBezTo>
                  <a:cubicBezTo>
                    <a:pt x="1632" y="359"/>
                    <a:pt x="1240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7" name="Google Shape;9307;p18"/>
            <p:cNvSpPr/>
            <p:nvPr/>
          </p:nvSpPr>
          <p:spPr>
            <a:xfrm>
              <a:off x="2214875" y="217900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0"/>
                  </a:moveTo>
                  <a:cubicBezTo>
                    <a:pt x="425" y="0"/>
                    <a:pt x="1" y="424"/>
                    <a:pt x="1" y="914"/>
                  </a:cubicBezTo>
                  <a:cubicBezTo>
                    <a:pt x="1" y="1403"/>
                    <a:pt x="425" y="1794"/>
                    <a:pt x="914" y="1794"/>
                  </a:cubicBezTo>
                  <a:cubicBezTo>
                    <a:pt x="1403" y="1794"/>
                    <a:pt x="1795" y="1403"/>
                    <a:pt x="1795" y="914"/>
                  </a:cubicBezTo>
                  <a:cubicBezTo>
                    <a:pt x="1795" y="424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8" name="Google Shape;9308;p18"/>
            <p:cNvSpPr/>
            <p:nvPr/>
          </p:nvSpPr>
          <p:spPr>
            <a:xfrm>
              <a:off x="2270325" y="2057475"/>
              <a:ext cx="46525" cy="47325"/>
            </a:xfrm>
            <a:custGeom>
              <a:avLst/>
              <a:gdLst/>
              <a:ahLst/>
              <a:cxnLst/>
              <a:rect l="l" t="t" r="r" b="b"/>
              <a:pathLst>
                <a:path w="1861" h="1893" extrusionOk="0">
                  <a:moveTo>
                    <a:pt x="947" y="1"/>
                  </a:moveTo>
                  <a:cubicBezTo>
                    <a:pt x="392" y="1"/>
                    <a:pt x="1" y="425"/>
                    <a:pt x="1" y="947"/>
                  </a:cubicBezTo>
                  <a:cubicBezTo>
                    <a:pt x="1" y="1469"/>
                    <a:pt x="392" y="1893"/>
                    <a:pt x="947" y="1893"/>
                  </a:cubicBezTo>
                  <a:cubicBezTo>
                    <a:pt x="1469" y="1893"/>
                    <a:pt x="1860" y="1469"/>
                    <a:pt x="1860" y="947"/>
                  </a:cubicBezTo>
                  <a:cubicBezTo>
                    <a:pt x="1860" y="425"/>
                    <a:pt x="1469" y="1"/>
                    <a:pt x="94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9" name="Google Shape;9309;p18"/>
            <p:cNvSpPr/>
            <p:nvPr/>
          </p:nvSpPr>
          <p:spPr>
            <a:xfrm>
              <a:off x="2333950" y="1940875"/>
              <a:ext cx="49750" cy="48950"/>
            </a:xfrm>
            <a:custGeom>
              <a:avLst/>
              <a:gdLst/>
              <a:ahLst/>
              <a:cxnLst/>
              <a:rect l="l" t="t" r="r" b="b"/>
              <a:pathLst>
                <a:path w="1990" h="1958" extrusionOk="0">
                  <a:moveTo>
                    <a:pt x="1011" y="0"/>
                  </a:moveTo>
                  <a:cubicBezTo>
                    <a:pt x="457" y="0"/>
                    <a:pt x="0" y="424"/>
                    <a:pt x="0" y="979"/>
                  </a:cubicBezTo>
                  <a:cubicBezTo>
                    <a:pt x="0" y="1501"/>
                    <a:pt x="457" y="1957"/>
                    <a:pt x="1011" y="1957"/>
                  </a:cubicBezTo>
                  <a:cubicBezTo>
                    <a:pt x="1533" y="1957"/>
                    <a:pt x="1990" y="1501"/>
                    <a:pt x="1990" y="979"/>
                  </a:cubicBezTo>
                  <a:cubicBezTo>
                    <a:pt x="1990" y="424"/>
                    <a:pt x="1533" y="0"/>
                    <a:pt x="101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0" name="Google Shape;9310;p18"/>
            <p:cNvSpPr/>
            <p:nvPr/>
          </p:nvSpPr>
          <p:spPr>
            <a:xfrm>
              <a:off x="2406525" y="1829100"/>
              <a:ext cx="51400" cy="51450"/>
            </a:xfrm>
            <a:custGeom>
              <a:avLst/>
              <a:gdLst/>
              <a:ahLst/>
              <a:cxnLst/>
              <a:rect l="l" t="t" r="r" b="b"/>
              <a:pathLst>
                <a:path w="2056" h="2058" extrusionOk="0">
                  <a:moveTo>
                    <a:pt x="1096" y="1"/>
                  </a:moveTo>
                  <a:cubicBezTo>
                    <a:pt x="1079" y="1"/>
                    <a:pt x="1062" y="1"/>
                    <a:pt x="1044" y="2"/>
                  </a:cubicBezTo>
                  <a:cubicBezTo>
                    <a:pt x="457" y="2"/>
                    <a:pt x="0" y="459"/>
                    <a:pt x="0" y="1046"/>
                  </a:cubicBezTo>
                  <a:cubicBezTo>
                    <a:pt x="0" y="1601"/>
                    <a:pt x="457" y="2057"/>
                    <a:pt x="1044" y="2057"/>
                  </a:cubicBezTo>
                  <a:cubicBezTo>
                    <a:pt x="1599" y="2057"/>
                    <a:pt x="2055" y="1601"/>
                    <a:pt x="2055" y="1046"/>
                  </a:cubicBezTo>
                  <a:cubicBezTo>
                    <a:pt x="2055" y="478"/>
                    <a:pt x="1627" y="1"/>
                    <a:pt x="10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1" name="Google Shape;9311;p18"/>
            <p:cNvSpPr/>
            <p:nvPr/>
          </p:nvSpPr>
          <p:spPr>
            <a:xfrm>
              <a:off x="2488075" y="1723125"/>
              <a:ext cx="53025" cy="53050"/>
            </a:xfrm>
            <a:custGeom>
              <a:avLst/>
              <a:gdLst/>
              <a:ahLst/>
              <a:cxnLst/>
              <a:rect l="l" t="t" r="r" b="b"/>
              <a:pathLst>
                <a:path w="2121" h="2122" extrusionOk="0">
                  <a:moveTo>
                    <a:pt x="1077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32"/>
                    <a:pt x="490" y="2121"/>
                    <a:pt x="1077" y="2121"/>
                  </a:cubicBezTo>
                  <a:cubicBezTo>
                    <a:pt x="1631" y="2121"/>
                    <a:pt x="2120" y="1632"/>
                    <a:pt x="2120" y="1077"/>
                  </a:cubicBezTo>
                  <a:cubicBezTo>
                    <a:pt x="2120" y="490"/>
                    <a:pt x="1631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2" name="Google Shape;9312;p18"/>
            <p:cNvSpPr/>
            <p:nvPr/>
          </p:nvSpPr>
          <p:spPr>
            <a:xfrm>
              <a:off x="2576950" y="1625275"/>
              <a:ext cx="54675" cy="55475"/>
            </a:xfrm>
            <a:custGeom>
              <a:avLst/>
              <a:gdLst/>
              <a:ahLst/>
              <a:cxnLst/>
              <a:rect l="l" t="t" r="r" b="b"/>
              <a:pathLst>
                <a:path w="2187" h="2219" extrusionOk="0">
                  <a:moveTo>
                    <a:pt x="1110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729"/>
                    <a:pt x="490" y="2219"/>
                    <a:pt x="1110" y="2219"/>
                  </a:cubicBezTo>
                  <a:cubicBezTo>
                    <a:pt x="1697" y="2219"/>
                    <a:pt x="2186" y="1729"/>
                    <a:pt x="2186" y="1109"/>
                  </a:cubicBezTo>
                  <a:cubicBezTo>
                    <a:pt x="2186" y="490"/>
                    <a:pt x="1697" y="0"/>
                    <a:pt x="111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3" name="Google Shape;9313;p18"/>
            <p:cNvSpPr/>
            <p:nvPr/>
          </p:nvSpPr>
          <p:spPr>
            <a:xfrm>
              <a:off x="2674000" y="1533925"/>
              <a:ext cx="57100" cy="57125"/>
            </a:xfrm>
            <a:custGeom>
              <a:avLst/>
              <a:gdLst/>
              <a:ahLst/>
              <a:cxnLst/>
              <a:rect l="l" t="t" r="r" b="b"/>
              <a:pathLst>
                <a:path w="2284" h="2285" extrusionOk="0">
                  <a:moveTo>
                    <a:pt x="1142" y="1"/>
                  </a:moveTo>
                  <a:cubicBezTo>
                    <a:pt x="490" y="1"/>
                    <a:pt x="1" y="523"/>
                    <a:pt x="1" y="1143"/>
                  </a:cubicBezTo>
                  <a:cubicBezTo>
                    <a:pt x="1" y="1795"/>
                    <a:pt x="522" y="2284"/>
                    <a:pt x="1142" y="2284"/>
                  </a:cubicBezTo>
                  <a:cubicBezTo>
                    <a:pt x="1795" y="2284"/>
                    <a:pt x="2284" y="1762"/>
                    <a:pt x="2284" y="1143"/>
                  </a:cubicBezTo>
                  <a:cubicBezTo>
                    <a:pt x="2284" y="523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4" name="Google Shape;9314;p18"/>
            <p:cNvSpPr/>
            <p:nvPr/>
          </p:nvSpPr>
          <p:spPr>
            <a:xfrm>
              <a:off x="2777575" y="1451575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0"/>
                  </a:moveTo>
                  <a:cubicBezTo>
                    <a:pt x="555" y="0"/>
                    <a:pt x="0" y="522"/>
                    <a:pt x="0" y="1142"/>
                  </a:cubicBezTo>
                  <a:cubicBezTo>
                    <a:pt x="0" y="1729"/>
                    <a:pt x="555" y="2284"/>
                    <a:pt x="1142" y="2284"/>
                  </a:cubicBezTo>
                  <a:cubicBezTo>
                    <a:pt x="1762" y="2284"/>
                    <a:pt x="2284" y="1729"/>
                    <a:pt x="2284" y="1142"/>
                  </a:cubicBezTo>
                  <a:cubicBezTo>
                    <a:pt x="2284" y="522"/>
                    <a:pt x="1762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5" name="Google Shape;9315;p18"/>
            <p:cNvSpPr/>
            <p:nvPr/>
          </p:nvSpPr>
          <p:spPr>
            <a:xfrm>
              <a:off x="2887650" y="1378175"/>
              <a:ext cx="57125" cy="57100"/>
            </a:xfrm>
            <a:custGeom>
              <a:avLst/>
              <a:gdLst/>
              <a:ahLst/>
              <a:cxnLst/>
              <a:rect l="l" t="t" r="r" b="b"/>
              <a:pathLst>
                <a:path w="2285" h="2284" extrusionOk="0">
                  <a:moveTo>
                    <a:pt x="1143" y="1"/>
                  </a:moveTo>
                  <a:cubicBezTo>
                    <a:pt x="555" y="1"/>
                    <a:pt x="1" y="490"/>
                    <a:pt x="1" y="1142"/>
                  </a:cubicBezTo>
                  <a:cubicBezTo>
                    <a:pt x="1" y="1729"/>
                    <a:pt x="490" y="2284"/>
                    <a:pt x="1143" y="2284"/>
                  </a:cubicBezTo>
                  <a:cubicBezTo>
                    <a:pt x="1762" y="2284"/>
                    <a:pt x="2284" y="1762"/>
                    <a:pt x="2284" y="1142"/>
                  </a:cubicBezTo>
                  <a:cubicBezTo>
                    <a:pt x="2284" y="490"/>
                    <a:pt x="1795" y="1"/>
                    <a:pt x="114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6" name="Google Shape;9316;p18"/>
            <p:cNvSpPr/>
            <p:nvPr/>
          </p:nvSpPr>
          <p:spPr>
            <a:xfrm>
              <a:off x="3004275" y="1312925"/>
              <a:ext cx="57100" cy="57125"/>
            </a:xfrm>
            <a:custGeom>
              <a:avLst/>
              <a:gdLst/>
              <a:ahLst/>
              <a:cxnLst/>
              <a:rect l="l" t="t" r="r" b="b"/>
              <a:pathLst>
                <a:path w="2284" h="2285" extrusionOk="0">
                  <a:moveTo>
                    <a:pt x="1142" y="1"/>
                  </a:moveTo>
                  <a:cubicBezTo>
                    <a:pt x="522" y="1"/>
                    <a:pt x="1" y="523"/>
                    <a:pt x="1" y="1143"/>
                  </a:cubicBezTo>
                  <a:cubicBezTo>
                    <a:pt x="1" y="1730"/>
                    <a:pt x="490" y="2284"/>
                    <a:pt x="1142" y="2284"/>
                  </a:cubicBezTo>
                  <a:cubicBezTo>
                    <a:pt x="1762" y="2284"/>
                    <a:pt x="2284" y="1795"/>
                    <a:pt x="2284" y="1143"/>
                  </a:cubicBezTo>
                  <a:cubicBezTo>
                    <a:pt x="2284" y="490"/>
                    <a:pt x="1795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7" name="Google Shape;9317;p18"/>
            <p:cNvSpPr/>
            <p:nvPr/>
          </p:nvSpPr>
          <p:spPr>
            <a:xfrm>
              <a:off x="3124150" y="1256675"/>
              <a:ext cx="57125" cy="57100"/>
            </a:xfrm>
            <a:custGeom>
              <a:avLst/>
              <a:gdLst/>
              <a:ahLst/>
              <a:cxnLst/>
              <a:rect l="l" t="t" r="r" b="b"/>
              <a:pathLst>
                <a:path w="2285" h="2284" extrusionOk="0">
                  <a:moveTo>
                    <a:pt x="1142" y="0"/>
                  </a:moveTo>
                  <a:cubicBezTo>
                    <a:pt x="555" y="0"/>
                    <a:pt x="1" y="490"/>
                    <a:pt x="1" y="1142"/>
                  </a:cubicBezTo>
                  <a:cubicBezTo>
                    <a:pt x="1" y="1762"/>
                    <a:pt x="490" y="2284"/>
                    <a:pt x="1142" y="2284"/>
                  </a:cubicBezTo>
                  <a:cubicBezTo>
                    <a:pt x="1762" y="2284"/>
                    <a:pt x="2284" y="1794"/>
                    <a:pt x="2284" y="1142"/>
                  </a:cubicBezTo>
                  <a:cubicBezTo>
                    <a:pt x="2284" y="522"/>
                    <a:pt x="1795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8" name="Google Shape;9318;p18"/>
            <p:cNvSpPr/>
            <p:nvPr/>
          </p:nvSpPr>
          <p:spPr>
            <a:xfrm>
              <a:off x="3252200" y="1212625"/>
              <a:ext cx="53025" cy="53050"/>
            </a:xfrm>
            <a:custGeom>
              <a:avLst/>
              <a:gdLst/>
              <a:ahLst/>
              <a:cxnLst/>
              <a:rect l="l" t="t" r="r" b="b"/>
              <a:pathLst>
                <a:path w="2121" h="2122" extrusionOk="0">
                  <a:moveTo>
                    <a:pt x="1044" y="1"/>
                  </a:moveTo>
                  <a:cubicBezTo>
                    <a:pt x="489" y="1"/>
                    <a:pt x="0" y="457"/>
                    <a:pt x="0" y="1077"/>
                  </a:cubicBezTo>
                  <a:cubicBezTo>
                    <a:pt x="0" y="1632"/>
                    <a:pt x="424" y="2121"/>
                    <a:pt x="1044" y="2121"/>
                  </a:cubicBezTo>
                  <a:cubicBezTo>
                    <a:pt x="1631" y="2121"/>
                    <a:pt x="2120" y="1664"/>
                    <a:pt x="2120" y="1077"/>
                  </a:cubicBezTo>
                  <a:cubicBezTo>
                    <a:pt x="2120" y="457"/>
                    <a:pt x="1631" y="1"/>
                    <a:pt x="104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9" name="Google Shape;9319;p18"/>
            <p:cNvSpPr/>
            <p:nvPr/>
          </p:nvSpPr>
          <p:spPr>
            <a:xfrm>
              <a:off x="3383475" y="118082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2" y="1"/>
                  </a:moveTo>
                  <a:cubicBezTo>
                    <a:pt x="392" y="1"/>
                    <a:pt x="1" y="425"/>
                    <a:pt x="1" y="914"/>
                  </a:cubicBezTo>
                  <a:cubicBezTo>
                    <a:pt x="1" y="1403"/>
                    <a:pt x="392" y="1795"/>
                    <a:pt x="882" y="1795"/>
                  </a:cubicBezTo>
                  <a:cubicBezTo>
                    <a:pt x="1371" y="1795"/>
                    <a:pt x="1795" y="1403"/>
                    <a:pt x="1795" y="914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0" name="Google Shape;9320;p18"/>
            <p:cNvSpPr/>
            <p:nvPr/>
          </p:nvSpPr>
          <p:spPr>
            <a:xfrm>
              <a:off x="3518050" y="1159625"/>
              <a:ext cx="34275" cy="35100"/>
            </a:xfrm>
            <a:custGeom>
              <a:avLst/>
              <a:gdLst/>
              <a:ahLst/>
              <a:cxnLst/>
              <a:rect l="l" t="t" r="r" b="b"/>
              <a:pathLst>
                <a:path w="1371" h="1404" extrusionOk="0">
                  <a:moveTo>
                    <a:pt x="685" y="0"/>
                  </a:moveTo>
                  <a:cubicBezTo>
                    <a:pt x="294" y="0"/>
                    <a:pt x="0" y="327"/>
                    <a:pt x="0" y="685"/>
                  </a:cubicBezTo>
                  <a:cubicBezTo>
                    <a:pt x="0" y="1110"/>
                    <a:pt x="326" y="1403"/>
                    <a:pt x="685" y="1403"/>
                  </a:cubicBezTo>
                  <a:cubicBezTo>
                    <a:pt x="1109" y="1403"/>
                    <a:pt x="1370" y="1077"/>
                    <a:pt x="1370" y="685"/>
                  </a:cubicBezTo>
                  <a:cubicBezTo>
                    <a:pt x="1370" y="327"/>
                    <a:pt x="1109" y="33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1" name="Google Shape;9321;p18"/>
            <p:cNvSpPr/>
            <p:nvPr/>
          </p:nvSpPr>
          <p:spPr>
            <a:xfrm>
              <a:off x="3655850" y="1149850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197" y="0"/>
                    <a:pt x="1" y="196"/>
                    <a:pt x="1" y="489"/>
                  </a:cubicBezTo>
                  <a:cubicBezTo>
                    <a:pt x="1" y="750"/>
                    <a:pt x="197" y="979"/>
                    <a:pt x="490" y="979"/>
                  </a:cubicBezTo>
                  <a:cubicBezTo>
                    <a:pt x="751" y="979"/>
                    <a:pt x="979" y="750"/>
                    <a:pt x="979" y="489"/>
                  </a:cubicBezTo>
                  <a:cubicBezTo>
                    <a:pt x="979" y="196"/>
                    <a:pt x="751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2" name="Google Shape;9322;p18"/>
            <p:cNvSpPr/>
            <p:nvPr/>
          </p:nvSpPr>
          <p:spPr>
            <a:xfrm>
              <a:off x="3790425" y="1146575"/>
              <a:ext cx="20400" cy="20425"/>
            </a:xfrm>
            <a:custGeom>
              <a:avLst/>
              <a:gdLst/>
              <a:ahLst/>
              <a:cxnLst/>
              <a:rect l="l" t="t" r="r" b="b"/>
              <a:pathLst>
                <a:path w="816" h="817" extrusionOk="0">
                  <a:moveTo>
                    <a:pt x="392" y="1"/>
                  </a:moveTo>
                  <a:cubicBezTo>
                    <a:pt x="163" y="1"/>
                    <a:pt x="0" y="196"/>
                    <a:pt x="0" y="392"/>
                  </a:cubicBezTo>
                  <a:cubicBezTo>
                    <a:pt x="0" y="653"/>
                    <a:pt x="196" y="816"/>
                    <a:pt x="392" y="816"/>
                  </a:cubicBezTo>
                  <a:cubicBezTo>
                    <a:pt x="653" y="816"/>
                    <a:pt x="816" y="620"/>
                    <a:pt x="816" y="392"/>
                  </a:cubicBezTo>
                  <a:cubicBezTo>
                    <a:pt x="816" y="164"/>
                    <a:pt x="653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3" name="Google Shape;9323;p18"/>
            <p:cNvSpPr/>
            <p:nvPr/>
          </p:nvSpPr>
          <p:spPr>
            <a:xfrm>
              <a:off x="3923350" y="1152275"/>
              <a:ext cx="18775" cy="18800"/>
            </a:xfrm>
            <a:custGeom>
              <a:avLst/>
              <a:gdLst/>
              <a:ahLst/>
              <a:cxnLst/>
              <a:rect l="l" t="t" r="r" b="b"/>
              <a:pathLst>
                <a:path w="751" h="752" extrusionOk="0">
                  <a:moveTo>
                    <a:pt x="392" y="1"/>
                  </a:moveTo>
                  <a:cubicBezTo>
                    <a:pt x="163" y="1"/>
                    <a:pt x="0" y="164"/>
                    <a:pt x="0" y="392"/>
                  </a:cubicBezTo>
                  <a:cubicBezTo>
                    <a:pt x="0" y="588"/>
                    <a:pt x="163" y="751"/>
                    <a:pt x="392" y="751"/>
                  </a:cubicBezTo>
                  <a:cubicBezTo>
                    <a:pt x="587" y="751"/>
                    <a:pt x="750" y="588"/>
                    <a:pt x="750" y="392"/>
                  </a:cubicBezTo>
                  <a:cubicBezTo>
                    <a:pt x="750" y="164"/>
                    <a:pt x="587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4" name="Google Shape;9324;p18"/>
            <p:cNvSpPr/>
            <p:nvPr/>
          </p:nvSpPr>
          <p:spPr>
            <a:xfrm>
              <a:off x="4057075" y="1168600"/>
              <a:ext cx="16350" cy="16325"/>
            </a:xfrm>
            <a:custGeom>
              <a:avLst/>
              <a:gdLst/>
              <a:ahLst/>
              <a:cxnLst/>
              <a:rect l="l" t="t" r="r" b="b"/>
              <a:pathLst>
                <a:path w="654" h="653" extrusionOk="0">
                  <a:moveTo>
                    <a:pt x="327" y="0"/>
                  </a:moveTo>
                  <a:cubicBezTo>
                    <a:pt x="164" y="0"/>
                    <a:pt x="1" y="131"/>
                    <a:pt x="1" y="326"/>
                  </a:cubicBezTo>
                  <a:cubicBezTo>
                    <a:pt x="1" y="490"/>
                    <a:pt x="131" y="653"/>
                    <a:pt x="327" y="653"/>
                  </a:cubicBezTo>
                  <a:cubicBezTo>
                    <a:pt x="490" y="653"/>
                    <a:pt x="653" y="555"/>
                    <a:pt x="653" y="326"/>
                  </a:cubicBezTo>
                  <a:cubicBezTo>
                    <a:pt x="653" y="131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5" name="Google Shape;9325;p18"/>
            <p:cNvSpPr/>
            <p:nvPr/>
          </p:nvSpPr>
          <p:spPr>
            <a:xfrm>
              <a:off x="4188375" y="1195500"/>
              <a:ext cx="14700" cy="13900"/>
            </a:xfrm>
            <a:custGeom>
              <a:avLst/>
              <a:gdLst/>
              <a:ahLst/>
              <a:cxnLst/>
              <a:rect l="l" t="t" r="r" b="b"/>
              <a:pathLst>
                <a:path w="588" h="556" extrusionOk="0">
                  <a:moveTo>
                    <a:pt x="294" y="1"/>
                  </a:moveTo>
                  <a:cubicBezTo>
                    <a:pt x="131" y="1"/>
                    <a:pt x="1" y="99"/>
                    <a:pt x="1" y="294"/>
                  </a:cubicBezTo>
                  <a:cubicBezTo>
                    <a:pt x="1" y="457"/>
                    <a:pt x="131" y="555"/>
                    <a:pt x="294" y="555"/>
                  </a:cubicBezTo>
                  <a:cubicBezTo>
                    <a:pt x="457" y="555"/>
                    <a:pt x="588" y="457"/>
                    <a:pt x="588" y="294"/>
                  </a:cubicBezTo>
                  <a:cubicBezTo>
                    <a:pt x="588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6" name="Google Shape;9326;p18"/>
            <p:cNvSpPr/>
            <p:nvPr/>
          </p:nvSpPr>
          <p:spPr>
            <a:xfrm>
              <a:off x="4318050" y="1232900"/>
              <a:ext cx="12250" cy="12375"/>
            </a:xfrm>
            <a:custGeom>
              <a:avLst/>
              <a:gdLst/>
              <a:ahLst/>
              <a:cxnLst/>
              <a:rect l="l" t="t" r="r" b="b"/>
              <a:pathLst>
                <a:path w="490" h="495" extrusionOk="0">
                  <a:moveTo>
                    <a:pt x="269" y="0"/>
                  </a:moveTo>
                  <a:cubicBezTo>
                    <a:pt x="256" y="0"/>
                    <a:pt x="242" y="2"/>
                    <a:pt x="229" y="5"/>
                  </a:cubicBezTo>
                  <a:cubicBezTo>
                    <a:pt x="131" y="5"/>
                    <a:pt x="0" y="103"/>
                    <a:pt x="0" y="266"/>
                  </a:cubicBezTo>
                  <a:cubicBezTo>
                    <a:pt x="0" y="364"/>
                    <a:pt x="98" y="495"/>
                    <a:pt x="229" y="495"/>
                  </a:cubicBezTo>
                  <a:cubicBezTo>
                    <a:pt x="359" y="495"/>
                    <a:pt x="489" y="429"/>
                    <a:pt x="489" y="266"/>
                  </a:cubicBezTo>
                  <a:cubicBezTo>
                    <a:pt x="489" y="120"/>
                    <a:pt x="385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7" name="Google Shape;9327;p18"/>
            <p:cNvSpPr/>
            <p:nvPr/>
          </p:nvSpPr>
          <p:spPr>
            <a:xfrm>
              <a:off x="4441175" y="1278675"/>
              <a:ext cx="12275" cy="12275"/>
            </a:xfrm>
            <a:custGeom>
              <a:avLst/>
              <a:gdLst/>
              <a:ahLst/>
              <a:cxnLst/>
              <a:rect l="l" t="t" r="r" b="b"/>
              <a:pathLst>
                <a:path w="491" h="491" extrusionOk="0">
                  <a:moveTo>
                    <a:pt x="262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392"/>
                    <a:pt x="131" y="490"/>
                    <a:pt x="262" y="490"/>
                  </a:cubicBezTo>
                  <a:cubicBezTo>
                    <a:pt x="392" y="490"/>
                    <a:pt x="490" y="392"/>
                    <a:pt x="490" y="262"/>
                  </a:cubicBezTo>
                  <a:cubicBezTo>
                    <a:pt x="490" y="131"/>
                    <a:pt x="392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8" name="Google Shape;9328;p18"/>
            <p:cNvSpPr/>
            <p:nvPr/>
          </p:nvSpPr>
          <p:spPr>
            <a:xfrm>
              <a:off x="4563500" y="1335775"/>
              <a:ext cx="10625" cy="10625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29" y="0"/>
                  </a:moveTo>
                  <a:cubicBezTo>
                    <a:pt x="99" y="0"/>
                    <a:pt x="1" y="98"/>
                    <a:pt x="1" y="229"/>
                  </a:cubicBezTo>
                  <a:cubicBezTo>
                    <a:pt x="1" y="327"/>
                    <a:pt x="99" y="424"/>
                    <a:pt x="229" y="424"/>
                  </a:cubicBezTo>
                  <a:cubicBezTo>
                    <a:pt x="327" y="424"/>
                    <a:pt x="425" y="327"/>
                    <a:pt x="425" y="229"/>
                  </a:cubicBezTo>
                  <a:cubicBezTo>
                    <a:pt x="425" y="98"/>
                    <a:pt x="294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9" name="Google Shape;9329;p18"/>
            <p:cNvSpPr/>
            <p:nvPr/>
          </p:nvSpPr>
          <p:spPr>
            <a:xfrm>
              <a:off x="4680950" y="1401000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3" y="1"/>
                  </a:moveTo>
                  <a:cubicBezTo>
                    <a:pt x="98" y="1"/>
                    <a:pt x="0" y="99"/>
                    <a:pt x="0" y="164"/>
                  </a:cubicBezTo>
                  <a:cubicBezTo>
                    <a:pt x="0" y="262"/>
                    <a:pt x="98" y="327"/>
                    <a:pt x="163" y="327"/>
                  </a:cubicBezTo>
                  <a:cubicBezTo>
                    <a:pt x="261" y="327"/>
                    <a:pt x="326" y="262"/>
                    <a:pt x="326" y="164"/>
                  </a:cubicBezTo>
                  <a:cubicBezTo>
                    <a:pt x="326" y="99"/>
                    <a:pt x="261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0" name="Google Shape;9330;p18"/>
            <p:cNvSpPr/>
            <p:nvPr/>
          </p:nvSpPr>
          <p:spPr>
            <a:xfrm>
              <a:off x="4790225" y="1476025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3" y="1"/>
                  </a:moveTo>
                  <a:cubicBezTo>
                    <a:pt x="65" y="1"/>
                    <a:pt x="0" y="66"/>
                    <a:pt x="0" y="164"/>
                  </a:cubicBezTo>
                  <a:cubicBezTo>
                    <a:pt x="0" y="229"/>
                    <a:pt x="65" y="327"/>
                    <a:pt x="163" y="327"/>
                  </a:cubicBezTo>
                  <a:cubicBezTo>
                    <a:pt x="228" y="327"/>
                    <a:pt x="326" y="229"/>
                    <a:pt x="326" y="164"/>
                  </a:cubicBezTo>
                  <a:cubicBezTo>
                    <a:pt x="326" y="66"/>
                    <a:pt x="294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1" name="Google Shape;9331;p18"/>
            <p:cNvSpPr/>
            <p:nvPr/>
          </p:nvSpPr>
          <p:spPr>
            <a:xfrm>
              <a:off x="4896225" y="1559000"/>
              <a:ext cx="5725" cy="6775"/>
            </a:xfrm>
            <a:custGeom>
              <a:avLst/>
              <a:gdLst/>
              <a:ahLst/>
              <a:cxnLst/>
              <a:rect l="l" t="t" r="r" b="b"/>
              <a:pathLst>
                <a:path w="229" h="271" extrusionOk="0">
                  <a:moveTo>
                    <a:pt x="163" y="1"/>
                  </a:moveTo>
                  <a:cubicBezTo>
                    <a:pt x="153" y="1"/>
                    <a:pt x="143" y="3"/>
                    <a:pt x="131" y="9"/>
                  </a:cubicBezTo>
                  <a:cubicBezTo>
                    <a:pt x="66" y="9"/>
                    <a:pt x="1" y="42"/>
                    <a:pt x="1" y="140"/>
                  </a:cubicBezTo>
                  <a:cubicBezTo>
                    <a:pt x="1" y="172"/>
                    <a:pt x="33" y="270"/>
                    <a:pt x="131" y="270"/>
                  </a:cubicBezTo>
                  <a:cubicBezTo>
                    <a:pt x="164" y="270"/>
                    <a:pt x="229" y="205"/>
                    <a:pt x="229" y="140"/>
                  </a:cubicBezTo>
                  <a:cubicBezTo>
                    <a:pt x="229" y="59"/>
                    <a:pt x="207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2" name="Google Shape;9332;p18"/>
            <p:cNvSpPr/>
            <p:nvPr/>
          </p:nvSpPr>
          <p:spPr>
            <a:xfrm>
              <a:off x="4993275" y="1648925"/>
              <a:ext cx="5725" cy="6550"/>
            </a:xfrm>
            <a:custGeom>
              <a:avLst/>
              <a:gdLst/>
              <a:ahLst/>
              <a:cxnLst/>
              <a:rect l="l" t="t" r="r" b="b"/>
              <a:pathLst>
                <a:path w="229" h="262" extrusionOk="0">
                  <a:moveTo>
                    <a:pt x="98" y="0"/>
                  </a:moveTo>
                  <a:cubicBezTo>
                    <a:pt x="33" y="0"/>
                    <a:pt x="0" y="33"/>
                    <a:pt x="0" y="131"/>
                  </a:cubicBezTo>
                  <a:cubicBezTo>
                    <a:pt x="0" y="196"/>
                    <a:pt x="33" y="261"/>
                    <a:pt x="98" y="261"/>
                  </a:cubicBezTo>
                  <a:cubicBezTo>
                    <a:pt x="196" y="261"/>
                    <a:pt x="229" y="196"/>
                    <a:pt x="229" y="131"/>
                  </a:cubicBezTo>
                  <a:cubicBezTo>
                    <a:pt x="229" y="33"/>
                    <a:pt x="196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3" name="Google Shape;9333;p18"/>
            <p:cNvSpPr/>
            <p:nvPr/>
          </p:nvSpPr>
          <p:spPr>
            <a:xfrm>
              <a:off x="5083800" y="1746775"/>
              <a:ext cx="5725" cy="6550"/>
            </a:xfrm>
            <a:custGeom>
              <a:avLst/>
              <a:gdLst/>
              <a:ahLst/>
              <a:cxnLst/>
              <a:rect l="l" t="t" r="r" b="b"/>
              <a:pathLst>
                <a:path w="229" h="262" extrusionOk="0">
                  <a:moveTo>
                    <a:pt x="131" y="1"/>
                  </a:moveTo>
                  <a:cubicBezTo>
                    <a:pt x="33" y="1"/>
                    <a:pt x="0" y="33"/>
                    <a:pt x="0" y="131"/>
                  </a:cubicBezTo>
                  <a:cubicBezTo>
                    <a:pt x="0" y="196"/>
                    <a:pt x="33" y="262"/>
                    <a:pt x="131" y="262"/>
                  </a:cubicBezTo>
                  <a:cubicBezTo>
                    <a:pt x="196" y="262"/>
                    <a:pt x="229" y="196"/>
                    <a:pt x="229" y="131"/>
                  </a:cubicBezTo>
                  <a:cubicBezTo>
                    <a:pt x="229" y="33"/>
                    <a:pt x="19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4" name="Google Shape;9334;p18"/>
            <p:cNvSpPr/>
            <p:nvPr/>
          </p:nvSpPr>
          <p:spPr>
            <a:xfrm>
              <a:off x="5166150" y="185035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0"/>
                  </a:moveTo>
                  <a:cubicBezTo>
                    <a:pt x="33" y="0"/>
                    <a:pt x="1" y="66"/>
                    <a:pt x="1" y="131"/>
                  </a:cubicBezTo>
                  <a:cubicBezTo>
                    <a:pt x="1" y="229"/>
                    <a:pt x="33" y="261"/>
                    <a:pt x="131" y="261"/>
                  </a:cubicBezTo>
                  <a:cubicBezTo>
                    <a:pt x="197" y="261"/>
                    <a:pt x="262" y="229"/>
                    <a:pt x="262" y="131"/>
                  </a:cubicBezTo>
                  <a:cubicBezTo>
                    <a:pt x="262" y="66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5" name="Google Shape;9335;p18"/>
            <p:cNvSpPr/>
            <p:nvPr/>
          </p:nvSpPr>
          <p:spPr>
            <a:xfrm>
              <a:off x="5239550" y="1961250"/>
              <a:ext cx="6550" cy="5750"/>
            </a:xfrm>
            <a:custGeom>
              <a:avLst/>
              <a:gdLst/>
              <a:ahLst/>
              <a:cxnLst/>
              <a:rect l="l" t="t" r="r" b="b"/>
              <a:pathLst>
                <a:path w="262" h="230" extrusionOk="0">
                  <a:moveTo>
                    <a:pt x="131" y="1"/>
                  </a:moveTo>
                  <a:cubicBezTo>
                    <a:pt x="33" y="1"/>
                    <a:pt x="1" y="33"/>
                    <a:pt x="1" y="99"/>
                  </a:cubicBezTo>
                  <a:cubicBezTo>
                    <a:pt x="1" y="196"/>
                    <a:pt x="33" y="229"/>
                    <a:pt x="131" y="229"/>
                  </a:cubicBezTo>
                  <a:cubicBezTo>
                    <a:pt x="196" y="229"/>
                    <a:pt x="262" y="196"/>
                    <a:pt x="262" y="99"/>
                  </a:cubicBezTo>
                  <a:cubicBezTo>
                    <a:pt x="262" y="33"/>
                    <a:pt x="19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6" name="Google Shape;9336;p18"/>
            <p:cNvSpPr/>
            <p:nvPr/>
          </p:nvSpPr>
          <p:spPr>
            <a:xfrm>
              <a:off x="5304800" y="2076850"/>
              <a:ext cx="6550" cy="6750"/>
            </a:xfrm>
            <a:custGeom>
              <a:avLst/>
              <a:gdLst/>
              <a:ahLst/>
              <a:cxnLst/>
              <a:rect l="l" t="t" r="r" b="b"/>
              <a:pathLst>
                <a:path w="262" h="270" extrusionOk="0">
                  <a:moveTo>
                    <a:pt x="165" y="0"/>
                  </a:moveTo>
                  <a:cubicBezTo>
                    <a:pt x="154" y="0"/>
                    <a:pt x="142" y="3"/>
                    <a:pt x="131" y="9"/>
                  </a:cubicBezTo>
                  <a:cubicBezTo>
                    <a:pt x="33" y="9"/>
                    <a:pt x="0" y="41"/>
                    <a:pt x="0" y="139"/>
                  </a:cubicBezTo>
                  <a:cubicBezTo>
                    <a:pt x="0" y="205"/>
                    <a:pt x="33" y="270"/>
                    <a:pt x="131" y="270"/>
                  </a:cubicBezTo>
                  <a:cubicBezTo>
                    <a:pt x="196" y="270"/>
                    <a:pt x="261" y="205"/>
                    <a:pt x="261" y="139"/>
                  </a:cubicBezTo>
                  <a:cubicBezTo>
                    <a:pt x="261" y="59"/>
                    <a:pt x="217" y="0"/>
                    <a:pt x="16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7" name="Google Shape;9337;p18"/>
            <p:cNvSpPr/>
            <p:nvPr/>
          </p:nvSpPr>
          <p:spPr>
            <a:xfrm>
              <a:off x="5361050" y="2197750"/>
              <a:ext cx="5750" cy="5725"/>
            </a:xfrm>
            <a:custGeom>
              <a:avLst/>
              <a:gdLst/>
              <a:ahLst/>
              <a:cxnLst/>
              <a:rect l="l" t="t" r="r" b="b"/>
              <a:pathLst>
                <a:path w="230" h="229" extrusionOk="0">
                  <a:moveTo>
                    <a:pt x="131" y="1"/>
                  </a:moveTo>
                  <a:cubicBezTo>
                    <a:pt x="34" y="1"/>
                    <a:pt x="1" y="33"/>
                    <a:pt x="1" y="98"/>
                  </a:cubicBezTo>
                  <a:cubicBezTo>
                    <a:pt x="1" y="196"/>
                    <a:pt x="34" y="229"/>
                    <a:pt x="131" y="229"/>
                  </a:cubicBezTo>
                  <a:cubicBezTo>
                    <a:pt x="197" y="229"/>
                    <a:pt x="229" y="196"/>
                    <a:pt x="229" y="98"/>
                  </a:cubicBezTo>
                  <a:cubicBezTo>
                    <a:pt x="229" y="33"/>
                    <a:pt x="197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8" name="Google Shape;9338;p18"/>
            <p:cNvSpPr/>
            <p:nvPr/>
          </p:nvSpPr>
          <p:spPr>
            <a:xfrm>
              <a:off x="5407550" y="232170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1"/>
                  </a:moveTo>
                  <a:cubicBezTo>
                    <a:pt x="98" y="1"/>
                    <a:pt x="0" y="33"/>
                    <a:pt x="0" y="131"/>
                  </a:cubicBezTo>
                  <a:cubicBezTo>
                    <a:pt x="0" y="164"/>
                    <a:pt x="66" y="262"/>
                    <a:pt x="131" y="262"/>
                  </a:cubicBezTo>
                  <a:cubicBezTo>
                    <a:pt x="163" y="262"/>
                    <a:pt x="261" y="196"/>
                    <a:pt x="261" y="131"/>
                  </a:cubicBezTo>
                  <a:cubicBezTo>
                    <a:pt x="261" y="33"/>
                    <a:pt x="163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9" name="Google Shape;9339;p18"/>
            <p:cNvSpPr/>
            <p:nvPr/>
          </p:nvSpPr>
          <p:spPr>
            <a:xfrm>
              <a:off x="5443425" y="2450025"/>
              <a:ext cx="6550" cy="6275"/>
            </a:xfrm>
            <a:custGeom>
              <a:avLst/>
              <a:gdLst/>
              <a:ahLst/>
              <a:cxnLst/>
              <a:rect l="l" t="t" r="r" b="b"/>
              <a:pathLst>
                <a:path w="262" h="251" extrusionOk="0">
                  <a:moveTo>
                    <a:pt x="176" y="0"/>
                  </a:moveTo>
                  <a:cubicBezTo>
                    <a:pt x="161" y="0"/>
                    <a:pt x="146" y="7"/>
                    <a:pt x="131" y="22"/>
                  </a:cubicBezTo>
                  <a:cubicBezTo>
                    <a:pt x="98" y="22"/>
                    <a:pt x="1" y="54"/>
                    <a:pt x="1" y="120"/>
                  </a:cubicBezTo>
                  <a:cubicBezTo>
                    <a:pt x="1" y="185"/>
                    <a:pt x="33" y="250"/>
                    <a:pt x="131" y="250"/>
                  </a:cubicBezTo>
                  <a:cubicBezTo>
                    <a:pt x="164" y="250"/>
                    <a:pt x="262" y="217"/>
                    <a:pt x="262" y="120"/>
                  </a:cubicBezTo>
                  <a:cubicBezTo>
                    <a:pt x="262" y="69"/>
                    <a:pt x="223" y="0"/>
                    <a:pt x="17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0" name="Google Shape;9340;p18"/>
            <p:cNvSpPr/>
            <p:nvPr/>
          </p:nvSpPr>
          <p:spPr>
            <a:xfrm>
              <a:off x="5469525" y="257940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1"/>
                  </a:moveTo>
                  <a:cubicBezTo>
                    <a:pt x="98" y="1"/>
                    <a:pt x="0" y="66"/>
                    <a:pt x="0" y="131"/>
                  </a:cubicBezTo>
                  <a:cubicBezTo>
                    <a:pt x="0" y="164"/>
                    <a:pt x="66" y="262"/>
                    <a:pt x="131" y="262"/>
                  </a:cubicBezTo>
                  <a:cubicBezTo>
                    <a:pt x="196" y="262"/>
                    <a:pt x="261" y="229"/>
                    <a:pt x="261" y="131"/>
                  </a:cubicBezTo>
                  <a:cubicBezTo>
                    <a:pt x="261" y="66"/>
                    <a:pt x="19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1" name="Google Shape;9341;p18"/>
            <p:cNvSpPr/>
            <p:nvPr/>
          </p:nvSpPr>
          <p:spPr>
            <a:xfrm>
              <a:off x="5483375" y="2711525"/>
              <a:ext cx="8200" cy="8175"/>
            </a:xfrm>
            <a:custGeom>
              <a:avLst/>
              <a:gdLst/>
              <a:ahLst/>
              <a:cxnLst/>
              <a:rect l="l" t="t" r="r" b="b"/>
              <a:pathLst>
                <a:path w="328" h="327" extrusionOk="0">
                  <a:moveTo>
                    <a:pt x="164" y="0"/>
                  </a:moveTo>
                  <a:cubicBezTo>
                    <a:pt x="66" y="0"/>
                    <a:pt x="1" y="65"/>
                    <a:pt x="1" y="163"/>
                  </a:cubicBezTo>
                  <a:cubicBezTo>
                    <a:pt x="1" y="228"/>
                    <a:pt x="66" y="326"/>
                    <a:pt x="164" y="326"/>
                  </a:cubicBezTo>
                  <a:cubicBezTo>
                    <a:pt x="229" y="326"/>
                    <a:pt x="327" y="228"/>
                    <a:pt x="327" y="163"/>
                  </a:cubicBezTo>
                  <a:cubicBezTo>
                    <a:pt x="327" y="65"/>
                    <a:pt x="229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2" name="Google Shape;9342;p18"/>
            <p:cNvSpPr/>
            <p:nvPr/>
          </p:nvSpPr>
          <p:spPr>
            <a:xfrm>
              <a:off x="5393675" y="283465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29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2" y="1142"/>
                    <a:pt x="1142" y="881"/>
                    <a:pt x="1142" y="555"/>
                  </a:cubicBezTo>
                  <a:cubicBezTo>
                    <a:pt x="1142" y="229"/>
                    <a:pt x="882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3" name="Google Shape;9343;p18"/>
            <p:cNvSpPr/>
            <p:nvPr/>
          </p:nvSpPr>
          <p:spPr>
            <a:xfrm>
              <a:off x="5389600" y="2968400"/>
              <a:ext cx="26125" cy="26125"/>
            </a:xfrm>
            <a:custGeom>
              <a:avLst/>
              <a:gdLst/>
              <a:ahLst/>
              <a:cxnLst/>
              <a:rect l="l" t="t" r="r" b="b"/>
              <a:pathLst>
                <a:path w="1045" h="1045" extrusionOk="0">
                  <a:moveTo>
                    <a:pt x="523" y="0"/>
                  </a:moveTo>
                  <a:cubicBezTo>
                    <a:pt x="229" y="0"/>
                    <a:pt x="1" y="229"/>
                    <a:pt x="1" y="522"/>
                  </a:cubicBezTo>
                  <a:cubicBezTo>
                    <a:pt x="1" y="816"/>
                    <a:pt x="229" y="1044"/>
                    <a:pt x="523" y="1044"/>
                  </a:cubicBezTo>
                  <a:cubicBezTo>
                    <a:pt x="816" y="1044"/>
                    <a:pt x="1045" y="816"/>
                    <a:pt x="1045" y="522"/>
                  </a:cubicBezTo>
                  <a:cubicBezTo>
                    <a:pt x="1045" y="229"/>
                    <a:pt x="816" y="0"/>
                    <a:pt x="52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4" name="Google Shape;9344;p18"/>
            <p:cNvSpPr/>
            <p:nvPr/>
          </p:nvSpPr>
          <p:spPr>
            <a:xfrm>
              <a:off x="5374100" y="3100500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197" y="1"/>
                    <a:pt x="1" y="229"/>
                    <a:pt x="1" y="490"/>
                  </a:cubicBezTo>
                  <a:cubicBezTo>
                    <a:pt x="1" y="784"/>
                    <a:pt x="262" y="979"/>
                    <a:pt x="490" y="979"/>
                  </a:cubicBezTo>
                  <a:cubicBezTo>
                    <a:pt x="784" y="979"/>
                    <a:pt x="980" y="751"/>
                    <a:pt x="980" y="490"/>
                  </a:cubicBezTo>
                  <a:cubicBezTo>
                    <a:pt x="980" y="229"/>
                    <a:pt x="784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5" name="Google Shape;9345;p18"/>
            <p:cNvSpPr/>
            <p:nvPr/>
          </p:nvSpPr>
          <p:spPr>
            <a:xfrm>
              <a:off x="5347200" y="3231800"/>
              <a:ext cx="22850" cy="22850"/>
            </a:xfrm>
            <a:custGeom>
              <a:avLst/>
              <a:gdLst/>
              <a:ahLst/>
              <a:cxnLst/>
              <a:rect l="l" t="t" r="r" b="b"/>
              <a:pathLst>
                <a:path w="914" h="914" extrusionOk="0">
                  <a:moveTo>
                    <a:pt x="457" y="1"/>
                  </a:moveTo>
                  <a:cubicBezTo>
                    <a:pt x="229" y="1"/>
                    <a:pt x="0" y="229"/>
                    <a:pt x="0" y="457"/>
                  </a:cubicBezTo>
                  <a:cubicBezTo>
                    <a:pt x="0" y="718"/>
                    <a:pt x="229" y="914"/>
                    <a:pt x="457" y="914"/>
                  </a:cubicBezTo>
                  <a:cubicBezTo>
                    <a:pt x="718" y="914"/>
                    <a:pt x="914" y="718"/>
                    <a:pt x="914" y="457"/>
                  </a:cubicBezTo>
                  <a:cubicBezTo>
                    <a:pt x="914" y="229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6" name="Google Shape;9346;p18"/>
            <p:cNvSpPr/>
            <p:nvPr/>
          </p:nvSpPr>
          <p:spPr>
            <a:xfrm>
              <a:off x="5312125" y="3361375"/>
              <a:ext cx="17975" cy="18875"/>
            </a:xfrm>
            <a:custGeom>
              <a:avLst/>
              <a:gdLst/>
              <a:ahLst/>
              <a:cxnLst/>
              <a:rect l="l" t="t" r="r" b="b"/>
              <a:pathLst>
                <a:path w="719" h="755" extrusionOk="0">
                  <a:moveTo>
                    <a:pt x="403" y="1"/>
                  </a:moveTo>
                  <a:cubicBezTo>
                    <a:pt x="388" y="1"/>
                    <a:pt x="374" y="2"/>
                    <a:pt x="360" y="4"/>
                  </a:cubicBezTo>
                  <a:cubicBezTo>
                    <a:pt x="164" y="4"/>
                    <a:pt x="1" y="167"/>
                    <a:pt x="1" y="363"/>
                  </a:cubicBezTo>
                  <a:cubicBezTo>
                    <a:pt x="1" y="591"/>
                    <a:pt x="164" y="754"/>
                    <a:pt x="360" y="754"/>
                  </a:cubicBezTo>
                  <a:cubicBezTo>
                    <a:pt x="555" y="754"/>
                    <a:pt x="718" y="591"/>
                    <a:pt x="718" y="363"/>
                  </a:cubicBezTo>
                  <a:cubicBezTo>
                    <a:pt x="718" y="182"/>
                    <a:pt x="579" y="1"/>
                    <a:pt x="40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7" name="Google Shape;9347;p18"/>
            <p:cNvSpPr/>
            <p:nvPr/>
          </p:nvSpPr>
          <p:spPr>
            <a:xfrm>
              <a:off x="5264025" y="3485425"/>
              <a:ext cx="16325" cy="17150"/>
            </a:xfrm>
            <a:custGeom>
              <a:avLst/>
              <a:gdLst/>
              <a:ahLst/>
              <a:cxnLst/>
              <a:rect l="l" t="t" r="r" b="b"/>
              <a:pathLst>
                <a:path w="653" h="686" extrusionOk="0">
                  <a:moveTo>
                    <a:pt x="326" y="0"/>
                  </a:moveTo>
                  <a:cubicBezTo>
                    <a:pt x="131" y="0"/>
                    <a:pt x="0" y="131"/>
                    <a:pt x="0" y="327"/>
                  </a:cubicBezTo>
                  <a:cubicBezTo>
                    <a:pt x="0" y="555"/>
                    <a:pt x="163" y="685"/>
                    <a:pt x="326" y="685"/>
                  </a:cubicBezTo>
                  <a:cubicBezTo>
                    <a:pt x="522" y="685"/>
                    <a:pt x="653" y="490"/>
                    <a:pt x="653" y="327"/>
                  </a:cubicBezTo>
                  <a:cubicBezTo>
                    <a:pt x="653" y="196"/>
                    <a:pt x="522" y="33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8" name="Google Shape;9348;p18"/>
            <p:cNvSpPr/>
            <p:nvPr/>
          </p:nvSpPr>
          <p:spPr>
            <a:xfrm>
              <a:off x="5207750" y="36069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61" y="1"/>
                  </a:moveTo>
                  <a:cubicBezTo>
                    <a:pt x="131" y="1"/>
                    <a:pt x="0" y="131"/>
                    <a:pt x="0" y="262"/>
                  </a:cubicBezTo>
                  <a:cubicBezTo>
                    <a:pt x="0" y="392"/>
                    <a:pt x="131" y="490"/>
                    <a:pt x="261" y="490"/>
                  </a:cubicBezTo>
                  <a:cubicBezTo>
                    <a:pt x="392" y="490"/>
                    <a:pt x="490" y="392"/>
                    <a:pt x="490" y="262"/>
                  </a:cubicBezTo>
                  <a:cubicBezTo>
                    <a:pt x="490" y="131"/>
                    <a:pt x="425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9" name="Google Shape;9349;p18"/>
            <p:cNvSpPr/>
            <p:nvPr/>
          </p:nvSpPr>
          <p:spPr>
            <a:xfrm>
              <a:off x="5140875" y="3722725"/>
              <a:ext cx="9825" cy="9825"/>
            </a:xfrm>
            <a:custGeom>
              <a:avLst/>
              <a:gdLst/>
              <a:ahLst/>
              <a:cxnLst/>
              <a:rect l="l" t="t" r="r" b="b"/>
              <a:pathLst>
                <a:path w="393" h="393" extrusionOk="0">
                  <a:moveTo>
                    <a:pt x="196" y="1"/>
                  </a:moveTo>
                  <a:cubicBezTo>
                    <a:pt x="66" y="1"/>
                    <a:pt x="1" y="66"/>
                    <a:pt x="1" y="196"/>
                  </a:cubicBezTo>
                  <a:cubicBezTo>
                    <a:pt x="1" y="327"/>
                    <a:pt x="66" y="392"/>
                    <a:pt x="196" y="392"/>
                  </a:cubicBezTo>
                  <a:cubicBezTo>
                    <a:pt x="327" y="392"/>
                    <a:pt x="392" y="327"/>
                    <a:pt x="392" y="196"/>
                  </a:cubicBezTo>
                  <a:cubicBezTo>
                    <a:pt x="392" y="66"/>
                    <a:pt x="327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0" name="Google Shape;9350;p18"/>
            <p:cNvSpPr/>
            <p:nvPr/>
          </p:nvSpPr>
          <p:spPr>
            <a:xfrm>
              <a:off x="5066675" y="3832275"/>
              <a:ext cx="5725" cy="6275"/>
            </a:xfrm>
            <a:custGeom>
              <a:avLst/>
              <a:gdLst/>
              <a:ahLst/>
              <a:cxnLst/>
              <a:rect l="l" t="t" r="r" b="b"/>
              <a:pathLst>
                <a:path w="229" h="251" extrusionOk="0">
                  <a:moveTo>
                    <a:pt x="143" y="1"/>
                  </a:moveTo>
                  <a:cubicBezTo>
                    <a:pt x="128" y="1"/>
                    <a:pt x="113" y="7"/>
                    <a:pt x="98" y="22"/>
                  </a:cubicBezTo>
                  <a:cubicBezTo>
                    <a:pt x="33" y="22"/>
                    <a:pt x="0" y="55"/>
                    <a:pt x="0" y="120"/>
                  </a:cubicBezTo>
                  <a:cubicBezTo>
                    <a:pt x="0" y="218"/>
                    <a:pt x="33" y="251"/>
                    <a:pt x="98" y="251"/>
                  </a:cubicBezTo>
                  <a:cubicBezTo>
                    <a:pt x="196" y="251"/>
                    <a:pt x="229" y="218"/>
                    <a:pt x="229" y="120"/>
                  </a:cubicBezTo>
                  <a:cubicBezTo>
                    <a:pt x="229" y="70"/>
                    <a:pt x="190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1" name="Google Shape;9351;p18"/>
            <p:cNvSpPr/>
            <p:nvPr/>
          </p:nvSpPr>
          <p:spPr>
            <a:xfrm>
              <a:off x="4981850" y="39347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1"/>
                  </a:moveTo>
                  <a:cubicBezTo>
                    <a:pt x="33" y="1"/>
                    <a:pt x="1" y="33"/>
                    <a:pt x="1" y="66"/>
                  </a:cubicBezTo>
                  <a:cubicBezTo>
                    <a:pt x="1" y="99"/>
                    <a:pt x="33" y="164"/>
                    <a:pt x="66" y="164"/>
                  </a:cubicBezTo>
                  <a:cubicBezTo>
                    <a:pt x="131" y="164"/>
                    <a:pt x="164" y="99"/>
                    <a:pt x="164" y="66"/>
                  </a:cubicBezTo>
                  <a:cubicBezTo>
                    <a:pt x="164" y="33"/>
                    <a:pt x="131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2" name="Google Shape;9352;p18"/>
            <p:cNvSpPr/>
            <p:nvPr/>
          </p:nvSpPr>
          <p:spPr>
            <a:xfrm>
              <a:off x="4887250" y="40285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65"/>
                  </a:cubicBezTo>
                  <a:cubicBezTo>
                    <a:pt x="1" y="98"/>
                    <a:pt x="33" y="163"/>
                    <a:pt x="66" y="163"/>
                  </a:cubicBezTo>
                  <a:cubicBezTo>
                    <a:pt x="99" y="163"/>
                    <a:pt x="164" y="98"/>
                    <a:pt x="164" y="65"/>
                  </a:cubicBezTo>
                  <a:cubicBezTo>
                    <a:pt x="164" y="33"/>
                    <a:pt x="99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3" name="Google Shape;9353;p18"/>
            <p:cNvSpPr/>
            <p:nvPr/>
          </p:nvSpPr>
          <p:spPr>
            <a:xfrm>
              <a:off x="4786950" y="4115425"/>
              <a:ext cx="2475" cy="1000"/>
            </a:xfrm>
            <a:custGeom>
              <a:avLst/>
              <a:gdLst/>
              <a:ahLst/>
              <a:cxnLst/>
              <a:rect l="l" t="t" r="r" b="b"/>
              <a:pathLst>
                <a:path w="99" h="40" extrusionOk="0">
                  <a:moveTo>
                    <a:pt x="30" y="1"/>
                  </a:moveTo>
                  <a:cubicBezTo>
                    <a:pt x="1" y="1"/>
                    <a:pt x="1" y="15"/>
                    <a:pt x="1" y="15"/>
                  </a:cubicBezTo>
                  <a:cubicBezTo>
                    <a:pt x="1" y="32"/>
                    <a:pt x="9" y="40"/>
                    <a:pt x="25" y="40"/>
                  </a:cubicBezTo>
                  <a:cubicBezTo>
                    <a:pt x="41" y="40"/>
                    <a:pt x="66" y="32"/>
                    <a:pt x="98" y="15"/>
                  </a:cubicBezTo>
                  <a:lnTo>
                    <a:pt x="98" y="15"/>
                  </a:lnTo>
                  <a:cubicBezTo>
                    <a:pt x="66" y="32"/>
                    <a:pt x="66" y="40"/>
                    <a:pt x="74" y="40"/>
                  </a:cubicBezTo>
                  <a:cubicBezTo>
                    <a:pt x="82" y="40"/>
                    <a:pt x="98" y="32"/>
                    <a:pt x="98" y="15"/>
                  </a:cubicBezTo>
                  <a:cubicBezTo>
                    <a:pt x="66" y="5"/>
                    <a:pt x="44" y="1"/>
                    <a:pt x="3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4" name="Google Shape;9354;p18"/>
            <p:cNvSpPr/>
            <p:nvPr/>
          </p:nvSpPr>
          <p:spPr>
            <a:xfrm>
              <a:off x="4678500" y="4192450"/>
              <a:ext cx="2475" cy="1650"/>
            </a:xfrm>
            <a:custGeom>
              <a:avLst/>
              <a:gdLst/>
              <a:ahLst/>
              <a:cxnLst/>
              <a:rect l="l" t="t" r="r" b="b"/>
              <a:pathLst>
                <a:path w="99" h="66" extrusionOk="0">
                  <a:moveTo>
                    <a:pt x="65" y="1"/>
                  </a:moveTo>
                  <a:cubicBezTo>
                    <a:pt x="0" y="1"/>
                    <a:pt x="0" y="1"/>
                    <a:pt x="0" y="33"/>
                  </a:cubicBezTo>
                  <a:cubicBezTo>
                    <a:pt x="0" y="66"/>
                    <a:pt x="0" y="66"/>
                    <a:pt x="65" y="66"/>
                  </a:cubicBezTo>
                  <a:cubicBezTo>
                    <a:pt x="98" y="66"/>
                    <a:pt x="98" y="66"/>
                    <a:pt x="98" y="33"/>
                  </a:cubicBezTo>
                  <a:cubicBezTo>
                    <a:pt x="98" y="33"/>
                    <a:pt x="98" y="1"/>
                    <a:pt x="6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5" name="Google Shape;9355;p18"/>
            <p:cNvSpPr/>
            <p:nvPr/>
          </p:nvSpPr>
          <p:spPr>
            <a:xfrm>
              <a:off x="4564325" y="4260950"/>
              <a:ext cx="2475" cy="1675"/>
            </a:xfrm>
            <a:custGeom>
              <a:avLst/>
              <a:gdLst/>
              <a:ahLst/>
              <a:cxnLst/>
              <a:rect l="l" t="t" r="r" b="b"/>
              <a:pathLst>
                <a:path w="99" h="67" extrusionOk="0">
                  <a:moveTo>
                    <a:pt x="66" y="1"/>
                  </a:moveTo>
                  <a:cubicBezTo>
                    <a:pt x="0" y="1"/>
                    <a:pt x="0" y="1"/>
                    <a:pt x="0" y="33"/>
                  </a:cubicBezTo>
                  <a:cubicBezTo>
                    <a:pt x="0" y="66"/>
                    <a:pt x="0" y="66"/>
                    <a:pt x="66" y="66"/>
                  </a:cubicBezTo>
                  <a:cubicBezTo>
                    <a:pt x="98" y="66"/>
                    <a:pt x="98" y="66"/>
                    <a:pt x="98" y="33"/>
                  </a:cubicBezTo>
                  <a:cubicBezTo>
                    <a:pt x="98" y="33"/>
                    <a:pt x="98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6" name="Google Shape;9356;p18"/>
            <p:cNvSpPr/>
            <p:nvPr/>
          </p:nvSpPr>
          <p:spPr>
            <a:xfrm>
              <a:off x="4444450" y="43188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98" y="1"/>
                  </a:moveTo>
                  <a:cubicBezTo>
                    <a:pt x="33" y="1"/>
                    <a:pt x="0" y="33"/>
                    <a:pt x="0" y="66"/>
                  </a:cubicBezTo>
                  <a:cubicBezTo>
                    <a:pt x="0" y="131"/>
                    <a:pt x="33" y="164"/>
                    <a:pt x="98" y="164"/>
                  </a:cubicBezTo>
                  <a:cubicBezTo>
                    <a:pt x="131" y="164"/>
                    <a:pt x="163" y="131"/>
                    <a:pt x="163" y="66"/>
                  </a:cubicBezTo>
                  <a:cubicBezTo>
                    <a:pt x="163" y="33"/>
                    <a:pt x="131" y="1"/>
                    <a:pt x="9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7" name="Google Shape;9357;p18"/>
            <p:cNvSpPr/>
            <p:nvPr/>
          </p:nvSpPr>
          <p:spPr>
            <a:xfrm>
              <a:off x="4321300" y="436697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66"/>
                  </a:cubicBezTo>
                  <a:cubicBezTo>
                    <a:pt x="1" y="98"/>
                    <a:pt x="33" y="163"/>
                    <a:pt x="66" y="163"/>
                  </a:cubicBezTo>
                  <a:cubicBezTo>
                    <a:pt x="99" y="163"/>
                    <a:pt x="164" y="98"/>
                    <a:pt x="164" y="66"/>
                  </a:cubicBezTo>
                  <a:cubicBezTo>
                    <a:pt x="164" y="33"/>
                    <a:pt x="99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8" name="Google Shape;9358;p18"/>
            <p:cNvSpPr/>
            <p:nvPr/>
          </p:nvSpPr>
          <p:spPr>
            <a:xfrm>
              <a:off x="4192450" y="4403675"/>
              <a:ext cx="6550" cy="5725"/>
            </a:xfrm>
            <a:custGeom>
              <a:avLst/>
              <a:gdLst/>
              <a:ahLst/>
              <a:cxnLst/>
              <a:rect l="l" t="t" r="r" b="b"/>
              <a:pathLst>
                <a:path w="262" h="229" extrusionOk="0">
                  <a:moveTo>
                    <a:pt x="131" y="0"/>
                  </a:moveTo>
                  <a:cubicBezTo>
                    <a:pt x="66" y="0"/>
                    <a:pt x="1" y="33"/>
                    <a:pt x="1" y="98"/>
                  </a:cubicBezTo>
                  <a:cubicBezTo>
                    <a:pt x="1" y="196"/>
                    <a:pt x="66" y="229"/>
                    <a:pt x="131" y="229"/>
                  </a:cubicBezTo>
                  <a:cubicBezTo>
                    <a:pt x="229" y="229"/>
                    <a:pt x="262" y="196"/>
                    <a:pt x="262" y="98"/>
                  </a:cubicBezTo>
                  <a:cubicBezTo>
                    <a:pt x="262" y="66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9" name="Google Shape;9359;p18"/>
            <p:cNvSpPr/>
            <p:nvPr/>
          </p:nvSpPr>
          <p:spPr>
            <a:xfrm>
              <a:off x="4061150" y="4429775"/>
              <a:ext cx="8200" cy="8175"/>
            </a:xfrm>
            <a:custGeom>
              <a:avLst/>
              <a:gdLst/>
              <a:ahLst/>
              <a:cxnLst/>
              <a:rect l="l" t="t" r="r" b="b"/>
              <a:pathLst>
                <a:path w="328" h="327" extrusionOk="0">
                  <a:moveTo>
                    <a:pt x="164" y="0"/>
                  </a:moveTo>
                  <a:cubicBezTo>
                    <a:pt x="99" y="0"/>
                    <a:pt x="1" y="98"/>
                    <a:pt x="1" y="163"/>
                  </a:cubicBezTo>
                  <a:cubicBezTo>
                    <a:pt x="1" y="261"/>
                    <a:pt x="99" y="326"/>
                    <a:pt x="164" y="326"/>
                  </a:cubicBezTo>
                  <a:cubicBezTo>
                    <a:pt x="262" y="326"/>
                    <a:pt x="327" y="261"/>
                    <a:pt x="327" y="163"/>
                  </a:cubicBezTo>
                  <a:cubicBezTo>
                    <a:pt x="327" y="98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0" name="Google Shape;9360;p18"/>
            <p:cNvSpPr/>
            <p:nvPr/>
          </p:nvSpPr>
          <p:spPr>
            <a:xfrm>
              <a:off x="3929050" y="4445250"/>
              <a:ext cx="9800" cy="9825"/>
            </a:xfrm>
            <a:custGeom>
              <a:avLst/>
              <a:gdLst/>
              <a:ahLst/>
              <a:cxnLst/>
              <a:rect l="l" t="t" r="r" b="b"/>
              <a:pathLst>
                <a:path w="392" h="393" extrusionOk="0">
                  <a:moveTo>
                    <a:pt x="196" y="1"/>
                  </a:moveTo>
                  <a:cubicBezTo>
                    <a:pt x="66" y="1"/>
                    <a:pt x="1" y="66"/>
                    <a:pt x="1" y="197"/>
                  </a:cubicBezTo>
                  <a:cubicBezTo>
                    <a:pt x="1" y="327"/>
                    <a:pt x="66" y="392"/>
                    <a:pt x="196" y="392"/>
                  </a:cubicBezTo>
                  <a:cubicBezTo>
                    <a:pt x="327" y="392"/>
                    <a:pt x="392" y="327"/>
                    <a:pt x="392" y="197"/>
                  </a:cubicBezTo>
                  <a:cubicBezTo>
                    <a:pt x="392" y="66"/>
                    <a:pt x="294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1" name="Google Shape;9361;p18"/>
            <p:cNvSpPr/>
            <p:nvPr/>
          </p:nvSpPr>
          <p:spPr>
            <a:xfrm>
              <a:off x="3794500" y="4449325"/>
              <a:ext cx="12250" cy="12275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29" y="1"/>
                  </a:moveTo>
                  <a:cubicBezTo>
                    <a:pt x="65" y="1"/>
                    <a:pt x="0" y="131"/>
                    <a:pt x="0" y="229"/>
                  </a:cubicBezTo>
                  <a:cubicBezTo>
                    <a:pt x="0" y="392"/>
                    <a:pt x="98" y="490"/>
                    <a:pt x="229" y="490"/>
                  </a:cubicBezTo>
                  <a:cubicBezTo>
                    <a:pt x="392" y="490"/>
                    <a:pt x="490" y="360"/>
                    <a:pt x="490" y="229"/>
                  </a:cubicBezTo>
                  <a:cubicBezTo>
                    <a:pt x="490" y="131"/>
                    <a:pt x="392" y="34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2" name="Google Shape;9362;p18"/>
            <p:cNvSpPr/>
            <p:nvPr/>
          </p:nvSpPr>
          <p:spPr>
            <a:xfrm>
              <a:off x="3661575" y="4444450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61" y="0"/>
                  </a:moveTo>
                  <a:cubicBezTo>
                    <a:pt x="131" y="0"/>
                    <a:pt x="0" y="98"/>
                    <a:pt x="0" y="229"/>
                  </a:cubicBezTo>
                  <a:cubicBezTo>
                    <a:pt x="0" y="359"/>
                    <a:pt x="131" y="490"/>
                    <a:pt x="261" y="490"/>
                  </a:cubicBezTo>
                  <a:cubicBezTo>
                    <a:pt x="359" y="490"/>
                    <a:pt x="489" y="359"/>
                    <a:pt x="489" y="229"/>
                  </a:cubicBezTo>
                  <a:cubicBezTo>
                    <a:pt x="489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3" name="Google Shape;9363;p18"/>
            <p:cNvSpPr/>
            <p:nvPr/>
          </p:nvSpPr>
          <p:spPr>
            <a:xfrm>
              <a:off x="3530275" y="4428125"/>
              <a:ext cx="12250" cy="12275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29" y="1"/>
                  </a:moveTo>
                  <a:cubicBezTo>
                    <a:pt x="131" y="1"/>
                    <a:pt x="0" y="99"/>
                    <a:pt x="0" y="229"/>
                  </a:cubicBezTo>
                  <a:cubicBezTo>
                    <a:pt x="0" y="360"/>
                    <a:pt x="131" y="490"/>
                    <a:pt x="229" y="490"/>
                  </a:cubicBezTo>
                  <a:cubicBezTo>
                    <a:pt x="359" y="490"/>
                    <a:pt x="490" y="360"/>
                    <a:pt x="490" y="229"/>
                  </a:cubicBezTo>
                  <a:cubicBezTo>
                    <a:pt x="490" y="99"/>
                    <a:pt x="392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4" name="Google Shape;9364;p18"/>
            <p:cNvSpPr/>
            <p:nvPr/>
          </p:nvSpPr>
          <p:spPr>
            <a:xfrm>
              <a:off x="3400600" y="4400400"/>
              <a:ext cx="12275" cy="12275"/>
            </a:xfrm>
            <a:custGeom>
              <a:avLst/>
              <a:gdLst/>
              <a:ahLst/>
              <a:cxnLst/>
              <a:rect l="l" t="t" r="r" b="b"/>
              <a:pathLst>
                <a:path w="491" h="491" extrusionOk="0">
                  <a:moveTo>
                    <a:pt x="262" y="1"/>
                  </a:moveTo>
                  <a:cubicBezTo>
                    <a:pt x="131" y="1"/>
                    <a:pt x="1" y="66"/>
                    <a:pt x="1" y="229"/>
                  </a:cubicBezTo>
                  <a:cubicBezTo>
                    <a:pt x="1" y="360"/>
                    <a:pt x="99" y="490"/>
                    <a:pt x="262" y="490"/>
                  </a:cubicBezTo>
                  <a:cubicBezTo>
                    <a:pt x="360" y="490"/>
                    <a:pt x="490" y="392"/>
                    <a:pt x="490" y="229"/>
                  </a:cubicBezTo>
                  <a:cubicBezTo>
                    <a:pt x="490" y="131"/>
                    <a:pt x="360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5" name="Google Shape;9365;p18"/>
            <p:cNvSpPr/>
            <p:nvPr/>
          </p:nvSpPr>
          <p:spPr>
            <a:xfrm>
              <a:off x="3272575" y="4361275"/>
              <a:ext cx="13900" cy="14700"/>
            </a:xfrm>
            <a:custGeom>
              <a:avLst/>
              <a:gdLst/>
              <a:ahLst/>
              <a:cxnLst/>
              <a:rect l="l" t="t" r="r" b="b"/>
              <a:pathLst>
                <a:path w="556" h="588" extrusionOk="0">
                  <a:moveTo>
                    <a:pt x="261" y="0"/>
                  </a:moveTo>
                  <a:cubicBezTo>
                    <a:pt x="98" y="0"/>
                    <a:pt x="1" y="131"/>
                    <a:pt x="1" y="294"/>
                  </a:cubicBezTo>
                  <a:cubicBezTo>
                    <a:pt x="1" y="457"/>
                    <a:pt x="98" y="587"/>
                    <a:pt x="261" y="587"/>
                  </a:cubicBezTo>
                  <a:cubicBezTo>
                    <a:pt x="425" y="587"/>
                    <a:pt x="555" y="457"/>
                    <a:pt x="555" y="294"/>
                  </a:cubicBezTo>
                  <a:cubicBezTo>
                    <a:pt x="555" y="131"/>
                    <a:pt x="425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6" name="Google Shape;9366;p18"/>
            <p:cNvSpPr/>
            <p:nvPr/>
          </p:nvSpPr>
          <p:spPr>
            <a:xfrm>
              <a:off x="3148625" y="4313975"/>
              <a:ext cx="14700" cy="13875"/>
            </a:xfrm>
            <a:custGeom>
              <a:avLst/>
              <a:gdLst/>
              <a:ahLst/>
              <a:cxnLst/>
              <a:rect l="l" t="t" r="r" b="b"/>
              <a:pathLst>
                <a:path w="588" h="555" extrusionOk="0">
                  <a:moveTo>
                    <a:pt x="294" y="0"/>
                  </a:moveTo>
                  <a:cubicBezTo>
                    <a:pt x="131" y="0"/>
                    <a:pt x="0" y="98"/>
                    <a:pt x="0" y="261"/>
                  </a:cubicBezTo>
                  <a:cubicBezTo>
                    <a:pt x="0" y="424"/>
                    <a:pt x="131" y="555"/>
                    <a:pt x="294" y="555"/>
                  </a:cubicBezTo>
                  <a:cubicBezTo>
                    <a:pt x="457" y="555"/>
                    <a:pt x="587" y="424"/>
                    <a:pt x="587" y="261"/>
                  </a:cubicBezTo>
                  <a:cubicBezTo>
                    <a:pt x="587" y="98"/>
                    <a:pt x="457" y="0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7" name="Google Shape;9367;p18"/>
            <p:cNvSpPr/>
            <p:nvPr/>
          </p:nvSpPr>
          <p:spPr>
            <a:xfrm>
              <a:off x="3029550" y="42544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1" y="1"/>
                    <a:pt x="1" y="131"/>
                    <a:pt x="1" y="294"/>
                  </a:cubicBezTo>
                  <a:cubicBezTo>
                    <a:pt x="1" y="458"/>
                    <a:pt x="131" y="588"/>
                    <a:pt x="294" y="588"/>
                  </a:cubicBezTo>
                  <a:cubicBezTo>
                    <a:pt x="457" y="588"/>
                    <a:pt x="588" y="458"/>
                    <a:pt x="588" y="294"/>
                  </a:cubicBezTo>
                  <a:cubicBezTo>
                    <a:pt x="588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8" name="Google Shape;9368;p18"/>
            <p:cNvSpPr/>
            <p:nvPr/>
          </p:nvSpPr>
          <p:spPr>
            <a:xfrm>
              <a:off x="2912950" y="4185125"/>
              <a:ext cx="17150" cy="16325"/>
            </a:xfrm>
            <a:custGeom>
              <a:avLst/>
              <a:gdLst/>
              <a:ahLst/>
              <a:cxnLst/>
              <a:rect l="l" t="t" r="r" b="b"/>
              <a:pathLst>
                <a:path w="686" h="653" extrusionOk="0">
                  <a:moveTo>
                    <a:pt x="359" y="0"/>
                  </a:moveTo>
                  <a:cubicBezTo>
                    <a:pt x="131" y="0"/>
                    <a:pt x="0" y="163"/>
                    <a:pt x="0" y="326"/>
                  </a:cubicBezTo>
                  <a:cubicBezTo>
                    <a:pt x="0" y="522"/>
                    <a:pt x="163" y="653"/>
                    <a:pt x="359" y="653"/>
                  </a:cubicBezTo>
                  <a:cubicBezTo>
                    <a:pt x="555" y="653"/>
                    <a:pt x="685" y="489"/>
                    <a:pt x="685" y="326"/>
                  </a:cubicBezTo>
                  <a:cubicBezTo>
                    <a:pt x="685" y="163"/>
                    <a:pt x="555" y="33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9" name="Google Shape;9369;p18"/>
            <p:cNvSpPr/>
            <p:nvPr/>
          </p:nvSpPr>
          <p:spPr>
            <a:xfrm>
              <a:off x="2806100" y="4108450"/>
              <a:ext cx="16350" cy="16350"/>
            </a:xfrm>
            <a:custGeom>
              <a:avLst/>
              <a:gdLst/>
              <a:ahLst/>
              <a:cxnLst/>
              <a:rect l="l" t="t" r="r" b="b"/>
              <a:pathLst>
                <a:path w="654" h="654" extrusionOk="0">
                  <a:moveTo>
                    <a:pt x="327" y="1"/>
                  </a:moveTo>
                  <a:cubicBezTo>
                    <a:pt x="164" y="1"/>
                    <a:pt x="1" y="164"/>
                    <a:pt x="1" y="327"/>
                  </a:cubicBezTo>
                  <a:cubicBezTo>
                    <a:pt x="1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131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0" name="Google Shape;9370;p18"/>
            <p:cNvSpPr/>
            <p:nvPr/>
          </p:nvSpPr>
          <p:spPr>
            <a:xfrm>
              <a:off x="2705000" y="4022025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6" y="0"/>
                  </a:moveTo>
                  <a:cubicBezTo>
                    <a:pt x="163" y="0"/>
                    <a:pt x="0" y="131"/>
                    <a:pt x="0" y="326"/>
                  </a:cubicBezTo>
                  <a:cubicBezTo>
                    <a:pt x="0" y="489"/>
                    <a:pt x="131" y="653"/>
                    <a:pt x="326" y="653"/>
                  </a:cubicBezTo>
                  <a:cubicBezTo>
                    <a:pt x="489" y="653"/>
                    <a:pt x="652" y="522"/>
                    <a:pt x="652" y="326"/>
                  </a:cubicBezTo>
                  <a:cubicBezTo>
                    <a:pt x="652" y="163"/>
                    <a:pt x="522" y="0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1" name="Google Shape;9371;p18"/>
            <p:cNvSpPr/>
            <p:nvPr/>
          </p:nvSpPr>
          <p:spPr>
            <a:xfrm>
              <a:off x="2609575" y="3927425"/>
              <a:ext cx="18775" cy="17950"/>
            </a:xfrm>
            <a:custGeom>
              <a:avLst/>
              <a:gdLst/>
              <a:ahLst/>
              <a:cxnLst/>
              <a:rect l="l" t="t" r="r" b="b"/>
              <a:pathLst>
                <a:path w="751" h="718" extrusionOk="0">
                  <a:moveTo>
                    <a:pt x="359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55"/>
                    <a:pt x="164" y="718"/>
                    <a:pt x="359" y="718"/>
                  </a:cubicBezTo>
                  <a:cubicBezTo>
                    <a:pt x="588" y="718"/>
                    <a:pt x="751" y="555"/>
                    <a:pt x="751" y="359"/>
                  </a:cubicBezTo>
                  <a:cubicBezTo>
                    <a:pt x="751" y="163"/>
                    <a:pt x="588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2" name="Google Shape;9372;p18"/>
            <p:cNvSpPr/>
            <p:nvPr/>
          </p:nvSpPr>
          <p:spPr>
            <a:xfrm>
              <a:off x="2523950" y="3826200"/>
              <a:ext cx="18775" cy="18075"/>
            </a:xfrm>
            <a:custGeom>
              <a:avLst/>
              <a:gdLst/>
              <a:ahLst/>
              <a:cxnLst/>
              <a:rect l="l" t="t" r="r" b="b"/>
              <a:pathLst>
                <a:path w="751" h="723" extrusionOk="0">
                  <a:moveTo>
                    <a:pt x="403" y="1"/>
                  </a:moveTo>
                  <a:cubicBezTo>
                    <a:pt x="388" y="1"/>
                    <a:pt x="374" y="2"/>
                    <a:pt x="359" y="4"/>
                  </a:cubicBezTo>
                  <a:cubicBezTo>
                    <a:pt x="164" y="4"/>
                    <a:pt x="0" y="168"/>
                    <a:pt x="0" y="363"/>
                  </a:cubicBezTo>
                  <a:cubicBezTo>
                    <a:pt x="0" y="592"/>
                    <a:pt x="164" y="722"/>
                    <a:pt x="359" y="722"/>
                  </a:cubicBezTo>
                  <a:cubicBezTo>
                    <a:pt x="555" y="722"/>
                    <a:pt x="751" y="592"/>
                    <a:pt x="751" y="363"/>
                  </a:cubicBezTo>
                  <a:cubicBezTo>
                    <a:pt x="751" y="182"/>
                    <a:pt x="583" y="1"/>
                    <a:pt x="40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3" name="Google Shape;9373;p18"/>
            <p:cNvSpPr/>
            <p:nvPr/>
          </p:nvSpPr>
          <p:spPr>
            <a:xfrm>
              <a:off x="2445650" y="3717025"/>
              <a:ext cx="20425" cy="20400"/>
            </a:xfrm>
            <a:custGeom>
              <a:avLst/>
              <a:gdLst/>
              <a:ahLst/>
              <a:cxnLst/>
              <a:rect l="l" t="t" r="r" b="b"/>
              <a:pathLst>
                <a:path w="817" h="816" extrusionOk="0">
                  <a:moveTo>
                    <a:pt x="392" y="0"/>
                  </a:moveTo>
                  <a:cubicBezTo>
                    <a:pt x="164" y="0"/>
                    <a:pt x="1" y="196"/>
                    <a:pt x="1" y="424"/>
                  </a:cubicBezTo>
                  <a:cubicBezTo>
                    <a:pt x="1" y="653"/>
                    <a:pt x="164" y="816"/>
                    <a:pt x="392" y="816"/>
                  </a:cubicBezTo>
                  <a:cubicBezTo>
                    <a:pt x="621" y="816"/>
                    <a:pt x="816" y="653"/>
                    <a:pt x="816" y="424"/>
                  </a:cubicBezTo>
                  <a:cubicBezTo>
                    <a:pt x="816" y="196"/>
                    <a:pt x="621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4" name="Google Shape;9374;p18"/>
            <p:cNvSpPr/>
            <p:nvPr/>
          </p:nvSpPr>
          <p:spPr>
            <a:xfrm>
              <a:off x="2377975" y="3602850"/>
              <a:ext cx="20425" cy="20425"/>
            </a:xfrm>
            <a:custGeom>
              <a:avLst/>
              <a:gdLst/>
              <a:ahLst/>
              <a:cxnLst/>
              <a:rect l="l" t="t" r="r" b="b"/>
              <a:pathLst>
                <a:path w="817" h="817" extrusionOk="0">
                  <a:moveTo>
                    <a:pt x="425" y="1"/>
                  </a:moveTo>
                  <a:cubicBezTo>
                    <a:pt x="229" y="1"/>
                    <a:pt x="1" y="164"/>
                    <a:pt x="1" y="425"/>
                  </a:cubicBezTo>
                  <a:cubicBezTo>
                    <a:pt x="1" y="620"/>
                    <a:pt x="164" y="816"/>
                    <a:pt x="425" y="816"/>
                  </a:cubicBezTo>
                  <a:cubicBezTo>
                    <a:pt x="620" y="816"/>
                    <a:pt x="816" y="653"/>
                    <a:pt x="816" y="425"/>
                  </a:cubicBezTo>
                  <a:cubicBezTo>
                    <a:pt x="816" y="164"/>
                    <a:pt x="620" y="1"/>
                    <a:pt x="42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5" name="Google Shape;9375;p18"/>
            <p:cNvSpPr/>
            <p:nvPr/>
          </p:nvSpPr>
          <p:spPr>
            <a:xfrm>
              <a:off x="2318450" y="3482975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24" y="0"/>
                  </a:moveTo>
                  <a:cubicBezTo>
                    <a:pt x="196" y="0"/>
                    <a:pt x="0" y="196"/>
                    <a:pt x="0" y="425"/>
                  </a:cubicBezTo>
                  <a:cubicBezTo>
                    <a:pt x="0" y="685"/>
                    <a:pt x="196" y="881"/>
                    <a:pt x="424" y="881"/>
                  </a:cubicBezTo>
                  <a:cubicBezTo>
                    <a:pt x="685" y="881"/>
                    <a:pt x="881" y="685"/>
                    <a:pt x="881" y="425"/>
                  </a:cubicBezTo>
                  <a:cubicBezTo>
                    <a:pt x="881" y="196"/>
                    <a:pt x="685" y="0"/>
                    <a:pt x="42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6" name="Google Shape;9376;p18"/>
            <p:cNvSpPr/>
            <p:nvPr/>
          </p:nvSpPr>
          <p:spPr>
            <a:xfrm>
              <a:off x="2269525" y="3359025"/>
              <a:ext cx="22025" cy="22850"/>
            </a:xfrm>
            <a:custGeom>
              <a:avLst/>
              <a:gdLst/>
              <a:ahLst/>
              <a:cxnLst/>
              <a:rect l="l" t="t" r="r" b="b"/>
              <a:pathLst>
                <a:path w="881" h="914" extrusionOk="0">
                  <a:moveTo>
                    <a:pt x="424" y="0"/>
                  </a:moveTo>
                  <a:cubicBezTo>
                    <a:pt x="196" y="0"/>
                    <a:pt x="0" y="229"/>
                    <a:pt x="0" y="457"/>
                  </a:cubicBezTo>
                  <a:cubicBezTo>
                    <a:pt x="0" y="718"/>
                    <a:pt x="196" y="914"/>
                    <a:pt x="424" y="914"/>
                  </a:cubicBezTo>
                  <a:cubicBezTo>
                    <a:pt x="685" y="914"/>
                    <a:pt x="881" y="718"/>
                    <a:pt x="881" y="457"/>
                  </a:cubicBezTo>
                  <a:cubicBezTo>
                    <a:pt x="881" y="229"/>
                    <a:pt x="685" y="0"/>
                    <a:pt x="42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7" name="Google Shape;9377;p18"/>
            <p:cNvSpPr/>
            <p:nvPr/>
          </p:nvSpPr>
          <p:spPr>
            <a:xfrm>
              <a:off x="2230375" y="3230975"/>
              <a:ext cx="24475" cy="24500"/>
            </a:xfrm>
            <a:custGeom>
              <a:avLst/>
              <a:gdLst/>
              <a:ahLst/>
              <a:cxnLst/>
              <a:rect l="l" t="t" r="r" b="b"/>
              <a:pathLst>
                <a:path w="979" h="980" extrusionOk="0">
                  <a:moveTo>
                    <a:pt x="490" y="1"/>
                  </a:moveTo>
                  <a:cubicBezTo>
                    <a:pt x="229" y="1"/>
                    <a:pt x="0" y="229"/>
                    <a:pt x="0" y="490"/>
                  </a:cubicBezTo>
                  <a:cubicBezTo>
                    <a:pt x="0" y="751"/>
                    <a:pt x="229" y="979"/>
                    <a:pt x="490" y="979"/>
                  </a:cubicBezTo>
                  <a:cubicBezTo>
                    <a:pt x="751" y="979"/>
                    <a:pt x="979" y="751"/>
                    <a:pt x="979" y="490"/>
                  </a:cubicBezTo>
                  <a:cubicBezTo>
                    <a:pt x="979" y="229"/>
                    <a:pt x="751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8" name="Google Shape;9378;p18"/>
            <p:cNvSpPr/>
            <p:nvPr/>
          </p:nvSpPr>
          <p:spPr>
            <a:xfrm>
              <a:off x="2204275" y="3100500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229" y="1"/>
                    <a:pt x="0" y="196"/>
                    <a:pt x="0" y="490"/>
                  </a:cubicBezTo>
                  <a:cubicBezTo>
                    <a:pt x="0" y="718"/>
                    <a:pt x="196" y="979"/>
                    <a:pt x="490" y="979"/>
                  </a:cubicBezTo>
                  <a:cubicBezTo>
                    <a:pt x="718" y="979"/>
                    <a:pt x="979" y="784"/>
                    <a:pt x="979" y="490"/>
                  </a:cubicBezTo>
                  <a:cubicBezTo>
                    <a:pt x="979" y="229"/>
                    <a:pt x="718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9" name="Google Shape;9379;p18"/>
            <p:cNvSpPr/>
            <p:nvPr/>
          </p:nvSpPr>
          <p:spPr>
            <a:xfrm>
              <a:off x="2185525" y="2968400"/>
              <a:ext cx="26925" cy="26125"/>
            </a:xfrm>
            <a:custGeom>
              <a:avLst/>
              <a:gdLst/>
              <a:ahLst/>
              <a:cxnLst/>
              <a:rect l="l" t="t" r="r" b="b"/>
              <a:pathLst>
                <a:path w="1077" h="1045" extrusionOk="0">
                  <a:moveTo>
                    <a:pt x="522" y="0"/>
                  </a:moveTo>
                  <a:cubicBezTo>
                    <a:pt x="261" y="0"/>
                    <a:pt x="0" y="229"/>
                    <a:pt x="0" y="522"/>
                  </a:cubicBezTo>
                  <a:cubicBezTo>
                    <a:pt x="0" y="816"/>
                    <a:pt x="261" y="1044"/>
                    <a:pt x="522" y="1044"/>
                  </a:cubicBezTo>
                  <a:cubicBezTo>
                    <a:pt x="816" y="1044"/>
                    <a:pt x="1077" y="816"/>
                    <a:pt x="1077" y="522"/>
                  </a:cubicBezTo>
                  <a:cubicBezTo>
                    <a:pt x="1077" y="229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0" name="Google Shape;9380;p18"/>
            <p:cNvSpPr/>
            <p:nvPr/>
          </p:nvSpPr>
          <p:spPr>
            <a:xfrm>
              <a:off x="2180625" y="2835475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2" y="0"/>
                  </a:moveTo>
                  <a:cubicBezTo>
                    <a:pt x="229" y="0"/>
                    <a:pt x="1" y="261"/>
                    <a:pt x="1" y="522"/>
                  </a:cubicBezTo>
                  <a:cubicBezTo>
                    <a:pt x="1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22"/>
                  </a:cubicBezTo>
                  <a:cubicBezTo>
                    <a:pt x="1044" y="261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1" name="Google Shape;9381;p18"/>
            <p:cNvSpPr/>
            <p:nvPr/>
          </p:nvSpPr>
          <p:spPr>
            <a:xfrm>
              <a:off x="2184700" y="27017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62"/>
                    <a:pt x="1" y="588"/>
                  </a:cubicBezTo>
                  <a:cubicBezTo>
                    <a:pt x="1" y="914"/>
                    <a:pt x="229" y="1142"/>
                    <a:pt x="555" y="1142"/>
                  </a:cubicBezTo>
                  <a:cubicBezTo>
                    <a:pt x="881" y="1142"/>
                    <a:pt x="1142" y="914"/>
                    <a:pt x="1142" y="588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2" name="Google Shape;9382;p18"/>
            <p:cNvSpPr/>
            <p:nvPr/>
          </p:nvSpPr>
          <p:spPr>
            <a:xfrm>
              <a:off x="2201825" y="2569625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88" y="0"/>
                  </a:moveTo>
                  <a:cubicBezTo>
                    <a:pt x="229" y="0"/>
                    <a:pt x="1" y="229"/>
                    <a:pt x="1" y="555"/>
                  </a:cubicBezTo>
                  <a:cubicBezTo>
                    <a:pt x="1" y="881"/>
                    <a:pt x="262" y="1142"/>
                    <a:pt x="588" y="1142"/>
                  </a:cubicBezTo>
                  <a:cubicBezTo>
                    <a:pt x="914" y="1142"/>
                    <a:pt x="1142" y="881"/>
                    <a:pt x="1142" y="555"/>
                  </a:cubicBezTo>
                  <a:cubicBezTo>
                    <a:pt x="1142" y="229"/>
                    <a:pt x="849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3" name="Google Shape;9383;p18"/>
            <p:cNvSpPr/>
            <p:nvPr/>
          </p:nvSpPr>
          <p:spPr>
            <a:xfrm>
              <a:off x="2227100" y="2439150"/>
              <a:ext cx="31025" cy="30175"/>
            </a:xfrm>
            <a:custGeom>
              <a:avLst/>
              <a:gdLst/>
              <a:ahLst/>
              <a:cxnLst/>
              <a:rect l="l" t="t" r="r" b="b"/>
              <a:pathLst>
                <a:path w="1241" h="1207" extrusionOk="0">
                  <a:moveTo>
                    <a:pt x="621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07"/>
                    <a:pt x="621" y="1207"/>
                  </a:cubicBezTo>
                  <a:cubicBezTo>
                    <a:pt x="947" y="1207"/>
                    <a:pt x="1240" y="946"/>
                    <a:pt x="1240" y="620"/>
                  </a:cubicBezTo>
                  <a:cubicBezTo>
                    <a:pt x="1240" y="294"/>
                    <a:pt x="947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4" name="Google Shape;9384;p18"/>
            <p:cNvSpPr/>
            <p:nvPr/>
          </p:nvSpPr>
          <p:spPr>
            <a:xfrm>
              <a:off x="2265425" y="2311925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588" y="0"/>
                  </a:moveTo>
                  <a:cubicBezTo>
                    <a:pt x="262" y="0"/>
                    <a:pt x="1" y="261"/>
                    <a:pt x="1" y="587"/>
                  </a:cubicBezTo>
                  <a:cubicBezTo>
                    <a:pt x="1" y="914"/>
                    <a:pt x="262" y="1207"/>
                    <a:pt x="588" y="1207"/>
                  </a:cubicBezTo>
                  <a:cubicBezTo>
                    <a:pt x="914" y="1207"/>
                    <a:pt x="1208" y="914"/>
                    <a:pt x="1208" y="587"/>
                  </a:cubicBezTo>
                  <a:cubicBezTo>
                    <a:pt x="1208" y="229"/>
                    <a:pt x="980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5" name="Google Shape;9385;p18"/>
            <p:cNvSpPr/>
            <p:nvPr/>
          </p:nvSpPr>
          <p:spPr>
            <a:xfrm>
              <a:off x="2311925" y="21871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6" name="Google Shape;9386;p18"/>
            <p:cNvSpPr/>
            <p:nvPr/>
          </p:nvSpPr>
          <p:spPr>
            <a:xfrm>
              <a:off x="2371450" y="2068025"/>
              <a:ext cx="32650" cy="32700"/>
            </a:xfrm>
            <a:custGeom>
              <a:avLst/>
              <a:gdLst/>
              <a:ahLst/>
              <a:cxnLst/>
              <a:rect l="l" t="t" r="r" b="b"/>
              <a:pathLst>
                <a:path w="1306" h="1308" extrusionOk="0">
                  <a:moveTo>
                    <a:pt x="703" y="1"/>
                  </a:moveTo>
                  <a:cubicBezTo>
                    <a:pt x="686" y="1"/>
                    <a:pt x="670" y="1"/>
                    <a:pt x="653" y="3"/>
                  </a:cubicBezTo>
                  <a:cubicBezTo>
                    <a:pt x="262" y="3"/>
                    <a:pt x="1" y="297"/>
                    <a:pt x="1" y="655"/>
                  </a:cubicBezTo>
                  <a:cubicBezTo>
                    <a:pt x="1" y="1014"/>
                    <a:pt x="262" y="1308"/>
                    <a:pt x="653" y="1308"/>
                  </a:cubicBezTo>
                  <a:cubicBezTo>
                    <a:pt x="1012" y="1308"/>
                    <a:pt x="1305" y="1014"/>
                    <a:pt x="1305" y="655"/>
                  </a:cubicBezTo>
                  <a:cubicBezTo>
                    <a:pt x="1305" y="313"/>
                    <a:pt x="1038" y="1"/>
                    <a:pt x="70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7" name="Google Shape;9387;p18"/>
            <p:cNvSpPr/>
            <p:nvPr/>
          </p:nvSpPr>
          <p:spPr>
            <a:xfrm>
              <a:off x="2438325" y="1953100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685" y="1"/>
                  </a:moveTo>
                  <a:cubicBezTo>
                    <a:pt x="327" y="1"/>
                    <a:pt x="0" y="327"/>
                    <a:pt x="0" y="686"/>
                  </a:cubicBezTo>
                  <a:cubicBezTo>
                    <a:pt x="0" y="1044"/>
                    <a:pt x="327" y="1371"/>
                    <a:pt x="685" y="1371"/>
                  </a:cubicBezTo>
                  <a:cubicBezTo>
                    <a:pt x="1077" y="1371"/>
                    <a:pt x="1403" y="1044"/>
                    <a:pt x="1403" y="686"/>
                  </a:cubicBezTo>
                  <a:cubicBezTo>
                    <a:pt x="1403" y="327"/>
                    <a:pt x="1077" y="1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8" name="Google Shape;9388;p18"/>
            <p:cNvSpPr/>
            <p:nvPr/>
          </p:nvSpPr>
          <p:spPr>
            <a:xfrm>
              <a:off x="2515800" y="1844650"/>
              <a:ext cx="35075" cy="35075"/>
            </a:xfrm>
            <a:custGeom>
              <a:avLst/>
              <a:gdLst/>
              <a:ahLst/>
              <a:cxnLst/>
              <a:rect l="l" t="t" r="r" b="b"/>
              <a:pathLst>
                <a:path w="1403" h="1403" extrusionOk="0">
                  <a:moveTo>
                    <a:pt x="685" y="0"/>
                  </a:moveTo>
                  <a:cubicBezTo>
                    <a:pt x="326" y="0"/>
                    <a:pt x="0" y="294"/>
                    <a:pt x="0" y="685"/>
                  </a:cubicBezTo>
                  <a:cubicBezTo>
                    <a:pt x="0" y="1044"/>
                    <a:pt x="294" y="1403"/>
                    <a:pt x="685" y="1403"/>
                  </a:cubicBezTo>
                  <a:cubicBezTo>
                    <a:pt x="1077" y="1403"/>
                    <a:pt x="1403" y="1109"/>
                    <a:pt x="1403" y="685"/>
                  </a:cubicBezTo>
                  <a:cubicBezTo>
                    <a:pt x="1403" y="294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9" name="Google Shape;9389;p18"/>
            <p:cNvSpPr/>
            <p:nvPr/>
          </p:nvSpPr>
          <p:spPr>
            <a:xfrm>
              <a:off x="2600600" y="17427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7" y="1"/>
                    <a:pt x="1" y="327"/>
                    <a:pt x="1" y="751"/>
                  </a:cubicBezTo>
                  <a:cubicBezTo>
                    <a:pt x="1" y="1142"/>
                    <a:pt x="327" y="1469"/>
                    <a:pt x="718" y="1469"/>
                  </a:cubicBezTo>
                  <a:cubicBezTo>
                    <a:pt x="1142" y="1469"/>
                    <a:pt x="1469" y="1142"/>
                    <a:pt x="1469" y="751"/>
                  </a:cubicBezTo>
                  <a:cubicBezTo>
                    <a:pt x="1469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0" name="Google Shape;9390;p18"/>
            <p:cNvSpPr/>
            <p:nvPr/>
          </p:nvSpPr>
          <p:spPr>
            <a:xfrm>
              <a:off x="2694400" y="1648100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18" y="1"/>
                  </a:moveTo>
                  <a:cubicBezTo>
                    <a:pt x="326" y="1"/>
                    <a:pt x="0" y="327"/>
                    <a:pt x="0" y="718"/>
                  </a:cubicBezTo>
                  <a:cubicBezTo>
                    <a:pt x="0" y="1142"/>
                    <a:pt x="326" y="1469"/>
                    <a:pt x="718" y="1469"/>
                  </a:cubicBezTo>
                  <a:cubicBezTo>
                    <a:pt x="1142" y="1469"/>
                    <a:pt x="1468" y="1142"/>
                    <a:pt x="1468" y="718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1" name="Google Shape;9391;p18"/>
            <p:cNvSpPr/>
            <p:nvPr/>
          </p:nvSpPr>
          <p:spPr>
            <a:xfrm>
              <a:off x="2793875" y="1560850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0"/>
                  </a:moveTo>
                  <a:cubicBezTo>
                    <a:pt x="327" y="0"/>
                    <a:pt x="1" y="392"/>
                    <a:pt x="1" y="783"/>
                  </a:cubicBezTo>
                  <a:cubicBezTo>
                    <a:pt x="1" y="1240"/>
                    <a:pt x="359" y="1566"/>
                    <a:pt x="784" y="1566"/>
                  </a:cubicBezTo>
                  <a:cubicBezTo>
                    <a:pt x="1240" y="1566"/>
                    <a:pt x="1566" y="1207"/>
                    <a:pt x="1566" y="783"/>
                  </a:cubicBezTo>
                  <a:cubicBezTo>
                    <a:pt x="1566" y="392"/>
                    <a:pt x="1240" y="33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2" name="Google Shape;9392;p18"/>
            <p:cNvSpPr/>
            <p:nvPr/>
          </p:nvSpPr>
          <p:spPr>
            <a:xfrm>
              <a:off x="2903150" y="1483375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1"/>
                  </a:moveTo>
                  <a:cubicBezTo>
                    <a:pt x="360" y="1"/>
                    <a:pt x="1" y="359"/>
                    <a:pt x="1" y="783"/>
                  </a:cubicBezTo>
                  <a:cubicBezTo>
                    <a:pt x="1" y="1207"/>
                    <a:pt x="327" y="1566"/>
                    <a:pt x="784" y="1566"/>
                  </a:cubicBezTo>
                  <a:cubicBezTo>
                    <a:pt x="1175" y="1566"/>
                    <a:pt x="1566" y="1240"/>
                    <a:pt x="1566" y="783"/>
                  </a:cubicBezTo>
                  <a:cubicBezTo>
                    <a:pt x="1566" y="359"/>
                    <a:pt x="1175" y="33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3" name="Google Shape;9393;p18"/>
            <p:cNvSpPr/>
            <p:nvPr/>
          </p:nvSpPr>
          <p:spPr>
            <a:xfrm>
              <a:off x="3015700" y="14148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0" y="359"/>
                    <a:pt x="0" y="816"/>
                  </a:cubicBezTo>
                  <a:cubicBezTo>
                    <a:pt x="0" y="1240"/>
                    <a:pt x="359" y="1631"/>
                    <a:pt x="816" y="1631"/>
                  </a:cubicBezTo>
                  <a:cubicBezTo>
                    <a:pt x="1240" y="1631"/>
                    <a:pt x="1631" y="1240"/>
                    <a:pt x="1631" y="816"/>
                  </a:cubicBezTo>
                  <a:cubicBezTo>
                    <a:pt x="1631" y="359"/>
                    <a:pt x="1240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4" name="Google Shape;9394;p18"/>
            <p:cNvSpPr/>
            <p:nvPr/>
          </p:nvSpPr>
          <p:spPr>
            <a:xfrm>
              <a:off x="3133950" y="1355350"/>
              <a:ext cx="42425" cy="43250"/>
            </a:xfrm>
            <a:custGeom>
              <a:avLst/>
              <a:gdLst/>
              <a:ahLst/>
              <a:cxnLst/>
              <a:rect l="l" t="t" r="r" b="b"/>
              <a:pathLst>
                <a:path w="1697" h="1730" extrusionOk="0">
                  <a:moveTo>
                    <a:pt x="848" y="0"/>
                  </a:moveTo>
                  <a:cubicBezTo>
                    <a:pt x="359" y="0"/>
                    <a:pt x="0" y="424"/>
                    <a:pt x="0" y="848"/>
                  </a:cubicBezTo>
                  <a:cubicBezTo>
                    <a:pt x="0" y="1338"/>
                    <a:pt x="392" y="1729"/>
                    <a:pt x="848" y="1729"/>
                  </a:cubicBezTo>
                  <a:cubicBezTo>
                    <a:pt x="1338" y="1729"/>
                    <a:pt x="1696" y="1305"/>
                    <a:pt x="1696" y="848"/>
                  </a:cubicBezTo>
                  <a:cubicBezTo>
                    <a:pt x="1696" y="359"/>
                    <a:pt x="1305" y="0"/>
                    <a:pt x="84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5" name="Google Shape;9395;p18"/>
            <p:cNvSpPr/>
            <p:nvPr/>
          </p:nvSpPr>
          <p:spPr>
            <a:xfrm>
              <a:off x="3257900" y="1306425"/>
              <a:ext cx="43250" cy="43225"/>
            </a:xfrm>
            <a:custGeom>
              <a:avLst/>
              <a:gdLst/>
              <a:ahLst/>
              <a:cxnLst/>
              <a:rect l="l" t="t" r="r" b="b"/>
              <a:pathLst>
                <a:path w="1730" h="1729" extrusionOk="0">
                  <a:moveTo>
                    <a:pt x="848" y="0"/>
                  </a:moveTo>
                  <a:cubicBezTo>
                    <a:pt x="424" y="0"/>
                    <a:pt x="0" y="424"/>
                    <a:pt x="0" y="848"/>
                  </a:cubicBezTo>
                  <a:cubicBezTo>
                    <a:pt x="0" y="1305"/>
                    <a:pt x="359" y="1729"/>
                    <a:pt x="848" y="1729"/>
                  </a:cubicBezTo>
                  <a:cubicBezTo>
                    <a:pt x="1305" y="1729"/>
                    <a:pt x="1729" y="1337"/>
                    <a:pt x="1729" y="848"/>
                  </a:cubicBezTo>
                  <a:cubicBezTo>
                    <a:pt x="1729" y="424"/>
                    <a:pt x="1305" y="0"/>
                    <a:pt x="84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6" name="Google Shape;9396;p18"/>
            <p:cNvSpPr/>
            <p:nvPr/>
          </p:nvSpPr>
          <p:spPr>
            <a:xfrm>
              <a:off x="3383475" y="126807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2" y="1"/>
                  </a:moveTo>
                  <a:cubicBezTo>
                    <a:pt x="392" y="1"/>
                    <a:pt x="1" y="392"/>
                    <a:pt x="1" y="882"/>
                  </a:cubicBezTo>
                  <a:cubicBezTo>
                    <a:pt x="1" y="1371"/>
                    <a:pt x="392" y="1795"/>
                    <a:pt x="882" y="1795"/>
                  </a:cubicBezTo>
                  <a:cubicBezTo>
                    <a:pt x="1371" y="1795"/>
                    <a:pt x="1795" y="1371"/>
                    <a:pt x="1795" y="882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7" name="Google Shape;9397;p18"/>
            <p:cNvSpPr/>
            <p:nvPr/>
          </p:nvSpPr>
          <p:spPr>
            <a:xfrm>
              <a:off x="3513950" y="1240350"/>
              <a:ext cx="44900" cy="44875"/>
            </a:xfrm>
            <a:custGeom>
              <a:avLst/>
              <a:gdLst/>
              <a:ahLst/>
              <a:cxnLst/>
              <a:rect l="l" t="t" r="r" b="b"/>
              <a:pathLst>
                <a:path w="1796" h="1795" extrusionOk="0">
                  <a:moveTo>
                    <a:pt x="882" y="1"/>
                  </a:moveTo>
                  <a:cubicBezTo>
                    <a:pt x="392" y="1"/>
                    <a:pt x="1" y="392"/>
                    <a:pt x="1" y="882"/>
                  </a:cubicBezTo>
                  <a:cubicBezTo>
                    <a:pt x="1" y="1371"/>
                    <a:pt x="392" y="1795"/>
                    <a:pt x="882" y="1795"/>
                  </a:cubicBezTo>
                  <a:cubicBezTo>
                    <a:pt x="1371" y="1795"/>
                    <a:pt x="1795" y="1371"/>
                    <a:pt x="1795" y="882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8" name="Google Shape;9398;p18"/>
            <p:cNvSpPr/>
            <p:nvPr/>
          </p:nvSpPr>
          <p:spPr>
            <a:xfrm>
              <a:off x="3645250" y="12240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0"/>
                  </a:moveTo>
                  <a:cubicBezTo>
                    <a:pt x="425" y="0"/>
                    <a:pt x="1" y="392"/>
                    <a:pt x="1" y="881"/>
                  </a:cubicBezTo>
                  <a:cubicBezTo>
                    <a:pt x="1" y="1370"/>
                    <a:pt x="425" y="1795"/>
                    <a:pt x="914" y="1795"/>
                  </a:cubicBezTo>
                  <a:cubicBezTo>
                    <a:pt x="1403" y="1795"/>
                    <a:pt x="1795" y="1370"/>
                    <a:pt x="1795" y="881"/>
                  </a:cubicBezTo>
                  <a:cubicBezTo>
                    <a:pt x="1795" y="392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9" name="Google Shape;9399;p18"/>
            <p:cNvSpPr/>
            <p:nvPr/>
          </p:nvSpPr>
          <p:spPr>
            <a:xfrm>
              <a:off x="3778175" y="12191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2" y="1"/>
                  </a:moveTo>
                  <a:cubicBezTo>
                    <a:pt x="392" y="1"/>
                    <a:pt x="1" y="392"/>
                    <a:pt x="1" y="881"/>
                  </a:cubicBezTo>
                  <a:cubicBezTo>
                    <a:pt x="1" y="1371"/>
                    <a:pt x="392" y="1795"/>
                    <a:pt x="882" y="1795"/>
                  </a:cubicBezTo>
                  <a:cubicBezTo>
                    <a:pt x="1371" y="1795"/>
                    <a:pt x="1795" y="1371"/>
                    <a:pt x="1795" y="881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0" name="Google Shape;9400;p18"/>
            <p:cNvSpPr/>
            <p:nvPr/>
          </p:nvSpPr>
          <p:spPr>
            <a:xfrm>
              <a:off x="3911100" y="1224875"/>
              <a:ext cx="43250" cy="43225"/>
            </a:xfrm>
            <a:custGeom>
              <a:avLst/>
              <a:gdLst/>
              <a:ahLst/>
              <a:cxnLst/>
              <a:rect l="l" t="t" r="r" b="b"/>
              <a:pathLst>
                <a:path w="1730" h="1729" extrusionOk="0">
                  <a:moveTo>
                    <a:pt x="882" y="0"/>
                  </a:moveTo>
                  <a:cubicBezTo>
                    <a:pt x="360" y="0"/>
                    <a:pt x="1" y="359"/>
                    <a:pt x="1" y="848"/>
                  </a:cubicBezTo>
                  <a:cubicBezTo>
                    <a:pt x="1" y="1337"/>
                    <a:pt x="392" y="1729"/>
                    <a:pt x="882" y="1729"/>
                  </a:cubicBezTo>
                  <a:cubicBezTo>
                    <a:pt x="1371" y="1729"/>
                    <a:pt x="1730" y="1337"/>
                    <a:pt x="1730" y="848"/>
                  </a:cubicBezTo>
                  <a:cubicBezTo>
                    <a:pt x="1730" y="424"/>
                    <a:pt x="1371" y="0"/>
                    <a:pt x="88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1" name="Google Shape;9401;p18"/>
            <p:cNvSpPr/>
            <p:nvPr/>
          </p:nvSpPr>
          <p:spPr>
            <a:xfrm>
              <a:off x="4044850" y="12420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1" y="391"/>
                    <a:pt x="1" y="816"/>
                  </a:cubicBezTo>
                  <a:cubicBezTo>
                    <a:pt x="1" y="1272"/>
                    <a:pt x="359" y="1631"/>
                    <a:pt x="816" y="1631"/>
                  </a:cubicBezTo>
                  <a:cubicBezTo>
                    <a:pt x="1273" y="1631"/>
                    <a:pt x="1632" y="1272"/>
                    <a:pt x="1632" y="816"/>
                  </a:cubicBezTo>
                  <a:cubicBezTo>
                    <a:pt x="1632" y="391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2" name="Google Shape;9402;p18"/>
            <p:cNvSpPr/>
            <p:nvPr/>
          </p:nvSpPr>
          <p:spPr>
            <a:xfrm>
              <a:off x="4175325" y="1270525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1"/>
                  </a:moveTo>
                  <a:cubicBezTo>
                    <a:pt x="327" y="1"/>
                    <a:pt x="1" y="392"/>
                    <a:pt x="1" y="784"/>
                  </a:cubicBezTo>
                  <a:cubicBezTo>
                    <a:pt x="1" y="1240"/>
                    <a:pt x="360" y="1567"/>
                    <a:pt x="784" y="1567"/>
                  </a:cubicBezTo>
                  <a:cubicBezTo>
                    <a:pt x="1240" y="1567"/>
                    <a:pt x="1566" y="1208"/>
                    <a:pt x="1566" y="784"/>
                  </a:cubicBezTo>
                  <a:cubicBezTo>
                    <a:pt x="1566" y="327"/>
                    <a:pt x="1240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3" name="Google Shape;9403;p18"/>
            <p:cNvSpPr/>
            <p:nvPr/>
          </p:nvSpPr>
          <p:spPr>
            <a:xfrm>
              <a:off x="4305000" y="1310500"/>
              <a:ext cx="34275" cy="35075"/>
            </a:xfrm>
            <a:custGeom>
              <a:avLst/>
              <a:gdLst/>
              <a:ahLst/>
              <a:cxnLst/>
              <a:rect l="l" t="t" r="r" b="b"/>
              <a:pathLst>
                <a:path w="1371" h="1403" extrusionOk="0">
                  <a:moveTo>
                    <a:pt x="685" y="0"/>
                  </a:moveTo>
                  <a:cubicBezTo>
                    <a:pt x="326" y="0"/>
                    <a:pt x="0" y="294"/>
                    <a:pt x="0" y="685"/>
                  </a:cubicBezTo>
                  <a:cubicBezTo>
                    <a:pt x="0" y="1077"/>
                    <a:pt x="294" y="1403"/>
                    <a:pt x="685" y="1403"/>
                  </a:cubicBezTo>
                  <a:cubicBezTo>
                    <a:pt x="1044" y="1403"/>
                    <a:pt x="1370" y="1109"/>
                    <a:pt x="1370" y="685"/>
                  </a:cubicBezTo>
                  <a:cubicBezTo>
                    <a:pt x="1370" y="326"/>
                    <a:pt x="1109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4" name="Google Shape;9404;p18"/>
            <p:cNvSpPr/>
            <p:nvPr/>
          </p:nvSpPr>
          <p:spPr>
            <a:xfrm>
              <a:off x="4428950" y="1359425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44" y="1305"/>
                    <a:pt x="1305" y="1012"/>
                    <a:pt x="1305" y="653"/>
                  </a:cubicBezTo>
                  <a:cubicBezTo>
                    <a:pt x="1305" y="327"/>
                    <a:pt x="104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5" name="Google Shape;9405;p18"/>
            <p:cNvSpPr/>
            <p:nvPr/>
          </p:nvSpPr>
          <p:spPr>
            <a:xfrm>
              <a:off x="4551275" y="14205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88" y="1"/>
                  </a:moveTo>
                  <a:cubicBezTo>
                    <a:pt x="261" y="1"/>
                    <a:pt x="0" y="262"/>
                    <a:pt x="0" y="588"/>
                  </a:cubicBezTo>
                  <a:cubicBezTo>
                    <a:pt x="0" y="914"/>
                    <a:pt x="261" y="1142"/>
                    <a:pt x="588" y="1142"/>
                  </a:cubicBezTo>
                  <a:cubicBezTo>
                    <a:pt x="914" y="1142"/>
                    <a:pt x="1142" y="914"/>
                    <a:pt x="1142" y="588"/>
                  </a:cubicBezTo>
                  <a:cubicBezTo>
                    <a:pt x="1142" y="262"/>
                    <a:pt x="881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6" name="Google Shape;9406;p18"/>
            <p:cNvSpPr/>
            <p:nvPr/>
          </p:nvSpPr>
          <p:spPr>
            <a:xfrm>
              <a:off x="4667075" y="1489825"/>
              <a:ext cx="26125" cy="27000"/>
            </a:xfrm>
            <a:custGeom>
              <a:avLst/>
              <a:gdLst/>
              <a:ahLst/>
              <a:cxnLst/>
              <a:rect l="l" t="t" r="r" b="b"/>
              <a:pathLst>
                <a:path w="1045" h="1080" extrusionOk="0">
                  <a:moveTo>
                    <a:pt x="578" y="0"/>
                  </a:moveTo>
                  <a:cubicBezTo>
                    <a:pt x="560" y="0"/>
                    <a:pt x="541" y="1"/>
                    <a:pt x="522" y="3"/>
                  </a:cubicBezTo>
                  <a:cubicBezTo>
                    <a:pt x="229" y="3"/>
                    <a:pt x="0" y="264"/>
                    <a:pt x="0" y="525"/>
                  </a:cubicBezTo>
                  <a:cubicBezTo>
                    <a:pt x="0" y="819"/>
                    <a:pt x="229" y="1080"/>
                    <a:pt x="522" y="1080"/>
                  </a:cubicBezTo>
                  <a:cubicBezTo>
                    <a:pt x="816" y="1080"/>
                    <a:pt x="1044" y="819"/>
                    <a:pt x="1044" y="525"/>
                  </a:cubicBezTo>
                  <a:cubicBezTo>
                    <a:pt x="1044" y="220"/>
                    <a:pt x="844" y="0"/>
                    <a:pt x="57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7" name="Google Shape;9407;p18"/>
            <p:cNvSpPr/>
            <p:nvPr/>
          </p:nvSpPr>
          <p:spPr>
            <a:xfrm>
              <a:off x="4773900" y="1566550"/>
              <a:ext cx="26125" cy="26125"/>
            </a:xfrm>
            <a:custGeom>
              <a:avLst/>
              <a:gdLst/>
              <a:ahLst/>
              <a:cxnLst/>
              <a:rect l="l" t="t" r="r" b="b"/>
              <a:pathLst>
                <a:path w="1045" h="1045" extrusionOk="0">
                  <a:moveTo>
                    <a:pt x="523" y="1"/>
                  </a:moveTo>
                  <a:cubicBezTo>
                    <a:pt x="229" y="1"/>
                    <a:pt x="1" y="229"/>
                    <a:pt x="1" y="523"/>
                  </a:cubicBezTo>
                  <a:cubicBezTo>
                    <a:pt x="1" y="816"/>
                    <a:pt x="229" y="1045"/>
                    <a:pt x="523" y="1045"/>
                  </a:cubicBezTo>
                  <a:cubicBezTo>
                    <a:pt x="816" y="1045"/>
                    <a:pt x="1045" y="816"/>
                    <a:pt x="1045" y="523"/>
                  </a:cubicBezTo>
                  <a:cubicBezTo>
                    <a:pt x="1045" y="229"/>
                    <a:pt x="816" y="33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8" name="Google Shape;9408;p18"/>
            <p:cNvSpPr/>
            <p:nvPr/>
          </p:nvSpPr>
          <p:spPr>
            <a:xfrm>
              <a:off x="4875025" y="1653000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2" y="0"/>
                  </a:moveTo>
                  <a:cubicBezTo>
                    <a:pt x="229" y="0"/>
                    <a:pt x="1" y="261"/>
                    <a:pt x="1" y="522"/>
                  </a:cubicBezTo>
                  <a:cubicBezTo>
                    <a:pt x="1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22"/>
                  </a:cubicBezTo>
                  <a:cubicBezTo>
                    <a:pt x="1044" y="261"/>
                    <a:pt x="849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9" name="Google Shape;9409;p18"/>
            <p:cNvSpPr/>
            <p:nvPr/>
          </p:nvSpPr>
          <p:spPr>
            <a:xfrm>
              <a:off x="4970450" y="1747525"/>
              <a:ext cx="24475" cy="24550"/>
            </a:xfrm>
            <a:custGeom>
              <a:avLst/>
              <a:gdLst/>
              <a:ahLst/>
              <a:cxnLst/>
              <a:rect l="l" t="t" r="r" b="b"/>
              <a:pathLst>
                <a:path w="979" h="982" extrusionOk="0">
                  <a:moveTo>
                    <a:pt x="539" y="1"/>
                  </a:moveTo>
                  <a:cubicBezTo>
                    <a:pt x="523" y="1"/>
                    <a:pt x="506" y="2"/>
                    <a:pt x="489" y="3"/>
                  </a:cubicBezTo>
                  <a:cubicBezTo>
                    <a:pt x="261" y="3"/>
                    <a:pt x="0" y="232"/>
                    <a:pt x="0" y="493"/>
                  </a:cubicBezTo>
                  <a:cubicBezTo>
                    <a:pt x="0" y="754"/>
                    <a:pt x="196" y="982"/>
                    <a:pt x="489" y="982"/>
                  </a:cubicBezTo>
                  <a:cubicBezTo>
                    <a:pt x="750" y="982"/>
                    <a:pt x="979" y="786"/>
                    <a:pt x="979" y="493"/>
                  </a:cubicBezTo>
                  <a:cubicBezTo>
                    <a:pt x="979" y="247"/>
                    <a:pt x="805" y="1"/>
                    <a:pt x="53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0" name="Google Shape;9410;p18"/>
            <p:cNvSpPr/>
            <p:nvPr/>
          </p:nvSpPr>
          <p:spPr>
            <a:xfrm>
              <a:off x="5056075" y="1848725"/>
              <a:ext cx="24475" cy="24475"/>
            </a:xfrm>
            <a:custGeom>
              <a:avLst/>
              <a:gdLst/>
              <a:ahLst/>
              <a:cxnLst/>
              <a:rect l="l" t="t" r="r" b="b"/>
              <a:pathLst>
                <a:path w="979" h="979" extrusionOk="0">
                  <a:moveTo>
                    <a:pt x="489" y="0"/>
                  </a:moveTo>
                  <a:cubicBezTo>
                    <a:pt x="261" y="0"/>
                    <a:pt x="0" y="196"/>
                    <a:pt x="0" y="490"/>
                  </a:cubicBezTo>
                  <a:cubicBezTo>
                    <a:pt x="0" y="718"/>
                    <a:pt x="196" y="979"/>
                    <a:pt x="489" y="979"/>
                  </a:cubicBezTo>
                  <a:cubicBezTo>
                    <a:pt x="750" y="979"/>
                    <a:pt x="979" y="783"/>
                    <a:pt x="979" y="490"/>
                  </a:cubicBezTo>
                  <a:cubicBezTo>
                    <a:pt x="979" y="196"/>
                    <a:pt x="783" y="0"/>
                    <a:pt x="48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1" name="Google Shape;9411;p18"/>
            <p:cNvSpPr/>
            <p:nvPr/>
          </p:nvSpPr>
          <p:spPr>
            <a:xfrm>
              <a:off x="5132725" y="1955550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2" y="0"/>
                  </a:moveTo>
                  <a:cubicBezTo>
                    <a:pt x="229" y="0"/>
                    <a:pt x="0" y="261"/>
                    <a:pt x="0" y="555"/>
                  </a:cubicBezTo>
                  <a:cubicBezTo>
                    <a:pt x="0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61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2" name="Google Shape;9412;p18"/>
            <p:cNvSpPr/>
            <p:nvPr/>
          </p:nvSpPr>
          <p:spPr>
            <a:xfrm>
              <a:off x="5201225" y="2069725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2" y="0"/>
                  </a:moveTo>
                  <a:cubicBezTo>
                    <a:pt x="229" y="0"/>
                    <a:pt x="0" y="261"/>
                    <a:pt x="0" y="555"/>
                  </a:cubicBezTo>
                  <a:cubicBezTo>
                    <a:pt x="0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61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3" name="Google Shape;9413;p18"/>
            <p:cNvSpPr/>
            <p:nvPr/>
          </p:nvSpPr>
          <p:spPr>
            <a:xfrm>
              <a:off x="5258300" y="2187975"/>
              <a:ext cx="28575" cy="27750"/>
            </a:xfrm>
            <a:custGeom>
              <a:avLst/>
              <a:gdLst/>
              <a:ahLst/>
              <a:cxnLst/>
              <a:rect l="l" t="t" r="r" b="b"/>
              <a:pathLst>
                <a:path w="1143" h="1110" extrusionOk="0">
                  <a:moveTo>
                    <a:pt x="555" y="0"/>
                  </a:moveTo>
                  <a:cubicBezTo>
                    <a:pt x="229" y="0"/>
                    <a:pt x="1" y="294"/>
                    <a:pt x="1" y="587"/>
                  </a:cubicBezTo>
                  <a:cubicBezTo>
                    <a:pt x="1" y="881"/>
                    <a:pt x="229" y="1109"/>
                    <a:pt x="555" y="1109"/>
                  </a:cubicBezTo>
                  <a:cubicBezTo>
                    <a:pt x="882" y="1109"/>
                    <a:pt x="1143" y="848"/>
                    <a:pt x="1143" y="587"/>
                  </a:cubicBezTo>
                  <a:cubicBezTo>
                    <a:pt x="1143" y="261"/>
                    <a:pt x="882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4" name="Google Shape;9414;p18"/>
            <p:cNvSpPr/>
            <p:nvPr/>
          </p:nvSpPr>
          <p:spPr>
            <a:xfrm>
              <a:off x="5307250" y="2311925"/>
              <a:ext cx="28550" cy="28575"/>
            </a:xfrm>
            <a:custGeom>
              <a:avLst/>
              <a:gdLst/>
              <a:ahLst/>
              <a:cxnLst/>
              <a:rect l="l" t="t" r="r" b="b"/>
              <a:pathLst>
                <a:path w="1142" h="1143" extrusionOk="0">
                  <a:moveTo>
                    <a:pt x="555" y="0"/>
                  </a:moveTo>
                  <a:cubicBezTo>
                    <a:pt x="228" y="0"/>
                    <a:pt x="0" y="229"/>
                    <a:pt x="0" y="555"/>
                  </a:cubicBezTo>
                  <a:cubicBezTo>
                    <a:pt x="0" y="881"/>
                    <a:pt x="228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9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5" name="Google Shape;9415;p18"/>
            <p:cNvSpPr/>
            <p:nvPr/>
          </p:nvSpPr>
          <p:spPr>
            <a:xfrm>
              <a:off x="5344750" y="2439150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55" y="0"/>
                  </a:moveTo>
                  <a:cubicBezTo>
                    <a:pt x="229" y="0"/>
                    <a:pt x="1" y="228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8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6" name="Google Shape;9416;p18"/>
            <p:cNvSpPr/>
            <p:nvPr/>
          </p:nvSpPr>
          <p:spPr>
            <a:xfrm>
              <a:off x="5372475" y="256880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29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7" name="Google Shape;9417;p18"/>
            <p:cNvSpPr/>
            <p:nvPr/>
          </p:nvSpPr>
          <p:spPr>
            <a:xfrm>
              <a:off x="5388800" y="2700900"/>
              <a:ext cx="28550" cy="28575"/>
            </a:xfrm>
            <a:custGeom>
              <a:avLst/>
              <a:gdLst/>
              <a:ahLst/>
              <a:cxnLst/>
              <a:rect l="l" t="t" r="r" b="b"/>
              <a:pathLst>
                <a:path w="1142" h="1143" extrusionOk="0">
                  <a:moveTo>
                    <a:pt x="555" y="1"/>
                  </a:moveTo>
                  <a:cubicBezTo>
                    <a:pt x="228" y="1"/>
                    <a:pt x="0" y="262"/>
                    <a:pt x="0" y="588"/>
                  </a:cubicBezTo>
                  <a:cubicBezTo>
                    <a:pt x="0" y="914"/>
                    <a:pt x="228" y="1143"/>
                    <a:pt x="555" y="1143"/>
                  </a:cubicBezTo>
                  <a:cubicBezTo>
                    <a:pt x="881" y="1143"/>
                    <a:pt x="1142" y="914"/>
                    <a:pt x="1142" y="588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18" name="Google Shape;9418;p18"/>
          <p:cNvSpPr/>
          <p:nvPr/>
        </p:nvSpPr>
        <p:spPr>
          <a:xfrm>
            <a:off x="713225" y="4418225"/>
            <a:ext cx="419100" cy="3624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9" name="Google Shape;9419;p18"/>
          <p:cNvSpPr/>
          <p:nvPr/>
        </p:nvSpPr>
        <p:spPr>
          <a:xfrm>
            <a:off x="1809400" y="4929375"/>
            <a:ext cx="419100" cy="419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0" name="Google Shape;9420;p18"/>
          <p:cNvSpPr/>
          <p:nvPr/>
        </p:nvSpPr>
        <p:spPr>
          <a:xfrm>
            <a:off x="8024275" y="-249012"/>
            <a:ext cx="999600" cy="99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1" name="Google Shape;9421;p18"/>
          <p:cNvSpPr/>
          <p:nvPr/>
        </p:nvSpPr>
        <p:spPr>
          <a:xfrm>
            <a:off x="137175" y="2330375"/>
            <a:ext cx="419100" cy="419100"/>
          </a:xfrm>
          <a:prstGeom prst="mathPlus">
            <a:avLst>
              <a:gd name="adj1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2" name="Google Shape;9422;p18"/>
          <p:cNvSpPr/>
          <p:nvPr/>
        </p:nvSpPr>
        <p:spPr>
          <a:xfrm>
            <a:off x="-851850" y="-601062"/>
            <a:ext cx="1703700" cy="1703700"/>
          </a:xfrm>
          <a:prstGeom prst="blockArc">
            <a:avLst>
              <a:gd name="adj1" fmla="val 16546619"/>
              <a:gd name="adj2" fmla="val 13616257"/>
              <a:gd name="adj3" fmla="val 17609"/>
            </a:avLst>
          </a:prstGeom>
          <a:gradFill>
            <a:gsLst>
              <a:gs pos="0">
                <a:schemeClr val="lt2"/>
              </a:gs>
              <a:gs pos="50000">
                <a:schemeClr val="lt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3" name="Google Shape;9423;p18"/>
          <p:cNvSpPr/>
          <p:nvPr/>
        </p:nvSpPr>
        <p:spPr>
          <a:xfrm rot="-2706308">
            <a:off x="5099492" y="5198768"/>
            <a:ext cx="1734182" cy="101823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1E0040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24" name="Google Shape;9424;p18"/>
          <p:cNvCxnSpPr/>
          <p:nvPr/>
        </p:nvCxnSpPr>
        <p:spPr>
          <a:xfrm rot="10800000" flipH="1">
            <a:off x="-851850" y="3391600"/>
            <a:ext cx="1533600" cy="153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25" name="Google Shape;9425;p18"/>
          <p:cNvSpPr txBox="1">
            <a:spLocks noGrp="1"/>
          </p:cNvSpPr>
          <p:nvPr>
            <p:ph type="subTitle" idx="1"/>
          </p:nvPr>
        </p:nvSpPr>
        <p:spPr>
          <a:xfrm>
            <a:off x="923804" y="2486841"/>
            <a:ext cx="21903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400" b="1"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9426" name="Google Shape;9426;p18"/>
          <p:cNvSpPr txBox="1">
            <a:spLocks noGrp="1"/>
          </p:cNvSpPr>
          <p:nvPr>
            <p:ph type="subTitle" idx="2"/>
          </p:nvPr>
        </p:nvSpPr>
        <p:spPr>
          <a:xfrm>
            <a:off x="922775" y="3304600"/>
            <a:ext cx="2190300" cy="8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27" name="Google Shape;9427;p18"/>
          <p:cNvSpPr txBox="1">
            <a:spLocks noGrp="1"/>
          </p:cNvSpPr>
          <p:nvPr>
            <p:ph type="subTitle" idx="3"/>
          </p:nvPr>
        </p:nvSpPr>
        <p:spPr>
          <a:xfrm>
            <a:off x="3481629" y="2482950"/>
            <a:ext cx="21903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400" b="1"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9428" name="Google Shape;9428;p18"/>
          <p:cNvSpPr txBox="1">
            <a:spLocks noGrp="1"/>
          </p:cNvSpPr>
          <p:nvPr>
            <p:ph type="subTitle" idx="4"/>
          </p:nvPr>
        </p:nvSpPr>
        <p:spPr>
          <a:xfrm>
            <a:off x="3480609" y="3307700"/>
            <a:ext cx="2190300" cy="8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29" name="Google Shape;9429;p18"/>
          <p:cNvSpPr txBox="1">
            <a:spLocks noGrp="1"/>
          </p:cNvSpPr>
          <p:nvPr>
            <p:ph type="subTitle" idx="5"/>
          </p:nvPr>
        </p:nvSpPr>
        <p:spPr>
          <a:xfrm>
            <a:off x="6039426" y="2486841"/>
            <a:ext cx="21903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400" b="1"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9430" name="Google Shape;9430;p18"/>
          <p:cNvSpPr txBox="1">
            <a:spLocks noGrp="1"/>
          </p:cNvSpPr>
          <p:nvPr>
            <p:ph type="subTitle" idx="6"/>
          </p:nvPr>
        </p:nvSpPr>
        <p:spPr>
          <a:xfrm>
            <a:off x="6038416" y="3304600"/>
            <a:ext cx="2190300" cy="8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31" name="Google Shape;9431;p18"/>
          <p:cNvSpPr txBox="1">
            <a:spLocks noGrp="1"/>
          </p:cNvSpPr>
          <p:nvPr>
            <p:ph type="title"/>
          </p:nvPr>
        </p:nvSpPr>
        <p:spPr>
          <a:xfrm>
            <a:off x="713250" y="4633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8">
    <p:bg>
      <p:bgPr>
        <a:gradFill>
          <a:gsLst>
            <a:gs pos="0">
              <a:schemeClr val="lt1"/>
            </a:gs>
            <a:gs pos="50000">
              <a:srgbClr val="1E0040"/>
            </a:gs>
            <a:gs pos="100000">
              <a:schemeClr val="dk2"/>
            </a:gs>
          </a:gsLst>
          <a:lin ang="8099331" scaled="0"/>
        </a:gradFill>
        <a:effectLst/>
      </p:bgPr>
    </p:bg>
    <p:spTree>
      <p:nvGrpSpPr>
        <p:cNvPr id="1" name="Shape 1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5" name="Google Shape;11465;p22"/>
          <p:cNvGrpSpPr/>
          <p:nvPr/>
        </p:nvGrpSpPr>
        <p:grpSpPr>
          <a:xfrm>
            <a:off x="7774562" y="-1590838"/>
            <a:ext cx="3858783" cy="3858783"/>
            <a:chOff x="1195500" y="242200"/>
            <a:chExt cx="5211050" cy="5211050"/>
          </a:xfrm>
        </p:grpSpPr>
        <p:sp>
          <p:nvSpPr>
            <p:cNvPr id="11466" name="Google Shape;11466;p22"/>
            <p:cNvSpPr/>
            <p:nvPr/>
          </p:nvSpPr>
          <p:spPr>
            <a:xfrm>
              <a:off x="1195500" y="242200"/>
              <a:ext cx="5211050" cy="5211050"/>
            </a:xfrm>
            <a:custGeom>
              <a:avLst/>
              <a:gdLst/>
              <a:ahLst/>
              <a:cxnLst/>
              <a:rect l="l" t="t" r="r" b="b"/>
              <a:pathLst>
                <a:path w="208442" h="208442" extrusionOk="0">
                  <a:moveTo>
                    <a:pt x="103993" y="0"/>
                  </a:moveTo>
                  <a:cubicBezTo>
                    <a:pt x="103536" y="0"/>
                    <a:pt x="103145" y="392"/>
                    <a:pt x="103145" y="881"/>
                  </a:cubicBezTo>
                  <a:cubicBezTo>
                    <a:pt x="103145" y="1403"/>
                    <a:pt x="103536" y="1794"/>
                    <a:pt x="104025" y="1794"/>
                  </a:cubicBezTo>
                  <a:cubicBezTo>
                    <a:pt x="104515" y="1794"/>
                    <a:pt x="104939" y="1435"/>
                    <a:pt x="104874" y="881"/>
                  </a:cubicBezTo>
                  <a:cubicBezTo>
                    <a:pt x="104874" y="392"/>
                    <a:pt x="104482" y="0"/>
                    <a:pt x="103993" y="0"/>
                  </a:cubicBezTo>
                  <a:close/>
                  <a:moveTo>
                    <a:pt x="111075" y="292"/>
                  </a:moveTo>
                  <a:cubicBezTo>
                    <a:pt x="110612" y="292"/>
                    <a:pt x="110222" y="641"/>
                    <a:pt x="110191" y="1109"/>
                  </a:cubicBezTo>
                  <a:cubicBezTo>
                    <a:pt x="110125" y="1598"/>
                    <a:pt x="110517" y="1990"/>
                    <a:pt x="111006" y="2055"/>
                  </a:cubicBezTo>
                  <a:cubicBezTo>
                    <a:pt x="111025" y="2056"/>
                    <a:pt x="111044" y="2057"/>
                    <a:pt x="111063" y="2057"/>
                  </a:cubicBezTo>
                  <a:cubicBezTo>
                    <a:pt x="111526" y="2057"/>
                    <a:pt x="111889" y="1678"/>
                    <a:pt x="111952" y="1240"/>
                  </a:cubicBezTo>
                  <a:lnTo>
                    <a:pt x="111952" y="1142"/>
                  </a:lnTo>
                  <a:cubicBezTo>
                    <a:pt x="111952" y="685"/>
                    <a:pt x="111561" y="326"/>
                    <a:pt x="111137" y="294"/>
                  </a:cubicBezTo>
                  <a:cubicBezTo>
                    <a:pt x="111116" y="292"/>
                    <a:pt x="111095" y="292"/>
                    <a:pt x="111075" y="292"/>
                  </a:cubicBezTo>
                  <a:close/>
                  <a:moveTo>
                    <a:pt x="97005" y="292"/>
                  </a:moveTo>
                  <a:cubicBezTo>
                    <a:pt x="96986" y="292"/>
                    <a:pt x="96966" y="292"/>
                    <a:pt x="96947" y="294"/>
                  </a:cubicBezTo>
                  <a:cubicBezTo>
                    <a:pt x="96458" y="326"/>
                    <a:pt x="96066" y="750"/>
                    <a:pt x="96131" y="1240"/>
                  </a:cubicBezTo>
                  <a:cubicBezTo>
                    <a:pt x="96163" y="1708"/>
                    <a:pt x="96523" y="2057"/>
                    <a:pt x="96983" y="2057"/>
                  </a:cubicBezTo>
                  <a:cubicBezTo>
                    <a:pt x="97004" y="2057"/>
                    <a:pt x="97024" y="2057"/>
                    <a:pt x="97045" y="2055"/>
                  </a:cubicBezTo>
                  <a:cubicBezTo>
                    <a:pt x="97501" y="2055"/>
                    <a:pt x="97860" y="1631"/>
                    <a:pt x="97860" y="1174"/>
                  </a:cubicBezTo>
                  <a:lnTo>
                    <a:pt x="97860" y="1109"/>
                  </a:lnTo>
                  <a:cubicBezTo>
                    <a:pt x="97829" y="641"/>
                    <a:pt x="97439" y="292"/>
                    <a:pt x="97005" y="292"/>
                  </a:cubicBezTo>
                  <a:close/>
                  <a:moveTo>
                    <a:pt x="118066" y="938"/>
                  </a:moveTo>
                  <a:cubicBezTo>
                    <a:pt x="117651" y="938"/>
                    <a:pt x="117264" y="1249"/>
                    <a:pt x="117204" y="1696"/>
                  </a:cubicBezTo>
                  <a:cubicBezTo>
                    <a:pt x="117171" y="2218"/>
                    <a:pt x="117497" y="2610"/>
                    <a:pt x="117987" y="2708"/>
                  </a:cubicBezTo>
                  <a:cubicBezTo>
                    <a:pt x="118029" y="2713"/>
                    <a:pt x="118070" y="2716"/>
                    <a:pt x="118110" y="2716"/>
                  </a:cubicBezTo>
                  <a:cubicBezTo>
                    <a:pt x="118541" y="2716"/>
                    <a:pt x="118876" y="2405"/>
                    <a:pt x="118965" y="1957"/>
                  </a:cubicBezTo>
                  <a:lnTo>
                    <a:pt x="118965" y="1794"/>
                  </a:lnTo>
                  <a:cubicBezTo>
                    <a:pt x="118965" y="1403"/>
                    <a:pt x="118639" y="979"/>
                    <a:pt x="118182" y="946"/>
                  </a:cubicBezTo>
                  <a:cubicBezTo>
                    <a:pt x="118143" y="941"/>
                    <a:pt x="118104" y="938"/>
                    <a:pt x="118066" y="938"/>
                  </a:cubicBezTo>
                  <a:close/>
                  <a:moveTo>
                    <a:pt x="89966" y="1060"/>
                  </a:moveTo>
                  <a:cubicBezTo>
                    <a:pt x="89912" y="1060"/>
                    <a:pt x="89858" y="1066"/>
                    <a:pt x="89803" y="1077"/>
                  </a:cubicBezTo>
                  <a:cubicBezTo>
                    <a:pt x="89347" y="1109"/>
                    <a:pt x="88988" y="1566"/>
                    <a:pt x="89053" y="2055"/>
                  </a:cubicBezTo>
                  <a:cubicBezTo>
                    <a:pt x="89141" y="2435"/>
                    <a:pt x="89515" y="2788"/>
                    <a:pt x="89944" y="2788"/>
                  </a:cubicBezTo>
                  <a:cubicBezTo>
                    <a:pt x="89994" y="2788"/>
                    <a:pt x="90045" y="2783"/>
                    <a:pt x="90097" y="2773"/>
                  </a:cubicBezTo>
                  <a:cubicBezTo>
                    <a:pt x="90521" y="2740"/>
                    <a:pt x="90847" y="2316"/>
                    <a:pt x="90814" y="1925"/>
                  </a:cubicBezTo>
                  <a:lnTo>
                    <a:pt x="90814" y="1794"/>
                  </a:lnTo>
                  <a:cubicBezTo>
                    <a:pt x="90756" y="1389"/>
                    <a:pt x="90390" y="1060"/>
                    <a:pt x="89966" y="1060"/>
                  </a:cubicBezTo>
                  <a:close/>
                  <a:moveTo>
                    <a:pt x="125092" y="2144"/>
                  </a:moveTo>
                  <a:cubicBezTo>
                    <a:pt x="124652" y="2144"/>
                    <a:pt x="124244" y="2427"/>
                    <a:pt x="124185" y="2871"/>
                  </a:cubicBezTo>
                  <a:cubicBezTo>
                    <a:pt x="124087" y="3360"/>
                    <a:pt x="124380" y="3849"/>
                    <a:pt x="124870" y="3914"/>
                  </a:cubicBezTo>
                  <a:cubicBezTo>
                    <a:pt x="124933" y="3927"/>
                    <a:pt x="124996" y="3933"/>
                    <a:pt x="125058" y="3933"/>
                  </a:cubicBezTo>
                  <a:cubicBezTo>
                    <a:pt x="125478" y="3933"/>
                    <a:pt x="125857" y="3656"/>
                    <a:pt x="125913" y="3229"/>
                  </a:cubicBezTo>
                  <a:lnTo>
                    <a:pt x="125913" y="3034"/>
                  </a:lnTo>
                  <a:cubicBezTo>
                    <a:pt x="125913" y="2610"/>
                    <a:pt x="125652" y="2251"/>
                    <a:pt x="125228" y="2153"/>
                  </a:cubicBezTo>
                  <a:cubicBezTo>
                    <a:pt x="125183" y="2147"/>
                    <a:pt x="125137" y="2144"/>
                    <a:pt x="125092" y="2144"/>
                  </a:cubicBezTo>
                  <a:close/>
                  <a:moveTo>
                    <a:pt x="83010" y="2232"/>
                  </a:moveTo>
                  <a:cubicBezTo>
                    <a:pt x="82948" y="2232"/>
                    <a:pt x="82886" y="2238"/>
                    <a:pt x="82823" y="2251"/>
                  </a:cubicBezTo>
                  <a:cubicBezTo>
                    <a:pt x="82333" y="2381"/>
                    <a:pt x="82040" y="2805"/>
                    <a:pt x="82138" y="3295"/>
                  </a:cubicBezTo>
                  <a:cubicBezTo>
                    <a:pt x="82251" y="3721"/>
                    <a:pt x="82587" y="3998"/>
                    <a:pt x="82996" y="3998"/>
                  </a:cubicBezTo>
                  <a:cubicBezTo>
                    <a:pt x="83056" y="3998"/>
                    <a:pt x="83118" y="3992"/>
                    <a:pt x="83181" y="3980"/>
                  </a:cubicBezTo>
                  <a:cubicBezTo>
                    <a:pt x="83605" y="3882"/>
                    <a:pt x="83899" y="3523"/>
                    <a:pt x="83932" y="3099"/>
                  </a:cubicBezTo>
                  <a:cubicBezTo>
                    <a:pt x="83932" y="3066"/>
                    <a:pt x="83899" y="3034"/>
                    <a:pt x="83899" y="2936"/>
                  </a:cubicBezTo>
                  <a:cubicBezTo>
                    <a:pt x="83785" y="2510"/>
                    <a:pt x="83424" y="2232"/>
                    <a:pt x="83010" y="2232"/>
                  </a:cubicBezTo>
                  <a:close/>
                  <a:moveTo>
                    <a:pt x="131840" y="3813"/>
                  </a:moveTo>
                  <a:cubicBezTo>
                    <a:pt x="131453" y="3813"/>
                    <a:pt x="131114" y="4038"/>
                    <a:pt x="131035" y="4436"/>
                  </a:cubicBezTo>
                  <a:cubicBezTo>
                    <a:pt x="130904" y="4926"/>
                    <a:pt x="131133" y="5415"/>
                    <a:pt x="131622" y="5545"/>
                  </a:cubicBezTo>
                  <a:cubicBezTo>
                    <a:pt x="131706" y="5568"/>
                    <a:pt x="131791" y="5579"/>
                    <a:pt x="131874" y="5579"/>
                  </a:cubicBezTo>
                  <a:cubicBezTo>
                    <a:pt x="132270" y="5579"/>
                    <a:pt x="132623" y="5330"/>
                    <a:pt x="132731" y="4926"/>
                  </a:cubicBezTo>
                  <a:cubicBezTo>
                    <a:pt x="132764" y="4860"/>
                    <a:pt x="132764" y="4763"/>
                    <a:pt x="132764" y="4697"/>
                  </a:cubicBezTo>
                  <a:cubicBezTo>
                    <a:pt x="132764" y="4273"/>
                    <a:pt x="132535" y="3947"/>
                    <a:pt x="132111" y="3849"/>
                  </a:cubicBezTo>
                  <a:cubicBezTo>
                    <a:pt x="132020" y="3825"/>
                    <a:pt x="131929" y="3813"/>
                    <a:pt x="131840" y="3813"/>
                  </a:cubicBezTo>
                  <a:close/>
                  <a:moveTo>
                    <a:pt x="76178" y="3881"/>
                  </a:moveTo>
                  <a:cubicBezTo>
                    <a:pt x="76099" y="3881"/>
                    <a:pt x="76019" y="3892"/>
                    <a:pt x="75940" y="3914"/>
                  </a:cubicBezTo>
                  <a:cubicBezTo>
                    <a:pt x="75450" y="4045"/>
                    <a:pt x="75190" y="4534"/>
                    <a:pt x="75320" y="5024"/>
                  </a:cubicBezTo>
                  <a:cubicBezTo>
                    <a:pt x="75458" y="5438"/>
                    <a:pt x="75807" y="5666"/>
                    <a:pt x="76209" y="5666"/>
                  </a:cubicBezTo>
                  <a:cubicBezTo>
                    <a:pt x="76281" y="5666"/>
                    <a:pt x="76355" y="5658"/>
                    <a:pt x="76429" y="5643"/>
                  </a:cubicBezTo>
                  <a:cubicBezTo>
                    <a:pt x="76788" y="5545"/>
                    <a:pt x="77049" y="5187"/>
                    <a:pt x="77081" y="4763"/>
                  </a:cubicBezTo>
                  <a:cubicBezTo>
                    <a:pt x="77081" y="4697"/>
                    <a:pt x="77081" y="4600"/>
                    <a:pt x="77049" y="4534"/>
                  </a:cubicBezTo>
                  <a:cubicBezTo>
                    <a:pt x="76914" y="4130"/>
                    <a:pt x="76556" y="3881"/>
                    <a:pt x="76178" y="3881"/>
                  </a:cubicBezTo>
                  <a:close/>
                  <a:moveTo>
                    <a:pt x="138612" y="5917"/>
                  </a:moveTo>
                  <a:cubicBezTo>
                    <a:pt x="138241" y="5917"/>
                    <a:pt x="137915" y="6134"/>
                    <a:pt x="137787" y="6491"/>
                  </a:cubicBezTo>
                  <a:cubicBezTo>
                    <a:pt x="137624" y="6981"/>
                    <a:pt x="137885" y="7470"/>
                    <a:pt x="138309" y="7633"/>
                  </a:cubicBezTo>
                  <a:cubicBezTo>
                    <a:pt x="138409" y="7667"/>
                    <a:pt x="138510" y="7682"/>
                    <a:pt x="138607" y="7682"/>
                  </a:cubicBezTo>
                  <a:cubicBezTo>
                    <a:pt x="138985" y="7682"/>
                    <a:pt x="139321" y="7448"/>
                    <a:pt x="139451" y="7111"/>
                  </a:cubicBezTo>
                  <a:cubicBezTo>
                    <a:pt x="139516" y="7013"/>
                    <a:pt x="139516" y="6883"/>
                    <a:pt x="139516" y="6785"/>
                  </a:cubicBezTo>
                  <a:cubicBezTo>
                    <a:pt x="139516" y="6394"/>
                    <a:pt x="139288" y="6067"/>
                    <a:pt x="138929" y="5970"/>
                  </a:cubicBezTo>
                  <a:cubicBezTo>
                    <a:pt x="138822" y="5934"/>
                    <a:pt x="138715" y="5917"/>
                    <a:pt x="138612" y="5917"/>
                  </a:cubicBezTo>
                  <a:close/>
                  <a:moveTo>
                    <a:pt x="69405" y="6051"/>
                  </a:moveTo>
                  <a:cubicBezTo>
                    <a:pt x="69311" y="6051"/>
                    <a:pt x="69215" y="6067"/>
                    <a:pt x="69122" y="6100"/>
                  </a:cubicBezTo>
                  <a:cubicBezTo>
                    <a:pt x="68666" y="6296"/>
                    <a:pt x="68437" y="6818"/>
                    <a:pt x="68600" y="7274"/>
                  </a:cubicBezTo>
                  <a:cubicBezTo>
                    <a:pt x="68730" y="7611"/>
                    <a:pt x="69086" y="7845"/>
                    <a:pt x="69456" y="7845"/>
                  </a:cubicBezTo>
                  <a:cubicBezTo>
                    <a:pt x="69552" y="7845"/>
                    <a:pt x="69648" y="7830"/>
                    <a:pt x="69742" y="7796"/>
                  </a:cubicBezTo>
                  <a:cubicBezTo>
                    <a:pt x="70101" y="7633"/>
                    <a:pt x="70362" y="7307"/>
                    <a:pt x="70297" y="6916"/>
                  </a:cubicBezTo>
                  <a:cubicBezTo>
                    <a:pt x="70297" y="6850"/>
                    <a:pt x="70297" y="6720"/>
                    <a:pt x="70264" y="6655"/>
                  </a:cubicBezTo>
                  <a:cubicBezTo>
                    <a:pt x="70134" y="6291"/>
                    <a:pt x="69776" y="6051"/>
                    <a:pt x="69405" y="6051"/>
                  </a:cubicBezTo>
                  <a:close/>
                  <a:moveTo>
                    <a:pt x="145192" y="8536"/>
                  </a:moveTo>
                  <a:cubicBezTo>
                    <a:pt x="144858" y="8536"/>
                    <a:pt x="144553" y="8731"/>
                    <a:pt x="144409" y="9068"/>
                  </a:cubicBezTo>
                  <a:cubicBezTo>
                    <a:pt x="144181" y="9492"/>
                    <a:pt x="144409" y="9982"/>
                    <a:pt x="144833" y="10210"/>
                  </a:cubicBezTo>
                  <a:cubicBezTo>
                    <a:pt x="144952" y="10261"/>
                    <a:pt x="145074" y="10286"/>
                    <a:pt x="145192" y="10286"/>
                  </a:cubicBezTo>
                  <a:cubicBezTo>
                    <a:pt x="145525" y="10286"/>
                    <a:pt x="145830" y="10091"/>
                    <a:pt x="145975" y="9753"/>
                  </a:cubicBezTo>
                  <a:cubicBezTo>
                    <a:pt x="146072" y="9623"/>
                    <a:pt x="146072" y="9492"/>
                    <a:pt x="146072" y="9427"/>
                  </a:cubicBezTo>
                  <a:cubicBezTo>
                    <a:pt x="146072" y="9068"/>
                    <a:pt x="145877" y="8742"/>
                    <a:pt x="145551" y="8612"/>
                  </a:cubicBezTo>
                  <a:cubicBezTo>
                    <a:pt x="145431" y="8561"/>
                    <a:pt x="145310" y="8536"/>
                    <a:pt x="145192" y="8536"/>
                  </a:cubicBezTo>
                  <a:close/>
                  <a:moveTo>
                    <a:pt x="62878" y="8652"/>
                  </a:moveTo>
                  <a:cubicBezTo>
                    <a:pt x="62753" y="8652"/>
                    <a:pt x="62624" y="8680"/>
                    <a:pt x="62500" y="8742"/>
                  </a:cubicBezTo>
                  <a:cubicBezTo>
                    <a:pt x="62076" y="8938"/>
                    <a:pt x="61848" y="9460"/>
                    <a:pt x="62076" y="9917"/>
                  </a:cubicBezTo>
                  <a:cubicBezTo>
                    <a:pt x="62221" y="10254"/>
                    <a:pt x="62543" y="10449"/>
                    <a:pt x="62886" y="10449"/>
                  </a:cubicBezTo>
                  <a:cubicBezTo>
                    <a:pt x="63007" y="10449"/>
                    <a:pt x="63131" y="10424"/>
                    <a:pt x="63251" y="10373"/>
                  </a:cubicBezTo>
                  <a:cubicBezTo>
                    <a:pt x="63577" y="10210"/>
                    <a:pt x="63773" y="9884"/>
                    <a:pt x="63740" y="9558"/>
                  </a:cubicBezTo>
                  <a:cubicBezTo>
                    <a:pt x="63740" y="9427"/>
                    <a:pt x="63707" y="9297"/>
                    <a:pt x="63675" y="9166"/>
                  </a:cubicBezTo>
                  <a:cubicBezTo>
                    <a:pt x="63532" y="8857"/>
                    <a:pt x="63216" y="8652"/>
                    <a:pt x="62878" y="8652"/>
                  </a:cubicBezTo>
                  <a:close/>
                  <a:moveTo>
                    <a:pt x="151526" y="11553"/>
                  </a:moveTo>
                  <a:cubicBezTo>
                    <a:pt x="151216" y="11553"/>
                    <a:pt x="150935" y="11728"/>
                    <a:pt x="150802" y="12037"/>
                  </a:cubicBezTo>
                  <a:cubicBezTo>
                    <a:pt x="150541" y="12428"/>
                    <a:pt x="150704" y="13015"/>
                    <a:pt x="151161" y="13211"/>
                  </a:cubicBezTo>
                  <a:cubicBezTo>
                    <a:pt x="151298" y="13296"/>
                    <a:pt x="151449" y="13336"/>
                    <a:pt x="151598" y="13336"/>
                  </a:cubicBezTo>
                  <a:cubicBezTo>
                    <a:pt x="151907" y="13336"/>
                    <a:pt x="152203" y="13161"/>
                    <a:pt x="152335" y="12852"/>
                  </a:cubicBezTo>
                  <a:cubicBezTo>
                    <a:pt x="152433" y="12689"/>
                    <a:pt x="152433" y="12559"/>
                    <a:pt x="152466" y="12428"/>
                  </a:cubicBezTo>
                  <a:cubicBezTo>
                    <a:pt x="152466" y="12102"/>
                    <a:pt x="152270" y="11841"/>
                    <a:pt x="151977" y="11678"/>
                  </a:cubicBezTo>
                  <a:cubicBezTo>
                    <a:pt x="151829" y="11594"/>
                    <a:pt x="151674" y="11553"/>
                    <a:pt x="151526" y="11553"/>
                  </a:cubicBezTo>
                  <a:close/>
                  <a:moveTo>
                    <a:pt x="56575" y="11738"/>
                  </a:moveTo>
                  <a:cubicBezTo>
                    <a:pt x="56430" y="11738"/>
                    <a:pt x="56280" y="11771"/>
                    <a:pt x="56140" y="11841"/>
                  </a:cubicBezTo>
                  <a:cubicBezTo>
                    <a:pt x="55748" y="12037"/>
                    <a:pt x="55552" y="12559"/>
                    <a:pt x="55781" y="13015"/>
                  </a:cubicBezTo>
                  <a:cubicBezTo>
                    <a:pt x="55920" y="13294"/>
                    <a:pt x="56241" y="13457"/>
                    <a:pt x="56568" y="13457"/>
                  </a:cubicBezTo>
                  <a:cubicBezTo>
                    <a:pt x="56700" y="13457"/>
                    <a:pt x="56833" y="13431"/>
                    <a:pt x="56955" y="13374"/>
                  </a:cubicBezTo>
                  <a:cubicBezTo>
                    <a:pt x="57249" y="13211"/>
                    <a:pt x="57412" y="12885"/>
                    <a:pt x="57412" y="12591"/>
                  </a:cubicBezTo>
                  <a:cubicBezTo>
                    <a:pt x="57412" y="12494"/>
                    <a:pt x="57412" y="12330"/>
                    <a:pt x="57346" y="12200"/>
                  </a:cubicBezTo>
                  <a:cubicBezTo>
                    <a:pt x="57211" y="11906"/>
                    <a:pt x="56903" y="11738"/>
                    <a:pt x="56575" y="11738"/>
                  </a:cubicBezTo>
                  <a:close/>
                  <a:moveTo>
                    <a:pt x="157688" y="15001"/>
                  </a:moveTo>
                  <a:cubicBezTo>
                    <a:pt x="157390" y="15001"/>
                    <a:pt x="157116" y="15153"/>
                    <a:pt x="156968" y="15429"/>
                  </a:cubicBezTo>
                  <a:cubicBezTo>
                    <a:pt x="156707" y="15853"/>
                    <a:pt x="156837" y="16408"/>
                    <a:pt x="157228" y="16636"/>
                  </a:cubicBezTo>
                  <a:cubicBezTo>
                    <a:pt x="157388" y="16727"/>
                    <a:pt x="157555" y="16771"/>
                    <a:pt x="157716" y="16771"/>
                  </a:cubicBezTo>
                  <a:cubicBezTo>
                    <a:pt x="158017" y="16771"/>
                    <a:pt x="158298" y="16619"/>
                    <a:pt x="158468" y="16343"/>
                  </a:cubicBezTo>
                  <a:cubicBezTo>
                    <a:pt x="158533" y="16180"/>
                    <a:pt x="158599" y="16016"/>
                    <a:pt x="158599" y="15853"/>
                  </a:cubicBezTo>
                  <a:cubicBezTo>
                    <a:pt x="158599" y="15592"/>
                    <a:pt x="158468" y="15299"/>
                    <a:pt x="158174" y="15136"/>
                  </a:cubicBezTo>
                  <a:cubicBezTo>
                    <a:pt x="158015" y="15045"/>
                    <a:pt x="157848" y="15001"/>
                    <a:pt x="157688" y="15001"/>
                  </a:cubicBezTo>
                  <a:close/>
                  <a:moveTo>
                    <a:pt x="50431" y="15164"/>
                  </a:moveTo>
                  <a:cubicBezTo>
                    <a:pt x="50271" y="15164"/>
                    <a:pt x="50111" y="15208"/>
                    <a:pt x="49974" y="15299"/>
                  </a:cubicBezTo>
                  <a:cubicBezTo>
                    <a:pt x="49550" y="15527"/>
                    <a:pt x="49420" y="16114"/>
                    <a:pt x="49681" y="16506"/>
                  </a:cubicBezTo>
                  <a:cubicBezTo>
                    <a:pt x="49830" y="16782"/>
                    <a:pt x="50131" y="16934"/>
                    <a:pt x="50431" y="16934"/>
                  </a:cubicBezTo>
                  <a:cubicBezTo>
                    <a:pt x="50591" y="16934"/>
                    <a:pt x="50751" y="16890"/>
                    <a:pt x="50888" y="16799"/>
                  </a:cubicBezTo>
                  <a:cubicBezTo>
                    <a:pt x="51149" y="16636"/>
                    <a:pt x="51312" y="16343"/>
                    <a:pt x="51312" y="16016"/>
                  </a:cubicBezTo>
                  <a:cubicBezTo>
                    <a:pt x="51312" y="15853"/>
                    <a:pt x="51279" y="15755"/>
                    <a:pt x="51181" y="15592"/>
                  </a:cubicBezTo>
                  <a:cubicBezTo>
                    <a:pt x="51033" y="15316"/>
                    <a:pt x="50731" y="15164"/>
                    <a:pt x="50431" y="15164"/>
                  </a:cubicBezTo>
                  <a:close/>
                  <a:moveTo>
                    <a:pt x="163616" y="18879"/>
                  </a:moveTo>
                  <a:cubicBezTo>
                    <a:pt x="163344" y="18879"/>
                    <a:pt x="163082" y="19009"/>
                    <a:pt x="162904" y="19246"/>
                  </a:cubicBezTo>
                  <a:cubicBezTo>
                    <a:pt x="162611" y="19670"/>
                    <a:pt x="162709" y="20192"/>
                    <a:pt x="163100" y="20485"/>
                  </a:cubicBezTo>
                  <a:cubicBezTo>
                    <a:pt x="163266" y="20588"/>
                    <a:pt x="163448" y="20640"/>
                    <a:pt x="163625" y="20640"/>
                  </a:cubicBezTo>
                  <a:cubicBezTo>
                    <a:pt x="163898" y="20640"/>
                    <a:pt x="164161" y="20515"/>
                    <a:pt x="164340" y="20257"/>
                  </a:cubicBezTo>
                  <a:cubicBezTo>
                    <a:pt x="164470" y="20094"/>
                    <a:pt x="164503" y="19931"/>
                    <a:pt x="164503" y="19768"/>
                  </a:cubicBezTo>
                  <a:cubicBezTo>
                    <a:pt x="164503" y="19507"/>
                    <a:pt x="164372" y="19213"/>
                    <a:pt x="164144" y="19050"/>
                  </a:cubicBezTo>
                  <a:cubicBezTo>
                    <a:pt x="163977" y="18934"/>
                    <a:pt x="163794" y="18879"/>
                    <a:pt x="163616" y="18879"/>
                  </a:cubicBezTo>
                  <a:close/>
                  <a:moveTo>
                    <a:pt x="44565" y="19075"/>
                  </a:moveTo>
                  <a:cubicBezTo>
                    <a:pt x="44387" y="19075"/>
                    <a:pt x="44205" y="19130"/>
                    <a:pt x="44038" y="19246"/>
                  </a:cubicBezTo>
                  <a:cubicBezTo>
                    <a:pt x="43646" y="19539"/>
                    <a:pt x="43548" y="20061"/>
                    <a:pt x="43842" y="20485"/>
                  </a:cubicBezTo>
                  <a:cubicBezTo>
                    <a:pt x="44020" y="20722"/>
                    <a:pt x="44281" y="20852"/>
                    <a:pt x="44554" y="20852"/>
                  </a:cubicBezTo>
                  <a:cubicBezTo>
                    <a:pt x="44732" y="20852"/>
                    <a:pt x="44914" y="20797"/>
                    <a:pt x="45081" y="20681"/>
                  </a:cubicBezTo>
                  <a:cubicBezTo>
                    <a:pt x="45310" y="20518"/>
                    <a:pt x="45440" y="20224"/>
                    <a:pt x="45440" y="19996"/>
                  </a:cubicBezTo>
                  <a:cubicBezTo>
                    <a:pt x="45440" y="19768"/>
                    <a:pt x="45408" y="19605"/>
                    <a:pt x="45277" y="19442"/>
                  </a:cubicBezTo>
                  <a:cubicBezTo>
                    <a:pt x="45099" y="19205"/>
                    <a:pt x="44838" y="19075"/>
                    <a:pt x="44565" y="19075"/>
                  </a:cubicBezTo>
                  <a:close/>
                  <a:moveTo>
                    <a:pt x="169268" y="23125"/>
                  </a:moveTo>
                  <a:cubicBezTo>
                    <a:pt x="169010" y="23125"/>
                    <a:pt x="168751" y="23245"/>
                    <a:pt x="168580" y="23454"/>
                  </a:cubicBezTo>
                  <a:cubicBezTo>
                    <a:pt x="168254" y="23813"/>
                    <a:pt x="168319" y="24335"/>
                    <a:pt x="168711" y="24661"/>
                  </a:cubicBezTo>
                  <a:cubicBezTo>
                    <a:pt x="168869" y="24805"/>
                    <a:pt x="169059" y="24872"/>
                    <a:pt x="169250" y="24872"/>
                  </a:cubicBezTo>
                  <a:cubicBezTo>
                    <a:pt x="169492" y="24872"/>
                    <a:pt x="169735" y="24763"/>
                    <a:pt x="169918" y="24563"/>
                  </a:cubicBezTo>
                  <a:cubicBezTo>
                    <a:pt x="170048" y="24400"/>
                    <a:pt x="170113" y="24237"/>
                    <a:pt x="170113" y="24008"/>
                  </a:cubicBezTo>
                  <a:cubicBezTo>
                    <a:pt x="170113" y="23780"/>
                    <a:pt x="170015" y="23486"/>
                    <a:pt x="169787" y="23323"/>
                  </a:cubicBezTo>
                  <a:cubicBezTo>
                    <a:pt x="169637" y="23187"/>
                    <a:pt x="169453" y="23125"/>
                    <a:pt x="169268" y="23125"/>
                  </a:cubicBezTo>
                  <a:close/>
                  <a:moveTo>
                    <a:pt x="38947" y="23373"/>
                  </a:moveTo>
                  <a:cubicBezTo>
                    <a:pt x="38749" y="23373"/>
                    <a:pt x="38553" y="23440"/>
                    <a:pt x="38394" y="23584"/>
                  </a:cubicBezTo>
                  <a:cubicBezTo>
                    <a:pt x="38003" y="23845"/>
                    <a:pt x="37938" y="24432"/>
                    <a:pt x="38264" y="24791"/>
                  </a:cubicBezTo>
                  <a:cubicBezTo>
                    <a:pt x="38435" y="25000"/>
                    <a:pt x="38694" y="25120"/>
                    <a:pt x="38951" y="25120"/>
                  </a:cubicBezTo>
                  <a:cubicBezTo>
                    <a:pt x="39136" y="25120"/>
                    <a:pt x="39321" y="25058"/>
                    <a:pt x="39471" y="24922"/>
                  </a:cubicBezTo>
                  <a:cubicBezTo>
                    <a:pt x="39732" y="24726"/>
                    <a:pt x="39797" y="24465"/>
                    <a:pt x="39830" y="24269"/>
                  </a:cubicBezTo>
                  <a:cubicBezTo>
                    <a:pt x="39830" y="24074"/>
                    <a:pt x="39764" y="23845"/>
                    <a:pt x="39634" y="23682"/>
                  </a:cubicBezTo>
                  <a:cubicBezTo>
                    <a:pt x="39452" y="23482"/>
                    <a:pt x="39198" y="23373"/>
                    <a:pt x="38947" y="23373"/>
                  </a:cubicBezTo>
                  <a:close/>
                  <a:moveTo>
                    <a:pt x="174536" y="27723"/>
                  </a:moveTo>
                  <a:cubicBezTo>
                    <a:pt x="174299" y="27723"/>
                    <a:pt x="174064" y="27821"/>
                    <a:pt x="173897" y="28021"/>
                  </a:cubicBezTo>
                  <a:cubicBezTo>
                    <a:pt x="173604" y="28379"/>
                    <a:pt x="173604" y="28934"/>
                    <a:pt x="173962" y="29260"/>
                  </a:cubicBezTo>
                  <a:cubicBezTo>
                    <a:pt x="174138" y="29436"/>
                    <a:pt x="174368" y="29525"/>
                    <a:pt x="174596" y="29525"/>
                  </a:cubicBezTo>
                  <a:cubicBezTo>
                    <a:pt x="174833" y="29525"/>
                    <a:pt x="175068" y="29427"/>
                    <a:pt x="175235" y="29227"/>
                  </a:cubicBezTo>
                  <a:cubicBezTo>
                    <a:pt x="175398" y="29064"/>
                    <a:pt x="175463" y="28869"/>
                    <a:pt x="175463" y="28608"/>
                  </a:cubicBezTo>
                  <a:cubicBezTo>
                    <a:pt x="175463" y="28379"/>
                    <a:pt x="175398" y="28151"/>
                    <a:pt x="175169" y="27988"/>
                  </a:cubicBezTo>
                  <a:cubicBezTo>
                    <a:pt x="174994" y="27812"/>
                    <a:pt x="174764" y="27723"/>
                    <a:pt x="174536" y="27723"/>
                  </a:cubicBezTo>
                  <a:close/>
                  <a:moveTo>
                    <a:pt x="33616" y="27976"/>
                  </a:moveTo>
                  <a:cubicBezTo>
                    <a:pt x="33401" y="27976"/>
                    <a:pt x="33187" y="28057"/>
                    <a:pt x="33012" y="28216"/>
                  </a:cubicBezTo>
                  <a:cubicBezTo>
                    <a:pt x="32621" y="28542"/>
                    <a:pt x="32621" y="29130"/>
                    <a:pt x="32947" y="29488"/>
                  </a:cubicBezTo>
                  <a:cubicBezTo>
                    <a:pt x="33147" y="29672"/>
                    <a:pt x="33382" y="29762"/>
                    <a:pt x="33611" y="29762"/>
                  </a:cubicBezTo>
                  <a:cubicBezTo>
                    <a:pt x="33830" y="29762"/>
                    <a:pt x="34044" y="29680"/>
                    <a:pt x="34219" y="29521"/>
                  </a:cubicBezTo>
                  <a:cubicBezTo>
                    <a:pt x="34415" y="29325"/>
                    <a:pt x="34513" y="29130"/>
                    <a:pt x="34513" y="28869"/>
                  </a:cubicBezTo>
                  <a:cubicBezTo>
                    <a:pt x="34513" y="28673"/>
                    <a:pt x="34415" y="28412"/>
                    <a:pt x="34252" y="28249"/>
                  </a:cubicBezTo>
                  <a:cubicBezTo>
                    <a:pt x="34068" y="28065"/>
                    <a:pt x="33841" y="27976"/>
                    <a:pt x="33616" y="27976"/>
                  </a:cubicBezTo>
                  <a:close/>
                  <a:moveTo>
                    <a:pt x="179553" y="32705"/>
                  </a:moveTo>
                  <a:cubicBezTo>
                    <a:pt x="179334" y="32705"/>
                    <a:pt x="179112" y="32787"/>
                    <a:pt x="178921" y="32946"/>
                  </a:cubicBezTo>
                  <a:cubicBezTo>
                    <a:pt x="178562" y="33305"/>
                    <a:pt x="178562" y="33860"/>
                    <a:pt x="178888" y="34218"/>
                  </a:cubicBezTo>
                  <a:cubicBezTo>
                    <a:pt x="179072" y="34402"/>
                    <a:pt x="179307" y="34492"/>
                    <a:pt x="179540" y="34492"/>
                  </a:cubicBezTo>
                  <a:cubicBezTo>
                    <a:pt x="179763" y="34492"/>
                    <a:pt x="179985" y="34410"/>
                    <a:pt x="180160" y="34251"/>
                  </a:cubicBezTo>
                  <a:cubicBezTo>
                    <a:pt x="180356" y="34088"/>
                    <a:pt x="180454" y="33860"/>
                    <a:pt x="180454" y="33599"/>
                  </a:cubicBezTo>
                  <a:cubicBezTo>
                    <a:pt x="180454" y="33370"/>
                    <a:pt x="180356" y="33142"/>
                    <a:pt x="180193" y="32979"/>
                  </a:cubicBezTo>
                  <a:cubicBezTo>
                    <a:pt x="180009" y="32795"/>
                    <a:pt x="179783" y="32705"/>
                    <a:pt x="179553" y="32705"/>
                  </a:cubicBezTo>
                  <a:close/>
                  <a:moveTo>
                    <a:pt x="28617" y="32966"/>
                  </a:moveTo>
                  <a:cubicBezTo>
                    <a:pt x="28382" y="32966"/>
                    <a:pt x="28156" y="33056"/>
                    <a:pt x="27989" y="33240"/>
                  </a:cubicBezTo>
                  <a:cubicBezTo>
                    <a:pt x="27662" y="33599"/>
                    <a:pt x="27662" y="34186"/>
                    <a:pt x="28021" y="34512"/>
                  </a:cubicBezTo>
                  <a:cubicBezTo>
                    <a:pt x="28192" y="34668"/>
                    <a:pt x="28416" y="34749"/>
                    <a:pt x="28638" y="34749"/>
                  </a:cubicBezTo>
                  <a:cubicBezTo>
                    <a:pt x="28881" y="34749"/>
                    <a:pt x="29123" y="34651"/>
                    <a:pt x="29293" y="34447"/>
                  </a:cubicBezTo>
                  <a:cubicBezTo>
                    <a:pt x="29456" y="34284"/>
                    <a:pt x="29522" y="34088"/>
                    <a:pt x="29522" y="33860"/>
                  </a:cubicBezTo>
                  <a:cubicBezTo>
                    <a:pt x="29522" y="33599"/>
                    <a:pt x="29424" y="33370"/>
                    <a:pt x="29261" y="33207"/>
                  </a:cubicBezTo>
                  <a:cubicBezTo>
                    <a:pt x="29070" y="33048"/>
                    <a:pt x="28840" y="32966"/>
                    <a:pt x="28617" y="32966"/>
                  </a:cubicBezTo>
                  <a:close/>
                  <a:moveTo>
                    <a:pt x="184184" y="38052"/>
                  </a:moveTo>
                  <a:cubicBezTo>
                    <a:pt x="183979" y="38052"/>
                    <a:pt x="183776" y="38119"/>
                    <a:pt x="183618" y="38263"/>
                  </a:cubicBezTo>
                  <a:cubicBezTo>
                    <a:pt x="183259" y="38524"/>
                    <a:pt x="183226" y="39111"/>
                    <a:pt x="183487" y="39470"/>
                  </a:cubicBezTo>
                  <a:cubicBezTo>
                    <a:pt x="183677" y="39679"/>
                    <a:pt x="183955" y="39799"/>
                    <a:pt x="184225" y="39799"/>
                  </a:cubicBezTo>
                  <a:cubicBezTo>
                    <a:pt x="184420" y="39799"/>
                    <a:pt x="184610" y="39737"/>
                    <a:pt x="184760" y="39601"/>
                  </a:cubicBezTo>
                  <a:cubicBezTo>
                    <a:pt x="184955" y="39438"/>
                    <a:pt x="185086" y="39177"/>
                    <a:pt x="185086" y="38948"/>
                  </a:cubicBezTo>
                  <a:cubicBezTo>
                    <a:pt x="185086" y="38752"/>
                    <a:pt x="185021" y="38524"/>
                    <a:pt x="184890" y="38361"/>
                  </a:cubicBezTo>
                  <a:cubicBezTo>
                    <a:pt x="184708" y="38160"/>
                    <a:pt x="184444" y="38052"/>
                    <a:pt x="184184" y="38052"/>
                  </a:cubicBezTo>
                  <a:close/>
                  <a:moveTo>
                    <a:pt x="24074" y="38283"/>
                  </a:moveTo>
                  <a:cubicBezTo>
                    <a:pt x="23823" y="38283"/>
                    <a:pt x="23574" y="38400"/>
                    <a:pt x="23389" y="38622"/>
                  </a:cubicBezTo>
                  <a:cubicBezTo>
                    <a:pt x="23063" y="38981"/>
                    <a:pt x="23128" y="39503"/>
                    <a:pt x="23487" y="39829"/>
                  </a:cubicBezTo>
                  <a:cubicBezTo>
                    <a:pt x="23660" y="39973"/>
                    <a:pt x="23858" y="40041"/>
                    <a:pt x="24053" y="40041"/>
                  </a:cubicBezTo>
                  <a:cubicBezTo>
                    <a:pt x="24301" y="40041"/>
                    <a:pt x="24544" y="39932"/>
                    <a:pt x="24727" y="39731"/>
                  </a:cubicBezTo>
                  <a:cubicBezTo>
                    <a:pt x="24857" y="39568"/>
                    <a:pt x="24890" y="39405"/>
                    <a:pt x="24955" y="39177"/>
                  </a:cubicBezTo>
                  <a:cubicBezTo>
                    <a:pt x="24955" y="38948"/>
                    <a:pt x="24857" y="38655"/>
                    <a:pt x="24629" y="38492"/>
                  </a:cubicBezTo>
                  <a:cubicBezTo>
                    <a:pt x="24460" y="38351"/>
                    <a:pt x="24266" y="38283"/>
                    <a:pt x="24074" y="38283"/>
                  </a:cubicBezTo>
                  <a:close/>
                  <a:moveTo>
                    <a:pt x="188520" y="43628"/>
                  </a:moveTo>
                  <a:cubicBezTo>
                    <a:pt x="188337" y="43628"/>
                    <a:pt x="188149" y="43688"/>
                    <a:pt x="187989" y="43809"/>
                  </a:cubicBezTo>
                  <a:cubicBezTo>
                    <a:pt x="187565" y="44070"/>
                    <a:pt x="187500" y="44624"/>
                    <a:pt x="187793" y="45016"/>
                  </a:cubicBezTo>
                  <a:cubicBezTo>
                    <a:pt x="187947" y="45266"/>
                    <a:pt x="188204" y="45391"/>
                    <a:pt x="188469" y="45391"/>
                  </a:cubicBezTo>
                  <a:cubicBezTo>
                    <a:pt x="188653" y="45391"/>
                    <a:pt x="188840" y="45331"/>
                    <a:pt x="189000" y="45211"/>
                  </a:cubicBezTo>
                  <a:cubicBezTo>
                    <a:pt x="189261" y="45048"/>
                    <a:pt x="189359" y="44820"/>
                    <a:pt x="189359" y="44526"/>
                  </a:cubicBezTo>
                  <a:cubicBezTo>
                    <a:pt x="189359" y="44330"/>
                    <a:pt x="189326" y="44167"/>
                    <a:pt x="189196" y="44004"/>
                  </a:cubicBezTo>
                  <a:cubicBezTo>
                    <a:pt x="189042" y="43754"/>
                    <a:pt x="188785" y="43628"/>
                    <a:pt x="188520" y="43628"/>
                  </a:cubicBezTo>
                  <a:close/>
                  <a:moveTo>
                    <a:pt x="19766" y="43915"/>
                  </a:moveTo>
                  <a:cubicBezTo>
                    <a:pt x="19492" y="43915"/>
                    <a:pt x="19229" y="44040"/>
                    <a:pt x="19051" y="44298"/>
                  </a:cubicBezTo>
                  <a:cubicBezTo>
                    <a:pt x="18757" y="44689"/>
                    <a:pt x="18855" y="45211"/>
                    <a:pt x="19246" y="45505"/>
                  </a:cubicBezTo>
                  <a:cubicBezTo>
                    <a:pt x="19414" y="45621"/>
                    <a:pt x="19596" y="45676"/>
                    <a:pt x="19774" y="45676"/>
                  </a:cubicBezTo>
                  <a:cubicBezTo>
                    <a:pt x="20047" y="45676"/>
                    <a:pt x="20308" y="45546"/>
                    <a:pt x="20486" y="45309"/>
                  </a:cubicBezTo>
                  <a:cubicBezTo>
                    <a:pt x="20616" y="45146"/>
                    <a:pt x="20649" y="44983"/>
                    <a:pt x="20649" y="44820"/>
                  </a:cubicBezTo>
                  <a:cubicBezTo>
                    <a:pt x="20649" y="44526"/>
                    <a:pt x="20519" y="44233"/>
                    <a:pt x="20290" y="44070"/>
                  </a:cubicBezTo>
                  <a:cubicBezTo>
                    <a:pt x="20124" y="43967"/>
                    <a:pt x="19942" y="43915"/>
                    <a:pt x="19766" y="43915"/>
                  </a:cubicBezTo>
                  <a:close/>
                  <a:moveTo>
                    <a:pt x="192340" y="49503"/>
                  </a:moveTo>
                  <a:cubicBezTo>
                    <a:pt x="192186" y="49503"/>
                    <a:pt x="192034" y="49539"/>
                    <a:pt x="191903" y="49615"/>
                  </a:cubicBezTo>
                  <a:cubicBezTo>
                    <a:pt x="191479" y="49876"/>
                    <a:pt x="191349" y="50430"/>
                    <a:pt x="191610" y="50854"/>
                  </a:cubicBezTo>
                  <a:cubicBezTo>
                    <a:pt x="191784" y="51115"/>
                    <a:pt x="192088" y="51260"/>
                    <a:pt x="192398" y="51260"/>
                  </a:cubicBezTo>
                  <a:cubicBezTo>
                    <a:pt x="192552" y="51260"/>
                    <a:pt x="192708" y="51224"/>
                    <a:pt x="192849" y="51148"/>
                  </a:cubicBezTo>
                  <a:cubicBezTo>
                    <a:pt x="193110" y="50985"/>
                    <a:pt x="193241" y="50691"/>
                    <a:pt x="193241" y="50365"/>
                  </a:cubicBezTo>
                  <a:cubicBezTo>
                    <a:pt x="193241" y="50235"/>
                    <a:pt x="193208" y="50072"/>
                    <a:pt x="193110" y="49908"/>
                  </a:cubicBezTo>
                  <a:cubicBezTo>
                    <a:pt x="192958" y="49648"/>
                    <a:pt x="192646" y="49503"/>
                    <a:pt x="192340" y="49503"/>
                  </a:cubicBezTo>
                  <a:close/>
                  <a:moveTo>
                    <a:pt x="15870" y="49789"/>
                  </a:moveTo>
                  <a:cubicBezTo>
                    <a:pt x="15571" y="49789"/>
                    <a:pt x="15285" y="49926"/>
                    <a:pt x="15136" y="50202"/>
                  </a:cubicBezTo>
                  <a:cubicBezTo>
                    <a:pt x="14908" y="50594"/>
                    <a:pt x="15006" y="51181"/>
                    <a:pt x="15430" y="51409"/>
                  </a:cubicBezTo>
                  <a:cubicBezTo>
                    <a:pt x="15591" y="51512"/>
                    <a:pt x="15760" y="51559"/>
                    <a:pt x="15921" y="51559"/>
                  </a:cubicBezTo>
                  <a:cubicBezTo>
                    <a:pt x="16218" y="51559"/>
                    <a:pt x="16489" y="51402"/>
                    <a:pt x="16637" y="51148"/>
                  </a:cubicBezTo>
                  <a:cubicBezTo>
                    <a:pt x="16735" y="51018"/>
                    <a:pt x="16767" y="50854"/>
                    <a:pt x="16767" y="50659"/>
                  </a:cubicBezTo>
                  <a:cubicBezTo>
                    <a:pt x="16767" y="50365"/>
                    <a:pt x="16637" y="50072"/>
                    <a:pt x="16343" y="49908"/>
                  </a:cubicBezTo>
                  <a:cubicBezTo>
                    <a:pt x="16195" y="49829"/>
                    <a:pt x="16030" y="49789"/>
                    <a:pt x="15870" y="49789"/>
                  </a:cubicBezTo>
                  <a:close/>
                  <a:moveTo>
                    <a:pt x="195846" y="55697"/>
                  </a:moveTo>
                  <a:cubicBezTo>
                    <a:pt x="195714" y="55697"/>
                    <a:pt x="195581" y="55724"/>
                    <a:pt x="195459" y="55780"/>
                  </a:cubicBezTo>
                  <a:cubicBezTo>
                    <a:pt x="195035" y="55976"/>
                    <a:pt x="194839" y="56530"/>
                    <a:pt x="195068" y="56954"/>
                  </a:cubicBezTo>
                  <a:cubicBezTo>
                    <a:pt x="195231" y="57258"/>
                    <a:pt x="195545" y="57428"/>
                    <a:pt x="195878" y="57428"/>
                  </a:cubicBezTo>
                  <a:cubicBezTo>
                    <a:pt x="196010" y="57428"/>
                    <a:pt x="196145" y="57401"/>
                    <a:pt x="196274" y="57346"/>
                  </a:cubicBezTo>
                  <a:cubicBezTo>
                    <a:pt x="196535" y="57183"/>
                    <a:pt x="196764" y="56857"/>
                    <a:pt x="196699" y="56563"/>
                  </a:cubicBezTo>
                  <a:cubicBezTo>
                    <a:pt x="196699" y="56432"/>
                    <a:pt x="196699" y="56269"/>
                    <a:pt x="196633" y="56139"/>
                  </a:cubicBezTo>
                  <a:cubicBezTo>
                    <a:pt x="196494" y="55860"/>
                    <a:pt x="196172" y="55697"/>
                    <a:pt x="195846" y="55697"/>
                  </a:cubicBezTo>
                  <a:close/>
                  <a:moveTo>
                    <a:pt x="12431" y="55949"/>
                  </a:moveTo>
                  <a:cubicBezTo>
                    <a:pt x="12122" y="55949"/>
                    <a:pt x="11811" y="56124"/>
                    <a:pt x="11679" y="56432"/>
                  </a:cubicBezTo>
                  <a:cubicBezTo>
                    <a:pt x="11418" y="56857"/>
                    <a:pt x="11581" y="57378"/>
                    <a:pt x="12037" y="57607"/>
                  </a:cubicBezTo>
                  <a:cubicBezTo>
                    <a:pt x="12175" y="57691"/>
                    <a:pt x="12322" y="57731"/>
                    <a:pt x="12467" y="57731"/>
                  </a:cubicBezTo>
                  <a:cubicBezTo>
                    <a:pt x="12769" y="57731"/>
                    <a:pt x="13057" y="57557"/>
                    <a:pt x="13212" y="57248"/>
                  </a:cubicBezTo>
                  <a:cubicBezTo>
                    <a:pt x="13277" y="57117"/>
                    <a:pt x="13310" y="56987"/>
                    <a:pt x="13342" y="56857"/>
                  </a:cubicBezTo>
                  <a:cubicBezTo>
                    <a:pt x="13342" y="56530"/>
                    <a:pt x="13147" y="56237"/>
                    <a:pt x="12853" y="56074"/>
                  </a:cubicBezTo>
                  <a:cubicBezTo>
                    <a:pt x="12726" y="55989"/>
                    <a:pt x="12579" y="55949"/>
                    <a:pt x="12431" y="55949"/>
                  </a:cubicBezTo>
                  <a:close/>
                  <a:moveTo>
                    <a:pt x="198921" y="61985"/>
                  </a:moveTo>
                  <a:cubicBezTo>
                    <a:pt x="198797" y="61985"/>
                    <a:pt x="198673" y="62014"/>
                    <a:pt x="198558" y="62076"/>
                  </a:cubicBezTo>
                  <a:cubicBezTo>
                    <a:pt x="198101" y="62271"/>
                    <a:pt x="197905" y="62793"/>
                    <a:pt x="198101" y="63250"/>
                  </a:cubicBezTo>
                  <a:cubicBezTo>
                    <a:pt x="198222" y="63587"/>
                    <a:pt x="198538" y="63782"/>
                    <a:pt x="198879" y="63782"/>
                  </a:cubicBezTo>
                  <a:cubicBezTo>
                    <a:pt x="199000" y="63782"/>
                    <a:pt x="199123" y="63758"/>
                    <a:pt x="199243" y="63707"/>
                  </a:cubicBezTo>
                  <a:cubicBezTo>
                    <a:pt x="199602" y="63511"/>
                    <a:pt x="199765" y="63217"/>
                    <a:pt x="199765" y="62891"/>
                  </a:cubicBezTo>
                  <a:cubicBezTo>
                    <a:pt x="199765" y="62761"/>
                    <a:pt x="199732" y="62630"/>
                    <a:pt x="199700" y="62500"/>
                  </a:cubicBezTo>
                  <a:cubicBezTo>
                    <a:pt x="199581" y="62191"/>
                    <a:pt x="199254" y="61985"/>
                    <a:pt x="198921" y="61985"/>
                  </a:cubicBezTo>
                  <a:close/>
                  <a:moveTo>
                    <a:pt x="9423" y="62312"/>
                  </a:moveTo>
                  <a:cubicBezTo>
                    <a:pt x="9088" y="62312"/>
                    <a:pt x="8755" y="62517"/>
                    <a:pt x="8612" y="62826"/>
                  </a:cubicBezTo>
                  <a:cubicBezTo>
                    <a:pt x="8417" y="63283"/>
                    <a:pt x="8612" y="63805"/>
                    <a:pt x="9069" y="64033"/>
                  </a:cubicBezTo>
                  <a:cubicBezTo>
                    <a:pt x="9188" y="64084"/>
                    <a:pt x="9310" y="64108"/>
                    <a:pt x="9428" y="64108"/>
                  </a:cubicBezTo>
                  <a:cubicBezTo>
                    <a:pt x="9761" y="64108"/>
                    <a:pt x="10066" y="63914"/>
                    <a:pt x="10211" y="63576"/>
                  </a:cubicBezTo>
                  <a:lnTo>
                    <a:pt x="10309" y="63217"/>
                  </a:lnTo>
                  <a:cubicBezTo>
                    <a:pt x="10309" y="62891"/>
                    <a:pt x="10113" y="62565"/>
                    <a:pt x="9787" y="62402"/>
                  </a:cubicBezTo>
                  <a:cubicBezTo>
                    <a:pt x="9672" y="62340"/>
                    <a:pt x="9547" y="62312"/>
                    <a:pt x="9423" y="62312"/>
                  </a:cubicBezTo>
                  <a:close/>
                  <a:moveTo>
                    <a:pt x="201483" y="68518"/>
                  </a:moveTo>
                  <a:cubicBezTo>
                    <a:pt x="201389" y="68518"/>
                    <a:pt x="201293" y="68534"/>
                    <a:pt x="201200" y="68567"/>
                  </a:cubicBezTo>
                  <a:cubicBezTo>
                    <a:pt x="200743" y="68730"/>
                    <a:pt x="200515" y="69285"/>
                    <a:pt x="200678" y="69709"/>
                  </a:cubicBezTo>
                  <a:cubicBezTo>
                    <a:pt x="200808" y="70073"/>
                    <a:pt x="201166" y="70312"/>
                    <a:pt x="201537" y="70312"/>
                  </a:cubicBezTo>
                  <a:cubicBezTo>
                    <a:pt x="201631" y="70312"/>
                    <a:pt x="201727" y="70296"/>
                    <a:pt x="201820" y="70263"/>
                  </a:cubicBezTo>
                  <a:cubicBezTo>
                    <a:pt x="202179" y="70133"/>
                    <a:pt x="202374" y="69807"/>
                    <a:pt x="202374" y="69383"/>
                  </a:cubicBezTo>
                  <a:cubicBezTo>
                    <a:pt x="202374" y="69317"/>
                    <a:pt x="202374" y="69187"/>
                    <a:pt x="202342" y="69122"/>
                  </a:cubicBezTo>
                  <a:cubicBezTo>
                    <a:pt x="202212" y="68758"/>
                    <a:pt x="201854" y="68518"/>
                    <a:pt x="201483" y="68518"/>
                  </a:cubicBezTo>
                  <a:close/>
                  <a:moveTo>
                    <a:pt x="6795" y="68906"/>
                  </a:moveTo>
                  <a:cubicBezTo>
                    <a:pt x="6425" y="68906"/>
                    <a:pt x="6098" y="69123"/>
                    <a:pt x="5970" y="69480"/>
                  </a:cubicBezTo>
                  <a:cubicBezTo>
                    <a:pt x="5807" y="69970"/>
                    <a:pt x="6035" y="70459"/>
                    <a:pt x="6492" y="70622"/>
                  </a:cubicBezTo>
                  <a:cubicBezTo>
                    <a:pt x="6599" y="70658"/>
                    <a:pt x="6706" y="70675"/>
                    <a:pt x="6809" y="70675"/>
                  </a:cubicBezTo>
                  <a:cubicBezTo>
                    <a:pt x="7179" y="70675"/>
                    <a:pt x="7506" y="70457"/>
                    <a:pt x="7634" y="70100"/>
                  </a:cubicBezTo>
                  <a:cubicBezTo>
                    <a:pt x="7666" y="69970"/>
                    <a:pt x="7666" y="69904"/>
                    <a:pt x="7666" y="69774"/>
                  </a:cubicBezTo>
                  <a:cubicBezTo>
                    <a:pt x="7666" y="69415"/>
                    <a:pt x="7471" y="69089"/>
                    <a:pt x="7112" y="68958"/>
                  </a:cubicBezTo>
                  <a:cubicBezTo>
                    <a:pt x="7005" y="68923"/>
                    <a:pt x="6898" y="68906"/>
                    <a:pt x="6795" y="68906"/>
                  </a:cubicBezTo>
                  <a:close/>
                  <a:moveTo>
                    <a:pt x="203657" y="75251"/>
                  </a:moveTo>
                  <a:cubicBezTo>
                    <a:pt x="203568" y="75251"/>
                    <a:pt x="203477" y="75262"/>
                    <a:pt x="203386" y="75287"/>
                  </a:cubicBezTo>
                  <a:cubicBezTo>
                    <a:pt x="202896" y="75385"/>
                    <a:pt x="202668" y="75874"/>
                    <a:pt x="202798" y="76363"/>
                  </a:cubicBezTo>
                  <a:cubicBezTo>
                    <a:pt x="202879" y="76768"/>
                    <a:pt x="203228" y="77016"/>
                    <a:pt x="203623" y="77016"/>
                  </a:cubicBezTo>
                  <a:cubicBezTo>
                    <a:pt x="203706" y="77016"/>
                    <a:pt x="203790" y="77006"/>
                    <a:pt x="203875" y="76983"/>
                  </a:cubicBezTo>
                  <a:cubicBezTo>
                    <a:pt x="204299" y="76853"/>
                    <a:pt x="204527" y="76526"/>
                    <a:pt x="204527" y="76135"/>
                  </a:cubicBezTo>
                  <a:cubicBezTo>
                    <a:pt x="204527" y="76037"/>
                    <a:pt x="204527" y="75972"/>
                    <a:pt x="204495" y="75874"/>
                  </a:cubicBezTo>
                  <a:cubicBezTo>
                    <a:pt x="204389" y="75476"/>
                    <a:pt x="204045" y="75251"/>
                    <a:pt x="203657" y="75251"/>
                  </a:cubicBezTo>
                  <a:close/>
                  <a:moveTo>
                    <a:pt x="4642" y="75612"/>
                  </a:moveTo>
                  <a:cubicBezTo>
                    <a:pt x="4247" y="75612"/>
                    <a:pt x="3898" y="75861"/>
                    <a:pt x="3817" y="76265"/>
                  </a:cubicBezTo>
                  <a:cubicBezTo>
                    <a:pt x="3687" y="76755"/>
                    <a:pt x="3915" y="77244"/>
                    <a:pt x="4404" y="77342"/>
                  </a:cubicBezTo>
                  <a:cubicBezTo>
                    <a:pt x="4484" y="77363"/>
                    <a:pt x="4564" y="77373"/>
                    <a:pt x="4642" y="77373"/>
                  </a:cubicBezTo>
                  <a:cubicBezTo>
                    <a:pt x="5044" y="77373"/>
                    <a:pt x="5404" y="77110"/>
                    <a:pt x="5513" y="76755"/>
                  </a:cubicBezTo>
                  <a:cubicBezTo>
                    <a:pt x="5546" y="76657"/>
                    <a:pt x="5546" y="76592"/>
                    <a:pt x="5546" y="76494"/>
                  </a:cubicBezTo>
                  <a:cubicBezTo>
                    <a:pt x="5546" y="76102"/>
                    <a:pt x="5318" y="75776"/>
                    <a:pt x="4894" y="75646"/>
                  </a:cubicBezTo>
                  <a:cubicBezTo>
                    <a:pt x="4809" y="75623"/>
                    <a:pt x="4725" y="75612"/>
                    <a:pt x="4642" y="75612"/>
                  </a:cubicBezTo>
                  <a:close/>
                  <a:moveTo>
                    <a:pt x="205282" y="82063"/>
                  </a:moveTo>
                  <a:cubicBezTo>
                    <a:pt x="205238" y="82063"/>
                    <a:pt x="205192" y="82066"/>
                    <a:pt x="205147" y="82072"/>
                  </a:cubicBezTo>
                  <a:cubicBezTo>
                    <a:pt x="204658" y="82202"/>
                    <a:pt x="204364" y="82659"/>
                    <a:pt x="204462" y="83148"/>
                  </a:cubicBezTo>
                  <a:cubicBezTo>
                    <a:pt x="204576" y="83574"/>
                    <a:pt x="204912" y="83852"/>
                    <a:pt x="205320" y="83852"/>
                  </a:cubicBezTo>
                  <a:cubicBezTo>
                    <a:pt x="205381" y="83852"/>
                    <a:pt x="205443" y="83846"/>
                    <a:pt x="205506" y="83833"/>
                  </a:cubicBezTo>
                  <a:cubicBezTo>
                    <a:pt x="205930" y="83768"/>
                    <a:pt x="206224" y="83376"/>
                    <a:pt x="206224" y="82952"/>
                  </a:cubicBezTo>
                  <a:lnTo>
                    <a:pt x="206224" y="82789"/>
                  </a:lnTo>
                  <a:cubicBezTo>
                    <a:pt x="206105" y="82345"/>
                    <a:pt x="205718" y="82063"/>
                    <a:pt x="205282" y="82063"/>
                  </a:cubicBezTo>
                  <a:close/>
                  <a:moveTo>
                    <a:pt x="3009" y="82477"/>
                  </a:moveTo>
                  <a:cubicBezTo>
                    <a:pt x="2588" y="82477"/>
                    <a:pt x="2206" y="82755"/>
                    <a:pt x="2121" y="83181"/>
                  </a:cubicBezTo>
                  <a:cubicBezTo>
                    <a:pt x="2056" y="83670"/>
                    <a:pt x="2349" y="84159"/>
                    <a:pt x="2839" y="84257"/>
                  </a:cubicBezTo>
                  <a:cubicBezTo>
                    <a:pt x="2884" y="84263"/>
                    <a:pt x="2930" y="84266"/>
                    <a:pt x="2975" y="84266"/>
                  </a:cubicBezTo>
                  <a:cubicBezTo>
                    <a:pt x="3415" y="84266"/>
                    <a:pt x="3823" y="83983"/>
                    <a:pt x="3882" y="83540"/>
                  </a:cubicBezTo>
                  <a:lnTo>
                    <a:pt x="3882" y="83344"/>
                  </a:lnTo>
                  <a:cubicBezTo>
                    <a:pt x="3882" y="82952"/>
                    <a:pt x="3589" y="82561"/>
                    <a:pt x="3197" y="82496"/>
                  </a:cubicBezTo>
                  <a:cubicBezTo>
                    <a:pt x="3134" y="82483"/>
                    <a:pt x="3071" y="82477"/>
                    <a:pt x="3009" y="82477"/>
                  </a:cubicBezTo>
                  <a:close/>
                  <a:moveTo>
                    <a:pt x="206502" y="89045"/>
                  </a:moveTo>
                  <a:cubicBezTo>
                    <a:pt x="206464" y="89045"/>
                    <a:pt x="206425" y="89047"/>
                    <a:pt x="206387" y="89052"/>
                  </a:cubicBezTo>
                  <a:cubicBezTo>
                    <a:pt x="205930" y="89118"/>
                    <a:pt x="205571" y="89574"/>
                    <a:pt x="205636" y="90064"/>
                  </a:cubicBezTo>
                  <a:cubicBezTo>
                    <a:pt x="205726" y="90511"/>
                    <a:pt x="206088" y="90822"/>
                    <a:pt x="206524" y="90822"/>
                  </a:cubicBezTo>
                  <a:cubicBezTo>
                    <a:pt x="206564" y="90822"/>
                    <a:pt x="206606" y="90819"/>
                    <a:pt x="206648" y="90814"/>
                  </a:cubicBezTo>
                  <a:cubicBezTo>
                    <a:pt x="207104" y="90716"/>
                    <a:pt x="207430" y="90357"/>
                    <a:pt x="207365" y="89900"/>
                  </a:cubicBezTo>
                  <a:lnTo>
                    <a:pt x="207365" y="89803"/>
                  </a:lnTo>
                  <a:cubicBezTo>
                    <a:pt x="207305" y="89382"/>
                    <a:pt x="206941" y="89045"/>
                    <a:pt x="206502" y="89045"/>
                  </a:cubicBezTo>
                  <a:close/>
                  <a:moveTo>
                    <a:pt x="1787" y="89492"/>
                  </a:moveTo>
                  <a:cubicBezTo>
                    <a:pt x="1379" y="89492"/>
                    <a:pt x="1065" y="89796"/>
                    <a:pt x="979" y="90227"/>
                  </a:cubicBezTo>
                  <a:cubicBezTo>
                    <a:pt x="914" y="90683"/>
                    <a:pt x="1240" y="91140"/>
                    <a:pt x="1730" y="91205"/>
                  </a:cubicBezTo>
                  <a:cubicBezTo>
                    <a:pt x="1766" y="91210"/>
                    <a:pt x="1802" y="91213"/>
                    <a:pt x="1838" y="91213"/>
                  </a:cubicBezTo>
                  <a:cubicBezTo>
                    <a:pt x="2251" y="91213"/>
                    <a:pt x="2618" y="90875"/>
                    <a:pt x="2708" y="90455"/>
                  </a:cubicBezTo>
                  <a:cubicBezTo>
                    <a:pt x="2708" y="90390"/>
                    <a:pt x="2708" y="90357"/>
                    <a:pt x="2741" y="90357"/>
                  </a:cubicBezTo>
                  <a:cubicBezTo>
                    <a:pt x="2741" y="89933"/>
                    <a:pt x="2415" y="89542"/>
                    <a:pt x="1958" y="89509"/>
                  </a:cubicBezTo>
                  <a:cubicBezTo>
                    <a:pt x="1899" y="89497"/>
                    <a:pt x="1842" y="89492"/>
                    <a:pt x="1787" y="89492"/>
                  </a:cubicBezTo>
                  <a:close/>
                  <a:moveTo>
                    <a:pt x="207296" y="96064"/>
                  </a:moveTo>
                  <a:cubicBezTo>
                    <a:pt x="207276" y="96064"/>
                    <a:pt x="207255" y="96064"/>
                    <a:pt x="207235" y="96066"/>
                  </a:cubicBezTo>
                  <a:cubicBezTo>
                    <a:pt x="206745" y="96098"/>
                    <a:pt x="206387" y="96522"/>
                    <a:pt x="206419" y="97012"/>
                  </a:cubicBezTo>
                  <a:cubicBezTo>
                    <a:pt x="206450" y="97480"/>
                    <a:pt x="206841" y="97829"/>
                    <a:pt x="207304" y="97829"/>
                  </a:cubicBezTo>
                  <a:cubicBezTo>
                    <a:pt x="207324" y="97829"/>
                    <a:pt x="207345" y="97828"/>
                    <a:pt x="207365" y="97827"/>
                  </a:cubicBezTo>
                  <a:cubicBezTo>
                    <a:pt x="207789" y="97794"/>
                    <a:pt x="208181" y="97403"/>
                    <a:pt x="208181" y="96914"/>
                  </a:cubicBezTo>
                  <a:lnTo>
                    <a:pt x="208181" y="96881"/>
                  </a:lnTo>
                  <a:cubicBezTo>
                    <a:pt x="208118" y="96412"/>
                    <a:pt x="207757" y="96064"/>
                    <a:pt x="207296" y="96064"/>
                  </a:cubicBezTo>
                  <a:close/>
                  <a:moveTo>
                    <a:pt x="1146" y="96422"/>
                  </a:moveTo>
                  <a:cubicBezTo>
                    <a:pt x="683" y="96422"/>
                    <a:pt x="293" y="96771"/>
                    <a:pt x="262" y="97240"/>
                  </a:cubicBezTo>
                  <a:cubicBezTo>
                    <a:pt x="229" y="97729"/>
                    <a:pt x="588" y="98153"/>
                    <a:pt x="1077" y="98186"/>
                  </a:cubicBezTo>
                  <a:cubicBezTo>
                    <a:pt x="1098" y="98187"/>
                    <a:pt x="1118" y="98188"/>
                    <a:pt x="1139" y="98188"/>
                  </a:cubicBezTo>
                  <a:cubicBezTo>
                    <a:pt x="1599" y="98188"/>
                    <a:pt x="1961" y="97839"/>
                    <a:pt x="2023" y="97370"/>
                  </a:cubicBezTo>
                  <a:lnTo>
                    <a:pt x="2023" y="97338"/>
                  </a:lnTo>
                  <a:cubicBezTo>
                    <a:pt x="2023" y="96848"/>
                    <a:pt x="1632" y="96457"/>
                    <a:pt x="1208" y="96424"/>
                  </a:cubicBezTo>
                  <a:cubicBezTo>
                    <a:pt x="1187" y="96423"/>
                    <a:pt x="1166" y="96422"/>
                    <a:pt x="1146" y="96422"/>
                  </a:cubicBezTo>
                  <a:close/>
                  <a:moveTo>
                    <a:pt x="207561" y="103079"/>
                  </a:moveTo>
                  <a:cubicBezTo>
                    <a:pt x="207072" y="103079"/>
                    <a:pt x="206648" y="103503"/>
                    <a:pt x="206648" y="103960"/>
                  </a:cubicBezTo>
                  <a:lnTo>
                    <a:pt x="206648" y="104090"/>
                  </a:lnTo>
                  <a:lnTo>
                    <a:pt x="206648" y="104221"/>
                  </a:lnTo>
                  <a:cubicBezTo>
                    <a:pt x="206648" y="104710"/>
                    <a:pt x="207072" y="105134"/>
                    <a:pt x="207561" y="105134"/>
                  </a:cubicBezTo>
                  <a:cubicBezTo>
                    <a:pt x="208050" y="105134"/>
                    <a:pt x="208409" y="104742"/>
                    <a:pt x="208442" y="104221"/>
                  </a:cubicBezTo>
                  <a:lnTo>
                    <a:pt x="208442" y="104090"/>
                  </a:lnTo>
                  <a:lnTo>
                    <a:pt x="208442" y="103960"/>
                  </a:lnTo>
                  <a:cubicBezTo>
                    <a:pt x="208442" y="103503"/>
                    <a:pt x="208050" y="103079"/>
                    <a:pt x="207561" y="103079"/>
                  </a:cubicBezTo>
                  <a:close/>
                  <a:moveTo>
                    <a:pt x="914" y="103438"/>
                  </a:moveTo>
                  <a:cubicBezTo>
                    <a:pt x="425" y="103438"/>
                    <a:pt x="1" y="103862"/>
                    <a:pt x="1" y="104351"/>
                  </a:cubicBezTo>
                  <a:cubicBezTo>
                    <a:pt x="1" y="104840"/>
                    <a:pt x="425" y="105232"/>
                    <a:pt x="914" y="105232"/>
                  </a:cubicBezTo>
                  <a:cubicBezTo>
                    <a:pt x="1403" y="105232"/>
                    <a:pt x="1762" y="104873"/>
                    <a:pt x="1795" y="104351"/>
                  </a:cubicBezTo>
                  <a:cubicBezTo>
                    <a:pt x="1795" y="103862"/>
                    <a:pt x="1403" y="103438"/>
                    <a:pt x="914" y="103438"/>
                  </a:cubicBezTo>
                  <a:close/>
                  <a:moveTo>
                    <a:pt x="207304" y="110416"/>
                  </a:moveTo>
                  <a:cubicBezTo>
                    <a:pt x="206841" y="110416"/>
                    <a:pt x="206450" y="110765"/>
                    <a:pt x="206419" y="111234"/>
                  </a:cubicBezTo>
                  <a:cubicBezTo>
                    <a:pt x="206387" y="111723"/>
                    <a:pt x="206745" y="112115"/>
                    <a:pt x="207235" y="112180"/>
                  </a:cubicBezTo>
                  <a:cubicBezTo>
                    <a:pt x="207255" y="112181"/>
                    <a:pt x="207276" y="112182"/>
                    <a:pt x="207296" y="112182"/>
                  </a:cubicBezTo>
                  <a:cubicBezTo>
                    <a:pt x="207757" y="112182"/>
                    <a:pt x="208118" y="111833"/>
                    <a:pt x="208181" y="111364"/>
                  </a:cubicBezTo>
                  <a:lnTo>
                    <a:pt x="208181" y="111266"/>
                  </a:lnTo>
                  <a:cubicBezTo>
                    <a:pt x="208181" y="110842"/>
                    <a:pt x="207789" y="110451"/>
                    <a:pt x="207365" y="110418"/>
                  </a:cubicBezTo>
                  <a:cubicBezTo>
                    <a:pt x="207345" y="110417"/>
                    <a:pt x="207324" y="110416"/>
                    <a:pt x="207304" y="110416"/>
                  </a:cubicBezTo>
                  <a:close/>
                  <a:moveTo>
                    <a:pt x="1183" y="110542"/>
                  </a:moveTo>
                  <a:cubicBezTo>
                    <a:pt x="1149" y="110542"/>
                    <a:pt x="1113" y="110544"/>
                    <a:pt x="1077" y="110549"/>
                  </a:cubicBezTo>
                  <a:cubicBezTo>
                    <a:pt x="588" y="110581"/>
                    <a:pt x="229" y="111005"/>
                    <a:pt x="262" y="111495"/>
                  </a:cubicBezTo>
                  <a:cubicBezTo>
                    <a:pt x="293" y="111963"/>
                    <a:pt x="683" y="112312"/>
                    <a:pt x="1146" y="112312"/>
                  </a:cubicBezTo>
                  <a:cubicBezTo>
                    <a:pt x="1166" y="112312"/>
                    <a:pt x="1187" y="112312"/>
                    <a:pt x="1208" y="112310"/>
                  </a:cubicBezTo>
                  <a:cubicBezTo>
                    <a:pt x="1664" y="112245"/>
                    <a:pt x="2023" y="111886"/>
                    <a:pt x="2023" y="111430"/>
                  </a:cubicBezTo>
                  <a:lnTo>
                    <a:pt x="2023" y="111364"/>
                  </a:lnTo>
                  <a:cubicBezTo>
                    <a:pt x="1963" y="110911"/>
                    <a:pt x="1622" y="110542"/>
                    <a:pt x="1183" y="110542"/>
                  </a:cubicBezTo>
                  <a:close/>
                  <a:moveTo>
                    <a:pt x="206682" y="117429"/>
                  </a:moveTo>
                  <a:cubicBezTo>
                    <a:pt x="206248" y="117429"/>
                    <a:pt x="205829" y="117748"/>
                    <a:pt x="205767" y="118214"/>
                  </a:cubicBezTo>
                  <a:cubicBezTo>
                    <a:pt x="205669" y="118639"/>
                    <a:pt x="205995" y="119095"/>
                    <a:pt x="206484" y="119193"/>
                  </a:cubicBezTo>
                  <a:cubicBezTo>
                    <a:pt x="206507" y="119195"/>
                    <a:pt x="206529" y="119195"/>
                    <a:pt x="206552" y="119195"/>
                  </a:cubicBezTo>
                  <a:cubicBezTo>
                    <a:pt x="207012" y="119195"/>
                    <a:pt x="207401" y="118877"/>
                    <a:pt x="207463" y="118410"/>
                  </a:cubicBezTo>
                  <a:cubicBezTo>
                    <a:pt x="207463" y="118378"/>
                    <a:pt x="207463" y="118345"/>
                    <a:pt x="207528" y="118280"/>
                  </a:cubicBezTo>
                  <a:cubicBezTo>
                    <a:pt x="207528" y="117888"/>
                    <a:pt x="207202" y="117529"/>
                    <a:pt x="206745" y="117432"/>
                  </a:cubicBezTo>
                  <a:cubicBezTo>
                    <a:pt x="206724" y="117430"/>
                    <a:pt x="206703" y="117429"/>
                    <a:pt x="206682" y="117429"/>
                  </a:cubicBezTo>
                  <a:close/>
                  <a:moveTo>
                    <a:pt x="1845" y="117587"/>
                  </a:moveTo>
                  <a:cubicBezTo>
                    <a:pt x="1807" y="117587"/>
                    <a:pt x="1768" y="117590"/>
                    <a:pt x="1730" y="117595"/>
                  </a:cubicBezTo>
                  <a:cubicBezTo>
                    <a:pt x="1273" y="117627"/>
                    <a:pt x="914" y="118084"/>
                    <a:pt x="979" y="118573"/>
                  </a:cubicBezTo>
                  <a:cubicBezTo>
                    <a:pt x="1039" y="118994"/>
                    <a:pt x="1404" y="119331"/>
                    <a:pt x="1843" y="119331"/>
                  </a:cubicBezTo>
                  <a:cubicBezTo>
                    <a:pt x="1881" y="119331"/>
                    <a:pt x="1919" y="119329"/>
                    <a:pt x="1958" y="119324"/>
                  </a:cubicBezTo>
                  <a:cubicBezTo>
                    <a:pt x="2415" y="119258"/>
                    <a:pt x="2741" y="118867"/>
                    <a:pt x="2708" y="118443"/>
                  </a:cubicBezTo>
                  <a:lnTo>
                    <a:pt x="2708" y="118345"/>
                  </a:lnTo>
                  <a:cubicBezTo>
                    <a:pt x="2678" y="117925"/>
                    <a:pt x="2289" y="117587"/>
                    <a:pt x="1845" y="117587"/>
                  </a:cubicBezTo>
                  <a:close/>
                  <a:moveTo>
                    <a:pt x="205435" y="124338"/>
                  </a:moveTo>
                  <a:cubicBezTo>
                    <a:pt x="204994" y="124338"/>
                    <a:pt x="204583" y="124621"/>
                    <a:pt x="204495" y="125065"/>
                  </a:cubicBezTo>
                  <a:cubicBezTo>
                    <a:pt x="204429" y="125554"/>
                    <a:pt x="204690" y="126043"/>
                    <a:pt x="205180" y="126108"/>
                  </a:cubicBezTo>
                  <a:cubicBezTo>
                    <a:pt x="205243" y="126121"/>
                    <a:pt x="205306" y="126127"/>
                    <a:pt x="205368" y="126127"/>
                  </a:cubicBezTo>
                  <a:cubicBezTo>
                    <a:pt x="205789" y="126127"/>
                    <a:pt x="206171" y="125850"/>
                    <a:pt x="206256" y="125423"/>
                  </a:cubicBezTo>
                  <a:cubicBezTo>
                    <a:pt x="206289" y="125391"/>
                    <a:pt x="206289" y="125293"/>
                    <a:pt x="206256" y="125228"/>
                  </a:cubicBezTo>
                  <a:cubicBezTo>
                    <a:pt x="206256" y="124804"/>
                    <a:pt x="205963" y="124445"/>
                    <a:pt x="205571" y="124347"/>
                  </a:cubicBezTo>
                  <a:cubicBezTo>
                    <a:pt x="205526" y="124341"/>
                    <a:pt x="205480" y="124338"/>
                    <a:pt x="205435" y="124338"/>
                  </a:cubicBezTo>
                  <a:close/>
                  <a:moveTo>
                    <a:pt x="3007" y="124468"/>
                  </a:moveTo>
                  <a:cubicBezTo>
                    <a:pt x="2962" y="124468"/>
                    <a:pt x="2917" y="124471"/>
                    <a:pt x="2871" y="124478"/>
                  </a:cubicBezTo>
                  <a:cubicBezTo>
                    <a:pt x="2382" y="124608"/>
                    <a:pt x="2088" y="125065"/>
                    <a:pt x="2186" y="125554"/>
                  </a:cubicBezTo>
                  <a:cubicBezTo>
                    <a:pt x="2271" y="125980"/>
                    <a:pt x="2629" y="126258"/>
                    <a:pt x="3043" y="126258"/>
                  </a:cubicBezTo>
                  <a:cubicBezTo>
                    <a:pt x="3104" y="126258"/>
                    <a:pt x="3167" y="126252"/>
                    <a:pt x="3230" y="126239"/>
                  </a:cubicBezTo>
                  <a:cubicBezTo>
                    <a:pt x="3687" y="126174"/>
                    <a:pt x="3948" y="125782"/>
                    <a:pt x="3915" y="125326"/>
                  </a:cubicBezTo>
                  <a:lnTo>
                    <a:pt x="3915" y="125163"/>
                  </a:lnTo>
                  <a:cubicBezTo>
                    <a:pt x="3826" y="124748"/>
                    <a:pt x="3443" y="124468"/>
                    <a:pt x="3007" y="124468"/>
                  </a:cubicBezTo>
                  <a:close/>
                  <a:moveTo>
                    <a:pt x="203721" y="131229"/>
                  </a:moveTo>
                  <a:cubicBezTo>
                    <a:pt x="203325" y="131229"/>
                    <a:pt x="202972" y="131478"/>
                    <a:pt x="202864" y="131882"/>
                  </a:cubicBezTo>
                  <a:cubicBezTo>
                    <a:pt x="202733" y="132372"/>
                    <a:pt x="202994" y="132861"/>
                    <a:pt x="203483" y="132959"/>
                  </a:cubicBezTo>
                  <a:cubicBezTo>
                    <a:pt x="203575" y="132983"/>
                    <a:pt x="203666" y="132995"/>
                    <a:pt x="203755" y="132995"/>
                  </a:cubicBezTo>
                  <a:cubicBezTo>
                    <a:pt x="204143" y="132995"/>
                    <a:pt x="204486" y="132770"/>
                    <a:pt x="204593" y="132372"/>
                  </a:cubicBezTo>
                  <a:cubicBezTo>
                    <a:pt x="204593" y="132274"/>
                    <a:pt x="204625" y="132208"/>
                    <a:pt x="204625" y="132111"/>
                  </a:cubicBezTo>
                  <a:cubicBezTo>
                    <a:pt x="204625" y="131719"/>
                    <a:pt x="204364" y="131393"/>
                    <a:pt x="203973" y="131262"/>
                  </a:cubicBezTo>
                  <a:cubicBezTo>
                    <a:pt x="203888" y="131240"/>
                    <a:pt x="203804" y="131229"/>
                    <a:pt x="203721" y="131229"/>
                  </a:cubicBezTo>
                  <a:close/>
                  <a:moveTo>
                    <a:pt x="4774" y="131357"/>
                  </a:moveTo>
                  <a:cubicBezTo>
                    <a:pt x="4685" y="131357"/>
                    <a:pt x="4594" y="131369"/>
                    <a:pt x="4502" y="131393"/>
                  </a:cubicBezTo>
                  <a:cubicBezTo>
                    <a:pt x="4013" y="131556"/>
                    <a:pt x="3752" y="132045"/>
                    <a:pt x="3882" y="132469"/>
                  </a:cubicBezTo>
                  <a:cubicBezTo>
                    <a:pt x="3990" y="132874"/>
                    <a:pt x="4344" y="133123"/>
                    <a:pt x="4740" y="133123"/>
                  </a:cubicBezTo>
                  <a:cubicBezTo>
                    <a:pt x="4822" y="133123"/>
                    <a:pt x="4907" y="133112"/>
                    <a:pt x="4992" y="133089"/>
                  </a:cubicBezTo>
                  <a:cubicBezTo>
                    <a:pt x="5383" y="132959"/>
                    <a:pt x="5644" y="132632"/>
                    <a:pt x="5644" y="132241"/>
                  </a:cubicBezTo>
                  <a:cubicBezTo>
                    <a:pt x="5644" y="132143"/>
                    <a:pt x="5644" y="132078"/>
                    <a:pt x="5611" y="131980"/>
                  </a:cubicBezTo>
                  <a:cubicBezTo>
                    <a:pt x="5505" y="131582"/>
                    <a:pt x="5162" y="131357"/>
                    <a:pt x="4774" y="131357"/>
                  </a:cubicBezTo>
                  <a:close/>
                  <a:moveTo>
                    <a:pt x="201587" y="137933"/>
                  </a:moveTo>
                  <a:cubicBezTo>
                    <a:pt x="201209" y="137933"/>
                    <a:pt x="200873" y="138167"/>
                    <a:pt x="200743" y="138504"/>
                  </a:cubicBezTo>
                  <a:cubicBezTo>
                    <a:pt x="200580" y="138993"/>
                    <a:pt x="200809" y="139483"/>
                    <a:pt x="201265" y="139646"/>
                  </a:cubicBezTo>
                  <a:cubicBezTo>
                    <a:pt x="201372" y="139681"/>
                    <a:pt x="201479" y="139698"/>
                    <a:pt x="201582" y="139698"/>
                  </a:cubicBezTo>
                  <a:cubicBezTo>
                    <a:pt x="201953" y="139698"/>
                    <a:pt x="202279" y="139481"/>
                    <a:pt x="202407" y="139124"/>
                  </a:cubicBezTo>
                  <a:cubicBezTo>
                    <a:pt x="202472" y="139059"/>
                    <a:pt x="202472" y="138928"/>
                    <a:pt x="202440" y="138798"/>
                  </a:cubicBezTo>
                  <a:cubicBezTo>
                    <a:pt x="202440" y="138439"/>
                    <a:pt x="202244" y="138113"/>
                    <a:pt x="201885" y="137982"/>
                  </a:cubicBezTo>
                  <a:cubicBezTo>
                    <a:pt x="201785" y="137949"/>
                    <a:pt x="201684" y="137933"/>
                    <a:pt x="201587" y="137933"/>
                  </a:cubicBezTo>
                  <a:close/>
                  <a:moveTo>
                    <a:pt x="6881" y="138060"/>
                  </a:moveTo>
                  <a:cubicBezTo>
                    <a:pt x="6781" y="138060"/>
                    <a:pt x="6682" y="138077"/>
                    <a:pt x="6590" y="138113"/>
                  </a:cubicBezTo>
                  <a:cubicBezTo>
                    <a:pt x="6133" y="138276"/>
                    <a:pt x="5872" y="138798"/>
                    <a:pt x="6035" y="139254"/>
                  </a:cubicBezTo>
                  <a:cubicBezTo>
                    <a:pt x="6163" y="139611"/>
                    <a:pt x="6530" y="139829"/>
                    <a:pt x="6886" y="139829"/>
                  </a:cubicBezTo>
                  <a:cubicBezTo>
                    <a:pt x="6986" y="139829"/>
                    <a:pt x="7085" y="139812"/>
                    <a:pt x="7177" y="139776"/>
                  </a:cubicBezTo>
                  <a:cubicBezTo>
                    <a:pt x="7569" y="139646"/>
                    <a:pt x="7764" y="139320"/>
                    <a:pt x="7764" y="138928"/>
                  </a:cubicBezTo>
                  <a:cubicBezTo>
                    <a:pt x="7764" y="138830"/>
                    <a:pt x="7764" y="138732"/>
                    <a:pt x="7732" y="138635"/>
                  </a:cubicBezTo>
                  <a:cubicBezTo>
                    <a:pt x="7604" y="138278"/>
                    <a:pt x="7237" y="138060"/>
                    <a:pt x="6881" y="138060"/>
                  </a:cubicBezTo>
                  <a:close/>
                  <a:moveTo>
                    <a:pt x="198955" y="144514"/>
                  </a:moveTo>
                  <a:cubicBezTo>
                    <a:pt x="198638" y="144514"/>
                    <a:pt x="198333" y="144719"/>
                    <a:pt x="198166" y="145028"/>
                  </a:cubicBezTo>
                  <a:cubicBezTo>
                    <a:pt x="197971" y="145452"/>
                    <a:pt x="198166" y="145974"/>
                    <a:pt x="198623" y="146170"/>
                  </a:cubicBezTo>
                  <a:cubicBezTo>
                    <a:pt x="198747" y="146232"/>
                    <a:pt x="198875" y="146260"/>
                    <a:pt x="199001" y="146260"/>
                  </a:cubicBezTo>
                  <a:cubicBezTo>
                    <a:pt x="199339" y="146260"/>
                    <a:pt x="199655" y="146055"/>
                    <a:pt x="199797" y="145746"/>
                  </a:cubicBezTo>
                  <a:cubicBezTo>
                    <a:pt x="199863" y="145648"/>
                    <a:pt x="199895" y="145517"/>
                    <a:pt x="199863" y="145419"/>
                  </a:cubicBezTo>
                  <a:cubicBezTo>
                    <a:pt x="199863" y="145093"/>
                    <a:pt x="199634" y="144767"/>
                    <a:pt x="199308" y="144604"/>
                  </a:cubicBezTo>
                  <a:cubicBezTo>
                    <a:pt x="199193" y="144542"/>
                    <a:pt x="199073" y="144514"/>
                    <a:pt x="198955" y="144514"/>
                  </a:cubicBezTo>
                  <a:close/>
                  <a:moveTo>
                    <a:pt x="9499" y="144626"/>
                  </a:moveTo>
                  <a:cubicBezTo>
                    <a:pt x="9377" y="144626"/>
                    <a:pt x="9254" y="144651"/>
                    <a:pt x="9134" y="144702"/>
                  </a:cubicBezTo>
                  <a:cubicBezTo>
                    <a:pt x="8710" y="144865"/>
                    <a:pt x="8482" y="145387"/>
                    <a:pt x="8710" y="145844"/>
                  </a:cubicBezTo>
                  <a:cubicBezTo>
                    <a:pt x="8831" y="146181"/>
                    <a:pt x="9147" y="146376"/>
                    <a:pt x="9488" y="146376"/>
                  </a:cubicBezTo>
                  <a:cubicBezTo>
                    <a:pt x="9609" y="146376"/>
                    <a:pt x="9733" y="146351"/>
                    <a:pt x="9852" y="146300"/>
                  </a:cubicBezTo>
                  <a:cubicBezTo>
                    <a:pt x="10178" y="146170"/>
                    <a:pt x="10374" y="145844"/>
                    <a:pt x="10406" y="145517"/>
                  </a:cubicBezTo>
                  <a:cubicBezTo>
                    <a:pt x="10406" y="145419"/>
                    <a:pt x="10374" y="145289"/>
                    <a:pt x="10341" y="145158"/>
                  </a:cubicBezTo>
                  <a:cubicBezTo>
                    <a:pt x="10173" y="144821"/>
                    <a:pt x="9844" y="144626"/>
                    <a:pt x="9499" y="144626"/>
                  </a:cubicBezTo>
                  <a:close/>
                  <a:moveTo>
                    <a:pt x="195964" y="150873"/>
                  </a:moveTo>
                  <a:cubicBezTo>
                    <a:pt x="195670" y="150873"/>
                    <a:pt x="195374" y="151047"/>
                    <a:pt x="195198" y="151356"/>
                  </a:cubicBezTo>
                  <a:cubicBezTo>
                    <a:pt x="194970" y="151780"/>
                    <a:pt x="195133" y="152335"/>
                    <a:pt x="195557" y="152531"/>
                  </a:cubicBezTo>
                  <a:cubicBezTo>
                    <a:pt x="195694" y="152615"/>
                    <a:pt x="195842" y="152655"/>
                    <a:pt x="195987" y="152655"/>
                  </a:cubicBezTo>
                  <a:cubicBezTo>
                    <a:pt x="196292" y="152655"/>
                    <a:pt x="196587" y="152481"/>
                    <a:pt x="196764" y="152172"/>
                  </a:cubicBezTo>
                  <a:cubicBezTo>
                    <a:pt x="196796" y="152041"/>
                    <a:pt x="196829" y="151878"/>
                    <a:pt x="196862" y="151780"/>
                  </a:cubicBezTo>
                  <a:cubicBezTo>
                    <a:pt x="196862" y="151454"/>
                    <a:pt x="196666" y="151161"/>
                    <a:pt x="196372" y="150997"/>
                  </a:cubicBezTo>
                  <a:cubicBezTo>
                    <a:pt x="196246" y="150913"/>
                    <a:pt x="196105" y="150873"/>
                    <a:pt x="195964" y="150873"/>
                  </a:cubicBezTo>
                  <a:close/>
                  <a:moveTo>
                    <a:pt x="12517" y="150981"/>
                  </a:moveTo>
                  <a:cubicBezTo>
                    <a:pt x="12386" y="150981"/>
                    <a:pt x="12256" y="151007"/>
                    <a:pt x="12135" y="151063"/>
                  </a:cubicBezTo>
                  <a:cubicBezTo>
                    <a:pt x="11711" y="151291"/>
                    <a:pt x="11548" y="151813"/>
                    <a:pt x="11744" y="152270"/>
                  </a:cubicBezTo>
                  <a:cubicBezTo>
                    <a:pt x="11906" y="152548"/>
                    <a:pt x="12218" y="152711"/>
                    <a:pt x="12549" y="152711"/>
                  </a:cubicBezTo>
                  <a:cubicBezTo>
                    <a:pt x="12683" y="152711"/>
                    <a:pt x="12819" y="152685"/>
                    <a:pt x="12951" y="152628"/>
                  </a:cubicBezTo>
                  <a:cubicBezTo>
                    <a:pt x="13212" y="152465"/>
                    <a:pt x="13440" y="152172"/>
                    <a:pt x="13375" y="151846"/>
                  </a:cubicBezTo>
                  <a:cubicBezTo>
                    <a:pt x="13375" y="151715"/>
                    <a:pt x="13375" y="151552"/>
                    <a:pt x="13310" y="151454"/>
                  </a:cubicBezTo>
                  <a:cubicBezTo>
                    <a:pt x="13169" y="151150"/>
                    <a:pt x="12845" y="150981"/>
                    <a:pt x="12517" y="150981"/>
                  </a:cubicBezTo>
                  <a:close/>
                  <a:moveTo>
                    <a:pt x="192468" y="157027"/>
                  </a:moveTo>
                  <a:cubicBezTo>
                    <a:pt x="192171" y="157027"/>
                    <a:pt x="191888" y="157171"/>
                    <a:pt x="191740" y="157424"/>
                  </a:cubicBezTo>
                  <a:cubicBezTo>
                    <a:pt x="191479" y="157880"/>
                    <a:pt x="191610" y="158402"/>
                    <a:pt x="192034" y="158663"/>
                  </a:cubicBezTo>
                  <a:cubicBezTo>
                    <a:pt x="192171" y="158743"/>
                    <a:pt x="192328" y="158783"/>
                    <a:pt x="192485" y="158783"/>
                  </a:cubicBezTo>
                  <a:cubicBezTo>
                    <a:pt x="192778" y="158783"/>
                    <a:pt x="193071" y="158645"/>
                    <a:pt x="193241" y="158370"/>
                  </a:cubicBezTo>
                  <a:cubicBezTo>
                    <a:pt x="193339" y="158239"/>
                    <a:pt x="193371" y="158076"/>
                    <a:pt x="193371" y="157880"/>
                  </a:cubicBezTo>
                  <a:cubicBezTo>
                    <a:pt x="193371" y="157587"/>
                    <a:pt x="193241" y="157326"/>
                    <a:pt x="192947" y="157163"/>
                  </a:cubicBezTo>
                  <a:cubicBezTo>
                    <a:pt x="192797" y="157070"/>
                    <a:pt x="192630" y="157027"/>
                    <a:pt x="192468" y="157027"/>
                  </a:cubicBezTo>
                  <a:close/>
                  <a:moveTo>
                    <a:pt x="15970" y="157108"/>
                  </a:moveTo>
                  <a:cubicBezTo>
                    <a:pt x="15808" y="157108"/>
                    <a:pt x="15644" y="157148"/>
                    <a:pt x="15495" y="157228"/>
                  </a:cubicBezTo>
                  <a:cubicBezTo>
                    <a:pt x="15104" y="157489"/>
                    <a:pt x="14973" y="158043"/>
                    <a:pt x="15202" y="158467"/>
                  </a:cubicBezTo>
                  <a:cubicBezTo>
                    <a:pt x="15370" y="158720"/>
                    <a:pt x="15661" y="158864"/>
                    <a:pt x="15960" y="158864"/>
                  </a:cubicBezTo>
                  <a:cubicBezTo>
                    <a:pt x="16124" y="158864"/>
                    <a:pt x="16291" y="158821"/>
                    <a:pt x="16441" y="158728"/>
                  </a:cubicBezTo>
                  <a:cubicBezTo>
                    <a:pt x="16735" y="158565"/>
                    <a:pt x="16898" y="158304"/>
                    <a:pt x="16865" y="157978"/>
                  </a:cubicBezTo>
                  <a:cubicBezTo>
                    <a:pt x="16865" y="157815"/>
                    <a:pt x="16800" y="157652"/>
                    <a:pt x="16735" y="157521"/>
                  </a:cubicBezTo>
                  <a:cubicBezTo>
                    <a:pt x="16565" y="157246"/>
                    <a:pt x="16271" y="157108"/>
                    <a:pt x="15970" y="157108"/>
                  </a:cubicBezTo>
                  <a:close/>
                  <a:moveTo>
                    <a:pt x="188603" y="162929"/>
                  </a:moveTo>
                  <a:cubicBezTo>
                    <a:pt x="188330" y="162929"/>
                    <a:pt x="188069" y="163058"/>
                    <a:pt x="187891" y="163295"/>
                  </a:cubicBezTo>
                  <a:cubicBezTo>
                    <a:pt x="187630" y="163719"/>
                    <a:pt x="187695" y="164241"/>
                    <a:pt x="188119" y="164535"/>
                  </a:cubicBezTo>
                  <a:cubicBezTo>
                    <a:pt x="188274" y="164650"/>
                    <a:pt x="188449" y="164705"/>
                    <a:pt x="188622" y="164705"/>
                  </a:cubicBezTo>
                  <a:cubicBezTo>
                    <a:pt x="188887" y="164705"/>
                    <a:pt x="189149" y="164576"/>
                    <a:pt x="189326" y="164339"/>
                  </a:cubicBezTo>
                  <a:cubicBezTo>
                    <a:pt x="189457" y="164176"/>
                    <a:pt x="189490" y="164013"/>
                    <a:pt x="189490" y="163850"/>
                  </a:cubicBezTo>
                  <a:cubicBezTo>
                    <a:pt x="189490" y="163556"/>
                    <a:pt x="189359" y="163263"/>
                    <a:pt x="189131" y="163099"/>
                  </a:cubicBezTo>
                  <a:cubicBezTo>
                    <a:pt x="188963" y="162984"/>
                    <a:pt x="188781" y="162929"/>
                    <a:pt x="188603" y="162929"/>
                  </a:cubicBezTo>
                  <a:close/>
                  <a:moveTo>
                    <a:pt x="19901" y="162977"/>
                  </a:moveTo>
                  <a:cubicBezTo>
                    <a:pt x="19725" y="162977"/>
                    <a:pt x="19543" y="163030"/>
                    <a:pt x="19377" y="163132"/>
                  </a:cubicBezTo>
                  <a:cubicBezTo>
                    <a:pt x="18985" y="163426"/>
                    <a:pt x="18888" y="163948"/>
                    <a:pt x="19181" y="164372"/>
                  </a:cubicBezTo>
                  <a:cubicBezTo>
                    <a:pt x="19359" y="164609"/>
                    <a:pt x="19620" y="164738"/>
                    <a:pt x="19886" y="164738"/>
                  </a:cubicBezTo>
                  <a:cubicBezTo>
                    <a:pt x="20059" y="164738"/>
                    <a:pt x="20234" y="164683"/>
                    <a:pt x="20388" y="164567"/>
                  </a:cubicBezTo>
                  <a:cubicBezTo>
                    <a:pt x="20649" y="164404"/>
                    <a:pt x="20780" y="164176"/>
                    <a:pt x="20780" y="163882"/>
                  </a:cubicBezTo>
                  <a:cubicBezTo>
                    <a:pt x="20780" y="163687"/>
                    <a:pt x="20714" y="163523"/>
                    <a:pt x="20616" y="163360"/>
                  </a:cubicBezTo>
                  <a:cubicBezTo>
                    <a:pt x="20438" y="163103"/>
                    <a:pt x="20175" y="162977"/>
                    <a:pt x="19901" y="162977"/>
                  </a:cubicBezTo>
                  <a:close/>
                  <a:moveTo>
                    <a:pt x="184349" y="168566"/>
                  </a:moveTo>
                  <a:cubicBezTo>
                    <a:pt x="184095" y="168566"/>
                    <a:pt x="183836" y="168684"/>
                    <a:pt x="183651" y="168906"/>
                  </a:cubicBezTo>
                  <a:cubicBezTo>
                    <a:pt x="183324" y="169265"/>
                    <a:pt x="183422" y="169786"/>
                    <a:pt x="183781" y="170113"/>
                  </a:cubicBezTo>
                  <a:cubicBezTo>
                    <a:pt x="183936" y="170254"/>
                    <a:pt x="184128" y="170322"/>
                    <a:pt x="184322" y="170322"/>
                  </a:cubicBezTo>
                  <a:cubicBezTo>
                    <a:pt x="184577" y="170322"/>
                    <a:pt x="184835" y="170204"/>
                    <a:pt x="185021" y="169982"/>
                  </a:cubicBezTo>
                  <a:cubicBezTo>
                    <a:pt x="185184" y="169819"/>
                    <a:pt x="185216" y="169623"/>
                    <a:pt x="185216" y="169460"/>
                  </a:cubicBezTo>
                  <a:cubicBezTo>
                    <a:pt x="185216" y="169232"/>
                    <a:pt x="185086" y="168938"/>
                    <a:pt x="184890" y="168775"/>
                  </a:cubicBezTo>
                  <a:cubicBezTo>
                    <a:pt x="184735" y="168634"/>
                    <a:pt x="184543" y="168566"/>
                    <a:pt x="184349" y="168566"/>
                  </a:cubicBezTo>
                  <a:close/>
                  <a:moveTo>
                    <a:pt x="24169" y="168599"/>
                  </a:moveTo>
                  <a:cubicBezTo>
                    <a:pt x="23970" y="168599"/>
                    <a:pt x="23773" y="168667"/>
                    <a:pt x="23618" y="168808"/>
                  </a:cubicBezTo>
                  <a:cubicBezTo>
                    <a:pt x="23259" y="169101"/>
                    <a:pt x="23161" y="169656"/>
                    <a:pt x="23487" y="170047"/>
                  </a:cubicBezTo>
                  <a:cubicBezTo>
                    <a:pt x="23651" y="170248"/>
                    <a:pt x="23907" y="170357"/>
                    <a:pt x="24163" y="170357"/>
                  </a:cubicBezTo>
                  <a:cubicBezTo>
                    <a:pt x="24366" y="170357"/>
                    <a:pt x="24568" y="170289"/>
                    <a:pt x="24727" y="170145"/>
                  </a:cubicBezTo>
                  <a:cubicBezTo>
                    <a:pt x="24922" y="169982"/>
                    <a:pt x="25053" y="169754"/>
                    <a:pt x="25053" y="169493"/>
                  </a:cubicBezTo>
                  <a:cubicBezTo>
                    <a:pt x="25053" y="169297"/>
                    <a:pt x="24955" y="169101"/>
                    <a:pt x="24857" y="168938"/>
                  </a:cubicBezTo>
                  <a:cubicBezTo>
                    <a:pt x="24690" y="168716"/>
                    <a:pt x="24429" y="168599"/>
                    <a:pt x="24169" y="168599"/>
                  </a:cubicBezTo>
                  <a:close/>
                  <a:moveTo>
                    <a:pt x="179694" y="173823"/>
                  </a:moveTo>
                  <a:cubicBezTo>
                    <a:pt x="179455" y="173823"/>
                    <a:pt x="179222" y="173920"/>
                    <a:pt x="179051" y="174125"/>
                  </a:cubicBezTo>
                  <a:cubicBezTo>
                    <a:pt x="178725" y="174484"/>
                    <a:pt x="178725" y="175038"/>
                    <a:pt x="179084" y="175364"/>
                  </a:cubicBezTo>
                  <a:cubicBezTo>
                    <a:pt x="179275" y="175524"/>
                    <a:pt x="179505" y="175605"/>
                    <a:pt x="179728" y="175605"/>
                  </a:cubicBezTo>
                  <a:cubicBezTo>
                    <a:pt x="179962" y="175605"/>
                    <a:pt x="180189" y="175516"/>
                    <a:pt x="180356" y="175332"/>
                  </a:cubicBezTo>
                  <a:cubicBezTo>
                    <a:pt x="180486" y="175169"/>
                    <a:pt x="180552" y="174973"/>
                    <a:pt x="180617" y="174712"/>
                  </a:cubicBezTo>
                  <a:cubicBezTo>
                    <a:pt x="180617" y="174484"/>
                    <a:pt x="180519" y="174223"/>
                    <a:pt x="180323" y="174060"/>
                  </a:cubicBezTo>
                  <a:cubicBezTo>
                    <a:pt x="180137" y="173904"/>
                    <a:pt x="179913" y="173823"/>
                    <a:pt x="179694" y="173823"/>
                  </a:cubicBezTo>
                  <a:close/>
                  <a:moveTo>
                    <a:pt x="28780" y="173884"/>
                  </a:moveTo>
                  <a:cubicBezTo>
                    <a:pt x="28556" y="173884"/>
                    <a:pt x="28327" y="173966"/>
                    <a:pt x="28152" y="174125"/>
                  </a:cubicBezTo>
                  <a:cubicBezTo>
                    <a:pt x="27793" y="174484"/>
                    <a:pt x="27793" y="175006"/>
                    <a:pt x="28119" y="175364"/>
                  </a:cubicBezTo>
                  <a:cubicBezTo>
                    <a:pt x="28307" y="175569"/>
                    <a:pt x="28539" y="175667"/>
                    <a:pt x="28769" y="175667"/>
                  </a:cubicBezTo>
                  <a:cubicBezTo>
                    <a:pt x="28979" y="175667"/>
                    <a:pt x="29187" y="175585"/>
                    <a:pt x="29359" y="175430"/>
                  </a:cubicBezTo>
                  <a:cubicBezTo>
                    <a:pt x="29587" y="175267"/>
                    <a:pt x="29652" y="175006"/>
                    <a:pt x="29652" y="174777"/>
                  </a:cubicBezTo>
                  <a:cubicBezTo>
                    <a:pt x="29652" y="174549"/>
                    <a:pt x="29587" y="174321"/>
                    <a:pt x="29391" y="174158"/>
                  </a:cubicBezTo>
                  <a:cubicBezTo>
                    <a:pt x="29241" y="173974"/>
                    <a:pt x="29014" y="173884"/>
                    <a:pt x="28780" y="173884"/>
                  </a:cubicBezTo>
                  <a:close/>
                  <a:moveTo>
                    <a:pt x="174709" y="178810"/>
                  </a:moveTo>
                  <a:cubicBezTo>
                    <a:pt x="174490" y="178810"/>
                    <a:pt x="174268" y="178891"/>
                    <a:pt x="174093" y="179051"/>
                  </a:cubicBezTo>
                  <a:cubicBezTo>
                    <a:pt x="173701" y="179409"/>
                    <a:pt x="173701" y="179931"/>
                    <a:pt x="174028" y="180323"/>
                  </a:cubicBezTo>
                  <a:cubicBezTo>
                    <a:pt x="174228" y="180506"/>
                    <a:pt x="174463" y="180596"/>
                    <a:pt x="174692" y="180596"/>
                  </a:cubicBezTo>
                  <a:cubicBezTo>
                    <a:pt x="174911" y="180596"/>
                    <a:pt x="175125" y="180515"/>
                    <a:pt x="175300" y="180355"/>
                  </a:cubicBezTo>
                  <a:cubicBezTo>
                    <a:pt x="175496" y="180192"/>
                    <a:pt x="175593" y="179931"/>
                    <a:pt x="175593" y="179703"/>
                  </a:cubicBezTo>
                  <a:cubicBezTo>
                    <a:pt x="175593" y="179507"/>
                    <a:pt x="175496" y="179246"/>
                    <a:pt x="175332" y="179083"/>
                  </a:cubicBezTo>
                  <a:cubicBezTo>
                    <a:pt x="175166" y="178899"/>
                    <a:pt x="174939" y="178810"/>
                    <a:pt x="174709" y="178810"/>
                  </a:cubicBezTo>
                  <a:close/>
                  <a:moveTo>
                    <a:pt x="33766" y="178879"/>
                  </a:moveTo>
                  <a:cubicBezTo>
                    <a:pt x="33522" y="178879"/>
                    <a:pt x="33280" y="178976"/>
                    <a:pt x="33110" y="179181"/>
                  </a:cubicBezTo>
                  <a:cubicBezTo>
                    <a:pt x="32784" y="179540"/>
                    <a:pt x="32784" y="180094"/>
                    <a:pt x="33175" y="180421"/>
                  </a:cubicBezTo>
                  <a:cubicBezTo>
                    <a:pt x="33350" y="180580"/>
                    <a:pt x="33572" y="180661"/>
                    <a:pt x="33791" y="180661"/>
                  </a:cubicBezTo>
                  <a:cubicBezTo>
                    <a:pt x="34021" y="180661"/>
                    <a:pt x="34248" y="180572"/>
                    <a:pt x="34415" y="180388"/>
                  </a:cubicBezTo>
                  <a:cubicBezTo>
                    <a:pt x="34578" y="180192"/>
                    <a:pt x="34676" y="179997"/>
                    <a:pt x="34676" y="179768"/>
                  </a:cubicBezTo>
                  <a:cubicBezTo>
                    <a:pt x="34676" y="179540"/>
                    <a:pt x="34545" y="179279"/>
                    <a:pt x="34382" y="179116"/>
                  </a:cubicBezTo>
                  <a:cubicBezTo>
                    <a:pt x="34211" y="178960"/>
                    <a:pt x="33988" y="178879"/>
                    <a:pt x="33766" y="178879"/>
                  </a:cubicBezTo>
                  <a:close/>
                  <a:moveTo>
                    <a:pt x="169354" y="183484"/>
                  </a:moveTo>
                  <a:cubicBezTo>
                    <a:pt x="169164" y="183484"/>
                    <a:pt x="168972" y="183546"/>
                    <a:pt x="168809" y="183683"/>
                  </a:cubicBezTo>
                  <a:cubicBezTo>
                    <a:pt x="168450" y="183976"/>
                    <a:pt x="168417" y="184563"/>
                    <a:pt x="168711" y="184922"/>
                  </a:cubicBezTo>
                  <a:cubicBezTo>
                    <a:pt x="168900" y="185131"/>
                    <a:pt x="169167" y="185251"/>
                    <a:pt x="169428" y="185251"/>
                  </a:cubicBezTo>
                  <a:cubicBezTo>
                    <a:pt x="169616" y="185251"/>
                    <a:pt x="169800" y="185189"/>
                    <a:pt x="169950" y="185053"/>
                  </a:cubicBezTo>
                  <a:cubicBezTo>
                    <a:pt x="170179" y="184889"/>
                    <a:pt x="170276" y="184629"/>
                    <a:pt x="170244" y="184400"/>
                  </a:cubicBezTo>
                  <a:cubicBezTo>
                    <a:pt x="170244" y="184172"/>
                    <a:pt x="170179" y="183976"/>
                    <a:pt x="170048" y="183813"/>
                  </a:cubicBezTo>
                  <a:cubicBezTo>
                    <a:pt x="169877" y="183604"/>
                    <a:pt x="169618" y="183484"/>
                    <a:pt x="169354" y="183484"/>
                  </a:cubicBezTo>
                  <a:close/>
                  <a:moveTo>
                    <a:pt x="39095" y="183536"/>
                  </a:moveTo>
                  <a:cubicBezTo>
                    <a:pt x="38853" y="183536"/>
                    <a:pt x="38609" y="183645"/>
                    <a:pt x="38427" y="183846"/>
                  </a:cubicBezTo>
                  <a:cubicBezTo>
                    <a:pt x="38101" y="184237"/>
                    <a:pt x="38166" y="184792"/>
                    <a:pt x="38557" y="185085"/>
                  </a:cubicBezTo>
                  <a:cubicBezTo>
                    <a:pt x="38707" y="185222"/>
                    <a:pt x="38886" y="185284"/>
                    <a:pt x="39067" y="185284"/>
                  </a:cubicBezTo>
                  <a:cubicBezTo>
                    <a:pt x="39319" y="185284"/>
                    <a:pt x="39575" y="185163"/>
                    <a:pt x="39764" y="184955"/>
                  </a:cubicBezTo>
                  <a:cubicBezTo>
                    <a:pt x="39927" y="184792"/>
                    <a:pt x="39960" y="184596"/>
                    <a:pt x="39960" y="184433"/>
                  </a:cubicBezTo>
                  <a:cubicBezTo>
                    <a:pt x="39960" y="184172"/>
                    <a:pt x="39862" y="183911"/>
                    <a:pt x="39634" y="183748"/>
                  </a:cubicBezTo>
                  <a:cubicBezTo>
                    <a:pt x="39476" y="183604"/>
                    <a:pt x="39286" y="183536"/>
                    <a:pt x="39095" y="183536"/>
                  </a:cubicBezTo>
                  <a:close/>
                  <a:moveTo>
                    <a:pt x="163788" y="187769"/>
                  </a:moveTo>
                  <a:cubicBezTo>
                    <a:pt x="163611" y="187769"/>
                    <a:pt x="163430" y="187821"/>
                    <a:pt x="163263" y="187923"/>
                  </a:cubicBezTo>
                  <a:cubicBezTo>
                    <a:pt x="162872" y="188217"/>
                    <a:pt x="162774" y="188739"/>
                    <a:pt x="163067" y="189163"/>
                  </a:cubicBezTo>
                  <a:cubicBezTo>
                    <a:pt x="163245" y="189400"/>
                    <a:pt x="163507" y="189529"/>
                    <a:pt x="163780" y="189529"/>
                  </a:cubicBezTo>
                  <a:cubicBezTo>
                    <a:pt x="163957" y="189529"/>
                    <a:pt x="164140" y="189474"/>
                    <a:pt x="164307" y="189358"/>
                  </a:cubicBezTo>
                  <a:cubicBezTo>
                    <a:pt x="164535" y="189195"/>
                    <a:pt x="164666" y="188902"/>
                    <a:pt x="164666" y="188641"/>
                  </a:cubicBezTo>
                  <a:cubicBezTo>
                    <a:pt x="164666" y="188478"/>
                    <a:pt x="164633" y="188315"/>
                    <a:pt x="164503" y="188151"/>
                  </a:cubicBezTo>
                  <a:cubicBezTo>
                    <a:pt x="164324" y="187894"/>
                    <a:pt x="164062" y="187769"/>
                    <a:pt x="163788" y="187769"/>
                  </a:cubicBezTo>
                  <a:close/>
                  <a:moveTo>
                    <a:pt x="44697" y="187808"/>
                  </a:moveTo>
                  <a:cubicBezTo>
                    <a:pt x="44432" y="187808"/>
                    <a:pt x="44178" y="187934"/>
                    <a:pt x="44005" y="188184"/>
                  </a:cubicBezTo>
                  <a:cubicBezTo>
                    <a:pt x="43711" y="188576"/>
                    <a:pt x="43809" y="189130"/>
                    <a:pt x="44201" y="189391"/>
                  </a:cubicBezTo>
                  <a:cubicBezTo>
                    <a:pt x="44374" y="189511"/>
                    <a:pt x="44564" y="189571"/>
                    <a:pt x="44748" y="189571"/>
                  </a:cubicBezTo>
                  <a:cubicBezTo>
                    <a:pt x="45014" y="189571"/>
                    <a:pt x="45267" y="189446"/>
                    <a:pt x="45440" y="189195"/>
                  </a:cubicBezTo>
                  <a:cubicBezTo>
                    <a:pt x="45571" y="189032"/>
                    <a:pt x="45603" y="188836"/>
                    <a:pt x="45603" y="188706"/>
                  </a:cubicBezTo>
                  <a:cubicBezTo>
                    <a:pt x="45603" y="188412"/>
                    <a:pt x="45473" y="188119"/>
                    <a:pt x="45244" y="187988"/>
                  </a:cubicBezTo>
                  <a:cubicBezTo>
                    <a:pt x="45071" y="187868"/>
                    <a:pt x="44881" y="187808"/>
                    <a:pt x="44697" y="187808"/>
                  </a:cubicBezTo>
                  <a:close/>
                  <a:moveTo>
                    <a:pt x="157873" y="191604"/>
                  </a:moveTo>
                  <a:cubicBezTo>
                    <a:pt x="157708" y="191604"/>
                    <a:pt x="157542" y="191647"/>
                    <a:pt x="157392" y="191740"/>
                  </a:cubicBezTo>
                  <a:cubicBezTo>
                    <a:pt x="157000" y="191968"/>
                    <a:pt x="156870" y="192555"/>
                    <a:pt x="157131" y="192947"/>
                  </a:cubicBezTo>
                  <a:cubicBezTo>
                    <a:pt x="157279" y="193222"/>
                    <a:pt x="157579" y="193360"/>
                    <a:pt x="157878" y="193360"/>
                  </a:cubicBezTo>
                  <a:cubicBezTo>
                    <a:pt x="158040" y="193360"/>
                    <a:pt x="158201" y="193320"/>
                    <a:pt x="158338" y="193240"/>
                  </a:cubicBezTo>
                  <a:cubicBezTo>
                    <a:pt x="158631" y="193077"/>
                    <a:pt x="158794" y="192783"/>
                    <a:pt x="158762" y="192457"/>
                  </a:cubicBezTo>
                  <a:cubicBezTo>
                    <a:pt x="158762" y="192327"/>
                    <a:pt x="158696" y="192164"/>
                    <a:pt x="158631" y="192001"/>
                  </a:cubicBezTo>
                  <a:cubicBezTo>
                    <a:pt x="158463" y="191748"/>
                    <a:pt x="158172" y="191604"/>
                    <a:pt x="157873" y="191604"/>
                  </a:cubicBezTo>
                  <a:close/>
                  <a:moveTo>
                    <a:pt x="50594" y="191638"/>
                  </a:moveTo>
                  <a:cubicBezTo>
                    <a:pt x="50294" y="191638"/>
                    <a:pt x="49993" y="191790"/>
                    <a:pt x="49844" y="192066"/>
                  </a:cubicBezTo>
                  <a:cubicBezTo>
                    <a:pt x="49583" y="192490"/>
                    <a:pt x="49713" y="193012"/>
                    <a:pt x="50137" y="193273"/>
                  </a:cubicBezTo>
                  <a:cubicBezTo>
                    <a:pt x="50285" y="193364"/>
                    <a:pt x="50449" y="193407"/>
                    <a:pt x="50609" y="193407"/>
                  </a:cubicBezTo>
                  <a:cubicBezTo>
                    <a:pt x="50908" y="193407"/>
                    <a:pt x="51196" y="193255"/>
                    <a:pt x="51344" y="192979"/>
                  </a:cubicBezTo>
                  <a:cubicBezTo>
                    <a:pt x="51475" y="192881"/>
                    <a:pt x="51507" y="192718"/>
                    <a:pt x="51475" y="192490"/>
                  </a:cubicBezTo>
                  <a:cubicBezTo>
                    <a:pt x="51475" y="192229"/>
                    <a:pt x="51344" y="191935"/>
                    <a:pt x="51051" y="191772"/>
                  </a:cubicBezTo>
                  <a:cubicBezTo>
                    <a:pt x="50914" y="191681"/>
                    <a:pt x="50754" y="191638"/>
                    <a:pt x="50594" y="191638"/>
                  </a:cubicBezTo>
                  <a:close/>
                  <a:moveTo>
                    <a:pt x="151770" y="195086"/>
                  </a:moveTo>
                  <a:cubicBezTo>
                    <a:pt x="151633" y="195086"/>
                    <a:pt x="151492" y="195120"/>
                    <a:pt x="151357" y="195197"/>
                  </a:cubicBezTo>
                  <a:cubicBezTo>
                    <a:pt x="150965" y="195393"/>
                    <a:pt x="150802" y="195915"/>
                    <a:pt x="150998" y="196372"/>
                  </a:cubicBezTo>
                  <a:cubicBezTo>
                    <a:pt x="151134" y="196665"/>
                    <a:pt x="151441" y="196834"/>
                    <a:pt x="151759" y="196834"/>
                  </a:cubicBezTo>
                  <a:cubicBezTo>
                    <a:pt x="151899" y="196834"/>
                    <a:pt x="152042" y="196801"/>
                    <a:pt x="152172" y="196731"/>
                  </a:cubicBezTo>
                  <a:cubicBezTo>
                    <a:pt x="152466" y="196567"/>
                    <a:pt x="152629" y="196306"/>
                    <a:pt x="152629" y="195980"/>
                  </a:cubicBezTo>
                  <a:cubicBezTo>
                    <a:pt x="152629" y="195850"/>
                    <a:pt x="152629" y="195687"/>
                    <a:pt x="152564" y="195556"/>
                  </a:cubicBezTo>
                  <a:cubicBezTo>
                    <a:pt x="152403" y="195281"/>
                    <a:pt x="152097" y="195086"/>
                    <a:pt x="151770" y="195086"/>
                  </a:cubicBezTo>
                  <a:close/>
                  <a:moveTo>
                    <a:pt x="56754" y="195127"/>
                  </a:moveTo>
                  <a:cubicBezTo>
                    <a:pt x="56434" y="195127"/>
                    <a:pt x="56135" y="195295"/>
                    <a:pt x="55976" y="195589"/>
                  </a:cubicBezTo>
                  <a:cubicBezTo>
                    <a:pt x="55748" y="196045"/>
                    <a:pt x="55911" y="196567"/>
                    <a:pt x="56368" y="196796"/>
                  </a:cubicBezTo>
                  <a:cubicBezTo>
                    <a:pt x="56487" y="196865"/>
                    <a:pt x="56623" y="196898"/>
                    <a:pt x="56761" y="196898"/>
                  </a:cubicBezTo>
                  <a:cubicBezTo>
                    <a:pt x="57079" y="196898"/>
                    <a:pt x="57406" y="196723"/>
                    <a:pt x="57542" y="196404"/>
                  </a:cubicBezTo>
                  <a:cubicBezTo>
                    <a:pt x="57640" y="196306"/>
                    <a:pt x="57640" y="196176"/>
                    <a:pt x="57673" y="196013"/>
                  </a:cubicBezTo>
                  <a:cubicBezTo>
                    <a:pt x="57673" y="195687"/>
                    <a:pt x="57444" y="195393"/>
                    <a:pt x="57183" y="195230"/>
                  </a:cubicBezTo>
                  <a:cubicBezTo>
                    <a:pt x="57043" y="195160"/>
                    <a:pt x="56896" y="195127"/>
                    <a:pt x="56754" y="195127"/>
                  </a:cubicBezTo>
                  <a:close/>
                  <a:moveTo>
                    <a:pt x="145412" y="198090"/>
                  </a:moveTo>
                  <a:cubicBezTo>
                    <a:pt x="145292" y="198090"/>
                    <a:pt x="145172" y="198115"/>
                    <a:pt x="145061" y="198166"/>
                  </a:cubicBezTo>
                  <a:cubicBezTo>
                    <a:pt x="144605" y="198361"/>
                    <a:pt x="144409" y="198883"/>
                    <a:pt x="144605" y="199340"/>
                  </a:cubicBezTo>
                  <a:cubicBezTo>
                    <a:pt x="144725" y="199677"/>
                    <a:pt x="145041" y="199872"/>
                    <a:pt x="145382" y="199872"/>
                  </a:cubicBezTo>
                  <a:cubicBezTo>
                    <a:pt x="145503" y="199872"/>
                    <a:pt x="145627" y="199848"/>
                    <a:pt x="145746" y="199797"/>
                  </a:cubicBezTo>
                  <a:cubicBezTo>
                    <a:pt x="146105" y="199666"/>
                    <a:pt x="146268" y="199340"/>
                    <a:pt x="146301" y="198981"/>
                  </a:cubicBezTo>
                  <a:cubicBezTo>
                    <a:pt x="146301" y="198851"/>
                    <a:pt x="146268" y="198753"/>
                    <a:pt x="146236" y="198622"/>
                  </a:cubicBezTo>
                  <a:cubicBezTo>
                    <a:pt x="146091" y="198285"/>
                    <a:pt x="145751" y="198090"/>
                    <a:pt x="145412" y="198090"/>
                  </a:cubicBezTo>
                  <a:close/>
                  <a:moveTo>
                    <a:pt x="63094" y="198173"/>
                  </a:moveTo>
                  <a:cubicBezTo>
                    <a:pt x="62776" y="198173"/>
                    <a:pt x="62471" y="198379"/>
                    <a:pt x="62305" y="198688"/>
                  </a:cubicBezTo>
                  <a:cubicBezTo>
                    <a:pt x="62109" y="199144"/>
                    <a:pt x="62305" y="199634"/>
                    <a:pt x="62761" y="199829"/>
                  </a:cubicBezTo>
                  <a:cubicBezTo>
                    <a:pt x="62885" y="199891"/>
                    <a:pt x="63014" y="199920"/>
                    <a:pt x="63139" y="199920"/>
                  </a:cubicBezTo>
                  <a:cubicBezTo>
                    <a:pt x="63477" y="199920"/>
                    <a:pt x="63793" y="199714"/>
                    <a:pt x="63936" y="199405"/>
                  </a:cubicBezTo>
                  <a:cubicBezTo>
                    <a:pt x="64001" y="199275"/>
                    <a:pt x="64034" y="199177"/>
                    <a:pt x="64001" y="199079"/>
                  </a:cubicBezTo>
                  <a:cubicBezTo>
                    <a:pt x="64001" y="198720"/>
                    <a:pt x="63773" y="198394"/>
                    <a:pt x="63446" y="198264"/>
                  </a:cubicBezTo>
                  <a:cubicBezTo>
                    <a:pt x="63331" y="198202"/>
                    <a:pt x="63212" y="198173"/>
                    <a:pt x="63094" y="198173"/>
                  </a:cubicBezTo>
                  <a:close/>
                  <a:moveTo>
                    <a:pt x="138828" y="200690"/>
                  </a:moveTo>
                  <a:cubicBezTo>
                    <a:pt x="138729" y="200690"/>
                    <a:pt x="138630" y="200707"/>
                    <a:pt x="138537" y="200743"/>
                  </a:cubicBezTo>
                  <a:cubicBezTo>
                    <a:pt x="138081" y="200906"/>
                    <a:pt x="137820" y="201428"/>
                    <a:pt x="137983" y="201884"/>
                  </a:cubicBezTo>
                  <a:cubicBezTo>
                    <a:pt x="138110" y="202241"/>
                    <a:pt x="138477" y="202459"/>
                    <a:pt x="138834" y="202459"/>
                  </a:cubicBezTo>
                  <a:cubicBezTo>
                    <a:pt x="138933" y="202459"/>
                    <a:pt x="139032" y="202442"/>
                    <a:pt x="139124" y="202406"/>
                  </a:cubicBezTo>
                  <a:cubicBezTo>
                    <a:pt x="139516" y="202276"/>
                    <a:pt x="139744" y="201950"/>
                    <a:pt x="139712" y="201558"/>
                  </a:cubicBezTo>
                  <a:cubicBezTo>
                    <a:pt x="139712" y="201460"/>
                    <a:pt x="139712" y="201363"/>
                    <a:pt x="139679" y="201265"/>
                  </a:cubicBezTo>
                  <a:cubicBezTo>
                    <a:pt x="139551" y="200908"/>
                    <a:pt x="139185" y="200690"/>
                    <a:pt x="138828" y="200690"/>
                  </a:cubicBezTo>
                  <a:close/>
                  <a:moveTo>
                    <a:pt x="69672" y="200726"/>
                  </a:moveTo>
                  <a:cubicBezTo>
                    <a:pt x="69294" y="200726"/>
                    <a:pt x="68958" y="200960"/>
                    <a:pt x="68829" y="201297"/>
                  </a:cubicBezTo>
                  <a:cubicBezTo>
                    <a:pt x="68666" y="201787"/>
                    <a:pt x="68926" y="202276"/>
                    <a:pt x="69383" y="202439"/>
                  </a:cubicBezTo>
                  <a:cubicBezTo>
                    <a:pt x="69490" y="202475"/>
                    <a:pt x="69597" y="202492"/>
                    <a:pt x="69700" y="202492"/>
                  </a:cubicBezTo>
                  <a:cubicBezTo>
                    <a:pt x="70071" y="202492"/>
                    <a:pt x="70397" y="202274"/>
                    <a:pt x="70525" y="201917"/>
                  </a:cubicBezTo>
                  <a:cubicBezTo>
                    <a:pt x="70557" y="201852"/>
                    <a:pt x="70590" y="201754"/>
                    <a:pt x="70557" y="201591"/>
                  </a:cubicBezTo>
                  <a:cubicBezTo>
                    <a:pt x="70557" y="201265"/>
                    <a:pt x="70362" y="200906"/>
                    <a:pt x="69970" y="200775"/>
                  </a:cubicBezTo>
                  <a:cubicBezTo>
                    <a:pt x="69870" y="200742"/>
                    <a:pt x="69769" y="200726"/>
                    <a:pt x="69672" y="200726"/>
                  </a:cubicBezTo>
                  <a:close/>
                  <a:moveTo>
                    <a:pt x="132119" y="202832"/>
                  </a:moveTo>
                  <a:cubicBezTo>
                    <a:pt x="132041" y="202832"/>
                    <a:pt x="131962" y="202842"/>
                    <a:pt x="131883" y="202863"/>
                  </a:cubicBezTo>
                  <a:cubicBezTo>
                    <a:pt x="131394" y="203026"/>
                    <a:pt x="131133" y="203515"/>
                    <a:pt x="131263" y="203972"/>
                  </a:cubicBezTo>
                  <a:cubicBezTo>
                    <a:pt x="131396" y="204370"/>
                    <a:pt x="131723" y="204595"/>
                    <a:pt x="132103" y="204595"/>
                  </a:cubicBezTo>
                  <a:cubicBezTo>
                    <a:pt x="132191" y="204595"/>
                    <a:pt x="132281" y="204584"/>
                    <a:pt x="132372" y="204559"/>
                  </a:cubicBezTo>
                  <a:cubicBezTo>
                    <a:pt x="132764" y="204494"/>
                    <a:pt x="133025" y="204135"/>
                    <a:pt x="133025" y="203711"/>
                  </a:cubicBezTo>
                  <a:cubicBezTo>
                    <a:pt x="133025" y="203646"/>
                    <a:pt x="133025" y="203548"/>
                    <a:pt x="132992" y="203483"/>
                  </a:cubicBezTo>
                  <a:cubicBezTo>
                    <a:pt x="132883" y="203100"/>
                    <a:pt x="132521" y="202832"/>
                    <a:pt x="132119" y="202832"/>
                  </a:cubicBezTo>
                  <a:close/>
                  <a:moveTo>
                    <a:pt x="76421" y="202865"/>
                  </a:moveTo>
                  <a:cubicBezTo>
                    <a:pt x="76020" y="202865"/>
                    <a:pt x="75663" y="203133"/>
                    <a:pt x="75581" y="203515"/>
                  </a:cubicBezTo>
                  <a:cubicBezTo>
                    <a:pt x="75450" y="204005"/>
                    <a:pt x="75744" y="204494"/>
                    <a:pt x="76168" y="204625"/>
                  </a:cubicBezTo>
                  <a:cubicBezTo>
                    <a:pt x="76243" y="204639"/>
                    <a:pt x="76317" y="204647"/>
                    <a:pt x="76390" y="204647"/>
                  </a:cubicBezTo>
                  <a:cubicBezTo>
                    <a:pt x="76798" y="204647"/>
                    <a:pt x="77167" y="204419"/>
                    <a:pt x="77277" y="204005"/>
                  </a:cubicBezTo>
                  <a:cubicBezTo>
                    <a:pt x="77277" y="203907"/>
                    <a:pt x="77310" y="203842"/>
                    <a:pt x="77310" y="203744"/>
                  </a:cubicBezTo>
                  <a:cubicBezTo>
                    <a:pt x="77310" y="203352"/>
                    <a:pt x="77081" y="203026"/>
                    <a:pt x="76657" y="202896"/>
                  </a:cubicBezTo>
                  <a:cubicBezTo>
                    <a:pt x="76578" y="202875"/>
                    <a:pt x="76499" y="202865"/>
                    <a:pt x="76421" y="202865"/>
                  </a:cubicBezTo>
                  <a:close/>
                  <a:moveTo>
                    <a:pt x="125246" y="204517"/>
                  </a:moveTo>
                  <a:cubicBezTo>
                    <a:pt x="125197" y="204517"/>
                    <a:pt x="125148" y="204520"/>
                    <a:pt x="125098" y="204527"/>
                  </a:cubicBezTo>
                  <a:cubicBezTo>
                    <a:pt x="124609" y="204657"/>
                    <a:pt x="124315" y="205114"/>
                    <a:pt x="124413" y="205603"/>
                  </a:cubicBezTo>
                  <a:cubicBezTo>
                    <a:pt x="124530" y="206043"/>
                    <a:pt x="124911" y="206298"/>
                    <a:pt x="125342" y="206298"/>
                  </a:cubicBezTo>
                  <a:cubicBezTo>
                    <a:pt x="125390" y="206298"/>
                    <a:pt x="125440" y="206295"/>
                    <a:pt x="125489" y="206288"/>
                  </a:cubicBezTo>
                  <a:cubicBezTo>
                    <a:pt x="125881" y="206190"/>
                    <a:pt x="126174" y="205831"/>
                    <a:pt x="126174" y="205375"/>
                  </a:cubicBezTo>
                  <a:lnTo>
                    <a:pt x="126174" y="205212"/>
                  </a:lnTo>
                  <a:cubicBezTo>
                    <a:pt x="126057" y="204772"/>
                    <a:pt x="125677" y="204517"/>
                    <a:pt x="125246" y="204517"/>
                  </a:cubicBezTo>
                  <a:close/>
                  <a:moveTo>
                    <a:pt x="83306" y="204550"/>
                  </a:moveTo>
                  <a:cubicBezTo>
                    <a:pt x="82865" y="204550"/>
                    <a:pt x="82455" y="204830"/>
                    <a:pt x="82366" y="205244"/>
                  </a:cubicBezTo>
                  <a:cubicBezTo>
                    <a:pt x="82301" y="205766"/>
                    <a:pt x="82594" y="206256"/>
                    <a:pt x="83084" y="206321"/>
                  </a:cubicBezTo>
                  <a:cubicBezTo>
                    <a:pt x="83147" y="206333"/>
                    <a:pt x="83210" y="206339"/>
                    <a:pt x="83272" y="206339"/>
                  </a:cubicBezTo>
                  <a:cubicBezTo>
                    <a:pt x="83692" y="206339"/>
                    <a:pt x="84071" y="206062"/>
                    <a:pt x="84127" y="205636"/>
                  </a:cubicBezTo>
                  <a:cubicBezTo>
                    <a:pt x="84127" y="205538"/>
                    <a:pt x="84160" y="205505"/>
                    <a:pt x="84127" y="205440"/>
                  </a:cubicBezTo>
                  <a:cubicBezTo>
                    <a:pt x="84127" y="205016"/>
                    <a:pt x="83834" y="204657"/>
                    <a:pt x="83442" y="204559"/>
                  </a:cubicBezTo>
                  <a:cubicBezTo>
                    <a:pt x="83397" y="204553"/>
                    <a:pt x="83351" y="204550"/>
                    <a:pt x="83306" y="204550"/>
                  </a:cubicBezTo>
                  <a:close/>
                  <a:moveTo>
                    <a:pt x="118330" y="205693"/>
                  </a:moveTo>
                  <a:cubicBezTo>
                    <a:pt x="118292" y="205693"/>
                    <a:pt x="118254" y="205696"/>
                    <a:pt x="118215" y="205701"/>
                  </a:cubicBezTo>
                  <a:cubicBezTo>
                    <a:pt x="117758" y="205799"/>
                    <a:pt x="117400" y="206256"/>
                    <a:pt x="117497" y="206745"/>
                  </a:cubicBezTo>
                  <a:cubicBezTo>
                    <a:pt x="117526" y="207175"/>
                    <a:pt x="117883" y="207480"/>
                    <a:pt x="118302" y="207480"/>
                  </a:cubicBezTo>
                  <a:cubicBezTo>
                    <a:pt x="118359" y="207480"/>
                    <a:pt x="118417" y="207474"/>
                    <a:pt x="118476" y="207462"/>
                  </a:cubicBezTo>
                  <a:cubicBezTo>
                    <a:pt x="118900" y="207430"/>
                    <a:pt x="119226" y="207071"/>
                    <a:pt x="119194" y="206614"/>
                  </a:cubicBezTo>
                  <a:lnTo>
                    <a:pt x="119194" y="206484"/>
                  </a:lnTo>
                  <a:cubicBezTo>
                    <a:pt x="119164" y="206033"/>
                    <a:pt x="118774" y="205693"/>
                    <a:pt x="118330" y="205693"/>
                  </a:cubicBezTo>
                  <a:close/>
                  <a:moveTo>
                    <a:pt x="90205" y="205781"/>
                  </a:moveTo>
                  <a:cubicBezTo>
                    <a:pt x="89829" y="205781"/>
                    <a:pt x="89465" y="206086"/>
                    <a:pt x="89379" y="206516"/>
                  </a:cubicBezTo>
                  <a:cubicBezTo>
                    <a:pt x="89314" y="206973"/>
                    <a:pt x="89640" y="207430"/>
                    <a:pt x="90129" y="207495"/>
                  </a:cubicBezTo>
                  <a:cubicBezTo>
                    <a:pt x="90171" y="207501"/>
                    <a:pt x="90212" y="207503"/>
                    <a:pt x="90253" y="207503"/>
                  </a:cubicBezTo>
                  <a:cubicBezTo>
                    <a:pt x="90683" y="207503"/>
                    <a:pt x="91019" y="207192"/>
                    <a:pt x="91108" y="206745"/>
                  </a:cubicBezTo>
                  <a:cubicBezTo>
                    <a:pt x="91108" y="206680"/>
                    <a:pt x="91108" y="206647"/>
                    <a:pt x="91141" y="206647"/>
                  </a:cubicBezTo>
                  <a:cubicBezTo>
                    <a:pt x="91141" y="206256"/>
                    <a:pt x="90814" y="205831"/>
                    <a:pt x="90358" y="205799"/>
                  </a:cubicBezTo>
                  <a:cubicBezTo>
                    <a:pt x="90307" y="205787"/>
                    <a:pt x="90256" y="205781"/>
                    <a:pt x="90205" y="205781"/>
                  </a:cubicBezTo>
                  <a:close/>
                  <a:moveTo>
                    <a:pt x="97244" y="206449"/>
                  </a:moveTo>
                  <a:cubicBezTo>
                    <a:pt x="96781" y="206449"/>
                    <a:pt x="96391" y="206798"/>
                    <a:pt x="96360" y="207267"/>
                  </a:cubicBezTo>
                  <a:cubicBezTo>
                    <a:pt x="96327" y="207756"/>
                    <a:pt x="96686" y="208147"/>
                    <a:pt x="97175" y="208213"/>
                  </a:cubicBezTo>
                  <a:cubicBezTo>
                    <a:pt x="97196" y="208214"/>
                    <a:pt x="97217" y="208215"/>
                    <a:pt x="97237" y="208215"/>
                  </a:cubicBezTo>
                  <a:cubicBezTo>
                    <a:pt x="97700" y="208215"/>
                    <a:pt x="98090" y="207866"/>
                    <a:pt x="98121" y="207397"/>
                  </a:cubicBezTo>
                  <a:lnTo>
                    <a:pt x="98121" y="207332"/>
                  </a:lnTo>
                  <a:cubicBezTo>
                    <a:pt x="98121" y="206843"/>
                    <a:pt x="97795" y="206484"/>
                    <a:pt x="97306" y="206451"/>
                  </a:cubicBezTo>
                  <a:cubicBezTo>
                    <a:pt x="97285" y="206450"/>
                    <a:pt x="97265" y="206449"/>
                    <a:pt x="97244" y="206449"/>
                  </a:cubicBezTo>
                  <a:close/>
                  <a:moveTo>
                    <a:pt x="111329" y="206449"/>
                  </a:moveTo>
                  <a:cubicBezTo>
                    <a:pt x="111308" y="206449"/>
                    <a:pt x="111288" y="206450"/>
                    <a:pt x="111267" y="206451"/>
                  </a:cubicBezTo>
                  <a:cubicBezTo>
                    <a:pt x="110810" y="206484"/>
                    <a:pt x="110419" y="206908"/>
                    <a:pt x="110452" y="207397"/>
                  </a:cubicBezTo>
                  <a:cubicBezTo>
                    <a:pt x="110514" y="207866"/>
                    <a:pt x="110876" y="208215"/>
                    <a:pt x="111336" y="208215"/>
                  </a:cubicBezTo>
                  <a:cubicBezTo>
                    <a:pt x="111356" y="208215"/>
                    <a:pt x="111377" y="208214"/>
                    <a:pt x="111398" y="208213"/>
                  </a:cubicBezTo>
                  <a:cubicBezTo>
                    <a:pt x="111854" y="208213"/>
                    <a:pt x="112213" y="207789"/>
                    <a:pt x="112213" y="207299"/>
                  </a:cubicBezTo>
                  <a:lnTo>
                    <a:pt x="112213" y="207267"/>
                  </a:lnTo>
                  <a:cubicBezTo>
                    <a:pt x="112182" y="206798"/>
                    <a:pt x="111792" y="206449"/>
                    <a:pt x="111329" y="206449"/>
                  </a:cubicBezTo>
                  <a:close/>
                  <a:moveTo>
                    <a:pt x="104221" y="206647"/>
                  </a:moveTo>
                  <a:cubicBezTo>
                    <a:pt x="103797" y="206647"/>
                    <a:pt x="103373" y="207071"/>
                    <a:pt x="103373" y="207560"/>
                  </a:cubicBezTo>
                  <a:cubicBezTo>
                    <a:pt x="103373" y="208050"/>
                    <a:pt x="103797" y="208441"/>
                    <a:pt x="104286" y="208441"/>
                  </a:cubicBezTo>
                  <a:cubicBezTo>
                    <a:pt x="104743" y="208441"/>
                    <a:pt x="105167" y="208082"/>
                    <a:pt x="105135" y="207560"/>
                  </a:cubicBezTo>
                  <a:cubicBezTo>
                    <a:pt x="105135" y="207071"/>
                    <a:pt x="104710" y="206647"/>
                    <a:pt x="104221" y="206647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7" name="Google Shape;11467;p22"/>
            <p:cNvSpPr/>
            <p:nvPr/>
          </p:nvSpPr>
          <p:spPr>
            <a:xfrm>
              <a:off x="6257300" y="2828075"/>
              <a:ext cx="40800" cy="40850"/>
            </a:xfrm>
            <a:custGeom>
              <a:avLst/>
              <a:gdLst/>
              <a:ahLst/>
              <a:cxnLst/>
              <a:rect l="l" t="t" r="r" b="b"/>
              <a:pathLst>
                <a:path w="1632" h="1634" extrusionOk="0">
                  <a:moveTo>
                    <a:pt x="869" y="1"/>
                  </a:moveTo>
                  <a:cubicBezTo>
                    <a:pt x="851" y="1"/>
                    <a:pt x="834" y="1"/>
                    <a:pt x="816" y="3"/>
                  </a:cubicBezTo>
                  <a:cubicBezTo>
                    <a:pt x="359" y="3"/>
                    <a:pt x="0" y="394"/>
                    <a:pt x="0" y="818"/>
                  </a:cubicBezTo>
                  <a:cubicBezTo>
                    <a:pt x="0" y="1275"/>
                    <a:pt x="359" y="1634"/>
                    <a:pt x="816" y="1634"/>
                  </a:cubicBezTo>
                  <a:cubicBezTo>
                    <a:pt x="1240" y="1634"/>
                    <a:pt x="1631" y="1275"/>
                    <a:pt x="1631" y="818"/>
                  </a:cubicBezTo>
                  <a:cubicBezTo>
                    <a:pt x="1631" y="350"/>
                    <a:pt x="1272" y="1"/>
                    <a:pt x="86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8" name="Google Shape;11468;p22"/>
            <p:cNvSpPr/>
            <p:nvPr/>
          </p:nvSpPr>
          <p:spPr>
            <a:xfrm>
              <a:off x="6249950" y="30042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1" y="392"/>
                    <a:pt x="1" y="816"/>
                  </a:cubicBezTo>
                  <a:cubicBezTo>
                    <a:pt x="1" y="1273"/>
                    <a:pt x="359" y="1632"/>
                    <a:pt x="816" y="1632"/>
                  </a:cubicBezTo>
                  <a:cubicBezTo>
                    <a:pt x="1273" y="1632"/>
                    <a:pt x="1632" y="1273"/>
                    <a:pt x="1632" y="816"/>
                  </a:cubicBezTo>
                  <a:cubicBezTo>
                    <a:pt x="1632" y="392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9" name="Google Shape;11469;p22"/>
            <p:cNvSpPr/>
            <p:nvPr/>
          </p:nvSpPr>
          <p:spPr>
            <a:xfrm>
              <a:off x="6232825" y="3181250"/>
              <a:ext cx="38350" cy="38350"/>
            </a:xfrm>
            <a:custGeom>
              <a:avLst/>
              <a:gdLst/>
              <a:ahLst/>
              <a:cxnLst/>
              <a:rect l="l" t="t" r="r" b="b"/>
              <a:pathLst>
                <a:path w="1534" h="1534" extrusionOk="0">
                  <a:moveTo>
                    <a:pt x="751" y="0"/>
                  </a:moveTo>
                  <a:cubicBezTo>
                    <a:pt x="359" y="0"/>
                    <a:pt x="1" y="326"/>
                    <a:pt x="1" y="783"/>
                  </a:cubicBezTo>
                  <a:cubicBezTo>
                    <a:pt x="1" y="1174"/>
                    <a:pt x="359" y="1533"/>
                    <a:pt x="751" y="1533"/>
                  </a:cubicBezTo>
                  <a:cubicBezTo>
                    <a:pt x="1175" y="1533"/>
                    <a:pt x="1534" y="1207"/>
                    <a:pt x="1534" y="783"/>
                  </a:cubicBezTo>
                  <a:cubicBezTo>
                    <a:pt x="1534" y="359"/>
                    <a:pt x="1175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0" name="Google Shape;11470;p22"/>
            <p:cNvSpPr/>
            <p:nvPr/>
          </p:nvSpPr>
          <p:spPr>
            <a:xfrm>
              <a:off x="6201850" y="3356575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50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1" name="Google Shape;11471;p22"/>
            <p:cNvSpPr/>
            <p:nvPr/>
          </p:nvSpPr>
          <p:spPr>
            <a:xfrm>
              <a:off x="6160250" y="35294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61" y="1"/>
                    <a:pt x="0" y="294"/>
                    <a:pt x="0" y="653"/>
                  </a:cubicBezTo>
                  <a:cubicBezTo>
                    <a:pt x="0" y="1045"/>
                    <a:pt x="294" y="1306"/>
                    <a:pt x="653" y="1306"/>
                  </a:cubicBezTo>
                  <a:cubicBezTo>
                    <a:pt x="1012" y="1306"/>
                    <a:pt x="1305" y="1012"/>
                    <a:pt x="1305" y="653"/>
                  </a:cubicBezTo>
                  <a:cubicBezTo>
                    <a:pt x="1305" y="294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2" name="Google Shape;11472;p22"/>
            <p:cNvSpPr/>
            <p:nvPr/>
          </p:nvSpPr>
          <p:spPr>
            <a:xfrm>
              <a:off x="6106425" y="36990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29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94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3" name="Google Shape;11473;p22"/>
            <p:cNvSpPr/>
            <p:nvPr/>
          </p:nvSpPr>
          <p:spPr>
            <a:xfrm>
              <a:off x="6041175" y="3863800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197" y="1"/>
                    <a:pt x="1" y="229"/>
                    <a:pt x="1" y="490"/>
                  </a:cubicBezTo>
                  <a:cubicBezTo>
                    <a:pt x="1" y="784"/>
                    <a:pt x="197" y="980"/>
                    <a:pt x="490" y="980"/>
                  </a:cubicBezTo>
                  <a:cubicBezTo>
                    <a:pt x="751" y="980"/>
                    <a:pt x="980" y="784"/>
                    <a:pt x="980" y="490"/>
                  </a:cubicBezTo>
                  <a:cubicBezTo>
                    <a:pt x="980" y="262"/>
                    <a:pt x="719" y="66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4" name="Google Shape;11474;p22"/>
            <p:cNvSpPr/>
            <p:nvPr/>
          </p:nvSpPr>
          <p:spPr>
            <a:xfrm>
              <a:off x="5963725" y="4024475"/>
              <a:ext cx="20400" cy="20400"/>
            </a:xfrm>
            <a:custGeom>
              <a:avLst/>
              <a:gdLst/>
              <a:ahLst/>
              <a:cxnLst/>
              <a:rect l="l" t="t" r="r" b="b"/>
              <a:pathLst>
                <a:path w="816" h="816" extrusionOk="0">
                  <a:moveTo>
                    <a:pt x="392" y="0"/>
                  </a:moveTo>
                  <a:cubicBezTo>
                    <a:pt x="163" y="0"/>
                    <a:pt x="0" y="196"/>
                    <a:pt x="0" y="391"/>
                  </a:cubicBezTo>
                  <a:cubicBezTo>
                    <a:pt x="0" y="652"/>
                    <a:pt x="196" y="816"/>
                    <a:pt x="392" y="816"/>
                  </a:cubicBezTo>
                  <a:cubicBezTo>
                    <a:pt x="652" y="816"/>
                    <a:pt x="816" y="587"/>
                    <a:pt x="816" y="391"/>
                  </a:cubicBezTo>
                  <a:cubicBezTo>
                    <a:pt x="816" y="196"/>
                    <a:pt x="587" y="33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5" name="Google Shape;11475;p22"/>
            <p:cNvSpPr/>
            <p:nvPr/>
          </p:nvSpPr>
          <p:spPr>
            <a:xfrm>
              <a:off x="5874825" y="4177775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7" y="1"/>
                  </a:moveTo>
                  <a:cubicBezTo>
                    <a:pt x="131" y="1"/>
                    <a:pt x="1" y="164"/>
                    <a:pt x="1" y="327"/>
                  </a:cubicBezTo>
                  <a:cubicBezTo>
                    <a:pt x="1" y="522"/>
                    <a:pt x="131" y="653"/>
                    <a:pt x="327" y="653"/>
                  </a:cubicBezTo>
                  <a:cubicBezTo>
                    <a:pt x="490" y="653"/>
                    <a:pt x="653" y="522"/>
                    <a:pt x="653" y="327"/>
                  </a:cubicBezTo>
                  <a:cubicBezTo>
                    <a:pt x="653" y="164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6" name="Google Shape;11476;p22"/>
            <p:cNvSpPr/>
            <p:nvPr/>
          </p:nvSpPr>
          <p:spPr>
            <a:xfrm>
              <a:off x="5775325" y="4326200"/>
              <a:ext cx="13075" cy="12250"/>
            </a:xfrm>
            <a:custGeom>
              <a:avLst/>
              <a:gdLst/>
              <a:ahLst/>
              <a:cxnLst/>
              <a:rect l="l" t="t" r="r" b="b"/>
              <a:pathLst>
                <a:path w="523" h="490" extrusionOk="0">
                  <a:moveTo>
                    <a:pt x="262" y="0"/>
                  </a:moveTo>
                  <a:cubicBezTo>
                    <a:pt x="131" y="0"/>
                    <a:pt x="1" y="98"/>
                    <a:pt x="1" y="229"/>
                  </a:cubicBezTo>
                  <a:cubicBezTo>
                    <a:pt x="1" y="359"/>
                    <a:pt x="131" y="490"/>
                    <a:pt x="262" y="490"/>
                  </a:cubicBezTo>
                  <a:cubicBezTo>
                    <a:pt x="392" y="490"/>
                    <a:pt x="523" y="359"/>
                    <a:pt x="523" y="229"/>
                  </a:cubicBezTo>
                  <a:cubicBezTo>
                    <a:pt x="523" y="66"/>
                    <a:pt x="392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7" name="Google Shape;11477;p22"/>
            <p:cNvSpPr/>
            <p:nvPr/>
          </p:nvSpPr>
          <p:spPr>
            <a:xfrm>
              <a:off x="5667700" y="446482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1"/>
                  </a:moveTo>
                  <a:cubicBezTo>
                    <a:pt x="98" y="1"/>
                    <a:pt x="0" y="66"/>
                    <a:pt x="0" y="164"/>
                  </a:cubicBezTo>
                  <a:cubicBezTo>
                    <a:pt x="0" y="229"/>
                    <a:pt x="98" y="327"/>
                    <a:pt x="163" y="327"/>
                  </a:cubicBezTo>
                  <a:cubicBezTo>
                    <a:pt x="261" y="327"/>
                    <a:pt x="326" y="229"/>
                    <a:pt x="326" y="164"/>
                  </a:cubicBezTo>
                  <a:cubicBezTo>
                    <a:pt x="326" y="66"/>
                    <a:pt x="261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8" name="Google Shape;11478;p22"/>
            <p:cNvSpPr/>
            <p:nvPr/>
          </p:nvSpPr>
          <p:spPr>
            <a:xfrm>
              <a:off x="5548625" y="4595300"/>
              <a:ext cx="5725" cy="5750"/>
            </a:xfrm>
            <a:custGeom>
              <a:avLst/>
              <a:gdLst/>
              <a:ahLst/>
              <a:cxnLst/>
              <a:rect l="l" t="t" r="r" b="b"/>
              <a:pathLst>
                <a:path w="229" h="230" extrusionOk="0">
                  <a:moveTo>
                    <a:pt x="131" y="1"/>
                  </a:moveTo>
                  <a:cubicBezTo>
                    <a:pt x="33" y="1"/>
                    <a:pt x="1" y="34"/>
                    <a:pt x="1" y="99"/>
                  </a:cubicBezTo>
                  <a:cubicBezTo>
                    <a:pt x="1" y="197"/>
                    <a:pt x="33" y="229"/>
                    <a:pt x="131" y="229"/>
                  </a:cubicBezTo>
                  <a:cubicBezTo>
                    <a:pt x="196" y="229"/>
                    <a:pt x="229" y="197"/>
                    <a:pt x="229" y="99"/>
                  </a:cubicBezTo>
                  <a:cubicBezTo>
                    <a:pt x="229" y="34"/>
                    <a:pt x="164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9" name="Google Shape;11479;p22"/>
            <p:cNvSpPr/>
            <p:nvPr/>
          </p:nvSpPr>
          <p:spPr>
            <a:xfrm>
              <a:off x="5419775" y="471600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98" y="1"/>
                  </a:moveTo>
                  <a:cubicBezTo>
                    <a:pt x="66" y="1"/>
                    <a:pt x="1" y="66"/>
                    <a:pt x="1" y="99"/>
                  </a:cubicBezTo>
                  <a:cubicBezTo>
                    <a:pt x="1" y="131"/>
                    <a:pt x="66" y="164"/>
                    <a:pt x="98" y="164"/>
                  </a:cubicBezTo>
                  <a:cubicBezTo>
                    <a:pt x="131" y="164"/>
                    <a:pt x="164" y="131"/>
                    <a:pt x="164" y="99"/>
                  </a:cubicBezTo>
                  <a:cubicBezTo>
                    <a:pt x="164" y="66"/>
                    <a:pt x="131" y="1"/>
                    <a:pt x="9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0" name="Google Shape;11480;p22"/>
            <p:cNvSpPr/>
            <p:nvPr/>
          </p:nvSpPr>
          <p:spPr>
            <a:xfrm>
              <a:off x="5282775" y="482772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1"/>
                  </a:moveTo>
                  <a:cubicBezTo>
                    <a:pt x="33" y="1"/>
                    <a:pt x="0" y="33"/>
                    <a:pt x="0" y="66"/>
                  </a:cubicBezTo>
                  <a:cubicBezTo>
                    <a:pt x="0" y="98"/>
                    <a:pt x="33" y="164"/>
                    <a:pt x="66" y="164"/>
                  </a:cubicBezTo>
                  <a:cubicBezTo>
                    <a:pt x="98" y="164"/>
                    <a:pt x="164" y="98"/>
                    <a:pt x="164" y="66"/>
                  </a:cubicBezTo>
                  <a:cubicBezTo>
                    <a:pt x="164" y="33"/>
                    <a:pt x="98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1" name="Google Shape;11481;p22"/>
            <p:cNvSpPr/>
            <p:nvPr/>
          </p:nvSpPr>
          <p:spPr>
            <a:xfrm>
              <a:off x="5136800" y="492802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1"/>
                  </a:moveTo>
                  <a:cubicBezTo>
                    <a:pt x="33" y="1"/>
                    <a:pt x="1" y="33"/>
                    <a:pt x="1" y="99"/>
                  </a:cubicBezTo>
                  <a:cubicBezTo>
                    <a:pt x="1" y="131"/>
                    <a:pt x="33" y="164"/>
                    <a:pt x="66" y="164"/>
                  </a:cubicBezTo>
                  <a:cubicBezTo>
                    <a:pt x="131" y="164"/>
                    <a:pt x="164" y="131"/>
                    <a:pt x="164" y="99"/>
                  </a:cubicBezTo>
                  <a:cubicBezTo>
                    <a:pt x="164" y="33"/>
                    <a:pt x="131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2" name="Google Shape;11482;p22"/>
            <p:cNvSpPr/>
            <p:nvPr/>
          </p:nvSpPr>
          <p:spPr>
            <a:xfrm>
              <a:off x="4985925" y="501937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66"/>
                  </a:cubicBezTo>
                  <a:cubicBezTo>
                    <a:pt x="1" y="98"/>
                    <a:pt x="33" y="163"/>
                    <a:pt x="66" y="163"/>
                  </a:cubicBezTo>
                  <a:cubicBezTo>
                    <a:pt x="131" y="163"/>
                    <a:pt x="164" y="98"/>
                    <a:pt x="164" y="66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3" name="Google Shape;11483;p22"/>
            <p:cNvSpPr/>
            <p:nvPr/>
          </p:nvSpPr>
          <p:spPr>
            <a:xfrm>
              <a:off x="4826900" y="5097650"/>
              <a:ext cx="5750" cy="5750"/>
            </a:xfrm>
            <a:custGeom>
              <a:avLst/>
              <a:gdLst/>
              <a:ahLst/>
              <a:cxnLst/>
              <a:rect l="l" t="t" r="r" b="b"/>
              <a:pathLst>
                <a:path w="230" h="230" extrusionOk="0">
                  <a:moveTo>
                    <a:pt x="131" y="1"/>
                  </a:moveTo>
                  <a:cubicBezTo>
                    <a:pt x="34" y="1"/>
                    <a:pt x="1" y="33"/>
                    <a:pt x="1" y="131"/>
                  </a:cubicBezTo>
                  <a:cubicBezTo>
                    <a:pt x="1" y="196"/>
                    <a:pt x="34" y="229"/>
                    <a:pt x="131" y="229"/>
                  </a:cubicBezTo>
                  <a:cubicBezTo>
                    <a:pt x="197" y="229"/>
                    <a:pt x="229" y="196"/>
                    <a:pt x="229" y="131"/>
                  </a:cubicBezTo>
                  <a:cubicBezTo>
                    <a:pt x="229" y="33"/>
                    <a:pt x="164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4" name="Google Shape;11484;p22"/>
            <p:cNvSpPr/>
            <p:nvPr/>
          </p:nvSpPr>
          <p:spPr>
            <a:xfrm>
              <a:off x="4663000" y="5163700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3" y="1"/>
                  </a:moveTo>
                  <a:cubicBezTo>
                    <a:pt x="66" y="1"/>
                    <a:pt x="0" y="99"/>
                    <a:pt x="0" y="164"/>
                  </a:cubicBezTo>
                  <a:cubicBezTo>
                    <a:pt x="0" y="262"/>
                    <a:pt x="66" y="327"/>
                    <a:pt x="163" y="327"/>
                  </a:cubicBezTo>
                  <a:cubicBezTo>
                    <a:pt x="229" y="327"/>
                    <a:pt x="327" y="262"/>
                    <a:pt x="327" y="164"/>
                  </a:cubicBezTo>
                  <a:cubicBezTo>
                    <a:pt x="327" y="99"/>
                    <a:pt x="229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5" name="Google Shape;11485;p22"/>
            <p:cNvSpPr/>
            <p:nvPr/>
          </p:nvSpPr>
          <p:spPr>
            <a:xfrm>
              <a:off x="4493375" y="5219175"/>
              <a:ext cx="10625" cy="9800"/>
            </a:xfrm>
            <a:custGeom>
              <a:avLst/>
              <a:gdLst/>
              <a:ahLst/>
              <a:cxnLst/>
              <a:rect l="l" t="t" r="r" b="b"/>
              <a:pathLst>
                <a:path w="425" h="392" extrusionOk="0">
                  <a:moveTo>
                    <a:pt x="196" y="0"/>
                  </a:moveTo>
                  <a:cubicBezTo>
                    <a:pt x="98" y="0"/>
                    <a:pt x="0" y="65"/>
                    <a:pt x="0" y="196"/>
                  </a:cubicBezTo>
                  <a:cubicBezTo>
                    <a:pt x="0" y="294"/>
                    <a:pt x="98" y="392"/>
                    <a:pt x="196" y="392"/>
                  </a:cubicBezTo>
                  <a:cubicBezTo>
                    <a:pt x="327" y="392"/>
                    <a:pt x="425" y="294"/>
                    <a:pt x="425" y="196"/>
                  </a:cubicBezTo>
                  <a:cubicBezTo>
                    <a:pt x="425" y="65"/>
                    <a:pt x="327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6" name="Google Shape;11486;p22"/>
            <p:cNvSpPr/>
            <p:nvPr/>
          </p:nvSpPr>
          <p:spPr>
            <a:xfrm>
              <a:off x="4321300" y="526157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9" y="0"/>
                  </a:moveTo>
                  <a:cubicBezTo>
                    <a:pt x="99" y="0"/>
                    <a:pt x="1" y="131"/>
                    <a:pt x="1" y="261"/>
                  </a:cubicBezTo>
                  <a:cubicBezTo>
                    <a:pt x="1" y="359"/>
                    <a:pt x="99" y="490"/>
                    <a:pt x="229" y="490"/>
                  </a:cubicBezTo>
                  <a:cubicBezTo>
                    <a:pt x="359" y="490"/>
                    <a:pt x="490" y="359"/>
                    <a:pt x="490" y="261"/>
                  </a:cubicBezTo>
                  <a:cubicBezTo>
                    <a:pt x="490" y="131"/>
                    <a:pt x="392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7" name="Google Shape;11487;p22"/>
            <p:cNvSpPr/>
            <p:nvPr/>
          </p:nvSpPr>
          <p:spPr>
            <a:xfrm>
              <a:off x="4146800" y="5292550"/>
              <a:ext cx="13875" cy="13900"/>
            </a:xfrm>
            <a:custGeom>
              <a:avLst/>
              <a:gdLst/>
              <a:ahLst/>
              <a:cxnLst/>
              <a:rect l="l" t="t" r="r" b="b"/>
              <a:pathLst>
                <a:path w="555" h="556" extrusionOk="0">
                  <a:moveTo>
                    <a:pt x="294" y="1"/>
                  </a:moveTo>
                  <a:cubicBezTo>
                    <a:pt x="130" y="1"/>
                    <a:pt x="0" y="99"/>
                    <a:pt x="0" y="262"/>
                  </a:cubicBezTo>
                  <a:cubicBezTo>
                    <a:pt x="0" y="425"/>
                    <a:pt x="130" y="555"/>
                    <a:pt x="294" y="555"/>
                  </a:cubicBezTo>
                  <a:cubicBezTo>
                    <a:pt x="457" y="555"/>
                    <a:pt x="555" y="425"/>
                    <a:pt x="555" y="262"/>
                  </a:cubicBezTo>
                  <a:cubicBezTo>
                    <a:pt x="555" y="99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8" name="Google Shape;11488;p22"/>
            <p:cNvSpPr/>
            <p:nvPr/>
          </p:nvSpPr>
          <p:spPr>
            <a:xfrm>
              <a:off x="3969000" y="5309675"/>
              <a:ext cx="17150" cy="16350"/>
            </a:xfrm>
            <a:custGeom>
              <a:avLst/>
              <a:gdLst/>
              <a:ahLst/>
              <a:cxnLst/>
              <a:rect l="l" t="t" r="r" b="b"/>
              <a:pathLst>
                <a:path w="686" h="654" extrusionOk="0">
                  <a:moveTo>
                    <a:pt x="327" y="1"/>
                  </a:moveTo>
                  <a:cubicBezTo>
                    <a:pt x="164" y="1"/>
                    <a:pt x="1" y="164"/>
                    <a:pt x="1" y="327"/>
                  </a:cubicBezTo>
                  <a:cubicBezTo>
                    <a:pt x="1" y="490"/>
                    <a:pt x="197" y="653"/>
                    <a:pt x="327" y="653"/>
                  </a:cubicBezTo>
                  <a:cubicBezTo>
                    <a:pt x="523" y="653"/>
                    <a:pt x="686" y="490"/>
                    <a:pt x="686" y="327"/>
                  </a:cubicBezTo>
                  <a:cubicBezTo>
                    <a:pt x="686" y="164"/>
                    <a:pt x="555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9" name="Google Shape;11489;p22"/>
            <p:cNvSpPr/>
            <p:nvPr/>
          </p:nvSpPr>
          <p:spPr>
            <a:xfrm>
              <a:off x="3792050" y="5314575"/>
              <a:ext cx="18775" cy="17975"/>
            </a:xfrm>
            <a:custGeom>
              <a:avLst/>
              <a:gdLst/>
              <a:ahLst/>
              <a:cxnLst/>
              <a:rect l="l" t="t" r="r" b="b"/>
              <a:pathLst>
                <a:path w="751" h="719" extrusionOk="0">
                  <a:moveTo>
                    <a:pt x="359" y="1"/>
                  </a:moveTo>
                  <a:cubicBezTo>
                    <a:pt x="163" y="1"/>
                    <a:pt x="0" y="164"/>
                    <a:pt x="0" y="359"/>
                  </a:cubicBezTo>
                  <a:cubicBezTo>
                    <a:pt x="0" y="588"/>
                    <a:pt x="163" y="718"/>
                    <a:pt x="359" y="718"/>
                  </a:cubicBezTo>
                  <a:cubicBezTo>
                    <a:pt x="588" y="718"/>
                    <a:pt x="751" y="588"/>
                    <a:pt x="751" y="359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0" name="Google Shape;11490;p22"/>
            <p:cNvSpPr/>
            <p:nvPr/>
          </p:nvSpPr>
          <p:spPr>
            <a:xfrm>
              <a:off x="3615075" y="5307250"/>
              <a:ext cx="20425" cy="20400"/>
            </a:xfrm>
            <a:custGeom>
              <a:avLst/>
              <a:gdLst/>
              <a:ahLst/>
              <a:cxnLst/>
              <a:rect l="l" t="t" r="r" b="b"/>
              <a:pathLst>
                <a:path w="817" h="816" extrusionOk="0">
                  <a:moveTo>
                    <a:pt x="392" y="0"/>
                  </a:moveTo>
                  <a:cubicBezTo>
                    <a:pt x="164" y="0"/>
                    <a:pt x="1" y="228"/>
                    <a:pt x="1" y="424"/>
                  </a:cubicBezTo>
                  <a:cubicBezTo>
                    <a:pt x="1" y="652"/>
                    <a:pt x="197" y="816"/>
                    <a:pt x="392" y="816"/>
                  </a:cubicBezTo>
                  <a:cubicBezTo>
                    <a:pt x="653" y="816"/>
                    <a:pt x="816" y="620"/>
                    <a:pt x="816" y="424"/>
                  </a:cubicBezTo>
                  <a:cubicBezTo>
                    <a:pt x="816" y="228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1" name="Google Shape;11491;p22"/>
            <p:cNvSpPr/>
            <p:nvPr/>
          </p:nvSpPr>
          <p:spPr>
            <a:xfrm>
              <a:off x="3437300" y="5288475"/>
              <a:ext cx="22875" cy="22050"/>
            </a:xfrm>
            <a:custGeom>
              <a:avLst/>
              <a:gdLst/>
              <a:ahLst/>
              <a:cxnLst/>
              <a:rect l="l" t="t" r="r" b="b"/>
              <a:pathLst>
                <a:path w="915" h="882" extrusionOk="0">
                  <a:moveTo>
                    <a:pt x="457" y="1"/>
                  </a:moveTo>
                  <a:cubicBezTo>
                    <a:pt x="196" y="1"/>
                    <a:pt x="1" y="197"/>
                    <a:pt x="1" y="425"/>
                  </a:cubicBezTo>
                  <a:cubicBezTo>
                    <a:pt x="1" y="686"/>
                    <a:pt x="196" y="882"/>
                    <a:pt x="457" y="882"/>
                  </a:cubicBezTo>
                  <a:cubicBezTo>
                    <a:pt x="686" y="882"/>
                    <a:pt x="914" y="686"/>
                    <a:pt x="914" y="425"/>
                  </a:cubicBezTo>
                  <a:cubicBezTo>
                    <a:pt x="914" y="197"/>
                    <a:pt x="686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2" name="Google Shape;11492;p22"/>
            <p:cNvSpPr/>
            <p:nvPr/>
          </p:nvSpPr>
          <p:spPr>
            <a:xfrm>
              <a:off x="3264425" y="5256675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24" y="1"/>
                  </a:moveTo>
                  <a:cubicBezTo>
                    <a:pt x="196" y="1"/>
                    <a:pt x="0" y="196"/>
                    <a:pt x="0" y="457"/>
                  </a:cubicBezTo>
                  <a:cubicBezTo>
                    <a:pt x="0" y="686"/>
                    <a:pt x="196" y="881"/>
                    <a:pt x="424" y="881"/>
                  </a:cubicBezTo>
                  <a:cubicBezTo>
                    <a:pt x="685" y="881"/>
                    <a:pt x="881" y="686"/>
                    <a:pt x="881" y="457"/>
                  </a:cubicBezTo>
                  <a:cubicBezTo>
                    <a:pt x="881" y="196"/>
                    <a:pt x="685" y="1"/>
                    <a:pt x="42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3" name="Google Shape;11493;p22"/>
            <p:cNvSpPr/>
            <p:nvPr/>
          </p:nvSpPr>
          <p:spPr>
            <a:xfrm>
              <a:off x="3091525" y="5211825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229" y="1"/>
                    <a:pt x="1" y="196"/>
                    <a:pt x="1" y="490"/>
                  </a:cubicBezTo>
                  <a:cubicBezTo>
                    <a:pt x="1" y="783"/>
                    <a:pt x="229" y="979"/>
                    <a:pt x="490" y="979"/>
                  </a:cubicBezTo>
                  <a:cubicBezTo>
                    <a:pt x="784" y="979"/>
                    <a:pt x="980" y="783"/>
                    <a:pt x="980" y="490"/>
                  </a:cubicBezTo>
                  <a:cubicBezTo>
                    <a:pt x="980" y="229"/>
                    <a:pt x="751" y="33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4" name="Google Shape;11494;p22"/>
            <p:cNvSpPr/>
            <p:nvPr/>
          </p:nvSpPr>
          <p:spPr>
            <a:xfrm>
              <a:off x="2924350" y="5156300"/>
              <a:ext cx="24500" cy="24550"/>
            </a:xfrm>
            <a:custGeom>
              <a:avLst/>
              <a:gdLst/>
              <a:ahLst/>
              <a:cxnLst/>
              <a:rect l="l" t="t" r="r" b="b"/>
              <a:pathLst>
                <a:path w="980" h="982" extrusionOk="0">
                  <a:moveTo>
                    <a:pt x="535" y="1"/>
                  </a:moveTo>
                  <a:cubicBezTo>
                    <a:pt x="520" y="1"/>
                    <a:pt x="505" y="2"/>
                    <a:pt x="490" y="3"/>
                  </a:cubicBezTo>
                  <a:cubicBezTo>
                    <a:pt x="262" y="3"/>
                    <a:pt x="1" y="232"/>
                    <a:pt x="1" y="493"/>
                  </a:cubicBezTo>
                  <a:cubicBezTo>
                    <a:pt x="1" y="754"/>
                    <a:pt x="229" y="982"/>
                    <a:pt x="490" y="982"/>
                  </a:cubicBezTo>
                  <a:cubicBezTo>
                    <a:pt x="751" y="982"/>
                    <a:pt x="979" y="786"/>
                    <a:pt x="979" y="493"/>
                  </a:cubicBezTo>
                  <a:cubicBezTo>
                    <a:pt x="979" y="247"/>
                    <a:pt x="776" y="1"/>
                    <a:pt x="53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5" name="Google Shape;11495;p22"/>
            <p:cNvSpPr/>
            <p:nvPr/>
          </p:nvSpPr>
          <p:spPr>
            <a:xfrm>
              <a:off x="2759625" y="5087050"/>
              <a:ext cx="26125" cy="26950"/>
            </a:xfrm>
            <a:custGeom>
              <a:avLst/>
              <a:gdLst/>
              <a:ahLst/>
              <a:cxnLst/>
              <a:rect l="l" t="t" r="r" b="b"/>
              <a:pathLst>
                <a:path w="1045" h="1078" extrusionOk="0">
                  <a:moveTo>
                    <a:pt x="523" y="1"/>
                  </a:moveTo>
                  <a:cubicBezTo>
                    <a:pt x="229" y="1"/>
                    <a:pt x="1" y="262"/>
                    <a:pt x="1" y="555"/>
                  </a:cubicBezTo>
                  <a:cubicBezTo>
                    <a:pt x="1" y="816"/>
                    <a:pt x="229" y="1077"/>
                    <a:pt x="523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62"/>
                    <a:pt x="816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6" name="Google Shape;11496;p22"/>
            <p:cNvSpPr/>
            <p:nvPr/>
          </p:nvSpPr>
          <p:spPr>
            <a:xfrm>
              <a:off x="2600600" y="50071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29"/>
                    <a:pt x="1" y="556"/>
                  </a:cubicBezTo>
                  <a:cubicBezTo>
                    <a:pt x="1" y="882"/>
                    <a:pt x="229" y="1143"/>
                    <a:pt x="555" y="1143"/>
                  </a:cubicBezTo>
                  <a:cubicBezTo>
                    <a:pt x="881" y="1143"/>
                    <a:pt x="1142" y="882"/>
                    <a:pt x="1142" y="556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7" name="Google Shape;11497;p22"/>
            <p:cNvSpPr/>
            <p:nvPr/>
          </p:nvSpPr>
          <p:spPr>
            <a:xfrm>
              <a:off x="2448925" y="4916625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55" y="0"/>
                  </a:moveTo>
                  <a:cubicBezTo>
                    <a:pt x="229" y="0"/>
                    <a:pt x="0" y="261"/>
                    <a:pt x="0" y="587"/>
                  </a:cubicBezTo>
                  <a:cubicBezTo>
                    <a:pt x="0" y="914"/>
                    <a:pt x="229" y="1142"/>
                    <a:pt x="555" y="1142"/>
                  </a:cubicBezTo>
                  <a:cubicBezTo>
                    <a:pt x="881" y="1142"/>
                    <a:pt x="1142" y="914"/>
                    <a:pt x="1142" y="587"/>
                  </a:cubicBezTo>
                  <a:cubicBezTo>
                    <a:pt x="1142" y="261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8" name="Google Shape;11498;p22"/>
            <p:cNvSpPr/>
            <p:nvPr/>
          </p:nvSpPr>
          <p:spPr>
            <a:xfrm>
              <a:off x="2302950" y="481550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620" y="0"/>
                  </a:moveTo>
                  <a:cubicBezTo>
                    <a:pt x="294" y="0"/>
                    <a:pt x="0" y="261"/>
                    <a:pt x="0" y="587"/>
                  </a:cubicBezTo>
                  <a:cubicBezTo>
                    <a:pt x="0" y="914"/>
                    <a:pt x="294" y="1207"/>
                    <a:pt x="620" y="1207"/>
                  </a:cubicBezTo>
                  <a:cubicBezTo>
                    <a:pt x="946" y="1207"/>
                    <a:pt x="1207" y="914"/>
                    <a:pt x="1207" y="587"/>
                  </a:cubicBezTo>
                  <a:cubicBezTo>
                    <a:pt x="1207" y="229"/>
                    <a:pt x="946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9" name="Google Shape;11499;p22"/>
            <p:cNvSpPr/>
            <p:nvPr/>
          </p:nvSpPr>
          <p:spPr>
            <a:xfrm>
              <a:off x="2165950" y="4703775"/>
              <a:ext cx="31000" cy="31000"/>
            </a:xfrm>
            <a:custGeom>
              <a:avLst/>
              <a:gdLst/>
              <a:ahLst/>
              <a:cxnLst/>
              <a:rect l="l" t="t" r="r" b="b"/>
              <a:pathLst>
                <a:path w="1240" h="1240" extrusionOk="0">
                  <a:moveTo>
                    <a:pt x="620" y="0"/>
                  </a:moveTo>
                  <a:cubicBezTo>
                    <a:pt x="294" y="0"/>
                    <a:pt x="0" y="261"/>
                    <a:pt x="0" y="620"/>
                  </a:cubicBezTo>
                  <a:cubicBezTo>
                    <a:pt x="0" y="946"/>
                    <a:pt x="294" y="1240"/>
                    <a:pt x="620" y="1240"/>
                  </a:cubicBezTo>
                  <a:cubicBezTo>
                    <a:pt x="946" y="1240"/>
                    <a:pt x="1240" y="979"/>
                    <a:pt x="1240" y="620"/>
                  </a:cubicBezTo>
                  <a:cubicBezTo>
                    <a:pt x="1240" y="261"/>
                    <a:pt x="946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0" name="Google Shape;11500;p22"/>
            <p:cNvSpPr/>
            <p:nvPr/>
          </p:nvSpPr>
          <p:spPr>
            <a:xfrm>
              <a:off x="2034650" y="4583075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94" y="1"/>
                    <a:pt x="1" y="262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262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1" name="Google Shape;11501;p22"/>
            <p:cNvSpPr/>
            <p:nvPr/>
          </p:nvSpPr>
          <p:spPr>
            <a:xfrm>
              <a:off x="1913150" y="4452600"/>
              <a:ext cx="35075" cy="34275"/>
            </a:xfrm>
            <a:custGeom>
              <a:avLst/>
              <a:gdLst/>
              <a:ahLst/>
              <a:cxnLst/>
              <a:rect l="l" t="t" r="r" b="b"/>
              <a:pathLst>
                <a:path w="1403" h="1371" extrusionOk="0">
                  <a:moveTo>
                    <a:pt x="685" y="0"/>
                  </a:moveTo>
                  <a:cubicBezTo>
                    <a:pt x="294" y="0"/>
                    <a:pt x="0" y="327"/>
                    <a:pt x="0" y="685"/>
                  </a:cubicBezTo>
                  <a:cubicBezTo>
                    <a:pt x="0" y="1077"/>
                    <a:pt x="326" y="1370"/>
                    <a:pt x="685" y="1370"/>
                  </a:cubicBezTo>
                  <a:cubicBezTo>
                    <a:pt x="1109" y="1370"/>
                    <a:pt x="1403" y="1044"/>
                    <a:pt x="1403" y="685"/>
                  </a:cubicBezTo>
                  <a:cubicBezTo>
                    <a:pt x="1403" y="327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2" name="Google Shape;11502;p22"/>
            <p:cNvSpPr/>
            <p:nvPr/>
          </p:nvSpPr>
          <p:spPr>
            <a:xfrm>
              <a:off x="1803050" y="4314775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718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294" y="1371"/>
                    <a:pt x="718" y="1371"/>
                  </a:cubicBezTo>
                  <a:cubicBezTo>
                    <a:pt x="1077" y="1371"/>
                    <a:pt x="1403" y="1110"/>
                    <a:pt x="1403" y="686"/>
                  </a:cubicBezTo>
                  <a:cubicBezTo>
                    <a:pt x="1403" y="294"/>
                    <a:pt x="1077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3" name="Google Shape;11503;p22"/>
            <p:cNvSpPr/>
            <p:nvPr/>
          </p:nvSpPr>
          <p:spPr>
            <a:xfrm>
              <a:off x="1700300" y="41688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2"/>
                    <a:pt x="327" y="1469"/>
                    <a:pt x="751" y="1469"/>
                  </a:cubicBezTo>
                  <a:cubicBezTo>
                    <a:pt x="1142" y="1469"/>
                    <a:pt x="1468" y="1142"/>
                    <a:pt x="1468" y="751"/>
                  </a:cubicBezTo>
                  <a:cubicBezTo>
                    <a:pt x="1468" y="327"/>
                    <a:pt x="1142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4" name="Google Shape;11504;p22"/>
            <p:cNvSpPr/>
            <p:nvPr/>
          </p:nvSpPr>
          <p:spPr>
            <a:xfrm>
              <a:off x="1610600" y="40171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0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5" name="Google Shape;11505;p22"/>
            <p:cNvSpPr/>
            <p:nvPr/>
          </p:nvSpPr>
          <p:spPr>
            <a:xfrm>
              <a:off x="1529850" y="3858100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4" y="1"/>
                  </a:moveTo>
                  <a:cubicBezTo>
                    <a:pt x="392" y="1"/>
                    <a:pt x="1" y="327"/>
                    <a:pt x="1" y="783"/>
                  </a:cubicBezTo>
                  <a:cubicBezTo>
                    <a:pt x="1" y="1175"/>
                    <a:pt x="327" y="1534"/>
                    <a:pt x="784" y="1534"/>
                  </a:cubicBezTo>
                  <a:cubicBezTo>
                    <a:pt x="1208" y="1534"/>
                    <a:pt x="1567" y="1208"/>
                    <a:pt x="1567" y="783"/>
                  </a:cubicBezTo>
                  <a:cubicBezTo>
                    <a:pt x="1567" y="327"/>
                    <a:pt x="1208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6" name="Google Shape;11506;p22"/>
            <p:cNvSpPr/>
            <p:nvPr/>
          </p:nvSpPr>
          <p:spPr>
            <a:xfrm>
              <a:off x="1460550" y="36941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92" y="1"/>
                    <a:pt x="0" y="360"/>
                    <a:pt x="0" y="816"/>
                  </a:cubicBezTo>
                  <a:cubicBezTo>
                    <a:pt x="0" y="1241"/>
                    <a:pt x="392" y="1632"/>
                    <a:pt x="816" y="1632"/>
                  </a:cubicBezTo>
                  <a:cubicBezTo>
                    <a:pt x="1272" y="1632"/>
                    <a:pt x="1631" y="1241"/>
                    <a:pt x="1631" y="816"/>
                  </a:cubicBezTo>
                  <a:cubicBezTo>
                    <a:pt x="1631" y="360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7" name="Google Shape;11507;p22"/>
            <p:cNvSpPr/>
            <p:nvPr/>
          </p:nvSpPr>
          <p:spPr>
            <a:xfrm>
              <a:off x="1405100" y="3526825"/>
              <a:ext cx="40800" cy="40975"/>
            </a:xfrm>
            <a:custGeom>
              <a:avLst/>
              <a:gdLst/>
              <a:ahLst/>
              <a:cxnLst/>
              <a:rect l="l" t="t" r="r" b="b"/>
              <a:pathLst>
                <a:path w="1632" h="1639" extrusionOk="0">
                  <a:moveTo>
                    <a:pt x="915" y="0"/>
                  </a:moveTo>
                  <a:cubicBezTo>
                    <a:pt x="882" y="0"/>
                    <a:pt x="849" y="3"/>
                    <a:pt x="816" y="8"/>
                  </a:cubicBezTo>
                  <a:cubicBezTo>
                    <a:pt x="359" y="8"/>
                    <a:pt x="0" y="367"/>
                    <a:pt x="0" y="823"/>
                  </a:cubicBezTo>
                  <a:cubicBezTo>
                    <a:pt x="0" y="1247"/>
                    <a:pt x="359" y="1639"/>
                    <a:pt x="816" y="1639"/>
                  </a:cubicBezTo>
                  <a:cubicBezTo>
                    <a:pt x="1240" y="1639"/>
                    <a:pt x="1631" y="1247"/>
                    <a:pt x="1631" y="823"/>
                  </a:cubicBezTo>
                  <a:cubicBezTo>
                    <a:pt x="1631" y="343"/>
                    <a:pt x="1299" y="0"/>
                    <a:pt x="91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8" name="Google Shape;11508;p22"/>
            <p:cNvSpPr/>
            <p:nvPr/>
          </p:nvSpPr>
          <p:spPr>
            <a:xfrm>
              <a:off x="1360225" y="3354125"/>
              <a:ext cx="42450" cy="43250"/>
            </a:xfrm>
            <a:custGeom>
              <a:avLst/>
              <a:gdLst/>
              <a:ahLst/>
              <a:cxnLst/>
              <a:rect l="l" t="t" r="r" b="b"/>
              <a:pathLst>
                <a:path w="1698" h="1730" extrusionOk="0">
                  <a:moveTo>
                    <a:pt x="849" y="1"/>
                  </a:moveTo>
                  <a:cubicBezTo>
                    <a:pt x="360" y="1"/>
                    <a:pt x="1" y="392"/>
                    <a:pt x="1" y="849"/>
                  </a:cubicBezTo>
                  <a:cubicBezTo>
                    <a:pt x="1" y="1338"/>
                    <a:pt x="360" y="1729"/>
                    <a:pt x="849" y="1729"/>
                  </a:cubicBezTo>
                  <a:cubicBezTo>
                    <a:pt x="1306" y="1729"/>
                    <a:pt x="1697" y="1338"/>
                    <a:pt x="1697" y="849"/>
                  </a:cubicBezTo>
                  <a:cubicBezTo>
                    <a:pt x="1697" y="392"/>
                    <a:pt x="1306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9" name="Google Shape;11509;p22"/>
            <p:cNvSpPr/>
            <p:nvPr/>
          </p:nvSpPr>
          <p:spPr>
            <a:xfrm>
              <a:off x="1329250" y="3179600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48" y="1"/>
                  </a:moveTo>
                  <a:cubicBezTo>
                    <a:pt x="359" y="1"/>
                    <a:pt x="0" y="392"/>
                    <a:pt x="0" y="882"/>
                  </a:cubicBezTo>
                  <a:cubicBezTo>
                    <a:pt x="0" y="1371"/>
                    <a:pt x="359" y="1730"/>
                    <a:pt x="848" y="1730"/>
                  </a:cubicBezTo>
                  <a:cubicBezTo>
                    <a:pt x="1338" y="1730"/>
                    <a:pt x="1729" y="1371"/>
                    <a:pt x="1729" y="882"/>
                  </a:cubicBezTo>
                  <a:cubicBezTo>
                    <a:pt x="1729" y="392"/>
                    <a:pt x="1338" y="1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0" name="Google Shape;11510;p22"/>
            <p:cNvSpPr/>
            <p:nvPr/>
          </p:nvSpPr>
          <p:spPr>
            <a:xfrm>
              <a:off x="1311300" y="3004225"/>
              <a:ext cx="42425" cy="43300"/>
            </a:xfrm>
            <a:custGeom>
              <a:avLst/>
              <a:gdLst/>
              <a:ahLst/>
              <a:cxnLst/>
              <a:rect l="l" t="t" r="r" b="b"/>
              <a:pathLst>
                <a:path w="1697" h="1732" extrusionOk="0">
                  <a:moveTo>
                    <a:pt x="898" y="1"/>
                  </a:moveTo>
                  <a:cubicBezTo>
                    <a:pt x="882" y="1"/>
                    <a:pt x="865" y="1"/>
                    <a:pt x="849" y="3"/>
                  </a:cubicBezTo>
                  <a:cubicBezTo>
                    <a:pt x="392" y="3"/>
                    <a:pt x="1" y="394"/>
                    <a:pt x="1" y="883"/>
                  </a:cubicBezTo>
                  <a:cubicBezTo>
                    <a:pt x="1" y="1340"/>
                    <a:pt x="360" y="1731"/>
                    <a:pt x="849" y="1731"/>
                  </a:cubicBezTo>
                  <a:cubicBezTo>
                    <a:pt x="1306" y="1731"/>
                    <a:pt x="1697" y="1373"/>
                    <a:pt x="1697" y="883"/>
                  </a:cubicBezTo>
                  <a:cubicBezTo>
                    <a:pt x="1697" y="412"/>
                    <a:pt x="1333" y="1"/>
                    <a:pt x="89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1" name="Google Shape;11511;p22"/>
            <p:cNvSpPr/>
            <p:nvPr/>
          </p:nvSpPr>
          <p:spPr>
            <a:xfrm>
              <a:off x="1303150" y="282650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1" y="0"/>
                  </a:moveTo>
                  <a:cubicBezTo>
                    <a:pt x="392" y="0"/>
                    <a:pt x="1" y="392"/>
                    <a:pt x="1" y="881"/>
                  </a:cubicBezTo>
                  <a:cubicBezTo>
                    <a:pt x="1" y="1370"/>
                    <a:pt x="392" y="1795"/>
                    <a:pt x="881" y="1795"/>
                  </a:cubicBezTo>
                  <a:cubicBezTo>
                    <a:pt x="1371" y="1795"/>
                    <a:pt x="1795" y="1370"/>
                    <a:pt x="1795" y="881"/>
                  </a:cubicBezTo>
                  <a:cubicBezTo>
                    <a:pt x="1795" y="392"/>
                    <a:pt x="1371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2" name="Google Shape;11512;p22"/>
            <p:cNvSpPr/>
            <p:nvPr/>
          </p:nvSpPr>
          <p:spPr>
            <a:xfrm>
              <a:off x="1308850" y="26503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1"/>
                  </a:moveTo>
                  <a:cubicBezTo>
                    <a:pt x="425" y="1"/>
                    <a:pt x="1" y="392"/>
                    <a:pt x="1" y="881"/>
                  </a:cubicBezTo>
                  <a:cubicBezTo>
                    <a:pt x="1" y="1371"/>
                    <a:pt x="425" y="1795"/>
                    <a:pt x="914" y="1795"/>
                  </a:cubicBezTo>
                  <a:cubicBezTo>
                    <a:pt x="1404" y="1795"/>
                    <a:pt x="1795" y="1371"/>
                    <a:pt x="1795" y="881"/>
                  </a:cubicBezTo>
                  <a:cubicBezTo>
                    <a:pt x="1795" y="392"/>
                    <a:pt x="1404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3" name="Google Shape;11513;p22"/>
            <p:cNvSpPr/>
            <p:nvPr/>
          </p:nvSpPr>
          <p:spPr>
            <a:xfrm>
              <a:off x="1325975" y="2473400"/>
              <a:ext cx="47325" cy="47300"/>
            </a:xfrm>
            <a:custGeom>
              <a:avLst/>
              <a:gdLst/>
              <a:ahLst/>
              <a:cxnLst/>
              <a:rect l="l" t="t" r="r" b="b"/>
              <a:pathLst>
                <a:path w="1893" h="1892" extrusionOk="0">
                  <a:moveTo>
                    <a:pt x="947" y="0"/>
                  </a:moveTo>
                  <a:cubicBezTo>
                    <a:pt x="425" y="0"/>
                    <a:pt x="1" y="424"/>
                    <a:pt x="1" y="946"/>
                  </a:cubicBezTo>
                  <a:cubicBezTo>
                    <a:pt x="1" y="1468"/>
                    <a:pt x="425" y="1892"/>
                    <a:pt x="947" y="1892"/>
                  </a:cubicBezTo>
                  <a:cubicBezTo>
                    <a:pt x="1469" y="1892"/>
                    <a:pt x="1893" y="1468"/>
                    <a:pt x="1893" y="946"/>
                  </a:cubicBezTo>
                  <a:cubicBezTo>
                    <a:pt x="1893" y="424"/>
                    <a:pt x="1469" y="0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4" name="Google Shape;11514;p22"/>
            <p:cNvSpPr/>
            <p:nvPr/>
          </p:nvSpPr>
          <p:spPr>
            <a:xfrm>
              <a:off x="1357800" y="2299700"/>
              <a:ext cx="47325" cy="46500"/>
            </a:xfrm>
            <a:custGeom>
              <a:avLst/>
              <a:gdLst/>
              <a:ahLst/>
              <a:cxnLst/>
              <a:rect l="l" t="t" r="r" b="b"/>
              <a:pathLst>
                <a:path w="1893" h="1860" extrusionOk="0">
                  <a:moveTo>
                    <a:pt x="946" y="0"/>
                  </a:moveTo>
                  <a:cubicBezTo>
                    <a:pt x="424" y="0"/>
                    <a:pt x="0" y="391"/>
                    <a:pt x="0" y="913"/>
                  </a:cubicBezTo>
                  <a:cubicBezTo>
                    <a:pt x="0" y="1435"/>
                    <a:pt x="424" y="1859"/>
                    <a:pt x="946" y="1859"/>
                  </a:cubicBezTo>
                  <a:cubicBezTo>
                    <a:pt x="1468" y="1859"/>
                    <a:pt x="1892" y="1435"/>
                    <a:pt x="1892" y="913"/>
                  </a:cubicBezTo>
                  <a:cubicBezTo>
                    <a:pt x="1892" y="391"/>
                    <a:pt x="1468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5" name="Google Shape;11515;p22"/>
            <p:cNvSpPr/>
            <p:nvPr/>
          </p:nvSpPr>
          <p:spPr>
            <a:xfrm>
              <a:off x="1401825" y="2127625"/>
              <a:ext cx="46500" cy="47325"/>
            </a:xfrm>
            <a:custGeom>
              <a:avLst/>
              <a:gdLst/>
              <a:ahLst/>
              <a:cxnLst/>
              <a:rect l="l" t="t" r="r" b="b"/>
              <a:pathLst>
                <a:path w="1860" h="1893" extrusionOk="0">
                  <a:moveTo>
                    <a:pt x="947" y="0"/>
                  </a:moveTo>
                  <a:cubicBezTo>
                    <a:pt x="392" y="0"/>
                    <a:pt x="1" y="424"/>
                    <a:pt x="1" y="946"/>
                  </a:cubicBezTo>
                  <a:cubicBezTo>
                    <a:pt x="1" y="1501"/>
                    <a:pt x="392" y="1892"/>
                    <a:pt x="947" y="1892"/>
                  </a:cubicBezTo>
                  <a:cubicBezTo>
                    <a:pt x="1468" y="1892"/>
                    <a:pt x="1860" y="1501"/>
                    <a:pt x="1860" y="946"/>
                  </a:cubicBezTo>
                  <a:cubicBezTo>
                    <a:pt x="1860" y="424"/>
                    <a:pt x="1468" y="33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6" name="Google Shape;11516;p22"/>
            <p:cNvSpPr/>
            <p:nvPr/>
          </p:nvSpPr>
          <p:spPr>
            <a:xfrm>
              <a:off x="1458100" y="1961250"/>
              <a:ext cx="46500" cy="46525"/>
            </a:xfrm>
            <a:custGeom>
              <a:avLst/>
              <a:gdLst/>
              <a:ahLst/>
              <a:cxnLst/>
              <a:rect l="l" t="t" r="r" b="b"/>
              <a:pathLst>
                <a:path w="1860" h="1861" extrusionOk="0">
                  <a:moveTo>
                    <a:pt x="914" y="1"/>
                  </a:moveTo>
                  <a:cubicBezTo>
                    <a:pt x="392" y="1"/>
                    <a:pt x="0" y="392"/>
                    <a:pt x="0" y="914"/>
                  </a:cubicBezTo>
                  <a:cubicBezTo>
                    <a:pt x="0" y="1469"/>
                    <a:pt x="392" y="1860"/>
                    <a:pt x="914" y="1860"/>
                  </a:cubicBezTo>
                  <a:cubicBezTo>
                    <a:pt x="1468" y="1860"/>
                    <a:pt x="1860" y="1469"/>
                    <a:pt x="1860" y="914"/>
                  </a:cubicBezTo>
                  <a:cubicBezTo>
                    <a:pt x="1860" y="392"/>
                    <a:pt x="1468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7" name="Google Shape;11517;p22"/>
            <p:cNvSpPr/>
            <p:nvPr/>
          </p:nvSpPr>
          <p:spPr>
            <a:xfrm>
              <a:off x="1524150" y="1795700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57" y="1"/>
                    <a:pt x="1" y="458"/>
                    <a:pt x="1" y="980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01" y="1958"/>
                    <a:pt x="1958" y="1501"/>
                    <a:pt x="1958" y="980"/>
                  </a:cubicBezTo>
                  <a:cubicBezTo>
                    <a:pt x="1958" y="490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8" name="Google Shape;11518;p22"/>
            <p:cNvSpPr/>
            <p:nvPr/>
          </p:nvSpPr>
          <p:spPr>
            <a:xfrm>
              <a:off x="1602450" y="1639125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57" y="1"/>
                    <a:pt x="0" y="425"/>
                    <a:pt x="0" y="980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01" y="1958"/>
                    <a:pt x="1957" y="1501"/>
                    <a:pt x="1957" y="980"/>
                  </a:cubicBezTo>
                  <a:cubicBezTo>
                    <a:pt x="1957" y="425"/>
                    <a:pt x="1566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9" name="Google Shape;11519;p22"/>
            <p:cNvSpPr/>
            <p:nvPr/>
          </p:nvSpPr>
          <p:spPr>
            <a:xfrm>
              <a:off x="1692950" y="1486650"/>
              <a:ext cx="48975" cy="48950"/>
            </a:xfrm>
            <a:custGeom>
              <a:avLst/>
              <a:gdLst/>
              <a:ahLst/>
              <a:cxnLst/>
              <a:rect l="l" t="t" r="r" b="b"/>
              <a:pathLst>
                <a:path w="1959" h="1958" extrusionOk="0">
                  <a:moveTo>
                    <a:pt x="979" y="0"/>
                  </a:moveTo>
                  <a:cubicBezTo>
                    <a:pt x="458" y="0"/>
                    <a:pt x="1" y="457"/>
                    <a:pt x="1" y="979"/>
                  </a:cubicBezTo>
                  <a:cubicBezTo>
                    <a:pt x="1" y="1533"/>
                    <a:pt x="458" y="1957"/>
                    <a:pt x="979" y="1957"/>
                  </a:cubicBezTo>
                  <a:cubicBezTo>
                    <a:pt x="1534" y="1957"/>
                    <a:pt x="1958" y="1533"/>
                    <a:pt x="1958" y="979"/>
                  </a:cubicBezTo>
                  <a:cubicBezTo>
                    <a:pt x="1958" y="457"/>
                    <a:pt x="1567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0" name="Google Shape;11520;p22"/>
            <p:cNvSpPr/>
            <p:nvPr/>
          </p:nvSpPr>
          <p:spPr>
            <a:xfrm>
              <a:off x="1794075" y="1340675"/>
              <a:ext cx="48950" cy="49750"/>
            </a:xfrm>
            <a:custGeom>
              <a:avLst/>
              <a:gdLst/>
              <a:ahLst/>
              <a:cxnLst/>
              <a:rect l="l" t="t" r="r" b="b"/>
              <a:pathLst>
                <a:path w="1958" h="1990" extrusionOk="0">
                  <a:moveTo>
                    <a:pt x="979" y="0"/>
                  </a:moveTo>
                  <a:cubicBezTo>
                    <a:pt x="457" y="0"/>
                    <a:pt x="1" y="457"/>
                    <a:pt x="1" y="1011"/>
                  </a:cubicBezTo>
                  <a:cubicBezTo>
                    <a:pt x="1" y="1533"/>
                    <a:pt x="457" y="1990"/>
                    <a:pt x="979" y="1990"/>
                  </a:cubicBezTo>
                  <a:cubicBezTo>
                    <a:pt x="1501" y="1990"/>
                    <a:pt x="1958" y="1533"/>
                    <a:pt x="1958" y="1011"/>
                  </a:cubicBezTo>
                  <a:cubicBezTo>
                    <a:pt x="1958" y="457"/>
                    <a:pt x="1566" y="65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1" name="Google Shape;11521;p22"/>
            <p:cNvSpPr/>
            <p:nvPr/>
          </p:nvSpPr>
          <p:spPr>
            <a:xfrm>
              <a:off x="1905000" y="1203650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57" y="1"/>
                    <a:pt x="0" y="458"/>
                    <a:pt x="0" y="980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33" y="1958"/>
                    <a:pt x="1957" y="1501"/>
                    <a:pt x="1957" y="980"/>
                  </a:cubicBezTo>
                  <a:cubicBezTo>
                    <a:pt x="1957" y="458"/>
                    <a:pt x="1566" y="34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2" name="Google Shape;11522;p22"/>
            <p:cNvSpPr/>
            <p:nvPr/>
          </p:nvSpPr>
          <p:spPr>
            <a:xfrm>
              <a:off x="2025675" y="1074800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25" y="1"/>
                    <a:pt x="1" y="458"/>
                    <a:pt x="1" y="980"/>
                  </a:cubicBezTo>
                  <a:cubicBezTo>
                    <a:pt x="1" y="1534"/>
                    <a:pt x="457" y="1958"/>
                    <a:pt x="979" y="1958"/>
                  </a:cubicBezTo>
                  <a:cubicBezTo>
                    <a:pt x="1501" y="1958"/>
                    <a:pt x="1958" y="1534"/>
                    <a:pt x="1958" y="980"/>
                  </a:cubicBezTo>
                  <a:cubicBezTo>
                    <a:pt x="1958" y="425"/>
                    <a:pt x="1534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3" name="Google Shape;11523;p22"/>
            <p:cNvSpPr/>
            <p:nvPr/>
          </p:nvSpPr>
          <p:spPr>
            <a:xfrm>
              <a:off x="2155350" y="953300"/>
              <a:ext cx="48950" cy="49775"/>
            </a:xfrm>
            <a:custGeom>
              <a:avLst/>
              <a:gdLst/>
              <a:ahLst/>
              <a:cxnLst/>
              <a:rect l="l" t="t" r="r" b="b"/>
              <a:pathLst>
                <a:path w="1958" h="1991" extrusionOk="0">
                  <a:moveTo>
                    <a:pt x="979" y="1"/>
                  </a:moveTo>
                  <a:cubicBezTo>
                    <a:pt x="424" y="1"/>
                    <a:pt x="0" y="457"/>
                    <a:pt x="0" y="979"/>
                  </a:cubicBezTo>
                  <a:cubicBezTo>
                    <a:pt x="0" y="1534"/>
                    <a:pt x="424" y="1990"/>
                    <a:pt x="979" y="1990"/>
                  </a:cubicBezTo>
                  <a:cubicBezTo>
                    <a:pt x="1501" y="1990"/>
                    <a:pt x="1957" y="1534"/>
                    <a:pt x="1957" y="979"/>
                  </a:cubicBezTo>
                  <a:cubicBezTo>
                    <a:pt x="1957" y="457"/>
                    <a:pt x="1501" y="33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4" name="Google Shape;11524;p22"/>
            <p:cNvSpPr/>
            <p:nvPr/>
          </p:nvSpPr>
          <p:spPr>
            <a:xfrm>
              <a:off x="2293975" y="844025"/>
              <a:ext cx="46525" cy="46500"/>
            </a:xfrm>
            <a:custGeom>
              <a:avLst/>
              <a:gdLst/>
              <a:ahLst/>
              <a:cxnLst/>
              <a:rect l="l" t="t" r="r" b="b"/>
              <a:pathLst>
                <a:path w="1861" h="1860" extrusionOk="0">
                  <a:moveTo>
                    <a:pt x="914" y="1"/>
                  </a:moveTo>
                  <a:cubicBezTo>
                    <a:pt x="392" y="1"/>
                    <a:pt x="1" y="392"/>
                    <a:pt x="1" y="914"/>
                  </a:cubicBezTo>
                  <a:cubicBezTo>
                    <a:pt x="1" y="1468"/>
                    <a:pt x="392" y="1860"/>
                    <a:pt x="914" y="1860"/>
                  </a:cubicBezTo>
                  <a:cubicBezTo>
                    <a:pt x="1469" y="1860"/>
                    <a:pt x="1860" y="1468"/>
                    <a:pt x="1860" y="914"/>
                  </a:cubicBezTo>
                  <a:cubicBezTo>
                    <a:pt x="1860" y="425"/>
                    <a:pt x="1469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5" name="Google Shape;11525;p22"/>
            <p:cNvSpPr/>
            <p:nvPr/>
          </p:nvSpPr>
          <p:spPr>
            <a:xfrm>
              <a:off x="2440775" y="74372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1" y="0"/>
                  </a:moveTo>
                  <a:cubicBezTo>
                    <a:pt x="392" y="0"/>
                    <a:pt x="0" y="392"/>
                    <a:pt x="0" y="914"/>
                  </a:cubicBezTo>
                  <a:cubicBezTo>
                    <a:pt x="0" y="1403"/>
                    <a:pt x="392" y="1794"/>
                    <a:pt x="881" y="1794"/>
                  </a:cubicBezTo>
                  <a:cubicBezTo>
                    <a:pt x="1370" y="1794"/>
                    <a:pt x="1794" y="1403"/>
                    <a:pt x="1794" y="914"/>
                  </a:cubicBezTo>
                  <a:cubicBezTo>
                    <a:pt x="1794" y="424"/>
                    <a:pt x="1370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6" name="Google Shape;11526;p22"/>
            <p:cNvSpPr/>
            <p:nvPr/>
          </p:nvSpPr>
          <p:spPr>
            <a:xfrm>
              <a:off x="2592450" y="654825"/>
              <a:ext cx="42425" cy="43250"/>
            </a:xfrm>
            <a:custGeom>
              <a:avLst/>
              <a:gdLst/>
              <a:ahLst/>
              <a:cxnLst/>
              <a:rect l="l" t="t" r="r" b="b"/>
              <a:pathLst>
                <a:path w="1697" h="1730" extrusionOk="0">
                  <a:moveTo>
                    <a:pt x="849" y="1"/>
                  </a:moveTo>
                  <a:cubicBezTo>
                    <a:pt x="359" y="1"/>
                    <a:pt x="1" y="392"/>
                    <a:pt x="1" y="881"/>
                  </a:cubicBezTo>
                  <a:cubicBezTo>
                    <a:pt x="1" y="1371"/>
                    <a:pt x="359" y="1730"/>
                    <a:pt x="849" y="1730"/>
                  </a:cubicBezTo>
                  <a:cubicBezTo>
                    <a:pt x="1338" y="1730"/>
                    <a:pt x="1697" y="1371"/>
                    <a:pt x="1697" y="881"/>
                  </a:cubicBezTo>
                  <a:cubicBezTo>
                    <a:pt x="1697" y="392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7" name="Google Shape;11527;p22"/>
            <p:cNvSpPr/>
            <p:nvPr/>
          </p:nvSpPr>
          <p:spPr>
            <a:xfrm>
              <a:off x="2752300" y="577350"/>
              <a:ext cx="39150" cy="39175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1"/>
                  </a:moveTo>
                  <a:cubicBezTo>
                    <a:pt x="326" y="1"/>
                    <a:pt x="0" y="392"/>
                    <a:pt x="0" y="784"/>
                  </a:cubicBezTo>
                  <a:cubicBezTo>
                    <a:pt x="0" y="1240"/>
                    <a:pt x="359" y="1567"/>
                    <a:pt x="783" y="1567"/>
                  </a:cubicBezTo>
                  <a:cubicBezTo>
                    <a:pt x="1207" y="1567"/>
                    <a:pt x="1566" y="1208"/>
                    <a:pt x="1566" y="784"/>
                  </a:cubicBezTo>
                  <a:cubicBezTo>
                    <a:pt x="1566" y="327"/>
                    <a:pt x="1174" y="1"/>
                    <a:pt x="78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8" name="Google Shape;11528;p22"/>
            <p:cNvSpPr/>
            <p:nvPr/>
          </p:nvSpPr>
          <p:spPr>
            <a:xfrm>
              <a:off x="2918650" y="512125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44"/>
                    <a:pt x="294" y="1305"/>
                    <a:pt x="653" y="1305"/>
                  </a:cubicBezTo>
                  <a:cubicBezTo>
                    <a:pt x="1012" y="1305"/>
                    <a:pt x="1305" y="1044"/>
                    <a:pt x="1305" y="653"/>
                  </a:cubicBezTo>
                  <a:cubicBezTo>
                    <a:pt x="1305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9" name="Google Shape;11529;p22"/>
            <p:cNvSpPr/>
            <p:nvPr/>
          </p:nvSpPr>
          <p:spPr>
            <a:xfrm>
              <a:off x="3087450" y="45830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88" y="0"/>
                  </a:moveTo>
                  <a:cubicBezTo>
                    <a:pt x="262" y="0"/>
                    <a:pt x="1" y="261"/>
                    <a:pt x="1" y="588"/>
                  </a:cubicBezTo>
                  <a:cubicBezTo>
                    <a:pt x="1" y="881"/>
                    <a:pt x="262" y="1142"/>
                    <a:pt x="588" y="1142"/>
                  </a:cubicBezTo>
                  <a:cubicBezTo>
                    <a:pt x="914" y="1142"/>
                    <a:pt x="1143" y="914"/>
                    <a:pt x="1143" y="588"/>
                  </a:cubicBezTo>
                  <a:cubicBezTo>
                    <a:pt x="1143" y="294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0" name="Google Shape;11530;p22"/>
            <p:cNvSpPr/>
            <p:nvPr/>
          </p:nvSpPr>
          <p:spPr>
            <a:xfrm>
              <a:off x="3261150" y="416700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197" y="1"/>
                    <a:pt x="1" y="196"/>
                    <a:pt x="1" y="490"/>
                  </a:cubicBezTo>
                  <a:cubicBezTo>
                    <a:pt x="1" y="751"/>
                    <a:pt x="229" y="979"/>
                    <a:pt x="490" y="979"/>
                  </a:cubicBezTo>
                  <a:cubicBezTo>
                    <a:pt x="784" y="979"/>
                    <a:pt x="979" y="718"/>
                    <a:pt x="979" y="490"/>
                  </a:cubicBezTo>
                  <a:cubicBezTo>
                    <a:pt x="979" y="229"/>
                    <a:pt x="784" y="33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1" name="Google Shape;11531;p22"/>
            <p:cNvSpPr/>
            <p:nvPr/>
          </p:nvSpPr>
          <p:spPr>
            <a:xfrm>
              <a:off x="3438125" y="388175"/>
              <a:ext cx="18775" cy="17950"/>
            </a:xfrm>
            <a:custGeom>
              <a:avLst/>
              <a:gdLst/>
              <a:ahLst/>
              <a:cxnLst/>
              <a:rect l="l" t="t" r="r" b="b"/>
              <a:pathLst>
                <a:path w="751" h="718" extrusionOk="0">
                  <a:moveTo>
                    <a:pt x="392" y="0"/>
                  </a:moveTo>
                  <a:cubicBezTo>
                    <a:pt x="163" y="0"/>
                    <a:pt x="0" y="163"/>
                    <a:pt x="0" y="359"/>
                  </a:cubicBezTo>
                  <a:cubicBezTo>
                    <a:pt x="0" y="555"/>
                    <a:pt x="163" y="718"/>
                    <a:pt x="392" y="718"/>
                  </a:cubicBezTo>
                  <a:cubicBezTo>
                    <a:pt x="588" y="718"/>
                    <a:pt x="751" y="555"/>
                    <a:pt x="751" y="359"/>
                  </a:cubicBezTo>
                  <a:cubicBezTo>
                    <a:pt x="751" y="163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2" name="Google Shape;11532;p22"/>
            <p:cNvSpPr/>
            <p:nvPr/>
          </p:nvSpPr>
          <p:spPr>
            <a:xfrm>
              <a:off x="3615075" y="371050"/>
              <a:ext cx="16350" cy="16325"/>
            </a:xfrm>
            <a:custGeom>
              <a:avLst/>
              <a:gdLst/>
              <a:ahLst/>
              <a:cxnLst/>
              <a:rect l="l" t="t" r="r" b="b"/>
              <a:pathLst>
                <a:path w="654" h="653" extrusionOk="0">
                  <a:moveTo>
                    <a:pt x="327" y="0"/>
                  </a:moveTo>
                  <a:cubicBezTo>
                    <a:pt x="99" y="0"/>
                    <a:pt x="1" y="163"/>
                    <a:pt x="1" y="326"/>
                  </a:cubicBezTo>
                  <a:cubicBezTo>
                    <a:pt x="1" y="522"/>
                    <a:pt x="99" y="652"/>
                    <a:pt x="327" y="652"/>
                  </a:cubicBezTo>
                  <a:cubicBezTo>
                    <a:pt x="523" y="652"/>
                    <a:pt x="653" y="489"/>
                    <a:pt x="653" y="326"/>
                  </a:cubicBezTo>
                  <a:cubicBezTo>
                    <a:pt x="653" y="163"/>
                    <a:pt x="523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3" name="Google Shape;11533;p22"/>
            <p:cNvSpPr/>
            <p:nvPr/>
          </p:nvSpPr>
          <p:spPr>
            <a:xfrm>
              <a:off x="3794500" y="366525"/>
              <a:ext cx="12250" cy="12700"/>
            </a:xfrm>
            <a:custGeom>
              <a:avLst/>
              <a:gdLst/>
              <a:ahLst/>
              <a:cxnLst/>
              <a:rect l="l" t="t" r="r" b="b"/>
              <a:pathLst>
                <a:path w="490" h="508" extrusionOk="0">
                  <a:moveTo>
                    <a:pt x="298" y="1"/>
                  </a:moveTo>
                  <a:cubicBezTo>
                    <a:pt x="276" y="1"/>
                    <a:pt x="252" y="6"/>
                    <a:pt x="229" y="18"/>
                  </a:cubicBezTo>
                  <a:cubicBezTo>
                    <a:pt x="98" y="18"/>
                    <a:pt x="0" y="83"/>
                    <a:pt x="0" y="246"/>
                  </a:cubicBezTo>
                  <a:cubicBezTo>
                    <a:pt x="0" y="377"/>
                    <a:pt x="65" y="507"/>
                    <a:pt x="229" y="507"/>
                  </a:cubicBezTo>
                  <a:cubicBezTo>
                    <a:pt x="359" y="507"/>
                    <a:pt x="490" y="409"/>
                    <a:pt x="490" y="246"/>
                  </a:cubicBezTo>
                  <a:cubicBezTo>
                    <a:pt x="490" y="113"/>
                    <a:pt x="402" y="1"/>
                    <a:pt x="29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4" name="Google Shape;11534;p22"/>
            <p:cNvSpPr/>
            <p:nvPr/>
          </p:nvSpPr>
          <p:spPr>
            <a:xfrm>
              <a:off x="3970650" y="37267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8" y="0"/>
                  </a:moveTo>
                  <a:cubicBezTo>
                    <a:pt x="98" y="0"/>
                    <a:pt x="0" y="131"/>
                    <a:pt x="0" y="261"/>
                  </a:cubicBezTo>
                  <a:cubicBezTo>
                    <a:pt x="0" y="359"/>
                    <a:pt x="98" y="490"/>
                    <a:pt x="228" y="490"/>
                  </a:cubicBezTo>
                  <a:cubicBezTo>
                    <a:pt x="359" y="490"/>
                    <a:pt x="489" y="359"/>
                    <a:pt x="489" y="261"/>
                  </a:cubicBezTo>
                  <a:cubicBezTo>
                    <a:pt x="489" y="131"/>
                    <a:pt x="359" y="0"/>
                    <a:pt x="22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5" name="Google Shape;11535;p22"/>
            <p:cNvSpPr/>
            <p:nvPr/>
          </p:nvSpPr>
          <p:spPr>
            <a:xfrm>
              <a:off x="4145975" y="3914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9" y="1"/>
                  </a:moveTo>
                  <a:cubicBezTo>
                    <a:pt x="131" y="1"/>
                    <a:pt x="0" y="98"/>
                    <a:pt x="0" y="229"/>
                  </a:cubicBezTo>
                  <a:cubicBezTo>
                    <a:pt x="0" y="359"/>
                    <a:pt x="131" y="490"/>
                    <a:pt x="229" y="490"/>
                  </a:cubicBezTo>
                  <a:cubicBezTo>
                    <a:pt x="359" y="490"/>
                    <a:pt x="490" y="359"/>
                    <a:pt x="490" y="229"/>
                  </a:cubicBezTo>
                  <a:cubicBezTo>
                    <a:pt x="490" y="98"/>
                    <a:pt x="359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6" name="Google Shape;11536;p22"/>
            <p:cNvSpPr/>
            <p:nvPr/>
          </p:nvSpPr>
          <p:spPr>
            <a:xfrm>
              <a:off x="4320500" y="4224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8" y="0"/>
                  </a:moveTo>
                  <a:cubicBezTo>
                    <a:pt x="98" y="0"/>
                    <a:pt x="0" y="131"/>
                    <a:pt x="0" y="261"/>
                  </a:cubicBezTo>
                  <a:cubicBezTo>
                    <a:pt x="0" y="392"/>
                    <a:pt x="98" y="489"/>
                    <a:pt x="228" y="489"/>
                  </a:cubicBezTo>
                  <a:cubicBezTo>
                    <a:pt x="359" y="489"/>
                    <a:pt x="489" y="392"/>
                    <a:pt x="489" y="261"/>
                  </a:cubicBezTo>
                  <a:cubicBezTo>
                    <a:pt x="489" y="131"/>
                    <a:pt x="359" y="0"/>
                    <a:pt x="22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7" name="Google Shape;11537;p22"/>
            <p:cNvSpPr/>
            <p:nvPr/>
          </p:nvSpPr>
          <p:spPr>
            <a:xfrm>
              <a:off x="4489300" y="465625"/>
              <a:ext cx="14700" cy="13900"/>
            </a:xfrm>
            <a:custGeom>
              <a:avLst/>
              <a:gdLst/>
              <a:ahLst/>
              <a:cxnLst/>
              <a:rect l="l" t="t" r="r" b="b"/>
              <a:pathLst>
                <a:path w="588" h="556" extrusionOk="0">
                  <a:moveTo>
                    <a:pt x="294" y="1"/>
                  </a:moveTo>
                  <a:cubicBezTo>
                    <a:pt x="131" y="1"/>
                    <a:pt x="0" y="131"/>
                    <a:pt x="0" y="295"/>
                  </a:cubicBezTo>
                  <a:cubicBezTo>
                    <a:pt x="0" y="458"/>
                    <a:pt x="131" y="555"/>
                    <a:pt x="294" y="555"/>
                  </a:cubicBezTo>
                  <a:cubicBezTo>
                    <a:pt x="457" y="555"/>
                    <a:pt x="588" y="458"/>
                    <a:pt x="588" y="295"/>
                  </a:cubicBezTo>
                  <a:cubicBezTo>
                    <a:pt x="588" y="131"/>
                    <a:pt x="490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8" name="Google Shape;11538;p22"/>
            <p:cNvSpPr/>
            <p:nvPr/>
          </p:nvSpPr>
          <p:spPr>
            <a:xfrm>
              <a:off x="4657300" y="52027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0"/>
                  </a:moveTo>
                  <a:cubicBezTo>
                    <a:pt x="131" y="0"/>
                    <a:pt x="0" y="131"/>
                    <a:pt x="0" y="294"/>
                  </a:cubicBezTo>
                  <a:cubicBezTo>
                    <a:pt x="0" y="457"/>
                    <a:pt x="131" y="588"/>
                    <a:pt x="294" y="588"/>
                  </a:cubicBezTo>
                  <a:cubicBezTo>
                    <a:pt x="457" y="588"/>
                    <a:pt x="587" y="457"/>
                    <a:pt x="587" y="294"/>
                  </a:cubicBezTo>
                  <a:cubicBezTo>
                    <a:pt x="587" y="164"/>
                    <a:pt x="457" y="0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9" name="Google Shape;11539;p22"/>
            <p:cNvSpPr/>
            <p:nvPr/>
          </p:nvSpPr>
          <p:spPr>
            <a:xfrm>
              <a:off x="4822025" y="588775"/>
              <a:ext cx="13875" cy="14700"/>
            </a:xfrm>
            <a:custGeom>
              <a:avLst/>
              <a:gdLst/>
              <a:ahLst/>
              <a:cxnLst/>
              <a:rect l="l" t="t" r="r" b="b"/>
              <a:pathLst>
                <a:path w="555" h="588" extrusionOk="0">
                  <a:moveTo>
                    <a:pt x="261" y="1"/>
                  </a:moveTo>
                  <a:cubicBezTo>
                    <a:pt x="98" y="1"/>
                    <a:pt x="0" y="131"/>
                    <a:pt x="0" y="294"/>
                  </a:cubicBezTo>
                  <a:cubicBezTo>
                    <a:pt x="0" y="457"/>
                    <a:pt x="98" y="588"/>
                    <a:pt x="261" y="588"/>
                  </a:cubicBezTo>
                  <a:cubicBezTo>
                    <a:pt x="424" y="588"/>
                    <a:pt x="555" y="457"/>
                    <a:pt x="555" y="294"/>
                  </a:cubicBezTo>
                  <a:cubicBezTo>
                    <a:pt x="555" y="131"/>
                    <a:pt x="392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0" name="Google Shape;11540;p22"/>
            <p:cNvSpPr/>
            <p:nvPr/>
          </p:nvSpPr>
          <p:spPr>
            <a:xfrm>
              <a:off x="4977775" y="667075"/>
              <a:ext cx="16350" cy="16325"/>
            </a:xfrm>
            <a:custGeom>
              <a:avLst/>
              <a:gdLst/>
              <a:ahLst/>
              <a:cxnLst/>
              <a:rect l="l" t="t" r="r" b="b"/>
              <a:pathLst>
                <a:path w="654" h="653" extrusionOk="0">
                  <a:moveTo>
                    <a:pt x="327" y="0"/>
                  </a:moveTo>
                  <a:cubicBezTo>
                    <a:pt x="131" y="0"/>
                    <a:pt x="1" y="163"/>
                    <a:pt x="1" y="326"/>
                  </a:cubicBezTo>
                  <a:cubicBezTo>
                    <a:pt x="1" y="555"/>
                    <a:pt x="164" y="652"/>
                    <a:pt x="327" y="652"/>
                  </a:cubicBezTo>
                  <a:cubicBezTo>
                    <a:pt x="523" y="652"/>
                    <a:pt x="653" y="489"/>
                    <a:pt x="653" y="326"/>
                  </a:cubicBezTo>
                  <a:cubicBezTo>
                    <a:pt x="653" y="131"/>
                    <a:pt x="523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1" name="Google Shape;11541;p22"/>
            <p:cNvSpPr/>
            <p:nvPr/>
          </p:nvSpPr>
          <p:spPr>
            <a:xfrm>
              <a:off x="5128650" y="755950"/>
              <a:ext cx="17950" cy="18775"/>
            </a:xfrm>
            <a:custGeom>
              <a:avLst/>
              <a:gdLst/>
              <a:ahLst/>
              <a:cxnLst/>
              <a:rect l="l" t="t" r="r" b="b"/>
              <a:pathLst>
                <a:path w="718" h="751" extrusionOk="0">
                  <a:moveTo>
                    <a:pt x="359" y="1"/>
                  </a:moveTo>
                  <a:cubicBezTo>
                    <a:pt x="163" y="1"/>
                    <a:pt x="0" y="164"/>
                    <a:pt x="0" y="359"/>
                  </a:cubicBezTo>
                  <a:cubicBezTo>
                    <a:pt x="0" y="588"/>
                    <a:pt x="163" y="751"/>
                    <a:pt x="359" y="751"/>
                  </a:cubicBezTo>
                  <a:cubicBezTo>
                    <a:pt x="555" y="751"/>
                    <a:pt x="718" y="588"/>
                    <a:pt x="718" y="359"/>
                  </a:cubicBezTo>
                  <a:cubicBezTo>
                    <a:pt x="718" y="164"/>
                    <a:pt x="555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2" name="Google Shape;11542;p22"/>
            <p:cNvSpPr/>
            <p:nvPr/>
          </p:nvSpPr>
          <p:spPr>
            <a:xfrm>
              <a:off x="5273000" y="856250"/>
              <a:ext cx="20400" cy="20425"/>
            </a:xfrm>
            <a:custGeom>
              <a:avLst/>
              <a:gdLst/>
              <a:ahLst/>
              <a:cxnLst/>
              <a:rect l="l" t="t" r="r" b="b"/>
              <a:pathLst>
                <a:path w="816" h="817" extrusionOk="0">
                  <a:moveTo>
                    <a:pt x="424" y="1"/>
                  </a:moveTo>
                  <a:cubicBezTo>
                    <a:pt x="163" y="1"/>
                    <a:pt x="0" y="164"/>
                    <a:pt x="0" y="392"/>
                  </a:cubicBezTo>
                  <a:cubicBezTo>
                    <a:pt x="0" y="653"/>
                    <a:pt x="163" y="816"/>
                    <a:pt x="424" y="816"/>
                  </a:cubicBezTo>
                  <a:cubicBezTo>
                    <a:pt x="652" y="816"/>
                    <a:pt x="816" y="653"/>
                    <a:pt x="816" y="392"/>
                  </a:cubicBezTo>
                  <a:cubicBezTo>
                    <a:pt x="816" y="197"/>
                    <a:pt x="620" y="1"/>
                    <a:pt x="42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3" name="Google Shape;11543;p22"/>
            <p:cNvSpPr/>
            <p:nvPr/>
          </p:nvSpPr>
          <p:spPr>
            <a:xfrm>
              <a:off x="5410000" y="966350"/>
              <a:ext cx="22025" cy="22050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457" y="1"/>
                  </a:moveTo>
                  <a:cubicBezTo>
                    <a:pt x="196" y="1"/>
                    <a:pt x="0" y="196"/>
                    <a:pt x="0" y="425"/>
                  </a:cubicBezTo>
                  <a:cubicBezTo>
                    <a:pt x="0" y="686"/>
                    <a:pt x="196" y="881"/>
                    <a:pt x="457" y="881"/>
                  </a:cubicBezTo>
                  <a:cubicBezTo>
                    <a:pt x="685" y="881"/>
                    <a:pt x="881" y="686"/>
                    <a:pt x="881" y="425"/>
                  </a:cubicBezTo>
                  <a:cubicBezTo>
                    <a:pt x="881" y="196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4" name="Google Shape;11544;p22"/>
            <p:cNvSpPr/>
            <p:nvPr/>
          </p:nvSpPr>
          <p:spPr>
            <a:xfrm>
              <a:off x="5538025" y="1085425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229" y="0"/>
                    <a:pt x="0" y="196"/>
                    <a:pt x="0" y="489"/>
                  </a:cubicBezTo>
                  <a:cubicBezTo>
                    <a:pt x="0" y="783"/>
                    <a:pt x="229" y="979"/>
                    <a:pt x="490" y="979"/>
                  </a:cubicBezTo>
                  <a:cubicBezTo>
                    <a:pt x="783" y="979"/>
                    <a:pt x="979" y="783"/>
                    <a:pt x="979" y="489"/>
                  </a:cubicBezTo>
                  <a:cubicBezTo>
                    <a:pt x="979" y="196"/>
                    <a:pt x="751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5" name="Google Shape;11545;p22"/>
            <p:cNvSpPr/>
            <p:nvPr/>
          </p:nvSpPr>
          <p:spPr>
            <a:xfrm>
              <a:off x="5657900" y="1213450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3" y="0"/>
                  </a:moveTo>
                  <a:cubicBezTo>
                    <a:pt x="229" y="0"/>
                    <a:pt x="1" y="261"/>
                    <a:pt x="1" y="555"/>
                  </a:cubicBezTo>
                  <a:cubicBezTo>
                    <a:pt x="1" y="816"/>
                    <a:pt x="229" y="1077"/>
                    <a:pt x="523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29"/>
                    <a:pt x="816" y="0"/>
                    <a:pt x="52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6" name="Google Shape;11546;p22"/>
            <p:cNvSpPr/>
            <p:nvPr/>
          </p:nvSpPr>
          <p:spPr>
            <a:xfrm>
              <a:off x="5768000" y="1350375"/>
              <a:ext cx="28550" cy="28650"/>
            </a:xfrm>
            <a:custGeom>
              <a:avLst/>
              <a:gdLst/>
              <a:ahLst/>
              <a:cxnLst/>
              <a:rect l="l" t="t" r="r" b="b"/>
              <a:pathLst>
                <a:path w="1142" h="1146" extrusionOk="0">
                  <a:moveTo>
                    <a:pt x="610" y="1"/>
                  </a:moveTo>
                  <a:cubicBezTo>
                    <a:pt x="592" y="1"/>
                    <a:pt x="573" y="2"/>
                    <a:pt x="555" y="3"/>
                  </a:cubicBezTo>
                  <a:cubicBezTo>
                    <a:pt x="229" y="3"/>
                    <a:pt x="0" y="232"/>
                    <a:pt x="0" y="558"/>
                  </a:cubicBezTo>
                  <a:cubicBezTo>
                    <a:pt x="0" y="884"/>
                    <a:pt x="229" y="1145"/>
                    <a:pt x="555" y="1145"/>
                  </a:cubicBezTo>
                  <a:cubicBezTo>
                    <a:pt x="881" y="1145"/>
                    <a:pt x="1142" y="884"/>
                    <a:pt x="1142" y="558"/>
                  </a:cubicBezTo>
                  <a:cubicBezTo>
                    <a:pt x="1142" y="250"/>
                    <a:pt x="910" y="1"/>
                    <a:pt x="61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7" name="Google Shape;11547;p22"/>
            <p:cNvSpPr/>
            <p:nvPr/>
          </p:nvSpPr>
          <p:spPr>
            <a:xfrm>
              <a:off x="5865850" y="14931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62" y="1"/>
                    <a:pt x="1" y="295"/>
                    <a:pt x="1" y="653"/>
                  </a:cubicBezTo>
                  <a:cubicBezTo>
                    <a:pt x="1" y="1012"/>
                    <a:pt x="262" y="1306"/>
                    <a:pt x="653" y="1306"/>
                  </a:cubicBezTo>
                  <a:cubicBezTo>
                    <a:pt x="1012" y="1306"/>
                    <a:pt x="1305" y="1012"/>
                    <a:pt x="1305" y="653"/>
                  </a:cubicBezTo>
                  <a:cubicBezTo>
                    <a:pt x="1305" y="295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8" name="Google Shape;11548;p22"/>
            <p:cNvSpPr/>
            <p:nvPr/>
          </p:nvSpPr>
          <p:spPr>
            <a:xfrm>
              <a:off x="5955550" y="16440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6" y="1"/>
                  </a:moveTo>
                  <a:cubicBezTo>
                    <a:pt x="262" y="1"/>
                    <a:pt x="1" y="327"/>
                    <a:pt x="1" y="686"/>
                  </a:cubicBezTo>
                  <a:cubicBezTo>
                    <a:pt x="1" y="1110"/>
                    <a:pt x="327" y="1371"/>
                    <a:pt x="686" y="1371"/>
                  </a:cubicBezTo>
                  <a:cubicBezTo>
                    <a:pt x="1077" y="1371"/>
                    <a:pt x="1371" y="1044"/>
                    <a:pt x="1371" y="686"/>
                  </a:cubicBezTo>
                  <a:cubicBezTo>
                    <a:pt x="1371" y="327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9" name="Google Shape;11549;p22"/>
            <p:cNvSpPr/>
            <p:nvPr/>
          </p:nvSpPr>
          <p:spPr>
            <a:xfrm>
              <a:off x="6033850" y="18006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2"/>
                    <a:pt x="327" y="1469"/>
                    <a:pt x="718" y="1469"/>
                  </a:cubicBezTo>
                  <a:cubicBezTo>
                    <a:pt x="1142" y="1469"/>
                    <a:pt x="1468" y="1142"/>
                    <a:pt x="1468" y="751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0" name="Google Shape;11550;p22"/>
            <p:cNvSpPr/>
            <p:nvPr/>
          </p:nvSpPr>
          <p:spPr>
            <a:xfrm>
              <a:off x="6100725" y="1962900"/>
              <a:ext cx="39150" cy="39150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83" y="0"/>
                  </a:moveTo>
                  <a:cubicBezTo>
                    <a:pt x="326" y="0"/>
                    <a:pt x="0" y="359"/>
                    <a:pt x="0" y="783"/>
                  </a:cubicBezTo>
                  <a:cubicBezTo>
                    <a:pt x="0" y="1240"/>
                    <a:pt x="326" y="1566"/>
                    <a:pt x="783" y="1566"/>
                  </a:cubicBezTo>
                  <a:cubicBezTo>
                    <a:pt x="1240" y="1566"/>
                    <a:pt x="1566" y="1174"/>
                    <a:pt x="1566" y="783"/>
                  </a:cubicBezTo>
                  <a:cubicBezTo>
                    <a:pt x="1566" y="326"/>
                    <a:pt x="1240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1" name="Google Shape;11551;p22"/>
            <p:cNvSpPr/>
            <p:nvPr/>
          </p:nvSpPr>
          <p:spPr>
            <a:xfrm>
              <a:off x="6156975" y="2130075"/>
              <a:ext cx="39175" cy="39150"/>
            </a:xfrm>
            <a:custGeom>
              <a:avLst/>
              <a:gdLst/>
              <a:ahLst/>
              <a:cxnLst/>
              <a:rect l="l" t="t" r="r" b="b"/>
              <a:pathLst>
                <a:path w="1567" h="1566" extrusionOk="0">
                  <a:moveTo>
                    <a:pt x="784" y="0"/>
                  </a:moveTo>
                  <a:cubicBezTo>
                    <a:pt x="327" y="0"/>
                    <a:pt x="1" y="359"/>
                    <a:pt x="1" y="783"/>
                  </a:cubicBezTo>
                  <a:cubicBezTo>
                    <a:pt x="1" y="1240"/>
                    <a:pt x="360" y="1566"/>
                    <a:pt x="784" y="1566"/>
                  </a:cubicBezTo>
                  <a:cubicBezTo>
                    <a:pt x="1241" y="1566"/>
                    <a:pt x="1567" y="1174"/>
                    <a:pt x="1567" y="783"/>
                  </a:cubicBezTo>
                  <a:cubicBezTo>
                    <a:pt x="1567" y="359"/>
                    <a:pt x="1175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2" name="Google Shape;11552;p22"/>
            <p:cNvSpPr/>
            <p:nvPr/>
          </p:nvSpPr>
          <p:spPr>
            <a:xfrm>
              <a:off x="6201025" y="2301325"/>
              <a:ext cx="38350" cy="39175"/>
            </a:xfrm>
            <a:custGeom>
              <a:avLst/>
              <a:gdLst/>
              <a:ahLst/>
              <a:cxnLst/>
              <a:rect l="l" t="t" r="r" b="b"/>
              <a:pathLst>
                <a:path w="1534" h="1567" extrusionOk="0">
                  <a:moveTo>
                    <a:pt x="783" y="0"/>
                  </a:moveTo>
                  <a:cubicBezTo>
                    <a:pt x="359" y="0"/>
                    <a:pt x="0" y="326"/>
                    <a:pt x="0" y="783"/>
                  </a:cubicBezTo>
                  <a:cubicBezTo>
                    <a:pt x="0" y="1175"/>
                    <a:pt x="327" y="1566"/>
                    <a:pt x="783" y="1566"/>
                  </a:cubicBezTo>
                  <a:cubicBezTo>
                    <a:pt x="1175" y="1566"/>
                    <a:pt x="1534" y="1240"/>
                    <a:pt x="1534" y="783"/>
                  </a:cubicBezTo>
                  <a:cubicBezTo>
                    <a:pt x="1534" y="326"/>
                    <a:pt x="1207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3" name="Google Shape;11553;p22"/>
            <p:cNvSpPr/>
            <p:nvPr/>
          </p:nvSpPr>
          <p:spPr>
            <a:xfrm>
              <a:off x="6230375" y="24734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60" y="0"/>
                    <a:pt x="1" y="391"/>
                    <a:pt x="1" y="816"/>
                  </a:cubicBezTo>
                  <a:cubicBezTo>
                    <a:pt x="1" y="1272"/>
                    <a:pt x="360" y="1631"/>
                    <a:pt x="816" y="1631"/>
                  </a:cubicBezTo>
                  <a:cubicBezTo>
                    <a:pt x="1273" y="1631"/>
                    <a:pt x="1632" y="1272"/>
                    <a:pt x="1632" y="816"/>
                  </a:cubicBezTo>
                  <a:cubicBezTo>
                    <a:pt x="1632" y="424"/>
                    <a:pt x="1306" y="65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4" name="Google Shape;11554;p22"/>
            <p:cNvSpPr/>
            <p:nvPr/>
          </p:nvSpPr>
          <p:spPr>
            <a:xfrm>
              <a:off x="6249950" y="265035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1" y="359"/>
                    <a:pt x="1" y="816"/>
                  </a:cubicBezTo>
                  <a:cubicBezTo>
                    <a:pt x="1" y="1240"/>
                    <a:pt x="359" y="1632"/>
                    <a:pt x="816" y="1632"/>
                  </a:cubicBezTo>
                  <a:cubicBezTo>
                    <a:pt x="1273" y="1632"/>
                    <a:pt x="1632" y="1240"/>
                    <a:pt x="1632" y="816"/>
                  </a:cubicBezTo>
                  <a:cubicBezTo>
                    <a:pt x="1632" y="359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5" name="Google Shape;11555;p22"/>
            <p:cNvSpPr/>
            <p:nvPr/>
          </p:nvSpPr>
          <p:spPr>
            <a:xfrm>
              <a:off x="6127625" y="2811800"/>
              <a:ext cx="73425" cy="73450"/>
            </a:xfrm>
            <a:custGeom>
              <a:avLst/>
              <a:gdLst/>
              <a:ahLst/>
              <a:cxnLst/>
              <a:rect l="l" t="t" r="r" b="b"/>
              <a:pathLst>
                <a:path w="2937" h="2938" extrusionOk="0">
                  <a:moveTo>
                    <a:pt x="1524" y="0"/>
                  </a:moveTo>
                  <a:cubicBezTo>
                    <a:pt x="1506" y="0"/>
                    <a:pt x="1487" y="1"/>
                    <a:pt x="1469" y="1"/>
                  </a:cubicBezTo>
                  <a:cubicBezTo>
                    <a:pt x="653" y="1"/>
                    <a:pt x="1" y="654"/>
                    <a:pt x="1" y="1469"/>
                  </a:cubicBezTo>
                  <a:cubicBezTo>
                    <a:pt x="1" y="2285"/>
                    <a:pt x="653" y="2937"/>
                    <a:pt x="1469" y="2937"/>
                  </a:cubicBezTo>
                  <a:cubicBezTo>
                    <a:pt x="2284" y="2937"/>
                    <a:pt x="2936" y="2285"/>
                    <a:pt x="2936" y="1469"/>
                  </a:cubicBezTo>
                  <a:cubicBezTo>
                    <a:pt x="2936" y="672"/>
                    <a:pt x="2314" y="0"/>
                    <a:pt x="152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6" name="Google Shape;11556;p22"/>
            <p:cNvSpPr/>
            <p:nvPr/>
          </p:nvSpPr>
          <p:spPr>
            <a:xfrm>
              <a:off x="6122725" y="2989575"/>
              <a:ext cx="70975" cy="71000"/>
            </a:xfrm>
            <a:custGeom>
              <a:avLst/>
              <a:gdLst/>
              <a:ahLst/>
              <a:cxnLst/>
              <a:rect l="l" t="t" r="r" b="b"/>
              <a:pathLst>
                <a:path w="2839" h="2840" extrusionOk="0">
                  <a:moveTo>
                    <a:pt x="1463" y="0"/>
                  </a:moveTo>
                  <a:cubicBezTo>
                    <a:pt x="1443" y="0"/>
                    <a:pt x="1423" y="1"/>
                    <a:pt x="1404" y="1"/>
                  </a:cubicBezTo>
                  <a:cubicBezTo>
                    <a:pt x="653" y="1"/>
                    <a:pt x="1" y="589"/>
                    <a:pt x="1" y="1404"/>
                  </a:cubicBezTo>
                  <a:cubicBezTo>
                    <a:pt x="1" y="2187"/>
                    <a:pt x="588" y="2839"/>
                    <a:pt x="1404" y="2839"/>
                  </a:cubicBezTo>
                  <a:cubicBezTo>
                    <a:pt x="2186" y="2839"/>
                    <a:pt x="2839" y="2220"/>
                    <a:pt x="2839" y="1404"/>
                  </a:cubicBezTo>
                  <a:cubicBezTo>
                    <a:pt x="2839" y="609"/>
                    <a:pt x="2219" y="0"/>
                    <a:pt x="146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7" name="Google Shape;11557;p22"/>
            <p:cNvSpPr/>
            <p:nvPr/>
          </p:nvSpPr>
          <p:spPr>
            <a:xfrm>
              <a:off x="6104800" y="3166550"/>
              <a:ext cx="67700" cy="67725"/>
            </a:xfrm>
            <a:custGeom>
              <a:avLst/>
              <a:gdLst/>
              <a:ahLst/>
              <a:cxnLst/>
              <a:rect l="l" t="t" r="r" b="b"/>
              <a:pathLst>
                <a:path w="2708" h="2709" extrusionOk="0">
                  <a:moveTo>
                    <a:pt x="1370" y="1"/>
                  </a:moveTo>
                  <a:cubicBezTo>
                    <a:pt x="620" y="1"/>
                    <a:pt x="0" y="621"/>
                    <a:pt x="0" y="1371"/>
                  </a:cubicBezTo>
                  <a:cubicBezTo>
                    <a:pt x="0" y="2089"/>
                    <a:pt x="620" y="2708"/>
                    <a:pt x="1370" y="2708"/>
                  </a:cubicBezTo>
                  <a:cubicBezTo>
                    <a:pt x="2088" y="2708"/>
                    <a:pt x="2708" y="2089"/>
                    <a:pt x="2708" y="1371"/>
                  </a:cubicBezTo>
                  <a:cubicBezTo>
                    <a:pt x="2708" y="621"/>
                    <a:pt x="2088" y="1"/>
                    <a:pt x="137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8" name="Google Shape;11558;p22"/>
            <p:cNvSpPr/>
            <p:nvPr/>
          </p:nvSpPr>
          <p:spPr>
            <a:xfrm>
              <a:off x="6073000" y="3342700"/>
              <a:ext cx="63625" cy="63650"/>
            </a:xfrm>
            <a:custGeom>
              <a:avLst/>
              <a:gdLst/>
              <a:ahLst/>
              <a:cxnLst/>
              <a:rect l="l" t="t" r="r" b="b"/>
              <a:pathLst>
                <a:path w="2545" h="2546" extrusionOk="0">
                  <a:moveTo>
                    <a:pt x="1272" y="1"/>
                  </a:moveTo>
                  <a:cubicBezTo>
                    <a:pt x="587" y="1"/>
                    <a:pt x="0" y="588"/>
                    <a:pt x="0" y="1273"/>
                  </a:cubicBezTo>
                  <a:cubicBezTo>
                    <a:pt x="0" y="1991"/>
                    <a:pt x="587" y="2545"/>
                    <a:pt x="1272" y="2545"/>
                  </a:cubicBezTo>
                  <a:cubicBezTo>
                    <a:pt x="1990" y="2545"/>
                    <a:pt x="2544" y="1958"/>
                    <a:pt x="2544" y="1273"/>
                  </a:cubicBezTo>
                  <a:cubicBezTo>
                    <a:pt x="2544" y="555"/>
                    <a:pt x="1990" y="1"/>
                    <a:pt x="127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9" name="Google Shape;11559;p22"/>
            <p:cNvSpPr/>
            <p:nvPr/>
          </p:nvSpPr>
          <p:spPr>
            <a:xfrm>
              <a:off x="6029775" y="3515600"/>
              <a:ext cx="58725" cy="58725"/>
            </a:xfrm>
            <a:custGeom>
              <a:avLst/>
              <a:gdLst/>
              <a:ahLst/>
              <a:cxnLst/>
              <a:rect l="l" t="t" r="r" b="b"/>
              <a:pathLst>
                <a:path w="2349" h="2349" extrusionOk="0">
                  <a:moveTo>
                    <a:pt x="1175" y="0"/>
                  </a:moveTo>
                  <a:cubicBezTo>
                    <a:pt x="522" y="0"/>
                    <a:pt x="0" y="522"/>
                    <a:pt x="0" y="1175"/>
                  </a:cubicBezTo>
                  <a:cubicBezTo>
                    <a:pt x="0" y="1827"/>
                    <a:pt x="522" y="2349"/>
                    <a:pt x="1175" y="2349"/>
                  </a:cubicBezTo>
                  <a:cubicBezTo>
                    <a:pt x="1827" y="2349"/>
                    <a:pt x="2349" y="1827"/>
                    <a:pt x="2349" y="1175"/>
                  </a:cubicBezTo>
                  <a:cubicBezTo>
                    <a:pt x="2349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0" name="Google Shape;11560;p22"/>
            <p:cNvSpPr/>
            <p:nvPr/>
          </p:nvSpPr>
          <p:spPr>
            <a:xfrm>
              <a:off x="5972675" y="3683550"/>
              <a:ext cx="57125" cy="57150"/>
            </a:xfrm>
            <a:custGeom>
              <a:avLst/>
              <a:gdLst/>
              <a:ahLst/>
              <a:cxnLst/>
              <a:rect l="l" t="t" r="r" b="b"/>
              <a:pathLst>
                <a:path w="2285" h="2286" extrusionOk="0">
                  <a:moveTo>
                    <a:pt x="1198" y="0"/>
                  </a:moveTo>
                  <a:cubicBezTo>
                    <a:pt x="1179" y="0"/>
                    <a:pt x="1161" y="1"/>
                    <a:pt x="1143" y="2"/>
                  </a:cubicBezTo>
                  <a:cubicBezTo>
                    <a:pt x="523" y="2"/>
                    <a:pt x="1" y="491"/>
                    <a:pt x="1" y="1144"/>
                  </a:cubicBezTo>
                  <a:cubicBezTo>
                    <a:pt x="1" y="1763"/>
                    <a:pt x="490" y="2285"/>
                    <a:pt x="1143" y="2285"/>
                  </a:cubicBezTo>
                  <a:cubicBezTo>
                    <a:pt x="1762" y="2285"/>
                    <a:pt x="2284" y="1796"/>
                    <a:pt x="2284" y="1144"/>
                  </a:cubicBezTo>
                  <a:cubicBezTo>
                    <a:pt x="2284" y="511"/>
                    <a:pt x="1793" y="0"/>
                    <a:pt x="11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1" name="Google Shape;11561;p22"/>
            <p:cNvSpPr/>
            <p:nvPr/>
          </p:nvSpPr>
          <p:spPr>
            <a:xfrm>
              <a:off x="5902550" y="3845875"/>
              <a:ext cx="54675" cy="54650"/>
            </a:xfrm>
            <a:custGeom>
              <a:avLst/>
              <a:gdLst/>
              <a:ahLst/>
              <a:cxnLst/>
              <a:rect l="l" t="t" r="r" b="b"/>
              <a:pathLst>
                <a:path w="2187" h="2186" extrusionOk="0">
                  <a:moveTo>
                    <a:pt x="1077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109"/>
                  </a:cubicBezTo>
                  <a:cubicBezTo>
                    <a:pt x="2186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2" name="Google Shape;11562;p22"/>
            <p:cNvSpPr/>
            <p:nvPr/>
          </p:nvSpPr>
          <p:spPr>
            <a:xfrm>
              <a:off x="5820175" y="4002450"/>
              <a:ext cx="53850" cy="53025"/>
            </a:xfrm>
            <a:custGeom>
              <a:avLst/>
              <a:gdLst/>
              <a:ahLst/>
              <a:cxnLst/>
              <a:rect l="l" t="t" r="r" b="b"/>
              <a:pathLst>
                <a:path w="2154" h="2121" extrusionOk="0">
                  <a:moveTo>
                    <a:pt x="1077" y="0"/>
                  </a:moveTo>
                  <a:cubicBezTo>
                    <a:pt x="490" y="0"/>
                    <a:pt x="1" y="457"/>
                    <a:pt x="1" y="1077"/>
                  </a:cubicBezTo>
                  <a:cubicBezTo>
                    <a:pt x="1" y="1631"/>
                    <a:pt x="458" y="2121"/>
                    <a:pt x="1077" y="2121"/>
                  </a:cubicBezTo>
                  <a:cubicBezTo>
                    <a:pt x="1665" y="2121"/>
                    <a:pt x="2154" y="1697"/>
                    <a:pt x="2154" y="1077"/>
                  </a:cubicBezTo>
                  <a:cubicBezTo>
                    <a:pt x="2154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3" name="Google Shape;11563;p22"/>
            <p:cNvSpPr/>
            <p:nvPr/>
          </p:nvSpPr>
          <p:spPr>
            <a:xfrm>
              <a:off x="5728025" y="4153300"/>
              <a:ext cx="50600" cy="51425"/>
            </a:xfrm>
            <a:custGeom>
              <a:avLst/>
              <a:gdLst/>
              <a:ahLst/>
              <a:cxnLst/>
              <a:rect l="l" t="t" r="r" b="b"/>
              <a:pathLst>
                <a:path w="2024" h="2057" extrusionOk="0">
                  <a:moveTo>
                    <a:pt x="1012" y="1"/>
                  </a:moveTo>
                  <a:cubicBezTo>
                    <a:pt x="458" y="1"/>
                    <a:pt x="1" y="458"/>
                    <a:pt x="1" y="1045"/>
                  </a:cubicBezTo>
                  <a:cubicBezTo>
                    <a:pt x="1" y="1599"/>
                    <a:pt x="458" y="2056"/>
                    <a:pt x="1012" y="2056"/>
                  </a:cubicBezTo>
                  <a:cubicBezTo>
                    <a:pt x="1599" y="2056"/>
                    <a:pt x="2023" y="1599"/>
                    <a:pt x="2023" y="1045"/>
                  </a:cubicBezTo>
                  <a:cubicBezTo>
                    <a:pt x="2023" y="458"/>
                    <a:pt x="1599" y="1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4" name="Google Shape;11564;p22"/>
            <p:cNvSpPr/>
            <p:nvPr/>
          </p:nvSpPr>
          <p:spPr>
            <a:xfrm>
              <a:off x="5623650" y="4296025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0"/>
                  </a:moveTo>
                  <a:cubicBezTo>
                    <a:pt x="457" y="0"/>
                    <a:pt x="1" y="425"/>
                    <a:pt x="1" y="979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34" y="1958"/>
                    <a:pt x="1958" y="1566"/>
                    <a:pt x="1958" y="979"/>
                  </a:cubicBezTo>
                  <a:cubicBezTo>
                    <a:pt x="1958" y="457"/>
                    <a:pt x="1534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5" name="Google Shape;11565;p22"/>
            <p:cNvSpPr/>
            <p:nvPr/>
          </p:nvSpPr>
          <p:spPr>
            <a:xfrm>
              <a:off x="5507850" y="4430575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1"/>
                  </a:moveTo>
                  <a:cubicBezTo>
                    <a:pt x="457" y="1"/>
                    <a:pt x="1" y="457"/>
                    <a:pt x="1" y="979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01" y="1958"/>
                    <a:pt x="1958" y="1534"/>
                    <a:pt x="1958" y="979"/>
                  </a:cubicBezTo>
                  <a:cubicBezTo>
                    <a:pt x="1958" y="457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6" name="Google Shape;11566;p22"/>
            <p:cNvSpPr/>
            <p:nvPr/>
          </p:nvSpPr>
          <p:spPr>
            <a:xfrm>
              <a:off x="5383075" y="4556175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7" y="0"/>
                  </a:moveTo>
                  <a:cubicBezTo>
                    <a:pt x="425" y="0"/>
                    <a:pt x="1" y="457"/>
                    <a:pt x="1" y="946"/>
                  </a:cubicBezTo>
                  <a:cubicBezTo>
                    <a:pt x="1" y="1468"/>
                    <a:pt x="457" y="1892"/>
                    <a:pt x="947" y="1892"/>
                  </a:cubicBezTo>
                  <a:cubicBezTo>
                    <a:pt x="1469" y="1892"/>
                    <a:pt x="1893" y="1435"/>
                    <a:pt x="1893" y="946"/>
                  </a:cubicBezTo>
                  <a:cubicBezTo>
                    <a:pt x="1893" y="457"/>
                    <a:pt x="1469" y="33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7" name="Google Shape;11567;p22"/>
            <p:cNvSpPr/>
            <p:nvPr/>
          </p:nvSpPr>
          <p:spPr>
            <a:xfrm>
              <a:off x="5250975" y="467277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1" y="1"/>
                  </a:moveTo>
                  <a:cubicBezTo>
                    <a:pt x="392" y="1"/>
                    <a:pt x="0" y="392"/>
                    <a:pt x="0" y="882"/>
                  </a:cubicBezTo>
                  <a:cubicBezTo>
                    <a:pt x="0" y="1371"/>
                    <a:pt x="392" y="1795"/>
                    <a:pt x="881" y="1795"/>
                  </a:cubicBezTo>
                  <a:cubicBezTo>
                    <a:pt x="1370" y="1795"/>
                    <a:pt x="1794" y="1371"/>
                    <a:pt x="1794" y="882"/>
                  </a:cubicBezTo>
                  <a:cubicBezTo>
                    <a:pt x="1794" y="392"/>
                    <a:pt x="1436" y="33"/>
                    <a:pt x="88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8" name="Google Shape;11568;p22"/>
            <p:cNvSpPr/>
            <p:nvPr/>
          </p:nvSpPr>
          <p:spPr>
            <a:xfrm>
              <a:off x="5109900" y="4778800"/>
              <a:ext cx="43225" cy="42425"/>
            </a:xfrm>
            <a:custGeom>
              <a:avLst/>
              <a:gdLst/>
              <a:ahLst/>
              <a:cxnLst/>
              <a:rect l="l" t="t" r="r" b="b"/>
              <a:pathLst>
                <a:path w="1729" h="1697" extrusionOk="0">
                  <a:moveTo>
                    <a:pt x="881" y="0"/>
                  </a:moveTo>
                  <a:cubicBezTo>
                    <a:pt x="359" y="0"/>
                    <a:pt x="0" y="359"/>
                    <a:pt x="0" y="849"/>
                  </a:cubicBezTo>
                  <a:cubicBezTo>
                    <a:pt x="0" y="1338"/>
                    <a:pt x="392" y="1697"/>
                    <a:pt x="881" y="1697"/>
                  </a:cubicBezTo>
                  <a:cubicBezTo>
                    <a:pt x="1370" y="1697"/>
                    <a:pt x="1729" y="1338"/>
                    <a:pt x="1729" y="849"/>
                  </a:cubicBezTo>
                  <a:cubicBezTo>
                    <a:pt x="1729" y="392"/>
                    <a:pt x="1370" y="33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9" name="Google Shape;11569;p22"/>
            <p:cNvSpPr/>
            <p:nvPr/>
          </p:nvSpPr>
          <p:spPr>
            <a:xfrm>
              <a:off x="4962275" y="48742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60" y="1"/>
                    <a:pt x="1" y="360"/>
                    <a:pt x="1" y="816"/>
                  </a:cubicBezTo>
                  <a:cubicBezTo>
                    <a:pt x="1" y="1273"/>
                    <a:pt x="360" y="1632"/>
                    <a:pt x="816" y="1632"/>
                  </a:cubicBezTo>
                  <a:cubicBezTo>
                    <a:pt x="1273" y="1632"/>
                    <a:pt x="1632" y="1273"/>
                    <a:pt x="1632" y="816"/>
                  </a:cubicBezTo>
                  <a:cubicBezTo>
                    <a:pt x="1632" y="360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0" name="Google Shape;11570;p22"/>
            <p:cNvSpPr/>
            <p:nvPr/>
          </p:nvSpPr>
          <p:spPr>
            <a:xfrm>
              <a:off x="4805700" y="49565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60" y="1"/>
                    <a:pt x="1" y="359"/>
                    <a:pt x="1" y="816"/>
                  </a:cubicBezTo>
                  <a:cubicBezTo>
                    <a:pt x="1" y="1273"/>
                    <a:pt x="360" y="1632"/>
                    <a:pt x="816" y="1632"/>
                  </a:cubicBezTo>
                  <a:cubicBezTo>
                    <a:pt x="1240" y="1632"/>
                    <a:pt x="1632" y="1273"/>
                    <a:pt x="1632" y="816"/>
                  </a:cubicBezTo>
                  <a:cubicBezTo>
                    <a:pt x="1632" y="392"/>
                    <a:pt x="1240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1" name="Google Shape;11571;p22"/>
            <p:cNvSpPr/>
            <p:nvPr/>
          </p:nvSpPr>
          <p:spPr>
            <a:xfrm>
              <a:off x="4645050" y="5029150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4" y="1"/>
                  </a:moveTo>
                  <a:cubicBezTo>
                    <a:pt x="392" y="1"/>
                    <a:pt x="1" y="327"/>
                    <a:pt x="1" y="784"/>
                  </a:cubicBezTo>
                  <a:cubicBezTo>
                    <a:pt x="1" y="1175"/>
                    <a:pt x="327" y="1534"/>
                    <a:pt x="784" y="1534"/>
                  </a:cubicBezTo>
                  <a:cubicBezTo>
                    <a:pt x="1208" y="1534"/>
                    <a:pt x="1567" y="1240"/>
                    <a:pt x="1567" y="784"/>
                  </a:cubicBezTo>
                  <a:cubicBezTo>
                    <a:pt x="1567" y="327"/>
                    <a:pt x="1208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2" name="Google Shape;11572;p22"/>
            <p:cNvSpPr/>
            <p:nvPr/>
          </p:nvSpPr>
          <p:spPr>
            <a:xfrm>
              <a:off x="4477875" y="5087050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1"/>
                  </a:moveTo>
                  <a:cubicBezTo>
                    <a:pt x="327" y="1"/>
                    <a:pt x="1" y="392"/>
                    <a:pt x="1" y="784"/>
                  </a:cubicBezTo>
                  <a:cubicBezTo>
                    <a:pt x="1" y="1240"/>
                    <a:pt x="327" y="1566"/>
                    <a:pt x="784" y="1566"/>
                  </a:cubicBezTo>
                  <a:cubicBezTo>
                    <a:pt x="1240" y="1566"/>
                    <a:pt x="1566" y="1208"/>
                    <a:pt x="1566" y="784"/>
                  </a:cubicBezTo>
                  <a:cubicBezTo>
                    <a:pt x="1566" y="392"/>
                    <a:pt x="1240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3" name="Google Shape;11573;p22"/>
            <p:cNvSpPr/>
            <p:nvPr/>
          </p:nvSpPr>
          <p:spPr>
            <a:xfrm>
              <a:off x="4306625" y="5133550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3" y="0"/>
                  </a:moveTo>
                  <a:cubicBezTo>
                    <a:pt x="327" y="0"/>
                    <a:pt x="1" y="359"/>
                    <a:pt x="1" y="750"/>
                  </a:cubicBezTo>
                  <a:cubicBezTo>
                    <a:pt x="1" y="1207"/>
                    <a:pt x="392" y="1533"/>
                    <a:pt x="783" y="1533"/>
                  </a:cubicBezTo>
                  <a:cubicBezTo>
                    <a:pt x="1240" y="1533"/>
                    <a:pt x="1566" y="1174"/>
                    <a:pt x="1566" y="750"/>
                  </a:cubicBezTo>
                  <a:cubicBezTo>
                    <a:pt x="1566" y="359"/>
                    <a:pt x="1240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4" name="Google Shape;11574;p22"/>
            <p:cNvSpPr/>
            <p:nvPr/>
          </p:nvSpPr>
          <p:spPr>
            <a:xfrm>
              <a:off x="4133750" y="5166150"/>
              <a:ext cx="38350" cy="38350"/>
            </a:xfrm>
            <a:custGeom>
              <a:avLst/>
              <a:gdLst/>
              <a:ahLst/>
              <a:cxnLst/>
              <a:rect l="l" t="t" r="r" b="b"/>
              <a:pathLst>
                <a:path w="1534" h="1534" extrusionOk="0">
                  <a:moveTo>
                    <a:pt x="783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208"/>
                    <a:pt x="359" y="1534"/>
                    <a:pt x="783" y="1534"/>
                  </a:cubicBezTo>
                  <a:cubicBezTo>
                    <a:pt x="1207" y="1534"/>
                    <a:pt x="1533" y="1175"/>
                    <a:pt x="1533" y="751"/>
                  </a:cubicBezTo>
                  <a:cubicBezTo>
                    <a:pt x="1533" y="360"/>
                    <a:pt x="1207" y="33"/>
                    <a:pt x="78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5" name="Google Shape;11575;p22"/>
            <p:cNvSpPr/>
            <p:nvPr/>
          </p:nvSpPr>
          <p:spPr>
            <a:xfrm>
              <a:off x="3960050" y="5186550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50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6" name="Google Shape;11576;p22"/>
            <p:cNvSpPr/>
            <p:nvPr/>
          </p:nvSpPr>
          <p:spPr>
            <a:xfrm>
              <a:off x="3783075" y="5193025"/>
              <a:ext cx="36725" cy="36775"/>
            </a:xfrm>
            <a:custGeom>
              <a:avLst/>
              <a:gdLst/>
              <a:ahLst/>
              <a:cxnLst/>
              <a:rect l="l" t="t" r="r" b="b"/>
              <a:pathLst>
                <a:path w="1469" h="1471" extrusionOk="0">
                  <a:moveTo>
                    <a:pt x="772" y="0"/>
                  </a:moveTo>
                  <a:cubicBezTo>
                    <a:pt x="754" y="0"/>
                    <a:pt x="736" y="1"/>
                    <a:pt x="718" y="2"/>
                  </a:cubicBezTo>
                  <a:cubicBezTo>
                    <a:pt x="327" y="2"/>
                    <a:pt x="1" y="328"/>
                    <a:pt x="1" y="753"/>
                  </a:cubicBezTo>
                  <a:cubicBezTo>
                    <a:pt x="1" y="1144"/>
                    <a:pt x="327" y="1470"/>
                    <a:pt x="718" y="1470"/>
                  </a:cubicBezTo>
                  <a:cubicBezTo>
                    <a:pt x="1142" y="1470"/>
                    <a:pt x="1468" y="1144"/>
                    <a:pt x="1468" y="753"/>
                  </a:cubicBezTo>
                  <a:cubicBezTo>
                    <a:pt x="1468" y="346"/>
                    <a:pt x="1169" y="0"/>
                    <a:pt x="77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7" name="Google Shape;11577;p22"/>
            <p:cNvSpPr/>
            <p:nvPr/>
          </p:nvSpPr>
          <p:spPr>
            <a:xfrm>
              <a:off x="3609375" y="5189000"/>
              <a:ext cx="31025" cy="31000"/>
            </a:xfrm>
            <a:custGeom>
              <a:avLst/>
              <a:gdLst/>
              <a:ahLst/>
              <a:cxnLst/>
              <a:rect l="l" t="t" r="r" b="b"/>
              <a:pathLst>
                <a:path w="1241" h="1240" extrusionOk="0">
                  <a:moveTo>
                    <a:pt x="620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40"/>
                    <a:pt x="620" y="1240"/>
                  </a:cubicBezTo>
                  <a:cubicBezTo>
                    <a:pt x="946" y="1240"/>
                    <a:pt x="1240" y="946"/>
                    <a:pt x="1240" y="620"/>
                  </a:cubicBezTo>
                  <a:cubicBezTo>
                    <a:pt x="1240" y="294"/>
                    <a:pt x="946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8" name="Google Shape;11578;p22"/>
            <p:cNvSpPr/>
            <p:nvPr/>
          </p:nvSpPr>
          <p:spPr>
            <a:xfrm>
              <a:off x="3432425" y="516860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4" y="1"/>
                    <a:pt x="0" y="294"/>
                    <a:pt x="0" y="653"/>
                  </a:cubicBezTo>
                  <a:cubicBezTo>
                    <a:pt x="0" y="1045"/>
                    <a:pt x="294" y="1305"/>
                    <a:pt x="652" y="1305"/>
                  </a:cubicBezTo>
                  <a:cubicBezTo>
                    <a:pt x="1011" y="1305"/>
                    <a:pt x="1305" y="1045"/>
                    <a:pt x="1305" y="653"/>
                  </a:cubicBezTo>
                  <a:cubicBezTo>
                    <a:pt x="1305" y="294"/>
                    <a:pt x="1011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9" name="Google Shape;11579;p22"/>
            <p:cNvSpPr/>
            <p:nvPr/>
          </p:nvSpPr>
          <p:spPr>
            <a:xfrm>
              <a:off x="3257900" y="5135175"/>
              <a:ext cx="35075" cy="35075"/>
            </a:xfrm>
            <a:custGeom>
              <a:avLst/>
              <a:gdLst/>
              <a:ahLst/>
              <a:cxnLst/>
              <a:rect l="l" t="t" r="r" b="b"/>
              <a:pathLst>
                <a:path w="1403" h="1403" extrusionOk="0">
                  <a:moveTo>
                    <a:pt x="685" y="0"/>
                  </a:moveTo>
                  <a:cubicBezTo>
                    <a:pt x="327" y="0"/>
                    <a:pt x="0" y="326"/>
                    <a:pt x="0" y="685"/>
                  </a:cubicBezTo>
                  <a:cubicBezTo>
                    <a:pt x="0" y="1077"/>
                    <a:pt x="327" y="1403"/>
                    <a:pt x="685" y="1403"/>
                  </a:cubicBezTo>
                  <a:cubicBezTo>
                    <a:pt x="1044" y="1403"/>
                    <a:pt x="1403" y="1109"/>
                    <a:pt x="1403" y="685"/>
                  </a:cubicBezTo>
                  <a:cubicBezTo>
                    <a:pt x="1403" y="294"/>
                    <a:pt x="1044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0" name="Google Shape;11580;p22"/>
            <p:cNvSpPr/>
            <p:nvPr/>
          </p:nvSpPr>
          <p:spPr>
            <a:xfrm>
              <a:off x="3083375" y="508625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92" y="0"/>
                    <a:pt x="1" y="359"/>
                    <a:pt x="1" y="816"/>
                  </a:cubicBezTo>
                  <a:cubicBezTo>
                    <a:pt x="1" y="1272"/>
                    <a:pt x="392" y="1631"/>
                    <a:pt x="816" y="1631"/>
                  </a:cubicBezTo>
                  <a:cubicBezTo>
                    <a:pt x="1273" y="1631"/>
                    <a:pt x="1632" y="1272"/>
                    <a:pt x="1632" y="816"/>
                  </a:cubicBezTo>
                  <a:cubicBezTo>
                    <a:pt x="1632" y="359"/>
                    <a:pt x="1273" y="33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1" name="Google Shape;11581;p22"/>
            <p:cNvSpPr/>
            <p:nvPr/>
          </p:nvSpPr>
          <p:spPr>
            <a:xfrm>
              <a:off x="2915400" y="502590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3" y="0"/>
                  </a:moveTo>
                  <a:cubicBezTo>
                    <a:pt x="424" y="0"/>
                    <a:pt x="0" y="424"/>
                    <a:pt x="0" y="914"/>
                  </a:cubicBezTo>
                  <a:cubicBezTo>
                    <a:pt x="0" y="1403"/>
                    <a:pt x="424" y="1794"/>
                    <a:pt x="913" y="1794"/>
                  </a:cubicBezTo>
                  <a:cubicBezTo>
                    <a:pt x="1403" y="1794"/>
                    <a:pt x="1794" y="1403"/>
                    <a:pt x="1794" y="914"/>
                  </a:cubicBezTo>
                  <a:cubicBezTo>
                    <a:pt x="1794" y="424"/>
                    <a:pt x="1403" y="0"/>
                    <a:pt x="91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2" name="Google Shape;11582;p22"/>
            <p:cNvSpPr/>
            <p:nvPr/>
          </p:nvSpPr>
          <p:spPr>
            <a:xfrm>
              <a:off x="2752300" y="495250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0"/>
                  </a:moveTo>
                  <a:cubicBezTo>
                    <a:pt x="457" y="0"/>
                    <a:pt x="0" y="457"/>
                    <a:pt x="0" y="979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01" y="1958"/>
                    <a:pt x="1957" y="1534"/>
                    <a:pt x="1957" y="979"/>
                  </a:cubicBezTo>
                  <a:cubicBezTo>
                    <a:pt x="1957" y="457"/>
                    <a:pt x="1501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3" name="Google Shape;11583;p22"/>
            <p:cNvSpPr/>
            <p:nvPr/>
          </p:nvSpPr>
          <p:spPr>
            <a:xfrm>
              <a:off x="2594075" y="4868500"/>
              <a:ext cx="53050" cy="53025"/>
            </a:xfrm>
            <a:custGeom>
              <a:avLst/>
              <a:gdLst/>
              <a:ahLst/>
              <a:cxnLst/>
              <a:rect l="l" t="t" r="r" b="b"/>
              <a:pathLst>
                <a:path w="2122" h="2121" extrusionOk="0">
                  <a:moveTo>
                    <a:pt x="1077" y="1"/>
                  </a:moveTo>
                  <a:cubicBezTo>
                    <a:pt x="490" y="1"/>
                    <a:pt x="1" y="425"/>
                    <a:pt x="1" y="1044"/>
                  </a:cubicBezTo>
                  <a:cubicBezTo>
                    <a:pt x="1" y="1632"/>
                    <a:pt x="457" y="2121"/>
                    <a:pt x="1077" y="2121"/>
                  </a:cubicBezTo>
                  <a:cubicBezTo>
                    <a:pt x="1632" y="2121"/>
                    <a:pt x="2121" y="1664"/>
                    <a:pt x="2121" y="1044"/>
                  </a:cubicBezTo>
                  <a:cubicBezTo>
                    <a:pt x="2121" y="425"/>
                    <a:pt x="1632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4" name="Google Shape;11584;p22"/>
            <p:cNvSpPr/>
            <p:nvPr/>
          </p:nvSpPr>
          <p:spPr>
            <a:xfrm>
              <a:off x="2441575" y="4772275"/>
              <a:ext cx="57125" cy="57100"/>
            </a:xfrm>
            <a:custGeom>
              <a:avLst/>
              <a:gdLst/>
              <a:ahLst/>
              <a:cxnLst/>
              <a:rect l="l" t="t" r="r" b="b"/>
              <a:pathLst>
                <a:path w="2285" h="2284" extrusionOk="0">
                  <a:moveTo>
                    <a:pt x="1143" y="0"/>
                  </a:moveTo>
                  <a:cubicBezTo>
                    <a:pt x="490" y="0"/>
                    <a:pt x="1" y="522"/>
                    <a:pt x="1" y="1142"/>
                  </a:cubicBezTo>
                  <a:cubicBezTo>
                    <a:pt x="1" y="1795"/>
                    <a:pt x="523" y="2284"/>
                    <a:pt x="1143" y="2284"/>
                  </a:cubicBezTo>
                  <a:cubicBezTo>
                    <a:pt x="1795" y="2284"/>
                    <a:pt x="2284" y="1762"/>
                    <a:pt x="2284" y="1142"/>
                  </a:cubicBezTo>
                  <a:cubicBezTo>
                    <a:pt x="2284" y="490"/>
                    <a:pt x="1795" y="0"/>
                    <a:pt x="114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5" name="Google Shape;11585;p22"/>
            <p:cNvSpPr/>
            <p:nvPr/>
          </p:nvSpPr>
          <p:spPr>
            <a:xfrm>
              <a:off x="2300500" y="4667050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197" y="0"/>
                  </a:moveTo>
                  <a:cubicBezTo>
                    <a:pt x="1179" y="0"/>
                    <a:pt x="1161" y="1"/>
                    <a:pt x="1142" y="1"/>
                  </a:cubicBezTo>
                  <a:cubicBezTo>
                    <a:pt x="555" y="1"/>
                    <a:pt x="1" y="491"/>
                    <a:pt x="1" y="1143"/>
                  </a:cubicBezTo>
                  <a:cubicBezTo>
                    <a:pt x="1" y="1763"/>
                    <a:pt x="490" y="2285"/>
                    <a:pt x="1142" y="2285"/>
                  </a:cubicBezTo>
                  <a:cubicBezTo>
                    <a:pt x="1762" y="2285"/>
                    <a:pt x="2284" y="1796"/>
                    <a:pt x="2284" y="1143"/>
                  </a:cubicBezTo>
                  <a:cubicBezTo>
                    <a:pt x="2284" y="510"/>
                    <a:pt x="1793" y="0"/>
                    <a:pt x="119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6" name="Google Shape;11586;p22"/>
            <p:cNvSpPr/>
            <p:nvPr/>
          </p:nvSpPr>
          <p:spPr>
            <a:xfrm>
              <a:off x="2165950" y="4552050"/>
              <a:ext cx="57100" cy="57150"/>
            </a:xfrm>
            <a:custGeom>
              <a:avLst/>
              <a:gdLst/>
              <a:ahLst/>
              <a:cxnLst/>
              <a:rect l="l" t="t" r="r" b="b"/>
              <a:pathLst>
                <a:path w="2284" h="2286" extrusionOk="0">
                  <a:moveTo>
                    <a:pt x="1200" y="1"/>
                  </a:moveTo>
                  <a:cubicBezTo>
                    <a:pt x="1181" y="1"/>
                    <a:pt x="1161" y="1"/>
                    <a:pt x="1142" y="2"/>
                  </a:cubicBezTo>
                  <a:cubicBezTo>
                    <a:pt x="555" y="2"/>
                    <a:pt x="0" y="491"/>
                    <a:pt x="0" y="1144"/>
                  </a:cubicBezTo>
                  <a:cubicBezTo>
                    <a:pt x="0" y="1764"/>
                    <a:pt x="490" y="2285"/>
                    <a:pt x="1142" y="2285"/>
                  </a:cubicBezTo>
                  <a:cubicBezTo>
                    <a:pt x="1762" y="2285"/>
                    <a:pt x="2284" y="1796"/>
                    <a:pt x="2284" y="1144"/>
                  </a:cubicBezTo>
                  <a:cubicBezTo>
                    <a:pt x="2284" y="511"/>
                    <a:pt x="1823" y="1"/>
                    <a:pt x="120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7" name="Google Shape;11587;p22"/>
            <p:cNvSpPr/>
            <p:nvPr/>
          </p:nvSpPr>
          <p:spPr>
            <a:xfrm>
              <a:off x="2042000" y="442650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1"/>
                  </a:moveTo>
                  <a:cubicBezTo>
                    <a:pt x="522" y="1"/>
                    <a:pt x="0" y="490"/>
                    <a:pt x="0" y="1142"/>
                  </a:cubicBezTo>
                  <a:cubicBezTo>
                    <a:pt x="0" y="1762"/>
                    <a:pt x="489" y="2284"/>
                    <a:pt x="1142" y="2284"/>
                  </a:cubicBezTo>
                  <a:cubicBezTo>
                    <a:pt x="1762" y="2284"/>
                    <a:pt x="2284" y="1795"/>
                    <a:pt x="2284" y="1142"/>
                  </a:cubicBezTo>
                  <a:cubicBezTo>
                    <a:pt x="2284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8" name="Google Shape;11588;p22"/>
            <p:cNvSpPr/>
            <p:nvPr/>
          </p:nvSpPr>
          <p:spPr>
            <a:xfrm>
              <a:off x="1925375" y="4293575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1"/>
                  </a:moveTo>
                  <a:cubicBezTo>
                    <a:pt x="555" y="1"/>
                    <a:pt x="1" y="490"/>
                    <a:pt x="1" y="1142"/>
                  </a:cubicBezTo>
                  <a:cubicBezTo>
                    <a:pt x="1" y="1729"/>
                    <a:pt x="555" y="2284"/>
                    <a:pt x="1142" y="2284"/>
                  </a:cubicBezTo>
                  <a:cubicBezTo>
                    <a:pt x="1762" y="2284"/>
                    <a:pt x="2284" y="1795"/>
                    <a:pt x="2284" y="1142"/>
                  </a:cubicBezTo>
                  <a:cubicBezTo>
                    <a:pt x="2284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9" name="Google Shape;11589;p22"/>
            <p:cNvSpPr/>
            <p:nvPr/>
          </p:nvSpPr>
          <p:spPr>
            <a:xfrm>
              <a:off x="1821000" y="4150875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0"/>
                  </a:moveTo>
                  <a:cubicBezTo>
                    <a:pt x="522" y="0"/>
                    <a:pt x="0" y="522"/>
                    <a:pt x="0" y="1142"/>
                  </a:cubicBezTo>
                  <a:cubicBezTo>
                    <a:pt x="0" y="1729"/>
                    <a:pt x="522" y="2284"/>
                    <a:pt x="1142" y="2284"/>
                  </a:cubicBezTo>
                  <a:cubicBezTo>
                    <a:pt x="1729" y="2284"/>
                    <a:pt x="2284" y="1729"/>
                    <a:pt x="2284" y="1142"/>
                  </a:cubicBezTo>
                  <a:cubicBezTo>
                    <a:pt x="2284" y="522"/>
                    <a:pt x="1729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0" name="Google Shape;11590;p22"/>
            <p:cNvSpPr/>
            <p:nvPr/>
          </p:nvSpPr>
          <p:spPr>
            <a:xfrm>
              <a:off x="1725575" y="4001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142" y="1"/>
                  </a:moveTo>
                  <a:cubicBezTo>
                    <a:pt x="555" y="1"/>
                    <a:pt x="1" y="523"/>
                    <a:pt x="1" y="1142"/>
                  </a:cubicBezTo>
                  <a:cubicBezTo>
                    <a:pt x="1" y="1762"/>
                    <a:pt x="555" y="2284"/>
                    <a:pt x="1142" y="2284"/>
                  </a:cubicBezTo>
                  <a:cubicBezTo>
                    <a:pt x="1762" y="2284"/>
                    <a:pt x="2284" y="1762"/>
                    <a:pt x="2284" y="1142"/>
                  </a:cubicBezTo>
                  <a:cubicBezTo>
                    <a:pt x="2284" y="490"/>
                    <a:pt x="1795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1" name="Google Shape;11591;p22"/>
            <p:cNvSpPr/>
            <p:nvPr/>
          </p:nvSpPr>
          <p:spPr>
            <a:xfrm>
              <a:off x="1643225" y="3845875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0"/>
                  </a:moveTo>
                  <a:cubicBezTo>
                    <a:pt x="489" y="0"/>
                    <a:pt x="0" y="522"/>
                    <a:pt x="0" y="1142"/>
                  </a:cubicBezTo>
                  <a:cubicBezTo>
                    <a:pt x="0" y="1794"/>
                    <a:pt x="522" y="2284"/>
                    <a:pt x="1142" y="2284"/>
                  </a:cubicBezTo>
                  <a:cubicBezTo>
                    <a:pt x="1794" y="2284"/>
                    <a:pt x="2283" y="1762"/>
                    <a:pt x="2283" y="1142"/>
                  </a:cubicBezTo>
                  <a:cubicBezTo>
                    <a:pt x="2283" y="490"/>
                    <a:pt x="1794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2" name="Google Shape;11592;p22"/>
            <p:cNvSpPr/>
            <p:nvPr/>
          </p:nvSpPr>
          <p:spPr>
            <a:xfrm>
              <a:off x="1572275" y="3683575"/>
              <a:ext cx="57100" cy="57125"/>
            </a:xfrm>
            <a:custGeom>
              <a:avLst/>
              <a:gdLst/>
              <a:ahLst/>
              <a:cxnLst/>
              <a:rect l="l" t="t" r="r" b="b"/>
              <a:pathLst>
                <a:path w="2284" h="2285" extrusionOk="0">
                  <a:moveTo>
                    <a:pt x="1142" y="1"/>
                  </a:moveTo>
                  <a:cubicBezTo>
                    <a:pt x="489" y="1"/>
                    <a:pt x="0" y="523"/>
                    <a:pt x="0" y="1143"/>
                  </a:cubicBezTo>
                  <a:cubicBezTo>
                    <a:pt x="0" y="1795"/>
                    <a:pt x="522" y="2284"/>
                    <a:pt x="1142" y="2284"/>
                  </a:cubicBezTo>
                  <a:cubicBezTo>
                    <a:pt x="1794" y="2284"/>
                    <a:pt x="2283" y="1762"/>
                    <a:pt x="2283" y="1143"/>
                  </a:cubicBezTo>
                  <a:cubicBezTo>
                    <a:pt x="2283" y="523"/>
                    <a:pt x="1794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3" name="Google Shape;11593;p22"/>
            <p:cNvSpPr/>
            <p:nvPr/>
          </p:nvSpPr>
          <p:spPr>
            <a:xfrm>
              <a:off x="1513550" y="3516400"/>
              <a:ext cx="57100" cy="57125"/>
            </a:xfrm>
            <a:custGeom>
              <a:avLst/>
              <a:gdLst/>
              <a:ahLst/>
              <a:cxnLst/>
              <a:rect l="l" t="t" r="r" b="b"/>
              <a:pathLst>
                <a:path w="2284" h="2285" extrusionOk="0">
                  <a:moveTo>
                    <a:pt x="1142" y="1"/>
                  </a:moveTo>
                  <a:cubicBezTo>
                    <a:pt x="490" y="1"/>
                    <a:pt x="0" y="490"/>
                    <a:pt x="0" y="1143"/>
                  </a:cubicBezTo>
                  <a:cubicBezTo>
                    <a:pt x="0" y="1795"/>
                    <a:pt x="555" y="2284"/>
                    <a:pt x="1142" y="2284"/>
                  </a:cubicBezTo>
                  <a:cubicBezTo>
                    <a:pt x="1795" y="2284"/>
                    <a:pt x="2284" y="1762"/>
                    <a:pt x="2284" y="1143"/>
                  </a:cubicBezTo>
                  <a:cubicBezTo>
                    <a:pt x="2284" y="523"/>
                    <a:pt x="1795" y="33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4" name="Google Shape;11594;p22"/>
            <p:cNvSpPr/>
            <p:nvPr/>
          </p:nvSpPr>
          <p:spPr>
            <a:xfrm>
              <a:off x="1467875" y="3345975"/>
              <a:ext cx="57125" cy="57100"/>
            </a:xfrm>
            <a:custGeom>
              <a:avLst/>
              <a:gdLst/>
              <a:ahLst/>
              <a:cxnLst/>
              <a:rect l="l" t="t" r="r" b="b"/>
              <a:pathLst>
                <a:path w="2285" h="2284" extrusionOk="0">
                  <a:moveTo>
                    <a:pt x="1142" y="0"/>
                  </a:moveTo>
                  <a:cubicBezTo>
                    <a:pt x="523" y="0"/>
                    <a:pt x="1" y="522"/>
                    <a:pt x="1" y="1142"/>
                  </a:cubicBezTo>
                  <a:cubicBezTo>
                    <a:pt x="1" y="1794"/>
                    <a:pt x="523" y="2284"/>
                    <a:pt x="1142" y="2284"/>
                  </a:cubicBezTo>
                  <a:cubicBezTo>
                    <a:pt x="1762" y="2284"/>
                    <a:pt x="2284" y="1794"/>
                    <a:pt x="2284" y="1142"/>
                  </a:cubicBezTo>
                  <a:cubicBezTo>
                    <a:pt x="2284" y="522"/>
                    <a:pt x="1762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5" name="Google Shape;11595;p22"/>
            <p:cNvSpPr/>
            <p:nvPr/>
          </p:nvSpPr>
          <p:spPr>
            <a:xfrm>
              <a:off x="1437700" y="3173875"/>
              <a:ext cx="54675" cy="54700"/>
            </a:xfrm>
            <a:custGeom>
              <a:avLst/>
              <a:gdLst/>
              <a:ahLst/>
              <a:cxnLst/>
              <a:rect l="l" t="t" r="r" b="b"/>
              <a:pathLst>
                <a:path w="2187" h="2188" extrusionOk="0">
                  <a:moveTo>
                    <a:pt x="1130" y="0"/>
                  </a:moveTo>
                  <a:cubicBezTo>
                    <a:pt x="1112" y="0"/>
                    <a:pt x="1095" y="1"/>
                    <a:pt x="1077" y="2"/>
                  </a:cubicBezTo>
                  <a:cubicBezTo>
                    <a:pt x="490" y="2"/>
                    <a:pt x="1" y="491"/>
                    <a:pt x="1" y="1111"/>
                  </a:cubicBezTo>
                  <a:cubicBezTo>
                    <a:pt x="1" y="1730"/>
                    <a:pt x="490" y="2187"/>
                    <a:pt x="1077" y="2187"/>
                  </a:cubicBezTo>
                  <a:cubicBezTo>
                    <a:pt x="1697" y="2187"/>
                    <a:pt x="2186" y="1730"/>
                    <a:pt x="2186" y="1111"/>
                  </a:cubicBezTo>
                  <a:cubicBezTo>
                    <a:pt x="2186" y="509"/>
                    <a:pt x="1695" y="0"/>
                    <a:pt x="113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6" name="Google Shape;11596;p22"/>
            <p:cNvSpPr/>
            <p:nvPr/>
          </p:nvSpPr>
          <p:spPr>
            <a:xfrm>
              <a:off x="1417325" y="2997750"/>
              <a:ext cx="54650" cy="54675"/>
            </a:xfrm>
            <a:custGeom>
              <a:avLst/>
              <a:gdLst/>
              <a:ahLst/>
              <a:cxnLst/>
              <a:rect l="l" t="t" r="r" b="b"/>
              <a:pathLst>
                <a:path w="2186" h="2187" extrusionOk="0">
                  <a:moveTo>
                    <a:pt x="1077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077"/>
                  </a:cubicBezTo>
                  <a:cubicBezTo>
                    <a:pt x="2186" y="490"/>
                    <a:pt x="1697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7" name="Google Shape;11597;p22"/>
            <p:cNvSpPr/>
            <p:nvPr/>
          </p:nvSpPr>
          <p:spPr>
            <a:xfrm>
              <a:off x="1410800" y="2821600"/>
              <a:ext cx="55475" cy="54675"/>
            </a:xfrm>
            <a:custGeom>
              <a:avLst/>
              <a:gdLst/>
              <a:ahLst/>
              <a:cxnLst/>
              <a:rect l="l" t="t" r="r" b="b"/>
              <a:pathLst>
                <a:path w="2219" h="2187" extrusionOk="0">
                  <a:moveTo>
                    <a:pt x="1109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109" y="2186"/>
                  </a:cubicBezTo>
                  <a:cubicBezTo>
                    <a:pt x="1729" y="2186"/>
                    <a:pt x="2219" y="1697"/>
                    <a:pt x="2219" y="1077"/>
                  </a:cubicBezTo>
                  <a:cubicBezTo>
                    <a:pt x="2219" y="490"/>
                    <a:pt x="1664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8" name="Google Shape;11598;p22"/>
            <p:cNvSpPr/>
            <p:nvPr/>
          </p:nvSpPr>
          <p:spPr>
            <a:xfrm>
              <a:off x="1417325" y="2644650"/>
              <a:ext cx="54650" cy="55475"/>
            </a:xfrm>
            <a:custGeom>
              <a:avLst/>
              <a:gdLst/>
              <a:ahLst/>
              <a:cxnLst/>
              <a:rect l="l" t="t" r="r" b="b"/>
              <a:pathLst>
                <a:path w="2186" h="2219" extrusionOk="0">
                  <a:moveTo>
                    <a:pt x="1077" y="0"/>
                  </a:moveTo>
                  <a:cubicBezTo>
                    <a:pt x="490" y="0"/>
                    <a:pt x="0" y="490"/>
                    <a:pt x="0" y="1109"/>
                  </a:cubicBezTo>
                  <a:cubicBezTo>
                    <a:pt x="0" y="1729"/>
                    <a:pt x="490" y="2218"/>
                    <a:pt x="1077" y="2218"/>
                  </a:cubicBezTo>
                  <a:cubicBezTo>
                    <a:pt x="1697" y="2218"/>
                    <a:pt x="2186" y="1729"/>
                    <a:pt x="2186" y="1109"/>
                  </a:cubicBezTo>
                  <a:cubicBezTo>
                    <a:pt x="2186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9" name="Google Shape;11599;p22"/>
            <p:cNvSpPr/>
            <p:nvPr/>
          </p:nvSpPr>
          <p:spPr>
            <a:xfrm>
              <a:off x="1436075" y="2469300"/>
              <a:ext cx="55475" cy="55500"/>
            </a:xfrm>
            <a:custGeom>
              <a:avLst/>
              <a:gdLst/>
              <a:ahLst/>
              <a:cxnLst/>
              <a:rect l="l" t="t" r="r" b="b"/>
              <a:pathLst>
                <a:path w="2219" h="2220" extrusionOk="0">
                  <a:moveTo>
                    <a:pt x="1110" y="1"/>
                  </a:moveTo>
                  <a:cubicBezTo>
                    <a:pt x="490" y="1"/>
                    <a:pt x="1" y="490"/>
                    <a:pt x="1" y="1110"/>
                  </a:cubicBezTo>
                  <a:cubicBezTo>
                    <a:pt x="1" y="1730"/>
                    <a:pt x="490" y="2219"/>
                    <a:pt x="1110" y="2219"/>
                  </a:cubicBezTo>
                  <a:cubicBezTo>
                    <a:pt x="1729" y="2219"/>
                    <a:pt x="2219" y="1730"/>
                    <a:pt x="2219" y="1110"/>
                  </a:cubicBezTo>
                  <a:cubicBezTo>
                    <a:pt x="2219" y="490"/>
                    <a:pt x="1729" y="1"/>
                    <a:pt x="111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0" name="Google Shape;11600;p22"/>
            <p:cNvSpPr/>
            <p:nvPr/>
          </p:nvSpPr>
          <p:spPr>
            <a:xfrm>
              <a:off x="1468700" y="2295600"/>
              <a:ext cx="55475" cy="54675"/>
            </a:xfrm>
            <a:custGeom>
              <a:avLst/>
              <a:gdLst/>
              <a:ahLst/>
              <a:cxnLst/>
              <a:rect l="l" t="t" r="r" b="b"/>
              <a:pathLst>
                <a:path w="2219" h="2187" extrusionOk="0">
                  <a:moveTo>
                    <a:pt x="1109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109" y="2186"/>
                  </a:cubicBezTo>
                  <a:cubicBezTo>
                    <a:pt x="1729" y="2186"/>
                    <a:pt x="2219" y="1697"/>
                    <a:pt x="2219" y="1077"/>
                  </a:cubicBezTo>
                  <a:cubicBezTo>
                    <a:pt x="2219" y="490"/>
                    <a:pt x="1729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1" name="Google Shape;11601;p22"/>
            <p:cNvSpPr/>
            <p:nvPr/>
          </p:nvSpPr>
          <p:spPr>
            <a:xfrm>
              <a:off x="1515175" y="2125175"/>
              <a:ext cx="54675" cy="54650"/>
            </a:xfrm>
            <a:custGeom>
              <a:avLst/>
              <a:gdLst/>
              <a:ahLst/>
              <a:cxnLst/>
              <a:rect l="l" t="t" r="r" b="b"/>
              <a:pathLst>
                <a:path w="2187" h="2186" extrusionOk="0">
                  <a:moveTo>
                    <a:pt x="1077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109"/>
                  </a:cubicBezTo>
                  <a:cubicBezTo>
                    <a:pt x="2186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2" name="Google Shape;11602;p22"/>
            <p:cNvSpPr/>
            <p:nvPr/>
          </p:nvSpPr>
          <p:spPr>
            <a:xfrm>
              <a:off x="1573075" y="1958000"/>
              <a:ext cx="54675" cy="54650"/>
            </a:xfrm>
            <a:custGeom>
              <a:avLst/>
              <a:gdLst/>
              <a:ahLst/>
              <a:cxnLst/>
              <a:rect l="l" t="t" r="r" b="b"/>
              <a:pathLst>
                <a:path w="2187" h="2186" extrusionOk="0">
                  <a:moveTo>
                    <a:pt x="1077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109"/>
                  </a:cubicBezTo>
                  <a:cubicBezTo>
                    <a:pt x="2186" y="522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3" name="Google Shape;11603;p22"/>
            <p:cNvSpPr/>
            <p:nvPr/>
          </p:nvSpPr>
          <p:spPr>
            <a:xfrm>
              <a:off x="1644850" y="1796525"/>
              <a:ext cx="53850" cy="53025"/>
            </a:xfrm>
            <a:custGeom>
              <a:avLst/>
              <a:gdLst/>
              <a:ahLst/>
              <a:cxnLst/>
              <a:rect l="l" t="t" r="r" b="b"/>
              <a:pathLst>
                <a:path w="2154" h="2121" extrusionOk="0">
                  <a:moveTo>
                    <a:pt x="1077" y="1"/>
                  </a:moveTo>
                  <a:cubicBezTo>
                    <a:pt x="522" y="1"/>
                    <a:pt x="0" y="457"/>
                    <a:pt x="0" y="1077"/>
                  </a:cubicBezTo>
                  <a:cubicBezTo>
                    <a:pt x="0" y="1632"/>
                    <a:pt x="457" y="2121"/>
                    <a:pt x="1077" y="2121"/>
                  </a:cubicBezTo>
                  <a:cubicBezTo>
                    <a:pt x="1631" y="2121"/>
                    <a:pt x="2153" y="1697"/>
                    <a:pt x="2153" y="1077"/>
                  </a:cubicBezTo>
                  <a:cubicBezTo>
                    <a:pt x="2153" y="490"/>
                    <a:pt x="1664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4" name="Google Shape;11604;p22"/>
            <p:cNvSpPr/>
            <p:nvPr/>
          </p:nvSpPr>
          <p:spPr>
            <a:xfrm>
              <a:off x="1728025" y="1640775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44" y="0"/>
                  </a:moveTo>
                  <a:cubicBezTo>
                    <a:pt x="490" y="0"/>
                    <a:pt x="0" y="489"/>
                    <a:pt x="0" y="1044"/>
                  </a:cubicBezTo>
                  <a:cubicBezTo>
                    <a:pt x="0" y="1631"/>
                    <a:pt x="490" y="2120"/>
                    <a:pt x="1044" y="2120"/>
                  </a:cubicBezTo>
                  <a:cubicBezTo>
                    <a:pt x="1631" y="2120"/>
                    <a:pt x="2121" y="1631"/>
                    <a:pt x="2121" y="1044"/>
                  </a:cubicBezTo>
                  <a:cubicBezTo>
                    <a:pt x="2121" y="489"/>
                    <a:pt x="1631" y="0"/>
                    <a:pt x="104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5" name="Google Shape;11605;p22"/>
            <p:cNvSpPr/>
            <p:nvPr/>
          </p:nvSpPr>
          <p:spPr>
            <a:xfrm>
              <a:off x="1821800" y="1491525"/>
              <a:ext cx="53050" cy="53050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45" y="1"/>
                  </a:moveTo>
                  <a:cubicBezTo>
                    <a:pt x="457" y="1"/>
                    <a:pt x="1" y="490"/>
                    <a:pt x="1" y="1077"/>
                  </a:cubicBezTo>
                  <a:cubicBezTo>
                    <a:pt x="1" y="1664"/>
                    <a:pt x="457" y="2121"/>
                    <a:pt x="1045" y="2121"/>
                  </a:cubicBezTo>
                  <a:cubicBezTo>
                    <a:pt x="1632" y="2121"/>
                    <a:pt x="2121" y="1664"/>
                    <a:pt x="2121" y="1077"/>
                  </a:cubicBezTo>
                  <a:cubicBezTo>
                    <a:pt x="2121" y="490"/>
                    <a:pt x="1632" y="1"/>
                    <a:pt x="104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6" name="Google Shape;11606;p22"/>
            <p:cNvSpPr/>
            <p:nvPr/>
          </p:nvSpPr>
          <p:spPr>
            <a:xfrm>
              <a:off x="1928625" y="1350450"/>
              <a:ext cx="51425" cy="50575"/>
            </a:xfrm>
            <a:custGeom>
              <a:avLst/>
              <a:gdLst/>
              <a:ahLst/>
              <a:cxnLst/>
              <a:rect l="l" t="t" r="r" b="b"/>
              <a:pathLst>
                <a:path w="2057" h="2023" extrusionOk="0">
                  <a:moveTo>
                    <a:pt x="1012" y="0"/>
                  </a:moveTo>
                  <a:cubicBezTo>
                    <a:pt x="458" y="0"/>
                    <a:pt x="1" y="425"/>
                    <a:pt x="1" y="1012"/>
                  </a:cubicBezTo>
                  <a:cubicBezTo>
                    <a:pt x="1" y="1599"/>
                    <a:pt x="458" y="2023"/>
                    <a:pt x="1012" y="2023"/>
                  </a:cubicBezTo>
                  <a:cubicBezTo>
                    <a:pt x="1599" y="2023"/>
                    <a:pt x="2056" y="1599"/>
                    <a:pt x="2056" y="1012"/>
                  </a:cubicBezTo>
                  <a:cubicBezTo>
                    <a:pt x="2056" y="457"/>
                    <a:pt x="1599" y="0"/>
                    <a:pt x="101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7" name="Google Shape;11607;p22"/>
            <p:cNvSpPr/>
            <p:nvPr/>
          </p:nvSpPr>
          <p:spPr>
            <a:xfrm>
              <a:off x="2043625" y="1216700"/>
              <a:ext cx="51400" cy="51400"/>
            </a:xfrm>
            <a:custGeom>
              <a:avLst/>
              <a:gdLst/>
              <a:ahLst/>
              <a:cxnLst/>
              <a:rect l="l" t="t" r="r" b="b"/>
              <a:pathLst>
                <a:path w="2056" h="2056" extrusionOk="0">
                  <a:moveTo>
                    <a:pt x="1044" y="1"/>
                  </a:moveTo>
                  <a:cubicBezTo>
                    <a:pt x="457" y="1"/>
                    <a:pt x="0" y="458"/>
                    <a:pt x="0" y="1012"/>
                  </a:cubicBezTo>
                  <a:cubicBezTo>
                    <a:pt x="0" y="1599"/>
                    <a:pt x="457" y="2056"/>
                    <a:pt x="1044" y="2056"/>
                  </a:cubicBezTo>
                  <a:cubicBezTo>
                    <a:pt x="1599" y="2056"/>
                    <a:pt x="2055" y="1599"/>
                    <a:pt x="2055" y="1012"/>
                  </a:cubicBezTo>
                  <a:cubicBezTo>
                    <a:pt x="2055" y="458"/>
                    <a:pt x="1566" y="1"/>
                    <a:pt x="104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8" name="Google Shape;11608;p22"/>
            <p:cNvSpPr/>
            <p:nvPr/>
          </p:nvSpPr>
          <p:spPr>
            <a:xfrm>
              <a:off x="2168400" y="1091125"/>
              <a:ext cx="50575" cy="51400"/>
            </a:xfrm>
            <a:custGeom>
              <a:avLst/>
              <a:gdLst/>
              <a:ahLst/>
              <a:cxnLst/>
              <a:rect l="l" t="t" r="r" b="b"/>
              <a:pathLst>
                <a:path w="2023" h="2056" extrusionOk="0">
                  <a:moveTo>
                    <a:pt x="1011" y="0"/>
                  </a:moveTo>
                  <a:cubicBezTo>
                    <a:pt x="457" y="0"/>
                    <a:pt x="0" y="457"/>
                    <a:pt x="0" y="1044"/>
                  </a:cubicBezTo>
                  <a:cubicBezTo>
                    <a:pt x="0" y="1599"/>
                    <a:pt x="457" y="2055"/>
                    <a:pt x="1011" y="2055"/>
                  </a:cubicBezTo>
                  <a:cubicBezTo>
                    <a:pt x="1599" y="2055"/>
                    <a:pt x="2023" y="1599"/>
                    <a:pt x="2023" y="1044"/>
                  </a:cubicBezTo>
                  <a:cubicBezTo>
                    <a:pt x="2023" y="490"/>
                    <a:pt x="1599" y="66"/>
                    <a:pt x="101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9" name="Google Shape;11609;p22"/>
            <p:cNvSpPr/>
            <p:nvPr/>
          </p:nvSpPr>
          <p:spPr>
            <a:xfrm>
              <a:off x="2303775" y="97695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1"/>
                  </a:moveTo>
                  <a:cubicBezTo>
                    <a:pt x="457" y="1"/>
                    <a:pt x="0" y="425"/>
                    <a:pt x="0" y="979"/>
                  </a:cubicBezTo>
                  <a:cubicBezTo>
                    <a:pt x="0" y="1534"/>
                    <a:pt x="392" y="1958"/>
                    <a:pt x="979" y="1958"/>
                  </a:cubicBezTo>
                  <a:cubicBezTo>
                    <a:pt x="1501" y="1958"/>
                    <a:pt x="1957" y="1566"/>
                    <a:pt x="1957" y="979"/>
                  </a:cubicBezTo>
                  <a:cubicBezTo>
                    <a:pt x="1957" y="457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0" name="Google Shape;11610;p22"/>
            <p:cNvSpPr/>
            <p:nvPr/>
          </p:nvSpPr>
          <p:spPr>
            <a:xfrm>
              <a:off x="2445650" y="872575"/>
              <a:ext cx="48975" cy="48950"/>
            </a:xfrm>
            <a:custGeom>
              <a:avLst/>
              <a:gdLst/>
              <a:ahLst/>
              <a:cxnLst/>
              <a:rect l="l" t="t" r="r" b="b"/>
              <a:pathLst>
                <a:path w="1959" h="1958" extrusionOk="0">
                  <a:moveTo>
                    <a:pt x="980" y="0"/>
                  </a:moveTo>
                  <a:cubicBezTo>
                    <a:pt x="425" y="0"/>
                    <a:pt x="1" y="424"/>
                    <a:pt x="1" y="946"/>
                  </a:cubicBezTo>
                  <a:cubicBezTo>
                    <a:pt x="1" y="1501"/>
                    <a:pt x="458" y="1957"/>
                    <a:pt x="980" y="1957"/>
                  </a:cubicBezTo>
                  <a:cubicBezTo>
                    <a:pt x="1501" y="1957"/>
                    <a:pt x="1958" y="1501"/>
                    <a:pt x="1958" y="946"/>
                  </a:cubicBezTo>
                  <a:cubicBezTo>
                    <a:pt x="1958" y="424"/>
                    <a:pt x="1501" y="0"/>
                    <a:pt x="98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1" name="Google Shape;11611;p22"/>
            <p:cNvSpPr/>
            <p:nvPr/>
          </p:nvSpPr>
          <p:spPr>
            <a:xfrm>
              <a:off x="2594075" y="778775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57" y="1"/>
                    <a:pt x="1" y="425"/>
                    <a:pt x="1" y="980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34" y="1958"/>
                    <a:pt x="1958" y="1501"/>
                    <a:pt x="1958" y="980"/>
                  </a:cubicBezTo>
                  <a:cubicBezTo>
                    <a:pt x="1958" y="392"/>
                    <a:pt x="1534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2" name="Google Shape;11612;p22"/>
            <p:cNvSpPr/>
            <p:nvPr/>
          </p:nvSpPr>
          <p:spPr>
            <a:xfrm>
              <a:off x="2750650" y="69480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0"/>
                  </a:moveTo>
                  <a:cubicBezTo>
                    <a:pt x="425" y="0"/>
                    <a:pt x="1" y="457"/>
                    <a:pt x="1" y="979"/>
                  </a:cubicBezTo>
                  <a:cubicBezTo>
                    <a:pt x="1" y="1501"/>
                    <a:pt x="425" y="1957"/>
                    <a:pt x="979" y="1957"/>
                  </a:cubicBezTo>
                  <a:cubicBezTo>
                    <a:pt x="1501" y="1957"/>
                    <a:pt x="1958" y="1501"/>
                    <a:pt x="1958" y="979"/>
                  </a:cubicBezTo>
                  <a:cubicBezTo>
                    <a:pt x="1958" y="457"/>
                    <a:pt x="1501" y="33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3" name="Google Shape;11613;p22"/>
            <p:cNvSpPr/>
            <p:nvPr/>
          </p:nvSpPr>
          <p:spPr>
            <a:xfrm>
              <a:off x="2912950" y="625475"/>
              <a:ext cx="47325" cy="46500"/>
            </a:xfrm>
            <a:custGeom>
              <a:avLst/>
              <a:gdLst/>
              <a:ahLst/>
              <a:cxnLst/>
              <a:rect l="l" t="t" r="r" b="b"/>
              <a:pathLst>
                <a:path w="1893" h="1860" extrusionOk="0">
                  <a:moveTo>
                    <a:pt x="946" y="0"/>
                  </a:moveTo>
                  <a:cubicBezTo>
                    <a:pt x="424" y="0"/>
                    <a:pt x="0" y="424"/>
                    <a:pt x="0" y="946"/>
                  </a:cubicBezTo>
                  <a:cubicBezTo>
                    <a:pt x="0" y="1468"/>
                    <a:pt x="424" y="1860"/>
                    <a:pt x="946" y="1860"/>
                  </a:cubicBezTo>
                  <a:cubicBezTo>
                    <a:pt x="1501" y="1860"/>
                    <a:pt x="1892" y="1468"/>
                    <a:pt x="1892" y="946"/>
                  </a:cubicBezTo>
                  <a:cubicBezTo>
                    <a:pt x="1892" y="424"/>
                    <a:pt x="1501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4" name="Google Shape;11614;p22"/>
            <p:cNvSpPr/>
            <p:nvPr/>
          </p:nvSpPr>
          <p:spPr>
            <a:xfrm>
              <a:off x="3080125" y="566750"/>
              <a:ext cx="47325" cy="46525"/>
            </a:xfrm>
            <a:custGeom>
              <a:avLst/>
              <a:gdLst/>
              <a:ahLst/>
              <a:cxnLst/>
              <a:rect l="l" t="t" r="r" b="b"/>
              <a:pathLst>
                <a:path w="1893" h="1861" extrusionOk="0">
                  <a:moveTo>
                    <a:pt x="946" y="1"/>
                  </a:moveTo>
                  <a:cubicBezTo>
                    <a:pt x="424" y="1"/>
                    <a:pt x="0" y="392"/>
                    <a:pt x="0" y="914"/>
                  </a:cubicBezTo>
                  <a:cubicBezTo>
                    <a:pt x="0" y="1436"/>
                    <a:pt x="424" y="1860"/>
                    <a:pt x="946" y="1860"/>
                  </a:cubicBezTo>
                  <a:cubicBezTo>
                    <a:pt x="1501" y="1860"/>
                    <a:pt x="1892" y="1436"/>
                    <a:pt x="1892" y="914"/>
                  </a:cubicBezTo>
                  <a:cubicBezTo>
                    <a:pt x="1892" y="425"/>
                    <a:pt x="1501" y="1"/>
                    <a:pt x="94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5" name="Google Shape;11615;p22"/>
            <p:cNvSpPr/>
            <p:nvPr/>
          </p:nvSpPr>
          <p:spPr>
            <a:xfrm>
              <a:off x="3250550" y="520275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7" y="0"/>
                  </a:moveTo>
                  <a:cubicBezTo>
                    <a:pt x="425" y="0"/>
                    <a:pt x="1" y="425"/>
                    <a:pt x="1" y="946"/>
                  </a:cubicBezTo>
                  <a:cubicBezTo>
                    <a:pt x="1" y="1468"/>
                    <a:pt x="425" y="1892"/>
                    <a:pt x="947" y="1892"/>
                  </a:cubicBezTo>
                  <a:cubicBezTo>
                    <a:pt x="1469" y="1892"/>
                    <a:pt x="1893" y="1468"/>
                    <a:pt x="1893" y="946"/>
                  </a:cubicBezTo>
                  <a:cubicBezTo>
                    <a:pt x="1893" y="425"/>
                    <a:pt x="1469" y="0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6" name="Google Shape;11616;p22"/>
            <p:cNvSpPr/>
            <p:nvPr/>
          </p:nvSpPr>
          <p:spPr>
            <a:xfrm>
              <a:off x="3425900" y="489275"/>
              <a:ext cx="44875" cy="44900"/>
            </a:xfrm>
            <a:custGeom>
              <a:avLst/>
              <a:gdLst/>
              <a:ahLst/>
              <a:cxnLst/>
              <a:rect l="l" t="t" r="r" b="b"/>
              <a:pathLst>
                <a:path w="1795" h="1796" extrusionOk="0">
                  <a:moveTo>
                    <a:pt x="913" y="1"/>
                  </a:moveTo>
                  <a:cubicBezTo>
                    <a:pt x="424" y="1"/>
                    <a:pt x="0" y="392"/>
                    <a:pt x="0" y="882"/>
                  </a:cubicBezTo>
                  <a:cubicBezTo>
                    <a:pt x="0" y="1371"/>
                    <a:pt x="424" y="1795"/>
                    <a:pt x="913" y="1795"/>
                  </a:cubicBezTo>
                  <a:cubicBezTo>
                    <a:pt x="1403" y="1795"/>
                    <a:pt x="1794" y="1371"/>
                    <a:pt x="1794" y="882"/>
                  </a:cubicBezTo>
                  <a:cubicBezTo>
                    <a:pt x="1794" y="392"/>
                    <a:pt x="1403" y="1"/>
                    <a:pt x="91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7" name="Google Shape;11617;p22"/>
            <p:cNvSpPr/>
            <p:nvPr/>
          </p:nvSpPr>
          <p:spPr>
            <a:xfrm>
              <a:off x="3601225" y="46972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0"/>
                  </a:moveTo>
                  <a:cubicBezTo>
                    <a:pt x="424" y="0"/>
                    <a:pt x="0" y="391"/>
                    <a:pt x="0" y="881"/>
                  </a:cubicBezTo>
                  <a:cubicBezTo>
                    <a:pt x="0" y="1370"/>
                    <a:pt x="424" y="1794"/>
                    <a:pt x="914" y="1794"/>
                  </a:cubicBezTo>
                  <a:cubicBezTo>
                    <a:pt x="1403" y="1794"/>
                    <a:pt x="1794" y="1370"/>
                    <a:pt x="1794" y="881"/>
                  </a:cubicBezTo>
                  <a:cubicBezTo>
                    <a:pt x="1794" y="391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8" name="Google Shape;11618;p22"/>
            <p:cNvSpPr/>
            <p:nvPr/>
          </p:nvSpPr>
          <p:spPr>
            <a:xfrm>
              <a:off x="3776550" y="46237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0"/>
                  </a:moveTo>
                  <a:cubicBezTo>
                    <a:pt x="425" y="0"/>
                    <a:pt x="1" y="425"/>
                    <a:pt x="1" y="914"/>
                  </a:cubicBezTo>
                  <a:cubicBezTo>
                    <a:pt x="1" y="1403"/>
                    <a:pt x="425" y="1795"/>
                    <a:pt x="914" y="1795"/>
                  </a:cubicBezTo>
                  <a:cubicBezTo>
                    <a:pt x="1403" y="1795"/>
                    <a:pt x="1795" y="1403"/>
                    <a:pt x="1795" y="914"/>
                  </a:cubicBezTo>
                  <a:cubicBezTo>
                    <a:pt x="1795" y="425"/>
                    <a:pt x="1436" y="33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9" name="Google Shape;11619;p22"/>
            <p:cNvSpPr/>
            <p:nvPr/>
          </p:nvSpPr>
          <p:spPr>
            <a:xfrm>
              <a:off x="3954325" y="469675"/>
              <a:ext cx="44875" cy="44925"/>
            </a:xfrm>
            <a:custGeom>
              <a:avLst/>
              <a:gdLst/>
              <a:ahLst/>
              <a:cxnLst/>
              <a:rect l="l" t="t" r="r" b="b"/>
              <a:pathLst>
                <a:path w="1795" h="1797" extrusionOk="0">
                  <a:moveTo>
                    <a:pt x="938" y="0"/>
                  </a:moveTo>
                  <a:cubicBezTo>
                    <a:pt x="920" y="0"/>
                    <a:pt x="901" y="1"/>
                    <a:pt x="881" y="2"/>
                  </a:cubicBezTo>
                  <a:cubicBezTo>
                    <a:pt x="392" y="2"/>
                    <a:pt x="1" y="393"/>
                    <a:pt x="1" y="883"/>
                  </a:cubicBezTo>
                  <a:cubicBezTo>
                    <a:pt x="1" y="1372"/>
                    <a:pt x="392" y="1796"/>
                    <a:pt x="881" y="1796"/>
                  </a:cubicBezTo>
                  <a:cubicBezTo>
                    <a:pt x="1371" y="1796"/>
                    <a:pt x="1795" y="1372"/>
                    <a:pt x="1795" y="883"/>
                  </a:cubicBezTo>
                  <a:cubicBezTo>
                    <a:pt x="1795" y="381"/>
                    <a:pt x="1403" y="0"/>
                    <a:pt x="93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0" name="Google Shape;11620;p22"/>
            <p:cNvSpPr/>
            <p:nvPr/>
          </p:nvSpPr>
          <p:spPr>
            <a:xfrm>
              <a:off x="4129650" y="487650"/>
              <a:ext cx="46525" cy="47325"/>
            </a:xfrm>
            <a:custGeom>
              <a:avLst/>
              <a:gdLst/>
              <a:ahLst/>
              <a:cxnLst/>
              <a:rect l="l" t="t" r="r" b="b"/>
              <a:pathLst>
                <a:path w="1861" h="1893" extrusionOk="0">
                  <a:moveTo>
                    <a:pt x="914" y="1"/>
                  </a:moveTo>
                  <a:cubicBezTo>
                    <a:pt x="392" y="1"/>
                    <a:pt x="1" y="425"/>
                    <a:pt x="1" y="947"/>
                  </a:cubicBezTo>
                  <a:cubicBezTo>
                    <a:pt x="1" y="1469"/>
                    <a:pt x="392" y="1893"/>
                    <a:pt x="914" y="1893"/>
                  </a:cubicBezTo>
                  <a:cubicBezTo>
                    <a:pt x="1469" y="1893"/>
                    <a:pt x="1860" y="1469"/>
                    <a:pt x="1860" y="947"/>
                  </a:cubicBezTo>
                  <a:cubicBezTo>
                    <a:pt x="1860" y="425"/>
                    <a:pt x="1436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1" name="Google Shape;11621;p22"/>
            <p:cNvSpPr/>
            <p:nvPr/>
          </p:nvSpPr>
          <p:spPr>
            <a:xfrm>
              <a:off x="4301725" y="519450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57" y="1"/>
                    <a:pt x="1" y="458"/>
                    <a:pt x="1" y="979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01" y="1958"/>
                    <a:pt x="1958" y="1501"/>
                    <a:pt x="1958" y="979"/>
                  </a:cubicBezTo>
                  <a:cubicBezTo>
                    <a:pt x="1958" y="458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2" name="Google Shape;11622;p22"/>
            <p:cNvSpPr/>
            <p:nvPr/>
          </p:nvSpPr>
          <p:spPr>
            <a:xfrm>
              <a:off x="4471350" y="564300"/>
              <a:ext cx="50600" cy="51400"/>
            </a:xfrm>
            <a:custGeom>
              <a:avLst/>
              <a:gdLst/>
              <a:ahLst/>
              <a:cxnLst/>
              <a:rect l="l" t="t" r="r" b="b"/>
              <a:pathLst>
                <a:path w="2024" h="2056" extrusionOk="0">
                  <a:moveTo>
                    <a:pt x="1012" y="1"/>
                  </a:moveTo>
                  <a:cubicBezTo>
                    <a:pt x="425" y="1"/>
                    <a:pt x="1" y="458"/>
                    <a:pt x="1" y="1012"/>
                  </a:cubicBezTo>
                  <a:cubicBezTo>
                    <a:pt x="1" y="1599"/>
                    <a:pt x="425" y="2056"/>
                    <a:pt x="1012" y="2056"/>
                  </a:cubicBezTo>
                  <a:cubicBezTo>
                    <a:pt x="1566" y="2056"/>
                    <a:pt x="2023" y="1599"/>
                    <a:pt x="2023" y="1012"/>
                  </a:cubicBezTo>
                  <a:cubicBezTo>
                    <a:pt x="2023" y="458"/>
                    <a:pt x="1566" y="1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3" name="Google Shape;11623;p22"/>
            <p:cNvSpPr/>
            <p:nvPr/>
          </p:nvSpPr>
          <p:spPr>
            <a:xfrm>
              <a:off x="4636900" y="621400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77" y="0"/>
                  </a:moveTo>
                  <a:cubicBezTo>
                    <a:pt x="490" y="0"/>
                    <a:pt x="1" y="490"/>
                    <a:pt x="1" y="1077"/>
                  </a:cubicBezTo>
                  <a:cubicBezTo>
                    <a:pt x="1" y="1631"/>
                    <a:pt x="490" y="2121"/>
                    <a:pt x="1077" y="2121"/>
                  </a:cubicBezTo>
                  <a:cubicBezTo>
                    <a:pt x="1632" y="2121"/>
                    <a:pt x="2121" y="1631"/>
                    <a:pt x="2121" y="1077"/>
                  </a:cubicBezTo>
                  <a:cubicBezTo>
                    <a:pt x="2121" y="490"/>
                    <a:pt x="1632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4" name="Google Shape;11624;p22"/>
            <p:cNvSpPr/>
            <p:nvPr/>
          </p:nvSpPr>
          <p:spPr>
            <a:xfrm>
              <a:off x="4798375" y="691525"/>
              <a:ext cx="54650" cy="55475"/>
            </a:xfrm>
            <a:custGeom>
              <a:avLst/>
              <a:gdLst/>
              <a:ahLst/>
              <a:cxnLst/>
              <a:rect l="l" t="t" r="r" b="b"/>
              <a:pathLst>
                <a:path w="2186" h="2219" extrusionOk="0">
                  <a:moveTo>
                    <a:pt x="1109" y="1"/>
                  </a:moveTo>
                  <a:cubicBezTo>
                    <a:pt x="490" y="1"/>
                    <a:pt x="0" y="490"/>
                    <a:pt x="0" y="1110"/>
                  </a:cubicBezTo>
                  <a:cubicBezTo>
                    <a:pt x="0" y="1729"/>
                    <a:pt x="490" y="2219"/>
                    <a:pt x="1109" y="2219"/>
                  </a:cubicBezTo>
                  <a:cubicBezTo>
                    <a:pt x="1697" y="2219"/>
                    <a:pt x="2186" y="1729"/>
                    <a:pt x="2186" y="1110"/>
                  </a:cubicBezTo>
                  <a:cubicBezTo>
                    <a:pt x="2186" y="490"/>
                    <a:pt x="1664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5" name="Google Shape;11625;p22"/>
            <p:cNvSpPr/>
            <p:nvPr/>
          </p:nvSpPr>
          <p:spPr>
            <a:xfrm>
              <a:off x="4953325" y="773075"/>
              <a:ext cx="57100" cy="57125"/>
            </a:xfrm>
            <a:custGeom>
              <a:avLst/>
              <a:gdLst/>
              <a:ahLst/>
              <a:cxnLst/>
              <a:rect l="l" t="t" r="r" b="b"/>
              <a:pathLst>
                <a:path w="2284" h="2285" extrusionOk="0">
                  <a:moveTo>
                    <a:pt x="1142" y="1"/>
                  </a:moveTo>
                  <a:cubicBezTo>
                    <a:pt x="522" y="1"/>
                    <a:pt x="0" y="555"/>
                    <a:pt x="0" y="1142"/>
                  </a:cubicBezTo>
                  <a:cubicBezTo>
                    <a:pt x="0" y="1762"/>
                    <a:pt x="522" y="2284"/>
                    <a:pt x="1142" y="2284"/>
                  </a:cubicBezTo>
                  <a:cubicBezTo>
                    <a:pt x="1762" y="2284"/>
                    <a:pt x="2283" y="1762"/>
                    <a:pt x="2283" y="1142"/>
                  </a:cubicBezTo>
                  <a:cubicBezTo>
                    <a:pt x="2283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6" name="Google Shape;11626;p22"/>
            <p:cNvSpPr/>
            <p:nvPr/>
          </p:nvSpPr>
          <p:spPr>
            <a:xfrm>
              <a:off x="5100925" y="866050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1175" y="0"/>
                  </a:moveTo>
                  <a:cubicBezTo>
                    <a:pt x="522" y="0"/>
                    <a:pt x="0" y="522"/>
                    <a:pt x="0" y="1175"/>
                  </a:cubicBezTo>
                  <a:cubicBezTo>
                    <a:pt x="0" y="1827"/>
                    <a:pt x="522" y="2382"/>
                    <a:pt x="1175" y="2382"/>
                  </a:cubicBezTo>
                  <a:cubicBezTo>
                    <a:pt x="1827" y="2382"/>
                    <a:pt x="2382" y="1827"/>
                    <a:pt x="2382" y="1175"/>
                  </a:cubicBezTo>
                  <a:cubicBezTo>
                    <a:pt x="2382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7" name="Google Shape;11627;p22"/>
            <p:cNvSpPr/>
            <p:nvPr/>
          </p:nvSpPr>
          <p:spPr>
            <a:xfrm>
              <a:off x="5242825" y="970425"/>
              <a:ext cx="61175" cy="61200"/>
            </a:xfrm>
            <a:custGeom>
              <a:avLst/>
              <a:gdLst/>
              <a:ahLst/>
              <a:cxnLst/>
              <a:rect l="l" t="t" r="r" b="b"/>
              <a:pathLst>
                <a:path w="2447" h="2448" extrusionOk="0">
                  <a:moveTo>
                    <a:pt x="1207" y="1"/>
                  </a:moveTo>
                  <a:cubicBezTo>
                    <a:pt x="522" y="1"/>
                    <a:pt x="0" y="523"/>
                    <a:pt x="0" y="1208"/>
                  </a:cubicBezTo>
                  <a:cubicBezTo>
                    <a:pt x="0" y="1893"/>
                    <a:pt x="522" y="2447"/>
                    <a:pt x="1207" y="2447"/>
                  </a:cubicBezTo>
                  <a:cubicBezTo>
                    <a:pt x="1925" y="2447"/>
                    <a:pt x="2447" y="1893"/>
                    <a:pt x="2447" y="1208"/>
                  </a:cubicBezTo>
                  <a:cubicBezTo>
                    <a:pt x="2447" y="555"/>
                    <a:pt x="1859" y="1"/>
                    <a:pt x="120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8" name="Google Shape;11628;p22"/>
            <p:cNvSpPr/>
            <p:nvPr/>
          </p:nvSpPr>
          <p:spPr>
            <a:xfrm>
              <a:off x="5374925" y="1084600"/>
              <a:ext cx="63625" cy="62825"/>
            </a:xfrm>
            <a:custGeom>
              <a:avLst/>
              <a:gdLst/>
              <a:ahLst/>
              <a:cxnLst/>
              <a:rect l="l" t="t" r="r" b="b"/>
              <a:pathLst>
                <a:path w="2545" h="2513" extrusionOk="0">
                  <a:moveTo>
                    <a:pt x="1273" y="0"/>
                  </a:moveTo>
                  <a:cubicBezTo>
                    <a:pt x="588" y="0"/>
                    <a:pt x="1" y="555"/>
                    <a:pt x="1" y="1240"/>
                  </a:cubicBezTo>
                  <a:cubicBezTo>
                    <a:pt x="1" y="1925"/>
                    <a:pt x="588" y="2512"/>
                    <a:pt x="1273" y="2512"/>
                  </a:cubicBezTo>
                  <a:cubicBezTo>
                    <a:pt x="1958" y="2512"/>
                    <a:pt x="2545" y="1958"/>
                    <a:pt x="2545" y="1240"/>
                  </a:cubicBezTo>
                  <a:cubicBezTo>
                    <a:pt x="2545" y="555"/>
                    <a:pt x="1958" y="33"/>
                    <a:pt x="127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9" name="Google Shape;11629;p22"/>
            <p:cNvSpPr/>
            <p:nvPr/>
          </p:nvSpPr>
          <p:spPr>
            <a:xfrm>
              <a:off x="5500500" y="1209325"/>
              <a:ext cx="63650" cy="63675"/>
            </a:xfrm>
            <a:custGeom>
              <a:avLst/>
              <a:gdLst/>
              <a:ahLst/>
              <a:cxnLst/>
              <a:rect l="l" t="t" r="r" b="b"/>
              <a:pathLst>
                <a:path w="2546" h="2547" extrusionOk="0">
                  <a:moveTo>
                    <a:pt x="1328" y="1"/>
                  </a:moveTo>
                  <a:cubicBezTo>
                    <a:pt x="1310" y="1"/>
                    <a:pt x="1291" y="1"/>
                    <a:pt x="1273" y="2"/>
                  </a:cubicBezTo>
                  <a:cubicBezTo>
                    <a:pt x="556" y="2"/>
                    <a:pt x="1" y="589"/>
                    <a:pt x="1" y="1274"/>
                  </a:cubicBezTo>
                  <a:cubicBezTo>
                    <a:pt x="1" y="1959"/>
                    <a:pt x="588" y="2547"/>
                    <a:pt x="1273" y="2547"/>
                  </a:cubicBezTo>
                  <a:cubicBezTo>
                    <a:pt x="1958" y="2547"/>
                    <a:pt x="2545" y="1959"/>
                    <a:pt x="2545" y="1274"/>
                  </a:cubicBezTo>
                  <a:cubicBezTo>
                    <a:pt x="2545" y="576"/>
                    <a:pt x="1989" y="1"/>
                    <a:pt x="132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0" name="Google Shape;11630;p22"/>
            <p:cNvSpPr/>
            <p:nvPr/>
          </p:nvSpPr>
          <p:spPr>
            <a:xfrm>
              <a:off x="5614675" y="1342300"/>
              <a:ext cx="65275" cy="65250"/>
            </a:xfrm>
            <a:custGeom>
              <a:avLst/>
              <a:gdLst/>
              <a:ahLst/>
              <a:cxnLst/>
              <a:rect l="l" t="t" r="r" b="b"/>
              <a:pathLst>
                <a:path w="2611" h="2610" extrusionOk="0">
                  <a:moveTo>
                    <a:pt x="1306" y="0"/>
                  </a:moveTo>
                  <a:cubicBezTo>
                    <a:pt x="588" y="0"/>
                    <a:pt x="1" y="555"/>
                    <a:pt x="1" y="1305"/>
                  </a:cubicBezTo>
                  <a:cubicBezTo>
                    <a:pt x="1" y="2023"/>
                    <a:pt x="588" y="2610"/>
                    <a:pt x="1306" y="2610"/>
                  </a:cubicBezTo>
                  <a:cubicBezTo>
                    <a:pt x="2056" y="2610"/>
                    <a:pt x="2610" y="2023"/>
                    <a:pt x="2610" y="1305"/>
                  </a:cubicBezTo>
                  <a:cubicBezTo>
                    <a:pt x="2610" y="555"/>
                    <a:pt x="2056" y="0"/>
                    <a:pt x="130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1" name="Google Shape;11631;p22"/>
            <p:cNvSpPr/>
            <p:nvPr/>
          </p:nvSpPr>
          <p:spPr>
            <a:xfrm>
              <a:off x="5719075" y="1482550"/>
              <a:ext cx="66875" cy="67725"/>
            </a:xfrm>
            <a:custGeom>
              <a:avLst/>
              <a:gdLst/>
              <a:ahLst/>
              <a:cxnLst/>
              <a:rect l="l" t="t" r="r" b="b"/>
              <a:pathLst>
                <a:path w="2675" h="2709" extrusionOk="0">
                  <a:moveTo>
                    <a:pt x="1338" y="1"/>
                  </a:moveTo>
                  <a:cubicBezTo>
                    <a:pt x="587" y="1"/>
                    <a:pt x="0" y="621"/>
                    <a:pt x="0" y="1371"/>
                  </a:cubicBezTo>
                  <a:cubicBezTo>
                    <a:pt x="0" y="2089"/>
                    <a:pt x="587" y="2708"/>
                    <a:pt x="1338" y="2708"/>
                  </a:cubicBezTo>
                  <a:cubicBezTo>
                    <a:pt x="2055" y="2708"/>
                    <a:pt x="2675" y="2089"/>
                    <a:pt x="2675" y="1371"/>
                  </a:cubicBezTo>
                  <a:cubicBezTo>
                    <a:pt x="2675" y="621"/>
                    <a:pt x="2055" y="1"/>
                    <a:pt x="133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2" name="Google Shape;11632;p22"/>
            <p:cNvSpPr/>
            <p:nvPr/>
          </p:nvSpPr>
          <p:spPr>
            <a:xfrm>
              <a:off x="5811225" y="1631800"/>
              <a:ext cx="69325" cy="69350"/>
            </a:xfrm>
            <a:custGeom>
              <a:avLst/>
              <a:gdLst/>
              <a:ahLst/>
              <a:cxnLst/>
              <a:rect l="l" t="t" r="r" b="b"/>
              <a:pathLst>
                <a:path w="2773" h="2774" extrusionOk="0">
                  <a:moveTo>
                    <a:pt x="1403" y="0"/>
                  </a:moveTo>
                  <a:cubicBezTo>
                    <a:pt x="620" y="0"/>
                    <a:pt x="0" y="588"/>
                    <a:pt x="0" y="1370"/>
                  </a:cubicBezTo>
                  <a:cubicBezTo>
                    <a:pt x="0" y="2153"/>
                    <a:pt x="620" y="2773"/>
                    <a:pt x="1403" y="2773"/>
                  </a:cubicBezTo>
                  <a:cubicBezTo>
                    <a:pt x="2186" y="2773"/>
                    <a:pt x="2773" y="2153"/>
                    <a:pt x="2773" y="1370"/>
                  </a:cubicBezTo>
                  <a:cubicBezTo>
                    <a:pt x="2773" y="588"/>
                    <a:pt x="2186" y="0"/>
                    <a:pt x="140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3" name="Google Shape;11633;p22"/>
            <p:cNvSpPr/>
            <p:nvPr/>
          </p:nvSpPr>
          <p:spPr>
            <a:xfrm>
              <a:off x="5892775" y="1786750"/>
              <a:ext cx="71775" cy="70975"/>
            </a:xfrm>
            <a:custGeom>
              <a:avLst/>
              <a:gdLst/>
              <a:ahLst/>
              <a:cxnLst/>
              <a:rect l="l" t="t" r="r" b="b"/>
              <a:pathLst>
                <a:path w="2871" h="2839" extrusionOk="0">
                  <a:moveTo>
                    <a:pt x="1435" y="0"/>
                  </a:moveTo>
                  <a:cubicBezTo>
                    <a:pt x="620" y="0"/>
                    <a:pt x="0" y="620"/>
                    <a:pt x="0" y="1435"/>
                  </a:cubicBezTo>
                  <a:cubicBezTo>
                    <a:pt x="0" y="2251"/>
                    <a:pt x="653" y="2838"/>
                    <a:pt x="1435" y="2838"/>
                  </a:cubicBezTo>
                  <a:cubicBezTo>
                    <a:pt x="2251" y="2838"/>
                    <a:pt x="2871" y="2186"/>
                    <a:pt x="2871" y="1435"/>
                  </a:cubicBezTo>
                  <a:cubicBezTo>
                    <a:pt x="2871" y="653"/>
                    <a:pt x="2251" y="0"/>
                    <a:pt x="143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4" name="Google Shape;11634;p22"/>
            <p:cNvSpPr/>
            <p:nvPr/>
          </p:nvSpPr>
          <p:spPr>
            <a:xfrm>
              <a:off x="5964525" y="1949025"/>
              <a:ext cx="70975" cy="70975"/>
            </a:xfrm>
            <a:custGeom>
              <a:avLst/>
              <a:gdLst/>
              <a:ahLst/>
              <a:cxnLst/>
              <a:rect l="l" t="t" r="r" b="b"/>
              <a:pathLst>
                <a:path w="2839" h="2839" extrusionOk="0">
                  <a:moveTo>
                    <a:pt x="1436" y="0"/>
                  </a:moveTo>
                  <a:cubicBezTo>
                    <a:pt x="653" y="0"/>
                    <a:pt x="1" y="653"/>
                    <a:pt x="1" y="1403"/>
                  </a:cubicBezTo>
                  <a:cubicBezTo>
                    <a:pt x="1" y="2186"/>
                    <a:pt x="653" y="2838"/>
                    <a:pt x="1436" y="2838"/>
                  </a:cubicBezTo>
                  <a:cubicBezTo>
                    <a:pt x="2186" y="2838"/>
                    <a:pt x="2839" y="2186"/>
                    <a:pt x="2839" y="1403"/>
                  </a:cubicBezTo>
                  <a:cubicBezTo>
                    <a:pt x="2839" y="653"/>
                    <a:pt x="2186" y="0"/>
                    <a:pt x="143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5" name="Google Shape;11635;p22"/>
            <p:cNvSpPr/>
            <p:nvPr/>
          </p:nvSpPr>
          <p:spPr>
            <a:xfrm>
              <a:off x="6023250" y="2114575"/>
              <a:ext cx="71775" cy="71775"/>
            </a:xfrm>
            <a:custGeom>
              <a:avLst/>
              <a:gdLst/>
              <a:ahLst/>
              <a:cxnLst/>
              <a:rect l="l" t="t" r="r" b="b"/>
              <a:pathLst>
                <a:path w="2871" h="2871" extrusionOk="0">
                  <a:moveTo>
                    <a:pt x="1436" y="0"/>
                  </a:moveTo>
                  <a:cubicBezTo>
                    <a:pt x="653" y="0"/>
                    <a:pt x="0" y="653"/>
                    <a:pt x="0" y="1436"/>
                  </a:cubicBezTo>
                  <a:cubicBezTo>
                    <a:pt x="0" y="2218"/>
                    <a:pt x="653" y="2871"/>
                    <a:pt x="1436" y="2871"/>
                  </a:cubicBezTo>
                  <a:cubicBezTo>
                    <a:pt x="2218" y="2871"/>
                    <a:pt x="2871" y="2218"/>
                    <a:pt x="2871" y="1436"/>
                  </a:cubicBezTo>
                  <a:cubicBezTo>
                    <a:pt x="2871" y="653"/>
                    <a:pt x="2218" y="0"/>
                    <a:pt x="143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6" name="Google Shape;11636;p22"/>
            <p:cNvSpPr/>
            <p:nvPr/>
          </p:nvSpPr>
          <p:spPr>
            <a:xfrm>
              <a:off x="6069725" y="2285800"/>
              <a:ext cx="70975" cy="71825"/>
            </a:xfrm>
            <a:custGeom>
              <a:avLst/>
              <a:gdLst/>
              <a:ahLst/>
              <a:cxnLst/>
              <a:rect l="l" t="t" r="r" b="b"/>
              <a:pathLst>
                <a:path w="2839" h="2873" extrusionOk="0">
                  <a:moveTo>
                    <a:pt x="1460" y="0"/>
                  </a:moveTo>
                  <a:cubicBezTo>
                    <a:pt x="1441" y="0"/>
                    <a:pt x="1422" y="1"/>
                    <a:pt x="1403" y="1"/>
                  </a:cubicBezTo>
                  <a:cubicBezTo>
                    <a:pt x="653" y="1"/>
                    <a:pt x="1" y="621"/>
                    <a:pt x="1" y="1437"/>
                  </a:cubicBezTo>
                  <a:cubicBezTo>
                    <a:pt x="1" y="2220"/>
                    <a:pt x="588" y="2872"/>
                    <a:pt x="1403" y="2872"/>
                  </a:cubicBezTo>
                  <a:cubicBezTo>
                    <a:pt x="2186" y="2872"/>
                    <a:pt x="2839" y="2252"/>
                    <a:pt x="2839" y="1437"/>
                  </a:cubicBezTo>
                  <a:cubicBezTo>
                    <a:pt x="2839" y="641"/>
                    <a:pt x="2217" y="0"/>
                    <a:pt x="146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7" name="Google Shape;11637;p22"/>
            <p:cNvSpPr/>
            <p:nvPr/>
          </p:nvSpPr>
          <p:spPr>
            <a:xfrm>
              <a:off x="6100725" y="2458700"/>
              <a:ext cx="73400" cy="73425"/>
            </a:xfrm>
            <a:custGeom>
              <a:avLst/>
              <a:gdLst/>
              <a:ahLst/>
              <a:cxnLst/>
              <a:rect l="l" t="t" r="r" b="b"/>
              <a:pathLst>
                <a:path w="2936" h="2937" extrusionOk="0">
                  <a:moveTo>
                    <a:pt x="1468" y="1"/>
                  </a:moveTo>
                  <a:cubicBezTo>
                    <a:pt x="653" y="1"/>
                    <a:pt x="0" y="653"/>
                    <a:pt x="0" y="1469"/>
                  </a:cubicBezTo>
                  <a:cubicBezTo>
                    <a:pt x="0" y="2284"/>
                    <a:pt x="653" y="2937"/>
                    <a:pt x="1468" y="2937"/>
                  </a:cubicBezTo>
                  <a:cubicBezTo>
                    <a:pt x="2284" y="2937"/>
                    <a:pt x="2936" y="2284"/>
                    <a:pt x="2936" y="1469"/>
                  </a:cubicBezTo>
                  <a:cubicBezTo>
                    <a:pt x="2936" y="653"/>
                    <a:pt x="2284" y="1"/>
                    <a:pt x="146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8" name="Google Shape;11638;p22"/>
            <p:cNvSpPr/>
            <p:nvPr/>
          </p:nvSpPr>
          <p:spPr>
            <a:xfrm>
              <a:off x="6121100" y="2634050"/>
              <a:ext cx="73425" cy="73400"/>
            </a:xfrm>
            <a:custGeom>
              <a:avLst/>
              <a:gdLst/>
              <a:ahLst/>
              <a:cxnLst/>
              <a:rect l="l" t="t" r="r" b="b"/>
              <a:pathLst>
                <a:path w="2937" h="2936" extrusionOk="0">
                  <a:moveTo>
                    <a:pt x="1469" y="0"/>
                  </a:moveTo>
                  <a:cubicBezTo>
                    <a:pt x="653" y="0"/>
                    <a:pt x="1" y="653"/>
                    <a:pt x="1" y="1468"/>
                  </a:cubicBezTo>
                  <a:cubicBezTo>
                    <a:pt x="1" y="2284"/>
                    <a:pt x="653" y="2936"/>
                    <a:pt x="1469" y="2936"/>
                  </a:cubicBezTo>
                  <a:cubicBezTo>
                    <a:pt x="2284" y="2936"/>
                    <a:pt x="2936" y="2284"/>
                    <a:pt x="2936" y="1468"/>
                  </a:cubicBezTo>
                  <a:cubicBezTo>
                    <a:pt x="2936" y="653"/>
                    <a:pt x="2251" y="0"/>
                    <a:pt x="146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9" name="Google Shape;11639;p22"/>
            <p:cNvSpPr/>
            <p:nvPr/>
          </p:nvSpPr>
          <p:spPr>
            <a:xfrm>
              <a:off x="6042000" y="2843625"/>
              <a:ext cx="9800" cy="10625"/>
            </a:xfrm>
            <a:custGeom>
              <a:avLst/>
              <a:gdLst/>
              <a:ahLst/>
              <a:cxnLst/>
              <a:rect l="l" t="t" r="r" b="b"/>
              <a:pathLst>
                <a:path w="392" h="425" extrusionOk="0">
                  <a:moveTo>
                    <a:pt x="196" y="0"/>
                  </a:moveTo>
                  <a:cubicBezTo>
                    <a:pt x="66" y="0"/>
                    <a:pt x="1" y="98"/>
                    <a:pt x="1" y="196"/>
                  </a:cubicBezTo>
                  <a:cubicBezTo>
                    <a:pt x="1" y="327"/>
                    <a:pt x="66" y="425"/>
                    <a:pt x="196" y="425"/>
                  </a:cubicBezTo>
                  <a:cubicBezTo>
                    <a:pt x="327" y="425"/>
                    <a:pt x="392" y="327"/>
                    <a:pt x="392" y="196"/>
                  </a:cubicBezTo>
                  <a:cubicBezTo>
                    <a:pt x="392" y="98"/>
                    <a:pt x="294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0" name="Google Shape;11640;p22"/>
            <p:cNvSpPr/>
            <p:nvPr/>
          </p:nvSpPr>
          <p:spPr>
            <a:xfrm>
              <a:off x="6033850" y="3018950"/>
              <a:ext cx="12250" cy="12275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29" y="1"/>
                  </a:moveTo>
                  <a:cubicBezTo>
                    <a:pt x="66" y="1"/>
                    <a:pt x="0" y="131"/>
                    <a:pt x="0" y="229"/>
                  </a:cubicBezTo>
                  <a:cubicBezTo>
                    <a:pt x="0" y="425"/>
                    <a:pt x="131" y="490"/>
                    <a:pt x="229" y="490"/>
                  </a:cubicBezTo>
                  <a:cubicBezTo>
                    <a:pt x="392" y="490"/>
                    <a:pt x="490" y="360"/>
                    <a:pt x="490" y="229"/>
                  </a:cubicBezTo>
                  <a:cubicBezTo>
                    <a:pt x="490" y="99"/>
                    <a:pt x="359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1" name="Google Shape;11641;p22"/>
            <p:cNvSpPr/>
            <p:nvPr/>
          </p:nvSpPr>
          <p:spPr>
            <a:xfrm>
              <a:off x="6013450" y="3193475"/>
              <a:ext cx="12275" cy="12250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29" y="0"/>
                  </a:moveTo>
                  <a:cubicBezTo>
                    <a:pt x="131" y="0"/>
                    <a:pt x="1" y="131"/>
                    <a:pt x="1" y="229"/>
                  </a:cubicBezTo>
                  <a:cubicBezTo>
                    <a:pt x="1" y="359"/>
                    <a:pt x="131" y="490"/>
                    <a:pt x="229" y="490"/>
                  </a:cubicBezTo>
                  <a:cubicBezTo>
                    <a:pt x="360" y="490"/>
                    <a:pt x="490" y="359"/>
                    <a:pt x="490" y="229"/>
                  </a:cubicBezTo>
                  <a:cubicBezTo>
                    <a:pt x="490" y="131"/>
                    <a:pt x="360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2" name="Google Shape;11642;p22"/>
            <p:cNvSpPr/>
            <p:nvPr/>
          </p:nvSpPr>
          <p:spPr>
            <a:xfrm>
              <a:off x="5976750" y="3364725"/>
              <a:ext cx="16350" cy="16325"/>
            </a:xfrm>
            <a:custGeom>
              <a:avLst/>
              <a:gdLst/>
              <a:ahLst/>
              <a:cxnLst/>
              <a:rect l="l" t="t" r="r" b="b"/>
              <a:pathLst>
                <a:path w="654" h="653" extrusionOk="0">
                  <a:moveTo>
                    <a:pt x="327" y="1"/>
                  </a:moveTo>
                  <a:cubicBezTo>
                    <a:pt x="131" y="1"/>
                    <a:pt x="1" y="164"/>
                    <a:pt x="1" y="327"/>
                  </a:cubicBezTo>
                  <a:cubicBezTo>
                    <a:pt x="1" y="522"/>
                    <a:pt x="164" y="653"/>
                    <a:pt x="327" y="653"/>
                  </a:cubicBezTo>
                  <a:cubicBezTo>
                    <a:pt x="523" y="653"/>
                    <a:pt x="653" y="490"/>
                    <a:pt x="653" y="327"/>
                  </a:cubicBezTo>
                  <a:cubicBezTo>
                    <a:pt x="653" y="164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3" name="Google Shape;11643;p22"/>
            <p:cNvSpPr/>
            <p:nvPr/>
          </p:nvSpPr>
          <p:spPr>
            <a:xfrm>
              <a:off x="5927825" y="3532725"/>
              <a:ext cx="17975" cy="18775"/>
            </a:xfrm>
            <a:custGeom>
              <a:avLst/>
              <a:gdLst/>
              <a:ahLst/>
              <a:cxnLst/>
              <a:rect l="l" t="t" r="r" b="b"/>
              <a:pathLst>
                <a:path w="719" h="751" extrusionOk="0">
                  <a:moveTo>
                    <a:pt x="360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87"/>
                    <a:pt x="164" y="751"/>
                    <a:pt x="360" y="751"/>
                  </a:cubicBezTo>
                  <a:cubicBezTo>
                    <a:pt x="555" y="751"/>
                    <a:pt x="718" y="587"/>
                    <a:pt x="718" y="359"/>
                  </a:cubicBezTo>
                  <a:cubicBezTo>
                    <a:pt x="718" y="163"/>
                    <a:pt x="555" y="0"/>
                    <a:pt x="36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4" name="Google Shape;11644;p22"/>
            <p:cNvSpPr/>
            <p:nvPr/>
          </p:nvSpPr>
          <p:spPr>
            <a:xfrm>
              <a:off x="5864225" y="3696550"/>
              <a:ext cx="22850" cy="22950"/>
            </a:xfrm>
            <a:custGeom>
              <a:avLst/>
              <a:gdLst/>
              <a:ahLst/>
              <a:cxnLst/>
              <a:rect l="l" t="t" r="r" b="b"/>
              <a:pathLst>
                <a:path w="914" h="918" extrusionOk="0">
                  <a:moveTo>
                    <a:pt x="513" y="0"/>
                  </a:moveTo>
                  <a:cubicBezTo>
                    <a:pt x="495" y="0"/>
                    <a:pt x="476" y="1"/>
                    <a:pt x="457" y="4"/>
                  </a:cubicBezTo>
                  <a:cubicBezTo>
                    <a:pt x="196" y="4"/>
                    <a:pt x="0" y="200"/>
                    <a:pt x="0" y="461"/>
                  </a:cubicBezTo>
                  <a:cubicBezTo>
                    <a:pt x="0" y="721"/>
                    <a:pt x="196" y="917"/>
                    <a:pt x="457" y="917"/>
                  </a:cubicBezTo>
                  <a:cubicBezTo>
                    <a:pt x="718" y="917"/>
                    <a:pt x="914" y="721"/>
                    <a:pt x="914" y="461"/>
                  </a:cubicBezTo>
                  <a:cubicBezTo>
                    <a:pt x="914" y="188"/>
                    <a:pt x="746" y="0"/>
                    <a:pt x="51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5" name="Google Shape;11645;p22"/>
            <p:cNvSpPr/>
            <p:nvPr/>
          </p:nvSpPr>
          <p:spPr>
            <a:xfrm>
              <a:off x="5789200" y="3854775"/>
              <a:ext cx="26125" cy="27000"/>
            </a:xfrm>
            <a:custGeom>
              <a:avLst/>
              <a:gdLst/>
              <a:ahLst/>
              <a:cxnLst/>
              <a:rect l="l" t="t" r="r" b="b"/>
              <a:pathLst>
                <a:path w="1045" h="1080" extrusionOk="0">
                  <a:moveTo>
                    <a:pt x="578" y="0"/>
                  </a:moveTo>
                  <a:cubicBezTo>
                    <a:pt x="560" y="0"/>
                    <a:pt x="541" y="1"/>
                    <a:pt x="522" y="3"/>
                  </a:cubicBezTo>
                  <a:cubicBezTo>
                    <a:pt x="229" y="3"/>
                    <a:pt x="0" y="264"/>
                    <a:pt x="0" y="525"/>
                  </a:cubicBezTo>
                  <a:cubicBezTo>
                    <a:pt x="0" y="819"/>
                    <a:pt x="229" y="1080"/>
                    <a:pt x="522" y="1080"/>
                  </a:cubicBezTo>
                  <a:cubicBezTo>
                    <a:pt x="816" y="1080"/>
                    <a:pt x="1044" y="819"/>
                    <a:pt x="1044" y="525"/>
                  </a:cubicBezTo>
                  <a:cubicBezTo>
                    <a:pt x="1044" y="220"/>
                    <a:pt x="844" y="0"/>
                    <a:pt x="57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6" name="Google Shape;11646;p22"/>
            <p:cNvSpPr/>
            <p:nvPr/>
          </p:nvSpPr>
          <p:spPr>
            <a:xfrm>
              <a:off x="5697850" y="4004900"/>
              <a:ext cx="33475" cy="32625"/>
            </a:xfrm>
            <a:custGeom>
              <a:avLst/>
              <a:gdLst/>
              <a:ahLst/>
              <a:cxnLst/>
              <a:rect l="l" t="t" r="r" b="b"/>
              <a:pathLst>
                <a:path w="1339" h="1305" extrusionOk="0">
                  <a:moveTo>
                    <a:pt x="653" y="0"/>
                  </a:moveTo>
                  <a:cubicBezTo>
                    <a:pt x="295" y="0"/>
                    <a:pt x="1" y="294"/>
                    <a:pt x="1" y="653"/>
                  </a:cubicBezTo>
                  <a:cubicBezTo>
                    <a:pt x="1" y="1011"/>
                    <a:pt x="295" y="1305"/>
                    <a:pt x="653" y="1305"/>
                  </a:cubicBezTo>
                  <a:cubicBezTo>
                    <a:pt x="1045" y="1305"/>
                    <a:pt x="1338" y="1011"/>
                    <a:pt x="1338" y="653"/>
                  </a:cubicBezTo>
                  <a:cubicBezTo>
                    <a:pt x="1338" y="326"/>
                    <a:pt x="1045" y="33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7" name="Google Shape;11647;p22"/>
            <p:cNvSpPr/>
            <p:nvPr/>
          </p:nvSpPr>
          <p:spPr>
            <a:xfrm>
              <a:off x="5598375" y="41492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3"/>
                    <a:pt x="327" y="1469"/>
                    <a:pt x="751" y="1469"/>
                  </a:cubicBezTo>
                  <a:cubicBezTo>
                    <a:pt x="1142" y="1469"/>
                    <a:pt x="1468" y="1143"/>
                    <a:pt x="1468" y="751"/>
                  </a:cubicBezTo>
                  <a:cubicBezTo>
                    <a:pt x="1468" y="327"/>
                    <a:pt x="1142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8" name="Google Shape;11648;p22"/>
            <p:cNvSpPr/>
            <p:nvPr/>
          </p:nvSpPr>
          <p:spPr>
            <a:xfrm>
              <a:off x="5487475" y="4286250"/>
              <a:ext cx="40800" cy="40775"/>
            </a:xfrm>
            <a:custGeom>
              <a:avLst/>
              <a:gdLst/>
              <a:ahLst/>
              <a:cxnLst/>
              <a:rect l="l" t="t" r="r" b="b"/>
              <a:pathLst>
                <a:path w="1632" h="1631" extrusionOk="0">
                  <a:moveTo>
                    <a:pt x="816" y="0"/>
                  </a:moveTo>
                  <a:cubicBezTo>
                    <a:pt x="359" y="0"/>
                    <a:pt x="0" y="359"/>
                    <a:pt x="0" y="816"/>
                  </a:cubicBezTo>
                  <a:cubicBezTo>
                    <a:pt x="0" y="1272"/>
                    <a:pt x="359" y="1631"/>
                    <a:pt x="816" y="1631"/>
                  </a:cubicBezTo>
                  <a:cubicBezTo>
                    <a:pt x="1272" y="1631"/>
                    <a:pt x="1631" y="1272"/>
                    <a:pt x="1631" y="816"/>
                  </a:cubicBezTo>
                  <a:cubicBezTo>
                    <a:pt x="1631" y="359"/>
                    <a:pt x="1272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9" name="Google Shape;11649;p22"/>
            <p:cNvSpPr/>
            <p:nvPr/>
          </p:nvSpPr>
          <p:spPr>
            <a:xfrm>
              <a:off x="5365950" y="44134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1"/>
                  </a:moveTo>
                  <a:cubicBezTo>
                    <a:pt x="425" y="1"/>
                    <a:pt x="1" y="425"/>
                    <a:pt x="1" y="914"/>
                  </a:cubicBezTo>
                  <a:cubicBezTo>
                    <a:pt x="1" y="1403"/>
                    <a:pt x="425" y="1795"/>
                    <a:pt x="914" y="1795"/>
                  </a:cubicBezTo>
                  <a:cubicBezTo>
                    <a:pt x="1403" y="1795"/>
                    <a:pt x="1795" y="1403"/>
                    <a:pt x="1795" y="914"/>
                  </a:cubicBezTo>
                  <a:cubicBezTo>
                    <a:pt x="1795" y="425"/>
                    <a:pt x="1403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0" name="Google Shape;11650;p22"/>
            <p:cNvSpPr/>
            <p:nvPr/>
          </p:nvSpPr>
          <p:spPr>
            <a:xfrm>
              <a:off x="5234650" y="4530875"/>
              <a:ext cx="48975" cy="48975"/>
            </a:xfrm>
            <a:custGeom>
              <a:avLst/>
              <a:gdLst/>
              <a:ahLst/>
              <a:cxnLst/>
              <a:rect l="l" t="t" r="r" b="b"/>
              <a:pathLst>
                <a:path w="1959" h="1959" extrusionOk="0">
                  <a:moveTo>
                    <a:pt x="980" y="1"/>
                  </a:moveTo>
                  <a:cubicBezTo>
                    <a:pt x="458" y="1"/>
                    <a:pt x="1" y="458"/>
                    <a:pt x="1" y="980"/>
                  </a:cubicBezTo>
                  <a:cubicBezTo>
                    <a:pt x="1" y="1501"/>
                    <a:pt x="458" y="1958"/>
                    <a:pt x="980" y="1958"/>
                  </a:cubicBezTo>
                  <a:cubicBezTo>
                    <a:pt x="1501" y="1958"/>
                    <a:pt x="1958" y="1501"/>
                    <a:pt x="1958" y="980"/>
                  </a:cubicBezTo>
                  <a:cubicBezTo>
                    <a:pt x="1958" y="458"/>
                    <a:pt x="1501" y="1"/>
                    <a:pt x="98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1" name="Google Shape;11651;p22"/>
            <p:cNvSpPr/>
            <p:nvPr/>
          </p:nvSpPr>
          <p:spPr>
            <a:xfrm>
              <a:off x="5095200" y="4638525"/>
              <a:ext cx="50600" cy="51400"/>
            </a:xfrm>
            <a:custGeom>
              <a:avLst/>
              <a:gdLst/>
              <a:ahLst/>
              <a:cxnLst/>
              <a:rect l="l" t="t" r="r" b="b"/>
              <a:pathLst>
                <a:path w="2024" h="2056" extrusionOk="0">
                  <a:moveTo>
                    <a:pt x="1012" y="1"/>
                  </a:moveTo>
                  <a:cubicBezTo>
                    <a:pt x="425" y="1"/>
                    <a:pt x="1" y="457"/>
                    <a:pt x="1" y="1045"/>
                  </a:cubicBezTo>
                  <a:cubicBezTo>
                    <a:pt x="1" y="1599"/>
                    <a:pt x="425" y="2056"/>
                    <a:pt x="1012" y="2056"/>
                  </a:cubicBezTo>
                  <a:cubicBezTo>
                    <a:pt x="1567" y="2056"/>
                    <a:pt x="2023" y="1599"/>
                    <a:pt x="2023" y="1045"/>
                  </a:cubicBezTo>
                  <a:cubicBezTo>
                    <a:pt x="2023" y="490"/>
                    <a:pt x="1567" y="66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2" name="Google Shape;11652;p22"/>
            <p:cNvSpPr/>
            <p:nvPr/>
          </p:nvSpPr>
          <p:spPr>
            <a:xfrm>
              <a:off x="4946800" y="4736400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77" y="0"/>
                  </a:moveTo>
                  <a:cubicBezTo>
                    <a:pt x="489" y="0"/>
                    <a:pt x="0" y="489"/>
                    <a:pt x="0" y="1077"/>
                  </a:cubicBezTo>
                  <a:cubicBezTo>
                    <a:pt x="0" y="1631"/>
                    <a:pt x="489" y="2120"/>
                    <a:pt x="1077" y="2120"/>
                  </a:cubicBezTo>
                  <a:cubicBezTo>
                    <a:pt x="1631" y="2120"/>
                    <a:pt x="2120" y="1631"/>
                    <a:pt x="2120" y="1077"/>
                  </a:cubicBezTo>
                  <a:cubicBezTo>
                    <a:pt x="2120" y="457"/>
                    <a:pt x="1696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3" name="Google Shape;11653;p22"/>
            <p:cNvSpPr/>
            <p:nvPr/>
          </p:nvSpPr>
          <p:spPr>
            <a:xfrm>
              <a:off x="4794300" y="4822025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44" y="0"/>
                  </a:moveTo>
                  <a:cubicBezTo>
                    <a:pt x="489" y="0"/>
                    <a:pt x="0" y="490"/>
                    <a:pt x="0" y="1077"/>
                  </a:cubicBezTo>
                  <a:cubicBezTo>
                    <a:pt x="0" y="1631"/>
                    <a:pt x="489" y="2121"/>
                    <a:pt x="1044" y="2121"/>
                  </a:cubicBezTo>
                  <a:cubicBezTo>
                    <a:pt x="1631" y="2121"/>
                    <a:pt x="2120" y="1631"/>
                    <a:pt x="2120" y="1077"/>
                  </a:cubicBezTo>
                  <a:cubicBezTo>
                    <a:pt x="2120" y="490"/>
                    <a:pt x="1631" y="0"/>
                    <a:pt x="104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4" name="Google Shape;11654;p22"/>
            <p:cNvSpPr/>
            <p:nvPr/>
          </p:nvSpPr>
          <p:spPr>
            <a:xfrm>
              <a:off x="4633650" y="4897050"/>
              <a:ext cx="53825" cy="53025"/>
            </a:xfrm>
            <a:custGeom>
              <a:avLst/>
              <a:gdLst/>
              <a:ahLst/>
              <a:cxnLst/>
              <a:rect l="l" t="t" r="r" b="b"/>
              <a:pathLst>
                <a:path w="2153" h="2121" extrusionOk="0">
                  <a:moveTo>
                    <a:pt x="1077" y="0"/>
                  </a:moveTo>
                  <a:cubicBezTo>
                    <a:pt x="489" y="0"/>
                    <a:pt x="0" y="490"/>
                    <a:pt x="0" y="1044"/>
                  </a:cubicBezTo>
                  <a:cubicBezTo>
                    <a:pt x="0" y="1631"/>
                    <a:pt x="489" y="2121"/>
                    <a:pt x="1077" y="2121"/>
                  </a:cubicBezTo>
                  <a:cubicBezTo>
                    <a:pt x="1664" y="2121"/>
                    <a:pt x="2153" y="1631"/>
                    <a:pt x="2153" y="1044"/>
                  </a:cubicBezTo>
                  <a:cubicBezTo>
                    <a:pt x="2153" y="490"/>
                    <a:pt x="1664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5" name="Google Shape;11655;p22"/>
            <p:cNvSpPr/>
            <p:nvPr/>
          </p:nvSpPr>
          <p:spPr>
            <a:xfrm>
              <a:off x="4469725" y="495985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0"/>
                  </a:moveTo>
                  <a:cubicBezTo>
                    <a:pt x="457" y="0"/>
                    <a:pt x="0" y="457"/>
                    <a:pt x="0" y="979"/>
                  </a:cubicBezTo>
                  <a:cubicBezTo>
                    <a:pt x="0" y="1501"/>
                    <a:pt x="457" y="1957"/>
                    <a:pt x="979" y="1957"/>
                  </a:cubicBezTo>
                  <a:cubicBezTo>
                    <a:pt x="1501" y="1957"/>
                    <a:pt x="1958" y="1501"/>
                    <a:pt x="1958" y="979"/>
                  </a:cubicBezTo>
                  <a:cubicBezTo>
                    <a:pt x="1958" y="457"/>
                    <a:pt x="1566" y="33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6" name="Google Shape;11656;p22"/>
            <p:cNvSpPr/>
            <p:nvPr/>
          </p:nvSpPr>
          <p:spPr>
            <a:xfrm>
              <a:off x="4308250" y="501530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6" y="0"/>
                  </a:moveTo>
                  <a:cubicBezTo>
                    <a:pt x="327" y="0"/>
                    <a:pt x="1" y="261"/>
                    <a:pt x="1" y="685"/>
                  </a:cubicBezTo>
                  <a:cubicBezTo>
                    <a:pt x="1" y="1044"/>
                    <a:pt x="262" y="1370"/>
                    <a:pt x="686" y="1370"/>
                  </a:cubicBezTo>
                  <a:cubicBezTo>
                    <a:pt x="1045" y="1370"/>
                    <a:pt x="1371" y="1077"/>
                    <a:pt x="1371" y="685"/>
                  </a:cubicBezTo>
                  <a:cubicBezTo>
                    <a:pt x="1371" y="326"/>
                    <a:pt x="1077" y="0"/>
                    <a:pt x="68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7" name="Google Shape;11657;p22"/>
            <p:cNvSpPr/>
            <p:nvPr/>
          </p:nvSpPr>
          <p:spPr>
            <a:xfrm>
              <a:off x="4143525" y="5057600"/>
              <a:ext cx="18775" cy="18875"/>
            </a:xfrm>
            <a:custGeom>
              <a:avLst/>
              <a:gdLst/>
              <a:ahLst/>
              <a:cxnLst/>
              <a:rect l="l" t="t" r="r" b="b"/>
              <a:pathLst>
                <a:path w="751" h="755" extrusionOk="0">
                  <a:moveTo>
                    <a:pt x="435" y="1"/>
                  </a:moveTo>
                  <a:cubicBezTo>
                    <a:pt x="421" y="1"/>
                    <a:pt x="406" y="2"/>
                    <a:pt x="392" y="4"/>
                  </a:cubicBezTo>
                  <a:cubicBezTo>
                    <a:pt x="164" y="4"/>
                    <a:pt x="1" y="167"/>
                    <a:pt x="1" y="363"/>
                  </a:cubicBezTo>
                  <a:cubicBezTo>
                    <a:pt x="1" y="592"/>
                    <a:pt x="164" y="755"/>
                    <a:pt x="392" y="755"/>
                  </a:cubicBezTo>
                  <a:cubicBezTo>
                    <a:pt x="588" y="755"/>
                    <a:pt x="751" y="592"/>
                    <a:pt x="751" y="363"/>
                  </a:cubicBezTo>
                  <a:cubicBezTo>
                    <a:pt x="751" y="182"/>
                    <a:pt x="611" y="1"/>
                    <a:pt x="43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8" name="Google Shape;11658;p22"/>
            <p:cNvSpPr/>
            <p:nvPr/>
          </p:nvSpPr>
          <p:spPr>
            <a:xfrm>
              <a:off x="3972275" y="50829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1"/>
                  </a:moveTo>
                  <a:cubicBezTo>
                    <a:pt x="98" y="1"/>
                    <a:pt x="0" y="98"/>
                    <a:pt x="0" y="164"/>
                  </a:cubicBezTo>
                  <a:cubicBezTo>
                    <a:pt x="0" y="262"/>
                    <a:pt x="98" y="327"/>
                    <a:pt x="163" y="327"/>
                  </a:cubicBezTo>
                  <a:cubicBezTo>
                    <a:pt x="261" y="327"/>
                    <a:pt x="327" y="262"/>
                    <a:pt x="327" y="164"/>
                  </a:cubicBezTo>
                  <a:cubicBezTo>
                    <a:pt x="327" y="98"/>
                    <a:pt x="294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9" name="Google Shape;11659;p22"/>
            <p:cNvSpPr/>
            <p:nvPr/>
          </p:nvSpPr>
          <p:spPr>
            <a:xfrm>
              <a:off x="3799375" y="5092775"/>
              <a:ext cx="4125" cy="4100"/>
            </a:xfrm>
            <a:custGeom>
              <a:avLst/>
              <a:gdLst/>
              <a:ahLst/>
              <a:cxnLst/>
              <a:rect l="l" t="t" r="r" b="b"/>
              <a:pathLst>
                <a:path w="165" h="164" extrusionOk="0">
                  <a:moveTo>
                    <a:pt x="66" y="0"/>
                  </a:moveTo>
                  <a:cubicBezTo>
                    <a:pt x="34" y="0"/>
                    <a:pt x="1" y="33"/>
                    <a:pt x="1" y="65"/>
                  </a:cubicBezTo>
                  <a:cubicBezTo>
                    <a:pt x="1" y="98"/>
                    <a:pt x="34" y="163"/>
                    <a:pt x="66" y="163"/>
                  </a:cubicBezTo>
                  <a:cubicBezTo>
                    <a:pt x="131" y="163"/>
                    <a:pt x="164" y="98"/>
                    <a:pt x="164" y="65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0" name="Google Shape;11660;p22"/>
            <p:cNvSpPr/>
            <p:nvPr/>
          </p:nvSpPr>
          <p:spPr>
            <a:xfrm>
              <a:off x="3623250" y="508542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5" y="0"/>
                  </a:moveTo>
                  <a:cubicBezTo>
                    <a:pt x="33" y="0"/>
                    <a:pt x="0" y="33"/>
                    <a:pt x="0" y="66"/>
                  </a:cubicBezTo>
                  <a:cubicBezTo>
                    <a:pt x="0" y="98"/>
                    <a:pt x="33" y="164"/>
                    <a:pt x="65" y="164"/>
                  </a:cubicBezTo>
                  <a:cubicBezTo>
                    <a:pt x="98" y="164"/>
                    <a:pt x="163" y="131"/>
                    <a:pt x="163" y="66"/>
                  </a:cubicBezTo>
                  <a:cubicBezTo>
                    <a:pt x="163" y="33"/>
                    <a:pt x="98" y="0"/>
                    <a:pt x="6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1" name="Google Shape;11661;p22"/>
            <p:cNvSpPr/>
            <p:nvPr/>
          </p:nvSpPr>
          <p:spPr>
            <a:xfrm>
              <a:off x="3447900" y="5065025"/>
              <a:ext cx="4100" cy="4125"/>
            </a:xfrm>
            <a:custGeom>
              <a:avLst/>
              <a:gdLst/>
              <a:ahLst/>
              <a:cxnLst/>
              <a:rect l="l" t="t" r="r" b="b"/>
              <a:pathLst>
                <a:path w="164" h="165" extrusionOk="0">
                  <a:moveTo>
                    <a:pt x="66" y="1"/>
                  </a:moveTo>
                  <a:cubicBezTo>
                    <a:pt x="33" y="1"/>
                    <a:pt x="1" y="34"/>
                    <a:pt x="1" y="66"/>
                  </a:cubicBezTo>
                  <a:cubicBezTo>
                    <a:pt x="1" y="99"/>
                    <a:pt x="33" y="164"/>
                    <a:pt x="66" y="164"/>
                  </a:cubicBezTo>
                  <a:cubicBezTo>
                    <a:pt x="99" y="164"/>
                    <a:pt x="164" y="131"/>
                    <a:pt x="164" y="66"/>
                  </a:cubicBezTo>
                  <a:cubicBezTo>
                    <a:pt x="164" y="34"/>
                    <a:pt x="99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2" name="Google Shape;11662;p22"/>
            <p:cNvSpPr/>
            <p:nvPr/>
          </p:nvSpPr>
          <p:spPr>
            <a:xfrm>
              <a:off x="3275025" y="502997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98" y="0"/>
                  </a:moveTo>
                  <a:cubicBezTo>
                    <a:pt x="66" y="0"/>
                    <a:pt x="0" y="66"/>
                    <a:pt x="0" y="98"/>
                  </a:cubicBezTo>
                  <a:cubicBezTo>
                    <a:pt x="0" y="131"/>
                    <a:pt x="66" y="163"/>
                    <a:pt x="98" y="163"/>
                  </a:cubicBezTo>
                  <a:cubicBezTo>
                    <a:pt x="131" y="163"/>
                    <a:pt x="163" y="131"/>
                    <a:pt x="163" y="98"/>
                  </a:cubicBezTo>
                  <a:cubicBezTo>
                    <a:pt x="163" y="66"/>
                    <a:pt x="131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3" name="Google Shape;11663;p22"/>
            <p:cNvSpPr/>
            <p:nvPr/>
          </p:nvSpPr>
          <p:spPr>
            <a:xfrm>
              <a:off x="3103775" y="498105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0"/>
                  </a:moveTo>
                  <a:cubicBezTo>
                    <a:pt x="65" y="0"/>
                    <a:pt x="0" y="98"/>
                    <a:pt x="0" y="131"/>
                  </a:cubicBezTo>
                  <a:cubicBezTo>
                    <a:pt x="0" y="228"/>
                    <a:pt x="98" y="261"/>
                    <a:pt x="131" y="261"/>
                  </a:cubicBezTo>
                  <a:cubicBezTo>
                    <a:pt x="229" y="261"/>
                    <a:pt x="261" y="163"/>
                    <a:pt x="261" y="131"/>
                  </a:cubicBezTo>
                  <a:cubicBezTo>
                    <a:pt x="261" y="98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4" name="Google Shape;11664;p22"/>
            <p:cNvSpPr/>
            <p:nvPr/>
          </p:nvSpPr>
          <p:spPr>
            <a:xfrm>
              <a:off x="2939025" y="4919875"/>
              <a:ext cx="5750" cy="6550"/>
            </a:xfrm>
            <a:custGeom>
              <a:avLst/>
              <a:gdLst/>
              <a:ahLst/>
              <a:cxnLst/>
              <a:rect l="l" t="t" r="r" b="b"/>
              <a:pathLst>
                <a:path w="230" h="262" extrusionOk="0">
                  <a:moveTo>
                    <a:pt x="131" y="1"/>
                  </a:moveTo>
                  <a:cubicBezTo>
                    <a:pt x="34" y="1"/>
                    <a:pt x="1" y="66"/>
                    <a:pt x="1" y="131"/>
                  </a:cubicBezTo>
                  <a:cubicBezTo>
                    <a:pt x="1" y="229"/>
                    <a:pt x="34" y="262"/>
                    <a:pt x="131" y="262"/>
                  </a:cubicBezTo>
                  <a:cubicBezTo>
                    <a:pt x="197" y="262"/>
                    <a:pt x="229" y="229"/>
                    <a:pt x="229" y="131"/>
                  </a:cubicBezTo>
                  <a:cubicBezTo>
                    <a:pt x="229" y="99"/>
                    <a:pt x="164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5" name="Google Shape;11665;p22"/>
            <p:cNvSpPr/>
            <p:nvPr/>
          </p:nvSpPr>
          <p:spPr>
            <a:xfrm>
              <a:off x="2777575" y="48456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0"/>
                  </a:moveTo>
                  <a:cubicBezTo>
                    <a:pt x="98" y="0"/>
                    <a:pt x="0" y="98"/>
                    <a:pt x="0" y="163"/>
                  </a:cubicBezTo>
                  <a:cubicBezTo>
                    <a:pt x="0" y="261"/>
                    <a:pt x="98" y="326"/>
                    <a:pt x="163" y="326"/>
                  </a:cubicBezTo>
                  <a:cubicBezTo>
                    <a:pt x="261" y="326"/>
                    <a:pt x="326" y="261"/>
                    <a:pt x="326" y="163"/>
                  </a:cubicBezTo>
                  <a:cubicBezTo>
                    <a:pt x="326" y="33"/>
                    <a:pt x="261" y="0"/>
                    <a:pt x="16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6" name="Google Shape;11666;p22"/>
            <p:cNvSpPr/>
            <p:nvPr/>
          </p:nvSpPr>
          <p:spPr>
            <a:xfrm>
              <a:off x="2622625" y="4758400"/>
              <a:ext cx="10625" cy="9825"/>
            </a:xfrm>
            <a:custGeom>
              <a:avLst/>
              <a:gdLst/>
              <a:ahLst/>
              <a:cxnLst/>
              <a:rect l="l" t="t" r="r" b="b"/>
              <a:pathLst>
                <a:path w="425" h="393" extrusionOk="0">
                  <a:moveTo>
                    <a:pt x="229" y="1"/>
                  </a:moveTo>
                  <a:cubicBezTo>
                    <a:pt x="98" y="1"/>
                    <a:pt x="0" y="66"/>
                    <a:pt x="0" y="197"/>
                  </a:cubicBezTo>
                  <a:cubicBezTo>
                    <a:pt x="0" y="327"/>
                    <a:pt x="98" y="392"/>
                    <a:pt x="229" y="392"/>
                  </a:cubicBezTo>
                  <a:cubicBezTo>
                    <a:pt x="327" y="392"/>
                    <a:pt x="425" y="327"/>
                    <a:pt x="425" y="197"/>
                  </a:cubicBezTo>
                  <a:cubicBezTo>
                    <a:pt x="425" y="66"/>
                    <a:pt x="327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7" name="Google Shape;11667;p22"/>
            <p:cNvSpPr/>
            <p:nvPr/>
          </p:nvSpPr>
          <p:spPr>
            <a:xfrm>
              <a:off x="2475025" y="46589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61" y="0"/>
                  </a:moveTo>
                  <a:cubicBezTo>
                    <a:pt x="131" y="0"/>
                    <a:pt x="0" y="131"/>
                    <a:pt x="0" y="261"/>
                  </a:cubicBezTo>
                  <a:cubicBezTo>
                    <a:pt x="0" y="392"/>
                    <a:pt x="131" y="490"/>
                    <a:pt x="261" y="490"/>
                  </a:cubicBezTo>
                  <a:cubicBezTo>
                    <a:pt x="359" y="490"/>
                    <a:pt x="490" y="392"/>
                    <a:pt x="490" y="261"/>
                  </a:cubicBezTo>
                  <a:cubicBezTo>
                    <a:pt x="490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8" name="Google Shape;11668;p22"/>
            <p:cNvSpPr/>
            <p:nvPr/>
          </p:nvSpPr>
          <p:spPr>
            <a:xfrm>
              <a:off x="2336375" y="4548000"/>
              <a:ext cx="14725" cy="14725"/>
            </a:xfrm>
            <a:custGeom>
              <a:avLst/>
              <a:gdLst/>
              <a:ahLst/>
              <a:cxnLst/>
              <a:rect l="l" t="t" r="r" b="b"/>
              <a:pathLst>
                <a:path w="589" h="589" extrusionOk="0">
                  <a:moveTo>
                    <a:pt x="294" y="1"/>
                  </a:moveTo>
                  <a:cubicBezTo>
                    <a:pt x="131" y="1"/>
                    <a:pt x="1" y="131"/>
                    <a:pt x="1" y="295"/>
                  </a:cubicBezTo>
                  <a:cubicBezTo>
                    <a:pt x="1" y="458"/>
                    <a:pt x="131" y="588"/>
                    <a:pt x="294" y="588"/>
                  </a:cubicBezTo>
                  <a:cubicBezTo>
                    <a:pt x="458" y="588"/>
                    <a:pt x="588" y="458"/>
                    <a:pt x="588" y="295"/>
                  </a:cubicBezTo>
                  <a:cubicBezTo>
                    <a:pt x="588" y="164"/>
                    <a:pt x="458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9" name="Google Shape;11669;p22"/>
            <p:cNvSpPr/>
            <p:nvPr/>
          </p:nvSpPr>
          <p:spPr>
            <a:xfrm>
              <a:off x="2205900" y="4428125"/>
              <a:ext cx="16350" cy="16350"/>
            </a:xfrm>
            <a:custGeom>
              <a:avLst/>
              <a:gdLst/>
              <a:ahLst/>
              <a:cxnLst/>
              <a:rect l="l" t="t" r="r" b="b"/>
              <a:pathLst>
                <a:path w="654" h="654" extrusionOk="0">
                  <a:moveTo>
                    <a:pt x="327" y="1"/>
                  </a:moveTo>
                  <a:cubicBezTo>
                    <a:pt x="164" y="1"/>
                    <a:pt x="1" y="164"/>
                    <a:pt x="1" y="327"/>
                  </a:cubicBezTo>
                  <a:cubicBezTo>
                    <a:pt x="1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99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0" name="Google Shape;11670;p22"/>
            <p:cNvSpPr/>
            <p:nvPr/>
          </p:nvSpPr>
          <p:spPr>
            <a:xfrm>
              <a:off x="2084400" y="4297650"/>
              <a:ext cx="18775" cy="17975"/>
            </a:xfrm>
            <a:custGeom>
              <a:avLst/>
              <a:gdLst/>
              <a:ahLst/>
              <a:cxnLst/>
              <a:rect l="l" t="t" r="r" b="b"/>
              <a:pathLst>
                <a:path w="751" h="719" extrusionOk="0">
                  <a:moveTo>
                    <a:pt x="359" y="1"/>
                  </a:moveTo>
                  <a:cubicBezTo>
                    <a:pt x="163" y="1"/>
                    <a:pt x="0" y="164"/>
                    <a:pt x="0" y="360"/>
                  </a:cubicBezTo>
                  <a:cubicBezTo>
                    <a:pt x="0" y="555"/>
                    <a:pt x="163" y="718"/>
                    <a:pt x="359" y="718"/>
                  </a:cubicBezTo>
                  <a:cubicBezTo>
                    <a:pt x="588" y="718"/>
                    <a:pt x="751" y="555"/>
                    <a:pt x="751" y="360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1" name="Google Shape;11671;p22"/>
            <p:cNvSpPr/>
            <p:nvPr/>
          </p:nvSpPr>
          <p:spPr>
            <a:xfrm>
              <a:off x="1973500" y="4156575"/>
              <a:ext cx="22850" cy="22850"/>
            </a:xfrm>
            <a:custGeom>
              <a:avLst/>
              <a:gdLst/>
              <a:ahLst/>
              <a:cxnLst/>
              <a:rect l="l" t="t" r="r" b="b"/>
              <a:pathLst>
                <a:path w="914" h="914" extrusionOk="0">
                  <a:moveTo>
                    <a:pt x="457" y="0"/>
                  </a:moveTo>
                  <a:cubicBezTo>
                    <a:pt x="196" y="0"/>
                    <a:pt x="0" y="196"/>
                    <a:pt x="0" y="457"/>
                  </a:cubicBezTo>
                  <a:cubicBezTo>
                    <a:pt x="0" y="685"/>
                    <a:pt x="196" y="914"/>
                    <a:pt x="457" y="914"/>
                  </a:cubicBezTo>
                  <a:cubicBezTo>
                    <a:pt x="685" y="914"/>
                    <a:pt x="913" y="685"/>
                    <a:pt x="913" y="457"/>
                  </a:cubicBezTo>
                  <a:cubicBezTo>
                    <a:pt x="913" y="196"/>
                    <a:pt x="685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2" name="Google Shape;11672;p22"/>
            <p:cNvSpPr/>
            <p:nvPr/>
          </p:nvSpPr>
          <p:spPr>
            <a:xfrm>
              <a:off x="1874825" y="4009700"/>
              <a:ext cx="24475" cy="24575"/>
            </a:xfrm>
            <a:custGeom>
              <a:avLst/>
              <a:gdLst/>
              <a:ahLst/>
              <a:cxnLst/>
              <a:rect l="l" t="t" r="r" b="b"/>
              <a:pathLst>
                <a:path w="979" h="983" extrusionOk="0">
                  <a:moveTo>
                    <a:pt x="534" y="1"/>
                  </a:moveTo>
                  <a:cubicBezTo>
                    <a:pt x="519" y="1"/>
                    <a:pt x="504" y="2"/>
                    <a:pt x="489" y="4"/>
                  </a:cubicBezTo>
                  <a:cubicBezTo>
                    <a:pt x="196" y="4"/>
                    <a:pt x="0" y="200"/>
                    <a:pt x="0" y="493"/>
                  </a:cubicBezTo>
                  <a:cubicBezTo>
                    <a:pt x="0" y="787"/>
                    <a:pt x="196" y="982"/>
                    <a:pt x="489" y="982"/>
                  </a:cubicBezTo>
                  <a:cubicBezTo>
                    <a:pt x="783" y="982"/>
                    <a:pt x="979" y="787"/>
                    <a:pt x="979" y="493"/>
                  </a:cubicBezTo>
                  <a:cubicBezTo>
                    <a:pt x="979" y="218"/>
                    <a:pt x="750" y="1"/>
                    <a:pt x="53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3" name="Google Shape;11673;p22"/>
            <p:cNvSpPr/>
            <p:nvPr/>
          </p:nvSpPr>
          <p:spPr>
            <a:xfrm>
              <a:off x="1785100" y="3854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0"/>
                  </a:moveTo>
                  <a:cubicBezTo>
                    <a:pt x="229" y="0"/>
                    <a:pt x="1" y="294"/>
                    <a:pt x="1" y="555"/>
                  </a:cubicBezTo>
                  <a:cubicBezTo>
                    <a:pt x="1" y="881"/>
                    <a:pt x="294" y="1142"/>
                    <a:pt x="555" y="1142"/>
                  </a:cubicBezTo>
                  <a:cubicBezTo>
                    <a:pt x="882" y="1142"/>
                    <a:pt x="1143" y="849"/>
                    <a:pt x="1143" y="555"/>
                  </a:cubicBezTo>
                  <a:cubicBezTo>
                    <a:pt x="1143" y="229"/>
                    <a:pt x="882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4" name="Google Shape;11674;p22"/>
            <p:cNvSpPr/>
            <p:nvPr/>
          </p:nvSpPr>
          <p:spPr>
            <a:xfrm>
              <a:off x="1710900" y="3692550"/>
              <a:ext cx="30200" cy="31025"/>
            </a:xfrm>
            <a:custGeom>
              <a:avLst/>
              <a:gdLst/>
              <a:ahLst/>
              <a:cxnLst/>
              <a:rect l="l" t="t" r="r" b="b"/>
              <a:pathLst>
                <a:path w="1208" h="1241" extrusionOk="0">
                  <a:moveTo>
                    <a:pt x="588" y="1"/>
                  </a:moveTo>
                  <a:cubicBezTo>
                    <a:pt x="261" y="1"/>
                    <a:pt x="0" y="294"/>
                    <a:pt x="0" y="621"/>
                  </a:cubicBezTo>
                  <a:cubicBezTo>
                    <a:pt x="0" y="947"/>
                    <a:pt x="261" y="1240"/>
                    <a:pt x="588" y="1240"/>
                  </a:cubicBezTo>
                  <a:cubicBezTo>
                    <a:pt x="914" y="1240"/>
                    <a:pt x="1207" y="947"/>
                    <a:pt x="1207" y="621"/>
                  </a:cubicBezTo>
                  <a:cubicBezTo>
                    <a:pt x="1207" y="294"/>
                    <a:pt x="979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5" name="Google Shape;11675;p22"/>
            <p:cNvSpPr/>
            <p:nvPr/>
          </p:nvSpPr>
          <p:spPr>
            <a:xfrm>
              <a:off x="1648100" y="3526150"/>
              <a:ext cx="32650" cy="33500"/>
            </a:xfrm>
            <a:custGeom>
              <a:avLst/>
              <a:gdLst/>
              <a:ahLst/>
              <a:cxnLst/>
              <a:rect l="l" t="t" r="r" b="b"/>
              <a:pathLst>
                <a:path w="1306" h="1340" extrusionOk="0">
                  <a:moveTo>
                    <a:pt x="707" y="0"/>
                  </a:moveTo>
                  <a:cubicBezTo>
                    <a:pt x="689" y="0"/>
                    <a:pt x="671" y="1"/>
                    <a:pt x="653" y="2"/>
                  </a:cubicBezTo>
                  <a:cubicBezTo>
                    <a:pt x="294" y="2"/>
                    <a:pt x="1" y="296"/>
                    <a:pt x="1" y="687"/>
                  </a:cubicBezTo>
                  <a:cubicBezTo>
                    <a:pt x="1" y="1046"/>
                    <a:pt x="294" y="1340"/>
                    <a:pt x="653" y="1340"/>
                  </a:cubicBezTo>
                  <a:cubicBezTo>
                    <a:pt x="1045" y="1340"/>
                    <a:pt x="1306" y="1046"/>
                    <a:pt x="1306" y="687"/>
                  </a:cubicBezTo>
                  <a:cubicBezTo>
                    <a:pt x="1306" y="314"/>
                    <a:pt x="1068" y="0"/>
                    <a:pt x="70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6" name="Google Shape;11676;p22"/>
            <p:cNvSpPr/>
            <p:nvPr/>
          </p:nvSpPr>
          <p:spPr>
            <a:xfrm>
              <a:off x="1598350" y="33541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1" y="327"/>
                    <a:pt x="1" y="751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3" y="1468"/>
                    <a:pt x="1469" y="1142"/>
                    <a:pt x="1469" y="751"/>
                  </a:cubicBezTo>
                  <a:cubicBezTo>
                    <a:pt x="1469" y="392"/>
                    <a:pt x="1143" y="66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7" name="Google Shape;11677;p22"/>
            <p:cNvSpPr/>
            <p:nvPr/>
          </p:nvSpPr>
          <p:spPr>
            <a:xfrm>
              <a:off x="1562475" y="3181250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4" y="0"/>
                  </a:moveTo>
                  <a:cubicBezTo>
                    <a:pt x="327" y="0"/>
                    <a:pt x="1" y="326"/>
                    <a:pt x="1" y="783"/>
                  </a:cubicBezTo>
                  <a:cubicBezTo>
                    <a:pt x="1" y="1207"/>
                    <a:pt x="392" y="1533"/>
                    <a:pt x="784" y="1533"/>
                  </a:cubicBezTo>
                  <a:cubicBezTo>
                    <a:pt x="1240" y="1533"/>
                    <a:pt x="1566" y="1174"/>
                    <a:pt x="1566" y="783"/>
                  </a:cubicBezTo>
                  <a:cubicBezTo>
                    <a:pt x="1566" y="326"/>
                    <a:pt x="1240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8" name="Google Shape;11678;p22"/>
            <p:cNvSpPr/>
            <p:nvPr/>
          </p:nvSpPr>
          <p:spPr>
            <a:xfrm>
              <a:off x="1542100" y="30042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92" y="1"/>
                    <a:pt x="0" y="392"/>
                    <a:pt x="0" y="816"/>
                  </a:cubicBezTo>
                  <a:cubicBezTo>
                    <a:pt x="0" y="1273"/>
                    <a:pt x="392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92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9" name="Google Shape;11679;p22"/>
            <p:cNvSpPr/>
            <p:nvPr/>
          </p:nvSpPr>
          <p:spPr>
            <a:xfrm>
              <a:off x="1532300" y="282650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1" y="0"/>
                  </a:moveTo>
                  <a:cubicBezTo>
                    <a:pt x="392" y="0"/>
                    <a:pt x="1" y="392"/>
                    <a:pt x="1" y="881"/>
                  </a:cubicBezTo>
                  <a:cubicBezTo>
                    <a:pt x="1" y="1370"/>
                    <a:pt x="392" y="1795"/>
                    <a:pt x="881" y="1795"/>
                  </a:cubicBezTo>
                  <a:cubicBezTo>
                    <a:pt x="1371" y="1795"/>
                    <a:pt x="1795" y="1370"/>
                    <a:pt x="1795" y="881"/>
                  </a:cubicBezTo>
                  <a:cubicBezTo>
                    <a:pt x="1795" y="392"/>
                    <a:pt x="1436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0" name="Google Shape;11680;p22"/>
            <p:cNvSpPr/>
            <p:nvPr/>
          </p:nvSpPr>
          <p:spPr>
            <a:xfrm>
              <a:off x="1538025" y="2648725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6" y="0"/>
                  </a:moveTo>
                  <a:cubicBezTo>
                    <a:pt x="424" y="0"/>
                    <a:pt x="0" y="424"/>
                    <a:pt x="0" y="946"/>
                  </a:cubicBezTo>
                  <a:cubicBezTo>
                    <a:pt x="0" y="1468"/>
                    <a:pt x="424" y="1892"/>
                    <a:pt x="946" y="1892"/>
                  </a:cubicBezTo>
                  <a:cubicBezTo>
                    <a:pt x="1468" y="1892"/>
                    <a:pt x="1892" y="1468"/>
                    <a:pt x="1892" y="946"/>
                  </a:cubicBezTo>
                  <a:cubicBezTo>
                    <a:pt x="1892" y="457"/>
                    <a:pt x="1468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1" name="Google Shape;11681;p22"/>
            <p:cNvSpPr/>
            <p:nvPr/>
          </p:nvSpPr>
          <p:spPr>
            <a:xfrm>
              <a:off x="1557575" y="2472575"/>
              <a:ext cx="49775" cy="48950"/>
            </a:xfrm>
            <a:custGeom>
              <a:avLst/>
              <a:gdLst/>
              <a:ahLst/>
              <a:cxnLst/>
              <a:rect l="l" t="t" r="r" b="b"/>
              <a:pathLst>
                <a:path w="1991" h="1958" extrusionOk="0">
                  <a:moveTo>
                    <a:pt x="980" y="0"/>
                  </a:moveTo>
                  <a:cubicBezTo>
                    <a:pt x="458" y="0"/>
                    <a:pt x="1" y="457"/>
                    <a:pt x="1" y="979"/>
                  </a:cubicBezTo>
                  <a:cubicBezTo>
                    <a:pt x="1" y="1566"/>
                    <a:pt x="490" y="1958"/>
                    <a:pt x="1012" y="1958"/>
                  </a:cubicBezTo>
                  <a:cubicBezTo>
                    <a:pt x="1534" y="1958"/>
                    <a:pt x="1991" y="1501"/>
                    <a:pt x="1991" y="979"/>
                  </a:cubicBezTo>
                  <a:cubicBezTo>
                    <a:pt x="1991" y="457"/>
                    <a:pt x="1501" y="0"/>
                    <a:pt x="98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2" name="Google Shape;11682;p22"/>
            <p:cNvSpPr/>
            <p:nvPr/>
          </p:nvSpPr>
          <p:spPr>
            <a:xfrm>
              <a:off x="1590200" y="2298050"/>
              <a:ext cx="53050" cy="53050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77" y="1"/>
                  </a:moveTo>
                  <a:cubicBezTo>
                    <a:pt x="490" y="1"/>
                    <a:pt x="1" y="490"/>
                    <a:pt x="1" y="1077"/>
                  </a:cubicBezTo>
                  <a:cubicBezTo>
                    <a:pt x="1" y="1632"/>
                    <a:pt x="490" y="2121"/>
                    <a:pt x="1077" y="2121"/>
                  </a:cubicBezTo>
                  <a:cubicBezTo>
                    <a:pt x="1632" y="2121"/>
                    <a:pt x="2121" y="1632"/>
                    <a:pt x="2121" y="1077"/>
                  </a:cubicBezTo>
                  <a:cubicBezTo>
                    <a:pt x="2121" y="490"/>
                    <a:pt x="1632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3" name="Google Shape;11683;p22"/>
            <p:cNvSpPr/>
            <p:nvPr/>
          </p:nvSpPr>
          <p:spPr>
            <a:xfrm>
              <a:off x="1637500" y="2126800"/>
              <a:ext cx="54675" cy="55475"/>
            </a:xfrm>
            <a:custGeom>
              <a:avLst/>
              <a:gdLst/>
              <a:ahLst/>
              <a:cxnLst/>
              <a:rect l="l" t="t" r="r" b="b"/>
              <a:pathLst>
                <a:path w="2187" h="2219" extrusionOk="0">
                  <a:moveTo>
                    <a:pt x="1077" y="1"/>
                  </a:moveTo>
                  <a:cubicBezTo>
                    <a:pt x="490" y="1"/>
                    <a:pt x="1" y="490"/>
                    <a:pt x="1" y="1110"/>
                  </a:cubicBezTo>
                  <a:cubicBezTo>
                    <a:pt x="1" y="1729"/>
                    <a:pt x="490" y="2219"/>
                    <a:pt x="1077" y="2219"/>
                  </a:cubicBezTo>
                  <a:cubicBezTo>
                    <a:pt x="1697" y="2219"/>
                    <a:pt x="2186" y="1729"/>
                    <a:pt x="2186" y="1110"/>
                  </a:cubicBezTo>
                  <a:cubicBezTo>
                    <a:pt x="2186" y="490"/>
                    <a:pt x="1697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4" name="Google Shape;11684;p22"/>
            <p:cNvSpPr/>
            <p:nvPr/>
          </p:nvSpPr>
          <p:spPr>
            <a:xfrm>
              <a:off x="1696225" y="195962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1175" y="1"/>
                  </a:moveTo>
                  <a:cubicBezTo>
                    <a:pt x="522" y="1"/>
                    <a:pt x="0" y="522"/>
                    <a:pt x="0" y="1207"/>
                  </a:cubicBezTo>
                  <a:cubicBezTo>
                    <a:pt x="0" y="1860"/>
                    <a:pt x="522" y="2382"/>
                    <a:pt x="1175" y="2382"/>
                  </a:cubicBezTo>
                  <a:cubicBezTo>
                    <a:pt x="1827" y="2382"/>
                    <a:pt x="2382" y="1860"/>
                    <a:pt x="2382" y="1207"/>
                  </a:cubicBezTo>
                  <a:cubicBezTo>
                    <a:pt x="2382" y="522"/>
                    <a:pt x="1827" y="1"/>
                    <a:pt x="117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5" name="Google Shape;11685;p22"/>
            <p:cNvSpPr/>
            <p:nvPr/>
          </p:nvSpPr>
          <p:spPr>
            <a:xfrm>
              <a:off x="1769625" y="1798975"/>
              <a:ext cx="61175" cy="61175"/>
            </a:xfrm>
            <a:custGeom>
              <a:avLst/>
              <a:gdLst/>
              <a:ahLst/>
              <a:cxnLst/>
              <a:rect l="l" t="t" r="r" b="b"/>
              <a:pathLst>
                <a:path w="2447" h="2447" extrusionOk="0">
                  <a:moveTo>
                    <a:pt x="1240" y="0"/>
                  </a:moveTo>
                  <a:cubicBezTo>
                    <a:pt x="587" y="0"/>
                    <a:pt x="0" y="522"/>
                    <a:pt x="0" y="1207"/>
                  </a:cubicBezTo>
                  <a:cubicBezTo>
                    <a:pt x="0" y="1860"/>
                    <a:pt x="522" y="2447"/>
                    <a:pt x="1240" y="2447"/>
                  </a:cubicBezTo>
                  <a:cubicBezTo>
                    <a:pt x="1892" y="2447"/>
                    <a:pt x="2447" y="1892"/>
                    <a:pt x="2447" y="1207"/>
                  </a:cubicBezTo>
                  <a:cubicBezTo>
                    <a:pt x="2447" y="522"/>
                    <a:pt x="1892" y="0"/>
                    <a:pt x="124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6" name="Google Shape;11686;p22"/>
            <p:cNvSpPr/>
            <p:nvPr/>
          </p:nvSpPr>
          <p:spPr>
            <a:xfrm>
              <a:off x="1853600" y="1643225"/>
              <a:ext cx="65275" cy="64425"/>
            </a:xfrm>
            <a:custGeom>
              <a:avLst/>
              <a:gdLst/>
              <a:ahLst/>
              <a:cxnLst/>
              <a:rect l="l" t="t" r="r" b="b"/>
              <a:pathLst>
                <a:path w="2611" h="2577" extrusionOk="0">
                  <a:moveTo>
                    <a:pt x="1306" y="0"/>
                  </a:moveTo>
                  <a:cubicBezTo>
                    <a:pt x="555" y="0"/>
                    <a:pt x="1" y="555"/>
                    <a:pt x="1" y="1305"/>
                  </a:cubicBezTo>
                  <a:cubicBezTo>
                    <a:pt x="1" y="2022"/>
                    <a:pt x="555" y="2577"/>
                    <a:pt x="1306" y="2577"/>
                  </a:cubicBezTo>
                  <a:cubicBezTo>
                    <a:pt x="2023" y="2577"/>
                    <a:pt x="2611" y="2022"/>
                    <a:pt x="2611" y="1305"/>
                  </a:cubicBezTo>
                  <a:cubicBezTo>
                    <a:pt x="2611" y="587"/>
                    <a:pt x="2023" y="0"/>
                    <a:pt x="130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7" name="Google Shape;11687;p22"/>
            <p:cNvSpPr/>
            <p:nvPr/>
          </p:nvSpPr>
          <p:spPr>
            <a:xfrm>
              <a:off x="1949025" y="1494800"/>
              <a:ext cx="69350" cy="69325"/>
            </a:xfrm>
            <a:custGeom>
              <a:avLst/>
              <a:gdLst/>
              <a:ahLst/>
              <a:cxnLst/>
              <a:rect l="l" t="t" r="r" b="b"/>
              <a:pathLst>
                <a:path w="2774" h="2773" extrusionOk="0">
                  <a:moveTo>
                    <a:pt x="1403" y="0"/>
                  </a:moveTo>
                  <a:cubicBezTo>
                    <a:pt x="620" y="0"/>
                    <a:pt x="0" y="620"/>
                    <a:pt x="0" y="1403"/>
                  </a:cubicBezTo>
                  <a:cubicBezTo>
                    <a:pt x="0" y="2186"/>
                    <a:pt x="620" y="2773"/>
                    <a:pt x="1403" y="2773"/>
                  </a:cubicBezTo>
                  <a:cubicBezTo>
                    <a:pt x="2153" y="2773"/>
                    <a:pt x="2773" y="2186"/>
                    <a:pt x="2773" y="1403"/>
                  </a:cubicBezTo>
                  <a:cubicBezTo>
                    <a:pt x="2773" y="620"/>
                    <a:pt x="2153" y="0"/>
                    <a:pt x="140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8" name="Google Shape;11688;p22"/>
            <p:cNvSpPr/>
            <p:nvPr/>
          </p:nvSpPr>
          <p:spPr>
            <a:xfrm>
              <a:off x="2057475" y="1355350"/>
              <a:ext cx="70975" cy="71775"/>
            </a:xfrm>
            <a:custGeom>
              <a:avLst/>
              <a:gdLst/>
              <a:ahLst/>
              <a:cxnLst/>
              <a:rect l="l" t="t" r="r" b="b"/>
              <a:pathLst>
                <a:path w="2839" h="2871" extrusionOk="0">
                  <a:moveTo>
                    <a:pt x="1404" y="0"/>
                  </a:moveTo>
                  <a:cubicBezTo>
                    <a:pt x="653" y="0"/>
                    <a:pt x="1" y="653"/>
                    <a:pt x="1" y="1435"/>
                  </a:cubicBezTo>
                  <a:cubicBezTo>
                    <a:pt x="1" y="2218"/>
                    <a:pt x="653" y="2871"/>
                    <a:pt x="1404" y="2871"/>
                  </a:cubicBezTo>
                  <a:cubicBezTo>
                    <a:pt x="2186" y="2871"/>
                    <a:pt x="2839" y="2218"/>
                    <a:pt x="2839" y="1435"/>
                  </a:cubicBezTo>
                  <a:cubicBezTo>
                    <a:pt x="2839" y="653"/>
                    <a:pt x="2219" y="0"/>
                    <a:pt x="140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9" name="Google Shape;11689;p22"/>
            <p:cNvSpPr/>
            <p:nvPr/>
          </p:nvSpPr>
          <p:spPr>
            <a:xfrm>
              <a:off x="2176550" y="1224875"/>
              <a:ext cx="73425" cy="73400"/>
            </a:xfrm>
            <a:custGeom>
              <a:avLst/>
              <a:gdLst/>
              <a:ahLst/>
              <a:cxnLst/>
              <a:rect l="l" t="t" r="r" b="b"/>
              <a:pathLst>
                <a:path w="2937" h="2936" extrusionOk="0">
                  <a:moveTo>
                    <a:pt x="1468" y="0"/>
                  </a:moveTo>
                  <a:cubicBezTo>
                    <a:pt x="653" y="0"/>
                    <a:pt x="0" y="652"/>
                    <a:pt x="0" y="1468"/>
                  </a:cubicBezTo>
                  <a:cubicBezTo>
                    <a:pt x="0" y="2283"/>
                    <a:pt x="653" y="2936"/>
                    <a:pt x="1468" y="2936"/>
                  </a:cubicBezTo>
                  <a:cubicBezTo>
                    <a:pt x="2284" y="2936"/>
                    <a:pt x="2936" y="2283"/>
                    <a:pt x="2936" y="1468"/>
                  </a:cubicBezTo>
                  <a:cubicBezTo>
                    <a:pt x="2936" y="652"/>
                    <a:pt x="2284" y="0"/>
                    <a:pt x="146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0" name="Google Shape;11690;p22"/>
            <p:cNvSpPr/>
            <p:nvPr/>
          </p:nvSpPr>
          <p:spPr>
            <a:xfrm>
              <a:off x="2304575" y="1103350"/>
              <a:ext cx="75875" cy="75875"/>
            </a:xfrm>
            <a:custGeom>
              <a:avLst/>
              <a:gdLst/>
              <a:ahLst/>
              <a:cxnLst/>
              <a:rect l="l" t="t" r="r" b="b"/>
              <a:pathLst>
                <a:path w="3035" h="3035" extrusionOk="0">
                  <a:moveTo>
                    <a:pt x="1534" y="1"/>
                  </a:moveTo>
                  <a:cubicBezTo>
                    <a:pt x="718" y="1"/>
                    <a:pt x="1" y="718"/>
                    <a:pt x="1" y="1534"/>
                  </a:cubicBezTo>
                  <a:cubicBezTo>
                    <a:pt x="1" y="2349"/>
                    <a:pt x="718" y="3034"/>
                    <a:pt x="1534" y="3034"/>
                  </a:cubicBezTo>
                  <a:cubicBezTo>
                    <a:pt x="2349" y="3034"/>
                    <a:pt x="3034" y="2349"/>
                    <a:pt x="3034" y="1534"/>
                  </a:cubicBezTo>
                  <a:cubicBezTo>
                    <a:pt x="3034" y="718"/>
                    <a:pt x="2382" y="1"/>
                    <a:pt x="153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1" name="Google Shape;11691;p22"/>
            <p:cNvSpPr/>
            <p:nvPr/>
          </p:nvSpPr>
          <p:spPr>
            <a:xfrm>
              <a:off x="2443225" y="994900"/>
              <a:ext cx="75850" cy="75050"/>
            </a:xfrm>
            <a:custGeom>
              <a:avLst/>
              <a:gdLst/>
              <a:ahLst/>
              <a:cxnLst/>
              <a:rect l="l" t="t" r="r" b="b"/>
              <a:pathLst>
                <a:path w="3034" h="3002" extrusionOk="0">
                  <a:moveTo>
                    <a:pt x="1533" y="0"/>
                  </a:moveTo>
                  <a:cubicBezTo>
                    <a:pt x="718" y="0"/>
                    <a:pt x="0" y="685"/>
                    <a:pt x="0" y="1501"/>
                  </a:cubicBezTo>
                  <a:cubicBezTo>
                    <a:pt x="0" y="2316"/>
                    <a:pt x="653" y="3001"/>
                    <a:pt x="1533" y="3001"/>
                  </a:cubicBezTo>
                  <a:cubicBezTo>
                    <a:pt x="2349" y="3001"/>
                    <a:pt x="3034" y="2349"/>
                    <a:pt x="3034" y="1501"/>
                  </a:cubicBezTo>
                  <a:cubicBezTo>
                    <a:pt x="3034" y="685"/>
                    <a:pt x="2349" y="0"/>
                    <a:pt x="153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2" name="Google Shape;11692;p22"/>
            <p:cNvSpPr/>
            <p:nvPr/>
          </p:nvSpPr>
          <p:spPr>
            <a:xfrm>
              <a:off x="2589200" y="897025"/>
              <a:ext cx="75050" cy="75050"/>
            </a:xfrm>
            <a:custGeom>
              <a:avLst/>
              <a:gdLst/>
              <a:ahLst/>
              <a:cxnLst/>
              <a:rect l="l" t="t" r="r" b="b"/>
              <a:pathLst>
                <a:path w="3002" h="3002" extrusionOk="0">
                  <a:moveTo>
                    <a:pt x="1501" y="1"/>
                  </a:moveTo>
                  <a:cubicBezTo>
                    <a:pt x="685" y="1"/>
                    <a:pt x="0" y="653"/>
                    <a:pt x="0" y="1501"/>
                  </a:cubicBezTo>
                  <a:cubicBezTo>
                    <a:pt x="0" y="2317"/>
                    <a:pt x="685" y="3002"/>
                    <a:pt x="1501" y="3002"/>
                  </a:cubicBezTo>
                  <a:cubicBezTo>
                    <a:pt x="2349" y="3002"/>
                    <a:pt x="3001" y="2317"/>
                    <a:pt x="3001" y="1501"/>
                  </a:cubicBezTo>
                  <a:cubicBezTo>
                    <a:pt x="3001" y="653"/>
                    <a:pt x="2349" y="1"/>
                    <a:pt x="150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3" name="Google Shape;11693;p22"/>
            <p:cNvSpPr/>
            <p:nvPr/>
          </p:nvSpPr>
          <p:spPr>
            <a:xfrm>
              <a:off x="2744125" y="809775"/>
              <a:ext cx="75875" cy="75875"/>
            </a:xfrm>
            <a:custGeom>
              <a:avLst/>
              <a:gdLst/>
              <a:ahLst/>
              <a:cxnLst/>
              <a:rect l="l" t="t" r="r" b="b"/>
              <a:pathLst>
                <a:path w="3035" h="3035" extrusionOk="0">
                  <a:moveTo>
                    <a:pt x="1501" y="1"/>
                  </a:moveTo>
                  <a:cubicBezTo>
                    <a:pt x="686" y="1"/>
                    <a:pt x="1" y="653"/>
                    <a:pt x="1" y="1534"/>
                  </a:cubicBezTo>
                  <a:cubicBezTo>
                    <a:pt x="1" y="2349"/>
                    <a:pt x="653" y="3034"/>
                    <a:pt x="1501" y="3034"/>
                  </a:cubicBezTo>
                  <a:cubicBezTo>
                    <a:pt x="2317" y="3034"/>
                    <a:pt x="3034" y="2382"/>
                    <a:pt x="3034" y="1534"/>
                  </a:cubicBezTo>
                  <a:cubicBezTo>
                    <a:pt x="3034" y="653"/>
                    <a:pt x="2317" y="1"/>
                    <a:pt x="150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4" name="Google Shape;11694;p22"/>
            <p:cNvSpPr/>
            <p:nvPr/>
          </p:nvSpPr>
          <p:spPr>
            <a:xfrm>
              <a:off x="2902350" y="734750"/>
              <a:ext cx="77475" cy="77500"/>
            </a:xfrm>
            <a:custGeom>
              <a:avLst/>
              <a:gdLst/>
              <a:ahLst/>
              <a:cxnLst/>
              <a:rect l="l" t="t" r="r" b="b"/>
              <a:pathLst>
                <a:path w="3099" h="3100" extrusionOk="0">
                  <a:moveTo>
                    <a:pt x="1533" y="0"/>
                  </a:moveTo>
                  <a:cubicBezTo>
                    <a:pt x="685" y="0"/>
                    <a:pt x="0" y="686"/>
                    <a:pt x="0" y="1534"/>
                  </a:cubicBezTo>
                  <a:cubicBezTo>
                    <a:pt x="0" y="2382"/>
                    <a:pt x="685" y="3099"/>
                    <a:pt x="1533" y="3099"/>
                  </a:cubicBezTo>
                  <a:cubicBezTo>
                    <a:pt x="2414" y="3099"/>
                    <a:pt x="3099" y="2414"/>
                    <a:pt x="3099" y="1534"/>
                  </a:cubicBezTo>
                  <a:cubicBezTo>
                    <a:pt x="3099" y="718"/>
                    <a:pt x="2414" y="33"/>
                    <a:pt x="153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5" name="Google Shape;11695;p22"/>
            <p:cNvSpPr/>
            <p:nvPr/>
          </p:nvSpPr>
          <p:spPr>
            <a:xfrm>
              <a:off x="3070325" y="676850"/>
              <a:ext cx="71800" cy="70975"/>
            </a:xfrm>
            <a:custGeom>
              <a:avLst/>
              <a:gdLst/>
              <a:ahLst/>
              <a:cxnLst/>
              <a:rect l="l" t="t" r="r" b="b"/>
              <a:pathLst>
                <a:path w="2872" h="2839" extrusionOk="0">
                  <a:moveTo>
                    <a:pt x="1436" y="0"/>
                  </a:moveTo>
                  <a:cubicBezTo>
                    <a:pt x="653" y="0"/>
                    <a:pt x="1" y="653"/>
                    <a:pt x="1" y="1403"/>
                  </a:cubicBezTo>
                  <a:cubicBezTo>
                    <a:pt x="1" y="2186"/>
                    <a:pt x="653" y="2838"/>
                    <a:pt x="1436" y="2838"/>
                  </a:cubicBezTo>
                  <a:cubicBezTo>
                    <a:pt x="2219" y="2838"/>
                    <a:pt x="2871" y="2186"/>
                    <a:pt x="2871" y="1403"/>
                  </a:cubicBezTo>
                  <a:cubicBezTo>
                    <a:pt x="2871" y="653"/>
                    <a:pt x="2219" y="0"/>
                    <a:pt x="143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6" name="Google Shape;11696;p22"/>
            <p:cNvSpPr/>
            <p:nvPr/>
          </p:nvSpPr>
          <p:spPr>
            <a:xfrm>
              <a:off x="3246475" y="634450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1208" y="0"/>
                  </a:moveTo>
                  <a:cubicBezTo>
                    <a:pt x="555" y="0"/>
                    <a:pt x="1" y="522"/>
                    <a:pt x="1" y="1207"/>
                  </a:cubicBezTo>
                  <a:cubicBezTo>
                    <a:pt x="1" y="1860"/>
                    <a:pt x="555" y="2382"/>
                    <a:pt x="1208" y="2382"/>
                  </a:cubicBezTo>
                  <a:cubicBezTo>
                    <a:pt x="1860" y="2382"/>
                    <a:pt x="2382" y="1860"/>
                    <a:pt x="2382" y="1207"/>
                  </a:cubicBezTo>
                  <a:cubicBezTo>
                    <a:pt x="2382" y="555"/>
                    <a:pt x="1860" y="0"/>
                    <a:pt x="120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7" name="Google Shape;11697;p22"/>
            <p:cNvSpPr/>
            <p:nvPr/>
          </p:nvSpPr>
          <p:spPr>
            <a:xfrm>
              <a:off x="3425900" y="6083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3" y="0"/>
                  </a:moveTo>
                  <a:cubicBezTo>
                    <a:pt x="424" y="0"/>
                    <a:pt x="0" y="392"/>
                    <a:pt x="0" y="881"/>
                  </a:cubicBezTo>
                  <a:cubicBezTo>
                    <a:pt x="0" y="1370"/>
                    <a:pt x="424" y="1795"/>
                    <a:pt x="913" y="1795"/>
                  </a:cubicBezTo>
                  <a:cubicBezTo>
                    <a:pt x="1403" y="1795"/>
                    <a:pt x="1794" y="1370"/>
                    <a:pt x="1794" y="881"/>
                  </a:cubicBezTo>
                  <a:cubicBezTo>
                    <a:pt x="1794" y="359"/>
                    <a:pt x="1435" y="0"/>
                    <a:pt x="91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8" name="Google Shape;11698;p22"/>
            <p:cNvSpPr/>
            <p:nvPr/>
          </p:nvSpPr>
          <p:spPr>
            <a:xfrm>
              <a:off x="3607750" y="5928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94" y="1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1" y="1305"/>
                    <a:pt x="1305" y="1012"/>
                    <a:pt x="1305" y="653"/>
                  </a:cubicBezTo>
                  <a:cubicBezTo>
                    <a:pt x="1305" y="294"/>
                    <a:pt x="1011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9" name="Google Shape;11699;p22"/>
            <p:cNvSpPr/>
            <p:nvPr/>
          </p:nvSpPr>
          <p:spPr>
            <a:xfrm>
              <a:off x="3787150" y="588775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3" y="1"/>
                  </a:moveTo>
                  <a:cubicBezTo>
                    <a:pt x="229" y="1"/>
                    <a:pt x="1" y="262"/>
                    <a:pt x="1" y="522"/>
                  </a:cubicBezTo>
                  <a:cubicBezTo>
                    <a:pt x="1" y="816"/>
                    <a:pt x="229" y="1077"/>
                    <a:pt x="523" y="1077"/>
                  </a:cubicBezTo>
                  <a:cubicBezTo>
                    <a:pt x="816" y="1077"/>
                    <a:pt x="1044" y="816"/>
                    <a:pt x="1044" y="522"/>
                  </a:cubicBezTo>
                  <a:cubicBezTo>
                    <a:pt x="1044" y="262"/>
                    <a:pt x="816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0" name="Google Shape;11700;p22"/>
            <p:cNvSpPr/>
            <p:nvPr/>
          </p:nvSpPr>
          <p:spPr>
            <a:xfrm>
              <a:off x="3964125" y="596925"/>
              <a:ext cx="24475" cy="24500"/>
            </a:xfrm>
            <a:custGeom>
              <a:avLst/>
              <a:gdLst/>
              <a:ahLst/>
              <a:cxnLst/>
              <a:rect l="l" t="t" r="r" b="b"/>
              <a:pathLst>
                <a:path w="979" h="980" extrusionOk="0">
                  <a:moveTo>
                    <a:pt x="489" y="1"/>
                  </a:moveTo>
                  <a:cubicBezTo>
                    <a:pt x="229" y="1"/>
                    <a:pt x="0" y="196"/>
                    <a:pt x="0" y="490"/>
                  </a:cubicBezTo>
                  <a:cubicBezTo>
                    <a:pt x="0" y="784"/>
                    <a:pt x="229" y="979"/>
                    <a:pt x="489" y="979"/>
                  </a:cubicBezTo>
                  <a:cubicBezTo>
                    <a:pt x="783" y="979"/>
                    <a:pt x="979" y="784"/>
                    <a:pt x="979" y="490"/>
                  </a:cubicBezTo>
                  <a:cubicBezTo>
                    <a:pt x="979" y="229"/>
                    <a:pt x="750" y="1"/>
                    <a:pt x="48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1" name="Google Shape;11701;p22"/>
            <p:cNvSpPr/>
            <p:nvPr/>
          </p:nvSpPr>
          <p:spPr>
            <a:xfrm>
              <a:off x="4140275" y="618125"/>
              <a:ext cx="22850" cy="22875"/>
            </a:xfrm>
            <a:custGeom>
              <a:avLst/>
              <a:gdLst/>
              <a:ahLst/>
              <a:cxnLst/>
              <a:rect l="l" t="t" r="r" b="b"/>
              <a:pathLst>
                <a:path w="914" h="915" extrusionOk="0">
                  <a:moveTo>
                    <a:pt x="457" y="1"/>
                  </a:moveTo>
                  <a:cubicBezTo>
                    <a:pt x="228" y="1"/>
                    <a:pt x="0" y="197"/>
                    <a:pt x="0" y="458"/>
                  </a:cubicBezTo>
                  <a:cubicBezTo>
                    <a:pt x="0" y="718"/>
                    <a:pt x="228" y="914"/>
                    <a:pt x="457" y="914"/>
                  </a:cubicBezTo>
                  <a:cubicBezTo>
                    <a:pt x="718" y="914"/>
                    <a:pt x="913" y="718"/>
                    <a:pt x="913" y="458"/>
                  </a:cubicBezTo>
                  <a:cubicBezTo>
                    <a:pt x="913" y="197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2" name="Google Shape;11702;p22"/>
            <p:cNvSpPr/>
            <p:nvPr/>
          </p:nvSpPr>
          <p:spPr>
            <a:xfrm>
              <a:off x="4313975" y="654025"/>
              <a:ext cx="20400" cy="20400"/>
            </a:xfrm>
            <a:custGeom>
              <a:avLst/>
              <a:gdLst/>
              <a:ahLst/>
              <a:cxnLst/>
              <a:rect l="l" t="t" r="r" b="b"/>
              <a:pathLst>
                <a:path w="816" h="816" extrusionOk="0">
                  <a:moveTo>
                    <a:pt x="392" y="0"/>
                  </a:moveTo>
                  <a:cubicBezTo>
                    <a:pt x="163" y="0"/>
                    <a:pt x="0" y="196"/>
                    <a:pt x="0" y="424"/>
                  </a:cubicBezTo>
                  <a:cubicBezTo>
                    <a:pt x="0" y="653"/>
                    <a:pt x="196" y="816"/>
                    <a:pt x="392" y="816"/>
                  </a:cubicBezTo>
                  <a:cubicBezTo>
                    <a:pt x="652" y="816"/>
                    <a:pt x="816" y="620"/>
                    <a:pt x="816" y="424"/>
                  </a:cubicBezTo>
                  <a:cubicBezTo>
                    <a:pt x="816" y="196"/>
                    <a:pt x="652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3" name="Google Shape;11703;p22"/>
            <p:cNvSpPr/>
            <p:nvPr/>
          </p:nvSpPr>
          <p:spPr>
            <a:xfrm>
              <a:off x="4484400" y="702950"/>
              <a:ext cx="17975" cy="18775"/>
            </a:xfrm>
            <a:custGeom>
              <a:avLst/>
              <a:gdLst/>
              <a:ahLst/>
              <a:cxnLst/>
              <a:rect l="l" t="t" r="r" b="b"/>
              <a:pathLst>
                <a:path w="719" h="751" extrusionOk="0">
                  <a:moveTo>
                    <a:pt x="359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87"/>
                    <a:pt x="164" y="751"/>
                    <a:pt x="359" y="751"/>
                  </a:cubicBezTo>
                  <a:cubicBezTo>
                    <a:pt x="555" y="751"/>
                    <a:pt x="718" y="587"/>
                    <a:pt x="718" y="359"/>
                  </a:cubicBezTo>
                  <a:cubicBezTo>
                    <a:pt x="718" y="163"/>
                    <a:pt x="620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4" name="Google Shape;11704;p22"/>
            <p:cNvSpPr/>
            <p:nvPr/>
          </p:nvSpPr>
          <p:spPr>
            <a:xfrm>
              <a:off x="4652400" y="766175"/>
              <a:ext cx="14700" cy="14275"/>
            </a:xfrm>
            <a:custGeom>
              <a:avLst/>
              <a:gdLst/>
              <a:ahLst/>
              <a:cxnLst/>
              <a:rect l="l" t="t" r="r" b="b"/>
              <a:pathLst>
                <a:path w="588" h="571" extrusionOk="0">
                  <a:moveTo>
                    <a:pt x="367" y="1"/>
                  </a:moveTo>
                  <a:cubicBezTo>
                    <a:pt x="344" y="1"/>
                    <a:pt x="319" y="6"/>
                    <a:pt x="294" y="16"/>
                  </a:cubicBezTo>
                  <a:cubicBezTo>
                    <a:pt x="131" y="16"/>
                    <a:pt x="0" y="114"/>
                    <a:pt x="0" y="277"/>
                  </a:cubicBezTo>
                  <a:cubicBezTo>
                    <a:pt x="0" y="440"/>
                    <a:pt x="131" y="570"/>
                    <a:pt x="294" y="570"/>
                  </a:cubicBezTo>
                  <a:cubicBezTo>
                    <a:pt x="457" y="570"/>
                    <a:pt x="587" y="440"/>
                    <a:pt x="587" y="277"/>
                  </a:cubicBezTo>
                  <a:cubicBezTo>
                    <a:pt x="587" y="139"/>
                    <a:pt x="494" y="1"/>
                    <a:pt x="36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5" name="Google Shape;11705;p22"/>
            <p:cNvSpPr/>
            <p:nvPr/>
          </p:nvSpPr>
          <p:spPr>
            <a:xfrm>
              <a:off x="4812225" y="839950"/>
              <a:ext cx="14700" cy="13875"/>
            </a:xfrm>
            <a:custGeom>
              <a:avLst/>
              <a:gdLst/>
              <a:ahLst/>
              <a:cxnLst/>
              <a:rect l="l" t="t" r="r" b="b"/>
              <a:pathLst>
                <a:path w="588" h="555" extrusionOk="0">
                  <a:moveTo>
                    <a:pt x="294" y="0"/>
                  </a:moveTo>
                  <a:cubicBezTo>
                    <a:pt x="131" y="0"/>
                    <a:pt x="1" y="98"/>
                    <a:pt x="1" y="261"/>
                  </a:cubicBezTo>
                  <a:cubicBezTo>
                    <a:pt x="1" y="425"/>
                    <a:pt x="131" y="555"/>
                    <a:pt x="294" y="555"/>
                  </a:cubicBezTo>
                  <a:cubicBezTo>
                    <a:pt x="457" y="555"/>
                    <a:pt x="588" y="425"/>
                    <a:pt x="588" y="261"/>
                  </a:cubicBezTo>
                  <a:cubicBezTo>
                    <a:pt x="588" y="164"/>
                    <a:pt x="457" y="33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6" name="Google Shape;11706;p22"/>
            <p:cNvSpPr/>
            <p:nvPr/>
          </p:nvSpPr>
          <p:spPr>
            <a:xfrm>
              <a:off x="4967175" y="927200"/>
              <a:ext cx="12250" cy="12275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62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360"/>
                    <a:pt x="131" y="490"/>
                    <a:pt x="262" y="490"/>
                  </a:cubicBezTo>
                  <a:cubicBezTo>
                    <a:pt x="392" y="490"/>
                    <a:pt x="490" y="360"/>
                    <a:pt x="490" y="262"/>
                  </a:cubicBezTo>
                  <a:cubicBezTo>
                    <a:pt x="490" y="131"/>
                    <a:pt x="392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7" name="Google Shape;11707;p22"/>
            <p:cNvSpPr/>
            <p:nvPr/>
          </p:nvSpPr>
          <p:spPr>
            <a:xfrm>
              <a:off x="5115600" y="1025875"/>
              <a:ext cx="9800" cy="10625"/>
            </a:xfrm>
            <a:custGeom>
              <a:avLst/>
              <a:gdLst/>
              <a:ahLst/>
              <a:cxnLst/>
              <a:rect l="l" t="t" r="r" b="b"/>
              <a:pathLst>
                <a:path w="392" h="425" extrusionOk="0">
                  <a:moveTo>
                    <a:pt x="196" y="1"/>
                  </a:moveTo>
                  <a:cubicBezTo>
                    <a:pt x="66" y="1"/>
                    <a:pt x="0" y="99"/>
                    <a:pt x="0" y="229"/>
                  </a:cubicBezTo>
                  <a:cubicBezTo>
                    <a:pt x="0" y="327"/>
                    <a:pt x="66" y="425"/>
                    <a:pt x="196" y="425"/>
                  </a:cubicBezTo>
                  <a:cubicBezTo>
                    <a:pt x="327" y="425"/>
                    <a:pt x="392" y="327"/>
                    <a:pt x="392" y="229"/>
                  </a:cubicBezTo>
                  <a:cubicBezTo>
                    <a:pt x="392" y="131"/>
                    <a:pt x="261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8" name="Google Shape;11708;p22"/>
            <p:cNvSpPr/>
            <p:nvPr/>
          </p:nvSpPr>
          <p:spPr>
            <a:xfrm>
              <a:off x="5252600" y="1135975"/>
              <a:ext cx="10625" cy="10625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29" y="0"/>
                  </a:moveTo>
                  <a:cubicBezTo>
                    <a:pt x="98" y="0"/>
                    <a:pt x="1" y="98"/>
                    <a:pt x="1" y="229"/>
                  </a:cubicBezTo>
                  <a:cubicBezTo>
                    <a:pt x="1" y="327"/>
                    <a:pt x="98" y="425"/>
                    <a:pt x="229" y="425"/>
                  </a:cubicBezTo>
                  <a:cubicBezTo>
                    <a:pt x="327" y="425"/>
                    <a:pt x="425" y="327"/>
                    <a:pt x="425" y="229"/>
                  </a:cubicBezTo>
                  <a:cubicBezTo>
                    <a:pt x="425" y="98"/>
                    <a:pt x="327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9" name="Google Shape;11709;p22"/>
            <p:cNvSpPr/>
            <p:nvPr/>
          </p:nvSpPr>
          <p:spPr>
            <a:xfrm>
              <a:off x="5383075" y="12566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99" y="0"/>
                    <a:pt x="1" y="65"/>
                    <a:pt x="1" y="163"/>
                  </a:cubicBezTo>
                  <a:cubicBezTo>
                    <a:pt x="1" y="229"/>
                    <a:pt x="99" y="326"/>
                    <a:pt x="164" y="326"/>
                  </a:cubicBezTo>
                  <a:cubicBezTo>
                    <a:pt x="262" y="326"/>
                    <a:pt x="327" y="229"/>
                    <a:pt x="327" y="163"/>
                  </a:cubicBezTo>
                  <a:cubicBezTo>
                    <a:pt x="327" y="65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0" name="Google Shape;11710;p22"/>
            <p:cNvSpPr/>
            <p:nvPr/>
          </p:nvSpPr>
          <p:spPr>
            <a:xfrm>
              <a:off x="5503775" y="138632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1"/>
                  </a:moveTo>
                  <a:cubicBezTo>
                    <a:pt x="66" y="1"/>
                    <a:pt x="0" y="66"/>
                    <a:pt x="0" y="164"/>
                  </a:cubicBezTo>
                  <a:cubicBezTo>
                    <a:pt x="0" y="229"/>
                    <a:pt x="66" y="327"/>
                    <a:pt x="164" y="327"/>
                  </a:cubicBezTo>
                  <a:cubicBezTo>
                    <a:pt x="229" y="327"/>
                    <a:pt x="327" y="229"/>
                    <a:pt x="327" y="164"/>
                  </a:cubicBezTo>
                  <a:cubicBezTo>
                    <a:pt x="327" y="66"/>
                    <a:pt x="229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1" name="Google Shape;11711;p22"/>
            <p:cNvSpPr/>
            <p:nvPr/>
          </p:nvSpPr>
          <p:spPr>
            <a:xfrm>
              <a:off x="5613050" y="1524000"/>
              <a:ext cx="8175" cy="9150"/>
            </a:xfrm>
            <a:custGeom>
              <a:avLst/>
              <a:gdLst/>
              <a:ahLst/>
              <a:cxnLst/>
              <a:rect l="l" t="t" r="r" b="b"/>
              <a:pathLst>
                <a:path w="327" h="366" extrusionOk="0">
                  <a:moveTo>
                    <a:pt x="191" y="0"/>
                  </a:moveTo>
                  <a:cubicBezTo>
                    <a:pt x="181" y="0"/>
                    <a:pt x="172" y="2"/>
                    <a:pt x="164" y="7"/>
                  </a:cubicBezTo>
                  <a:cubicBezTo>
                    <a:pt x="66" y="7"/>
                    <a:pt x="1" y="104"/>
                    <a:pt x="1" y="202"/>
                  </a:cubicBezTo>
                  <a:cubicBezTo>
                    <a:pt x="1" y="267"/>
                    <a:pt x="66" y="365"/>
                    <a:pt x="164" y="365"/>
                  </a:cubicBezTo>
                  <a:cubicBezTo>
                    <a:pt x="229" y="365"/>
                    <a:pt x="327" y="267"/>
                    <a:pt x="327" y="202"/>
                  </a:cubicBezTo>
                  <a:cubicBezTo>
                    <a:pt x="327" y="89"/>
                    <a:pt x="253" y="0"/>
                    <a:pt x="19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2" name="Google Shape;11712;p22"/>
            <p:cNvSpPr/>
            <p:nvPr/>
          </p:nvSpPr>
          <p:spPr>
            <a:xfrm>
              <a:off x="5711725" y="167012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66" y="0"/>
                    <a:pt x="1" y="98"/>
                    <a:pt x="1" y="164"/>
                  </a:cubicBezTo>
                  <a:cubicBezTo>
                    <a:pt x="1" y="261"/>
                    <a:pt x="66" y="327"/>
                    <a:pt x="164" y="327"/>
                  </a:cubicBezTo>
                  <a:cubicBezTo>
                    <a:pt x="229" y="327"/>
                    <a:pt x="327" y="261"/>
                    <a:pt x="327" y="164"/>
                  </a:cubicBezTo>
                  <a:cubicBezTo>
                    <a:pt x="327" y="98"/>
                    <a:pt x="229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3" name="Google Shape;11713;p22"/>
            <p:cNvSpPr/>
            <p:nvPr/>
          </p:nvSpPr>
          <p:spPr>
            <a:xfrm>
              <a:off x="5797350" y="182425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1"/>
                  </a:moveTo>
                  <a:cubicBezTo>
                    <a:pt x="66" y="1"/>
                    <a:pt x="1" y="66"/>
                    <a:pt x="1" y="164"/>
                  </a:cubicBezTo>
                  <a:cubicBezTo>
                    <a:pt x="1" y="262"/>
                    <a:pt x="66" y="327"/>
                    <a:pt x="164" y="327"/>
                  </a:cubicBezTo>
                  <a:cubicBezTo>
                    <a:pt x="262" y="327"/>
                    <a:pt x="327" y="262"/>
                    <a:pt x="327" y="164"/>
                  </a:cubicBezTo>
                  <a:cubicBezTo>
                    <a:pt x="327" y="66"/>
                    <a:pt x="262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4" name="Google Shape;11714;p22"/>
            <p:cNvSpPr/>
            <p:nvPr/>
          </p:nvSpPr>
          <p:spPr>
            <a:xfrm>
              <a:off x="5871575" y="198410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0"/>
                  </a:moveTo>
                  <a:cubicBezTo>
                    <a:pt x="98" y="0"/>
                    <a:pt x="0" y="98"/>
                    <a:pt x="0" y="163"/>
                  </a:cubicBezTo>
                  <a:cubicBezTo>
                    <a:pt x="0" y="261"/>
                    <a:pt x="98" y="326"/>
                    <a:pt x="163" y="326"/>
                  </a:cubicBezTo>
                  <a:cubicBezTo>
                    <a:pt x="261" y="326"/>
                    <a:pt x="326" y="261"/>
                    <a:pt x="326" y="163"/>
                  </a:cubicBezTo>
                  <a:cubicBezTo>
                    <a:pt x="326" y="65"/>
                    <a:pt x="261" y="0"/>
                    <a:pt x="16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5" name="Google Shape;11715;p22"/>
            <p:cNvSpPr/>
            <p:nvPr/>
          </p:nvSpPr>
          <p:spPr>
            <a:xfrm>
              <a:off x="5932725" y="2149625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4" y="1"/>
                  </a:moveTo>
                  <a:cubicBezTo>
                    <a:pt x="98" y="1"/>
                    <a:pt x="1" y="66"/>
                    <a:pt x="1" y="164"/>
                  </a:cubicBezTo>
                  <a:cubicBezTo>
                    <a:pt x="1" y="229"/>
                    <a:pt x="98" y="327"/>
                    <a:pt x="164" y="327"/>
                  </a:cubicBezTo>
                  <a:cubicBezTo>
                    <a:pt x="261" y="327"/>
                    <a:pt x="327" y="229"/>
                    <a:pt x="327" y="164"/>
                  </a:cubicBezTo>
                  <a:cubicBezTo>
                    <a:pt x="327" y="66"/>
                    <a:pt x="261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6" name="Google Shape;11716;p22"/>
            <p:cNvSpPr/>
            <p:nvPr/>
          </p:nvSpPr>
          <p:spPr>
            <a:xfrm>
              <a:off x="5980025" y="2317625"/>
              <a:ext cx="9800" cy="10625"/>
            </a:xfrm>
            <a:custGeom>
              <a:avLst/>
              <a:gdLst/>
              <a:ahLst/>
              <a:cxnLst/>
              <a:rect l="l" t="t" r="r" b="b"/>
              <a:pathLst>
                <a:path w="392" h="425" extrusionOk="0">
                  <a:moveTo>
                    <a:pt x="196" y="1"/>
                  </a:moveTo>
                  <a:cubicBezTo>
                    <a:pt x="66" y="1"/>
                    <a:pt x="0" y="99"/>
                    <a:pt x="0" y="196"/>
                  </a:cubicBezTo>
                  <a:cubicBezTo>
                    <a:pt x="0" y="327"/>
                    <a:pt x="66" y="425"/>
                    <a:pt x="196" y="425"/>
                  </a:cubicBezTo>
                  <a:cubicBezTo>
                    <a:pt x="327" y="425"/>
                    <a:pt x="392" y="327"/>
                    <a:pt x="392" y="196"/>
                  </a:cubicBezTo>
                  <a:cubicBezTo>
                    <a:pt x="392" y="131"/>
                    <a:pt x="261" y="33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7" name="Google Shape;11717;p22"/>
            <p:cNvSpPr/>
            <p:nvPr/>
          </p:nvSpPr>
          <p:spPr>
            <a:xfrm>
              <a:off x="6013450" y="2491325"/>
              <a:ext cx="9825" cy="9825"/>
            </a:xfrm>
            <a:custGeom>
              <a:avLst/>
              <a:gdLst/>
              <a:ahLst/>
              <a:cxnLst/>
              <a:rect l="l" t="t" r="r" b="b"/>
              <a:pathLst>
                <a:path w="393" h="393" extrusionOk="0">
                  <a:moveTo>
                    <a:pt x="197" y="1"/>
                  </a:moveTo>
                  <a:cubicBezTo>
                    <a:pt x="66" y="1"/>
                    <a:pt x="1" y="66"/>
                    <a:pt x="1" y="196"/>
                  </a:cubicBezTo>
                  <a:cubicBezTo>
                    <a:pt x="1" y="327"/>
                    <a:pt x="66" y="392"/>
                    <a:pt x="197" y="392"/>
                  </a:cubicBezTo>
                  <a:cubicBezTo>
                    <a:pt x="327" y="392"/>
                    <a:pt x="392" y="327"/>
                    <a:pt x="392" y="196"/>
                  </a:cubicBezTo>
                  <a:cubicBezTo>
                    <a:pt x="392" y="99"/>
                    <a:pt x="327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8" name="Google Shape;11718;p22"/>
            <p:cNvSpPr/>
            <p:nvPr/>
          </p:nvSpPr>
          <p:spPr>
            <a:xfrm>
              <a:off x="6034650" y="2666650"/>
              <a:ext cx="10650" cy="9825"/>
            </a:xfrm>
            <a:custGeom>
              <a:avLst/>
              <a:gdLst/>
              <a:ahLst/>
              <a:cxnLst/>
              <a:rect l="l" t="t" r="r" b="b"/>
              <a:pathLst>
                <a:path w="426" h="393" extrusionOk="0">
                  <a:moveTo>
                    <a:pt x="197" y="1"/>
                  </a:moveTo>
                  <a:cubicBezTo>
                    <a:pt x="99" y="1"/>
                    <a:pt x="1" y="66"/>
                    <a:pt x="1" y="197"/>
                  </a:cubicBezTo>
                  <a:cubicBezTo>
                    <a:pt x="1" y="327"/>
                    <a:pt x="99" y="392"/>
                    <a:pt x="197" y="392"/>
                  </a:cubicBezTo>
                  <a:cubicBezTo>
                    <a:pt x="327" y="392"/>
                    <a:pt x="425" y="327"/>
                    <a:pt x="425" y="197"/>
                  </a:cubicBezTo>
                  <a:cubicBezTo>
                    <a:pt x="425" y="66"/>
                    <a:pt x="327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9" name="Google Shape;11719;p22"/>
            <p:cNvSpPr/>
            <p:nvPr/>
          </p:nvSpPr>
          <p:spPr>
            <a:xfrm>
              <a:off x="5916425" y="2830575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50" y="1"/>
                  </a:moveTo>
                  <a:cubicBezTo>
                    <a:pt x="326" y="1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09" y="1"/>
                    <a:pt x="75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0" name="Google Shape;11720;p22"/>
            <p:cNvSpPr/>
            <p:nvPr/>
          </p:nvSpPr>
          <p:spPr>
            <a:xfrm>
              <a:off x="5909075" y="3006725"/>
              <a:ext cx="35100" cy="35100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18" y="0"/>
                  </a:moveTo>
                  <a:cubicBezTo>
                    <a:pt x="327" y="0"/>
                    <a:pt x="1" y="327"/>
                    <a:pt x="1" y="685"/>
                  </a:cubicBezTo>
                  <a:cubicBezTo>
                    <a:pt x="1" y="1077"/>
                    <a:pt x="327" y="1403"/>
                    <a:pt x="718" y="1403"/>
                  </a:cubicBezTo>
                  <a:cubicBezTo>
                    <a:pt x="1077" y="1403"/>
                    <a:pt x="1403" y="1077"/>
                    <a:pt x="1403" y="685"/>
                  </a:cubicBezTo>
                  <a:cubicBezTo>
                    <a:pt x="1403" y="327"/>
                    <a:pt x="1110" y="33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1" name="Google Shape;11721;p22"/>
            <p:cNvSpPr/>
            <p:nvPr/>
          </p:nvSpPr>
          <p:spPr>
            <a:xfrm>
              <a:off x="5888700" y="3182875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44"/>
                    <a:pt x="294" y="1305"/>
                    <a:pt x="652" y="1305"/>
                  </a:cubicBezTo>
                  <a:cubicBezTo>
                    <a:pt x="1044" y="1305"/>
                    <a:pt x="1305" y="1012"/>
                    <a:pt x="1305" y="653"/>
                  </a:cubicBezTo>
                  <a:cubicBezTo>
                    <a:pt x="1305" y="327"/>
                    <a:pt x="1044" y="66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2" name="Google Shape;11722;p22"/>
            <p:cNvSpPr/>
            <p:nvPr/>
          </p:nvSpPr>
          <p:spPr>
            <a:xfrm>
              <a:off x="5855250" y="33573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88" y="1"/>
                  </a:moveTo>
                  <a:cubicBezTo>
                    <a:pt x="262" y="1"/>
                    <a:pt x="1" y="229"/>
                    <a:pt x="1" y="556"/>
                  </a:cubicBezTo>
                  <a:cubicBezTo>
                    <a:pt x="1" y="882"/>
                    <a:pt x="262" y="1143"/>
                    <a:pt x="588" y="1143"/>
                  </a:cubicBezTo>
                  <a:cubicBezTo>
                    <a:pt x="881" y="1143"/>
                    <a:pt x="1142" y="914"/>
                    <a:pt x="1142" y="556"/>
                  </a:cubicBezTo>
                  <a:cubicBezTo>
                    <a:pt x="1142" y="295"/>
                    <a:pt x="914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3" name="Google Shape;11723;p22"/>
            <p:cNvSpPr/>
            <p:nvPr/>
          </p:nvSpPr>
          <p:spPr>
            <a:xfrm>
              <a:off x="5807150" y="3528650"/>
              <a:ext cx="24475" cy="24475"/>
            </a:xfrm>
            <a:custGeom>
              <a:avLst/>
              <a:gdLst/>
              <a:ahLst/>
              <a:cxnLst/>
              <a:rect l="l" t="t" r="r" b="b"/>
              <a:pathLst>
                <a:path w="979" h="979" extrusionOk="0">
                  <a:moveTo>
                    <a:pt x="489" y="0"/>
                  </a:moveTo>
                  <a:cubicBezTo>
                    <a:pt x="228" y="0"/>
                    <a:pt x="0" y="196"/>
                    <a:pt x="0" y="489"/>
                  </a:cubicBezTo>
                  <a:cubicBezTo>
                    <a:pt x="0" y="783"/>
                    <a:pt x="228" y="979"/>
                    <a:pt x="489" y="979"/>
                  </a:cubicBezTo>
                  <a:cubicBezTo>
                    <a:pt x="783" y="979"/>
                    <a:pt x="979" y="783"/>
                    <a:pt x="979" y="489"/>
                  </a:cubicBezTo>
                  <a:cubicBezTo>
                    <a:pt x="979" y="196"/>
                    <a:pt x="750" y="0"/>
                    <a:pt x="48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4" name="Google Shape;11724;p22"/>
            <p:cNvSpPr/>
            <p:nvPr/>
          </p:nvSpPr>
          <p:spPr>
            <a:xfrm>
              <a:off x="5744350" y="3695000"/>
              <a:ext cx="20400" cy="20425"/>
            </a:xfrm>
            <a:custGeom>
              <a:avLst/>
              <a:gdLst/>
              <a:ahLst/>
              <a:cxnLst/>
              <a:rect l="l" t="t" r="r" b="b"/>
              <a:pathLst>
                <a:path w="816" h="817" extrusionOk="0">
                  <a:moveTo>
                    <a:pt x="392" y="1"/>
                  </a:moveTo>
                  <a:cubicBezTo>
                    <a:pt x="196" y="1"/>
                    <a:pt x="0" y="164"/>
                    <a:pt x="0" y="392"/>
                  </a:cubicBezTo>
                  <a:cubicBezTo>
                    <a:pt x="0" y="620"/>
                    <a:pt x="163" y="816"/>
                    <a:pt x="392" y="816"/>
                  </a:cubicBezTo>
                  <a:cubicBezTo>
                    <a:pt x="620" y="816"/>
                    <a:pt x="816" y="653"/>
                    <a:pt x="816" y="392"/>
                  </a:cubicBezTo>
                  <a:cubicBezTo>
                    <a:pt x="816" y="196"/>
                    <a:pt x="653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5" name="Google Shape;11725;p22"/>
            <p:cNvSpPr/>
            <p:nvPr/>
          </p:nvSpPr>
          <p:spPr>
            <a:xfrm>
              <a:off x="5668500" y="3854850"/>
              <a:ext cx="16350" cy="16325"/>
            </a:xfrm>
            <a:custGeom>
              <a:avLst/>
              <a:gdLst/>
              <a:ahLst/>
              <a:cxnLst/>
              <a:rect l="l" t="t" r="r" b="b"/>
              <a:pathLst>
                <a:path w="654" h="653" extrusionOk="0">
                  <a:moveTo>
                    <a:pt x="327" y="0"/>
                  </a:moveTo>
                  <a:cubicBezTo>
                    <a:pt x="164" y="0"/>
                    <a:pt x="1" y="131"/>
                    <a:pt x="1" y="326"/>
                  </a:cubicBezTo>
                  <a:cubicBezTo>
                    <a:pt x="1" y="489"/>
                    <a:pt x="131" y="652"/>
                    <a:pt x="327" y="652"/>
                  </a:cubicBezTo>
                  <a:cubicBezTo>
                    <a:pt x="490" y="652"/>
                    <a:pt x="653" y="522"/>
                    <a:pt x="653" y="326"/>
                  </a:cubicBezTo>
                  <a:cubicBezTo>
                    <a:pt x="653" y="163"/>
                    <a:pt x="555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6" name="Google Shape;11726;p22"/>
            <p:cNvSpPr/>
            <p:nvPr/>
          </p:nvSpPr>
          <p:spPr>
            <a:xfrm>
              <a:off x="5580425" y="4008975"/>
              <a:ext cx="12275" cy="12250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29" y="0"/>
                  </a:moveTo>
                  <a:cubicBezTo>
                    <a:pt x="99" y="0"/>
                    <a:pt x="1" y="131"/>
                    <a:pt x="1" y="229"/>
                  </a:cubicBezTo>
                  <a:cubicBezTo>
                    <a:pt x="1" y="359"/>
                    <a:pt x="99" y="490"/>
                    <a:pt x="229" y="490"/>
                  </a:cubicBezTo>
                  <a:cubicBezTo>
                    <a:pt x="360" y="490"/>
                    <a:pt x="490" y="359"/>
                    <a:pt x="490" y="229"/>
                  </a:cubicBezTo>
                  <a:cubicBezTo>
                    <a:pt x="490" y="65"/>
                    <a:pt x="392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7" name="Google Shape;11727;p22"/>
            <p:cNvSpPr/>
            <p:nvPr/>
          </p:nvSpPr>
          <p:spPr>
            <a:xfrm>
              <a:off x="5480125" y="4153300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4" y="1"/>
                  </a:moveTo>
                  <a:cubicBezTo>
                    <a:pt x="98" y="1"/>
                    <a:pt x="0" y="99"/>
                    <a:pt x="0" y="164"/>
                  </a:cubicBezTo>
                  <a:cubicBezTo>
                    <a:pt x="0" y="262"/>
                    <a:pt x="98" y="327"/>
                    <a:pt x="164" y="327"/>
                  </a:cubicBezTo>
                  <a:cubicBezTo>
                    <a:pt x="261" y="327"/>
                    <a:pt x="327" y="262"/>
                    <a:pt x="327" y="164"/>
                  </a:cubicBezTo>
                  <a:cubicBezTo>
                    <a:pt x="327" y="99"/>
                    <a:pt x="261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8" name="Google Shape;11728;p22"/>
            <p:cNvSpPr/>
            <p:nvPr/>
          </p:nvSpPr>
          <p:spPr>
            <a:xfrm>
              <a:off x="5366775" y="4289500"/>
              <a:ext cx="6550" cy="5725"/>
            </a:xfrm>
            <a:custGeom>
              <a:avLst/>
              <a:gdLst/>
              <a:ahLst/>
              <a:cxnLst/>
              <a:rect l="l" t="t" r="r" b="b"/>
              <a:pathLst>
                <a:path w="262" h="229" extrusionOk="0">
                  <a:moveTo>
                    <a:pt x="131" y="0"/>
                  </a:moveTo>
                  <a:cubicBezTo>
                    <a:pt x="66" y="0"/>
                    <a:pt x="0" y="33"/>
                    <a:pt x="0" y="98"/>
                  </a:cubicBezTo>
                  <a:cubicBezTo>
                    <a:pt x="0" y="196"/>
                    <a:pt x="66" y="229"/>
                    <a:pt x="131" y="229"/>
                  </a:cubicBezTo>
                  <a:cubicBezTo>
                    <a:pt x="229" y="229"/>
                    <a:pt x="261" y="196"/>
                    <a:pt x="261" y="98"/>
                  </a:cubicBezTo>
                  <a:cubicBezTo>
                    <a:pt x="261" y="66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9" name="Google Shape;11729;p22"/>
            <p:cNvSpPr/>
            <p:nvPr/>
          </p:nvSpPr>
          <p:spPr>
            <a:xfrm>
              <a:off x="5243625" y="4415225"/>
              <a:ext cx="4100" cy="4775"/>
            </a:xfrm>
            <a:custGeom>
              <a:avLst/>
              <a:gdLst/>
              <a:ahLst/>
              <a:cxnLst/>
              <a:rect l="l" t="t" r="r" b="b"/>
              <a:pathLst>
                <a:path w="164" h="191" extrusionOk="0">
                  <a:moveTo>
                    <a:pt x="126" y="1"/>
                  </a:moveTo>
                  <a:cubicBezTo>
                    <a:pt x="118" y="1"/>
                    <a:pt x="108" y="8"/>
                    <a:pt x="99" y="28"/>
                  </a:cubicBezTo>
                  <a:cubicBezTo>
                    <a:pt x="33" y="28"/>
                    <a:pt x="1" y="60"/>
                    <a:pt x="1" y="93"/>
                  </a:cubicBezTo>
                  <a:cubicBezTo>
                    <a:pt x="1" y="125"/>
                    <a:pt x="33" y="191"/>
                    <a:pt x="99" y="191"/>
                  </a:cubicBezTo>
                  <a:cubicBezTo>
                    <a:pt x="131" y="191"/>
                    <a:pt x="164" y="125"/>
                    <a:pt x="164" y="93"/>
                  </a:cubicBezTo>
                  <a:cubicBezTo>
                    <a:pt x="164" y="47"/>
                    <a:pt x="148" y="1"/>
                    <a:pt x="12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0" name="Google Shape;11730;p22"/>
            <p:cNvSpPr/>
            <p:nvPr/>
          </p:nvSpPr>
          <p:spPr>
            <a:xfrm>
              <a:off x="5109900" y="4530075"/>
              <a:ext cx="2450" cy="1650"/>
            </a:xfrm>
            <a:custGeom>
              <a:avLst/>
              <a:gdLst/>
              <a:ahLst/>
              <a:cxnLst/>
              <a:rect l="l" t="t" r="r" b="b"/>
              <a:pathLst>
                <a:path w="98" h="66" extrusionOk="0">
                  <a:moveTo>
                    <a:pt x="65" y="0"/>
                  </a:moveTo>
                  <a:cubicBezTo>
                    <a:pt x="65" y="0"/>
                    <a:pt x="0" y="0"/>
                    <a:pt x="0" y="33"/>
                  </a:cubicBezTo>
                  <a:cubicBezTo>
                    <a:pt x="0" y="33"/>
                    <a:pt x="0" y="66"/>
                    <a:pt x="65" y="66"/>
                  </a:cubicBezTo>
                  <a:cubicBezTo>
                    <a:pt x="65" y="66"/>
                    <a:pt x="98" y="66"/>
                    <a:pt x="98" y="33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1" name="Google Shape;11731;p22"/>
            <p:cNvSpPr/>
            <p:nvPr/>
          </p:nvSpPr>
          <p:spPr>
            <a:xfrm>
              <a:off x="4966350" y="4632825"/>
              <a:ext cx="2475" cy="1650"/>
            </a:xfrm>
            <a:custGeom>
              <a:avLst/>
              <a:gdLst/>
              <a:ahLst/>
              <a:cxnLst/>
              <a:rect l="l" t="t" r="r" b="b"/>
              <a:pathLst>
                <a:path w="99" h="66" extrusionOk="0">
                  <a:moveTo>
                    <a:pt x="34" y="0"/>
                  </a:moveTo>
                  <a:cubicBezTo>
                    <a:pt x="34" y="0"/>
                    <a:pt x="1" y="0"/>
                    <a:pt x="1" y="33"/>
                  </a:cubicBezTo>
                  <a:cubicBezTo>
                    <a:pt x="1" y="33"/>
                    <a:pt x="1" y="66"/>
                    <a:pt x="34" y="66"/>
                  </a:cubicBezTo>
                  <a:cubicBezTo>
                    <a:pt x="34" y="66"/>
                    <a:pt x="99" y="66"/>
                    <a:pt x="99" y="33"/>
                  </a:cubicBezTo>
                  <a:cubicBezTo>
                    <a:pt x="99" y="0"/>
                    <a:pt x="99" y="0"/>
                    <a:pt x="3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2" name="Google Shape;11732;p22"/>
            <p:cNvSpPr/>
            <p:nvPr/>
          </p:nvSpPr>
          <p:spPr>
            <a:xfrm>
              <a:off x="4815500" y="4723350"/>
              <a:ext cx="2475" cy="2475"/>
            </a:xfrm>
            <a:custGeom>
              <a:avLst/>
              <a:gdLst/>
              <a:ahLst/>
              <a:cxnLst/>
              <a:rect l="l" t="t" r="r" b="b"/>
              <a:pathLst>
                <a:path w="99" h="99" extrusionOk="0">
                  <a:moveTo>
                    <a:pt x="33" y="0"/>
                  </a:moveTo>
                  <a:cubicBezTo>
                    <a:pt x="33" y="0"/>
                    <a:pt x="0" y="33"/>
                    <a:pt x="0" y="33"/>
                  </a:cubicBezTo>
                  <a:cubicBezTo>
                    <a:pt x="0" y="65"/>
                    <a:pt x="33" y="98"/>
                    <a:pt x="33" y="98"/>
                  </a:cubicBezTo>
                  <a:cubicBezTo>
                    <a:pt x="66" y="98"/>
                    <a:pt x="98" y="65"/>
                    <a:pt x="98" y="33"/>
                  </a:cubicBezTo>
                  <a:cubicBezTo>
                    <a:pt x="98" y="33"/>
                    <a:pt x="66" y="0"/>
                    <a:pt x="3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3" name="Google Shape;11733;p22"/>
            <p:cNvSpPr/>
            <p:nvPr/>
          </p:nvSpPr>
          <p:spPr>
            <a:xfrm>
              <a:off x="4655650" y="480000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1"/>
                  </a:moveTo>
                  <a:cubicBezTo>
                    <a:pt x="33" y="1"/>
                    <a:pt x="1" y="33"/>
                    <a:pt x="1" y="66"/>
                  </a:cubicBezTo>
                  <a:cubicBezTo>
                    <a:pt x="1" y="98"/>
                    <a:pt x="33" y="164"/>
                    <a:pt x="66" y="164"/>
                  </a:cubicBezTo>
                  <a:cubicBezTo>
                    <a:pt x="131" y="164"/>
                    <a:pt x="164" y="131"/>
                    <a:pt x="164" y="66"/>
                  </a:cubicBezTo>
                  <a:cubicBezTo>
                    <a:pt x="164" y="33"/>
                    <a:pt x="164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4" name="Google Shape;11734;p22"/>
            <p:cNvSpPr/>
            <p:nvPr/>
          </p:nvSpPr>
          <p:spPr>
            <a:xfrm>
              <a:off x="4490100" y="486280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0"/>
                  </a:moveTo>
                  <a:cubicBezTo>
                    <a:pt x="66" y="0"/>
                    <a:pt x="1" y="65"/>
                    <a:pt x="1" y="131"/>
                  </a:cubicBezTo>
                  <a:cubicBezTo>
                    <a:pt x="1" y="229"/>
                    <a:pt x="66" y="261"/>
                    <a:pt x="131" y="261"/>
                  </a:cubicBezTo>
                  <a:cubicBezTo>
                    <a:pt x="229" y="261"/>
                    <a:pt x="262" y="229"/>
                    <a:pt x="262" y="131"/>
                  </a:cubicBezTo>
                  <a:cubicBezTo>
                    <a:pt x="262" y="65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5" name="Google Shape;11735;p22"/>
            <p:cNvSpPr/>
            <p:nvPr/>
          </p:nvSpPr>
          <p:spPr>
            <a:xfrm>
              <a:off x="4321300" y="4912825"/>
              <a:ext cx="8175" cy="8700"/>
            </a:xfrm>
            <a:custGeom>
              <a:avLst/>
              <a:gdLst/>
              <a:ahLst/>
              <a:cxnLst/>
              <a:rect l="l" t="t" r="r" b="b"/>
              <a:pathLst>
                <a:path w="327" h="348" extrusionOk="0">
                  <a:moveTo>
                    <a:pt x="210" y="1"/>
                  </a:moveTo>
                  <a:cubicBezTo>
                    <a:pt x="194" y="1"/>
                    <a:pt x="178" y="7"/>
                    <a:pt x="164" y="22"/>
                  </a:cubicBezTo>
                  <a:cubicBezTo>
                    <a:pt x="66" y="22"/>
                    <a:pt x="1" y="87"/>
                    <a:pt x="1" y="185"/>
                  </a:cubicBezTo>
                  <a:cubicBezTo>
                    <a:pt x="1" y="250"/>
                    <a:pt x="66" y="348"/>
                    <a:pt x="164" y="348"/>
                  </a:cubicBezTo>
                  <a:cubicBezTo>
                    <a:pt x="229" y="348"/>
                    <a:pt x="327" y="250"/>
                    <a:pt x="327" y="185"/>
                  </a:cubicBezTo>
                  <a:cubicBezTo>
                    <a:pt x="327" y="83"/>
                    <a:pt x="267" y="1"/>
                    <a:pt x="21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6" name="Google Shape;11736;p22"/>
            <p:cNvSpPr/>
            <p:nvPr/>
          </p:nvSpPr>
          <p:spPr>
            <a:xfrm>
              <a:off x="4147600" y="4947600"/>
              <a:ext cx="10625" cy="10625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29" y="1"/>
                  </a:moveTo>
                  <a:cubicBezTo>
                    <a:pt x="98" y="1"/>
                    <a:pt x="1" y="99"/>
                    <a:pt x="1" y="196"/>
                  </a:cubicBezTo>
                  <a:cubicBezTo>
                    <a:pt x="1" y="327"/>
                    <a:pt x="98" y="425"/>
                    <a:pt x="229" y="425"/>
                  </a:cubicBezTo>
                  <a:cubicBezTo>
                    <a:pt x="327" y="425"/>
                    <a:pt x="425" y="327"/>
                    <a:pt x="425" y="196"/>
                  </a:cubicBezTo>
                  <a:cubicBezTo>
                    <a:pt x="425" y="99"/>
                    <a:pt x="294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7" name="Google Shape;11737;p22"/>
            <p:cNvSpPr/>
            <p:nvPr/>
          </p:nvSpPr>
          <p:spPr>
            <a:xfrm>
              <a:off x="3971450" y="4968000"/>
              <a:ext cx="12275" cy="12250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29" y="0"/>
                  </a:moveTo>
                  <a:cubicBezTo>
                    <a:pt x="131" y="0"/>
                    <a:pt x="1" y="131"/>
                    <a:pt x="1" y="261"/>
                  </a:cubicBezTo>
                  <a:cubicBezTo>
                    <a:pt x="1" y="359"/>
                    <a:pt x="131" y="490"/>
                    <a:pt x="229" y="490"/>
                  </a:cubicBezTo>
                  <a:cubicBezTo>
                    <a:pt x="360" y="490"/>
                    <a:pt x="490" y="359"/>
                    <a:pt x="490" y="261"/>
                  </a:cubicBezTo>
                  <a:cubicBezTo>
                    <a:pt x="490" y="131"/>
                    <a:pt x="360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8" name="Google Shape;11738;p22"/>
            <p:cNvSpPr/>
            <p:nvPr/>
          </p:nvSpPr>
          <p:spPr>
            <a:xfrm>
              <a:off x="3794500" y="49745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1" y="0"/>
                  </a:moveTo>
                  <a:cubicBezTo>
                    <a:pt x="98" y="0"/>
                    <a:pt x="0" y="98"/>
                    <a:pt x="0" y="261"/>
                  </a:cubicBezTo>
                  <a:cubicBezTo>
                    <a:pt x="0" y="424"/>
                    <a:pt x="98" y="555"/>
                    <a:pt x="261" y="555"/>
                  </a:cubicBezTo>
                  <a:cubicBezTo>
                    <a:pt x="424" y="555"/>
                    <a:pt x="555" y="424"/>
                    <a:pt x="555" y="261"/>
                  </a:cubicBezTo>
                  <a:cubicBezTo>
                    <a:pt x="555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9" name="Google Shape;11739;p22"/>
            <p:cNvSpPr/>
            <p:nvPr/>
          </p:nvSpPr>
          <p:spPr>
            <a:xfrm>
              <a:off x="3616725" y="4966350"/>
              <a:ext cx="16325" cy="16350"/>
            </a:xfrm>
            <a:custGeom>
              <a:avLst/>
              <a:gdLst/>
              <a:ahLst/>
              <a:cxnLst/>
              <a:rect l="l" t="t" r="r" b="b"/>
              <a:pathLst>
                <a:path w="653" h="654" extrusionOk="0">
                  <a:moveTo>
                    <a:pt x="326" y="1"/>
                  </a:moveTo>
                  <a:cubicBezTo>
                    <a:pt x="131" y="1"/>
                    <a:pt x="0" y="164"/>
                    <a:pt x="0" y="327"/>
                  </a:cubicBezTo>
                  <a:cubicBezTo>
                    <a:pt x="0" y="523"/>
                    <a:pt x="163" y="653"/>
                    <a:pt x="326" y="653"/>
                  </a:cubicBezTo>
                  <a:cubicBezTo>
                    <a:pt x="522" y="653"/>
                    <a:pt x="652" y="490"/>
                    <a:pt x="652" y="327"/>
                  </a:cubicBezTo>
                  <a:cubicBezTo>
                    <a:pt x="652" y="164"/>
                    <a:pt x="489" y="34"/>
                    <a:pt x="32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0" name="Google Shape;11740;p22"/>
            <p:cNvSpPr/>
            <p:nvPr/>
          </p:nvSpPr>
          <p:spPr>
            <a:xfrm>
              <a:off x="3442200" y="49443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7" y="0"/>
                  </a:moveTo>
                  <a:cubicBezTo>
                    <a:pt x="164" y="0"/>
                    <a:pt x="0" y="131"/>
                    <a:pt x="0" y="326"/>
                  </a:cubicBezTo>
                  <a:cubicBezTo>
                    <a:pt x="0" y="490"/>
                    <a:pt x="131" y="653"/>
                    <a:pt x="327" y="653"/>
                  </a:cubicBezTo>
                  <a:cubicBezTo>
                    <a:pt x="490" y="653"/>
                    <a:pt x="653" y="555"/>
                    <a:pt x="653" y="326"/>
                  </a:cubicBezTo>
                  <a:cubicBezTo>
                    <a:pt x="653" y="163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1" name="Google Shape;11741;p22"/>
            <p:cNvSpPr/>
            <p:nvPr/>
          </p:nvSpPr>
          <p:spPr>
            <a:xfrm>
              <a:off x="3268500" y="4907650"/>
              <a:ext cx="17975" cy="18775"/>
            </a:xfrm>
            <a:custGeom>
              <a:avLst/>
              <a:gdLst/>
              <a:ahLst/>
              <a:cxnLst/>
              <a:rect l="l" t="t" r="r" b="b"/>
              <a:pathLst>
                <a:path w="719" h="751" extrusionOk="0">
                  <a:moveTo>
                    <a:pt x="359" y="0"/>
                  </a:moveTo>
                  <a:cubicBezTo>
                    <a:pt x="164" y="0"/>
                    <a:pt x="0" y="163"/>
                    <a:pt x="0" y="392"/>
                  </a:cubicBezTo>
                  <a:cubicBezTo>
                    <a:pt x="0" y="588"/>
                    <a:pt x="164" y="751"/>
                    <a:pt x="359" y="751"/>
                  </a:cubicBezTo>
                  <a:cubicBezTo>
                    <a:pt x="555" y="751"/>
                    <a:pt x="718" y="588"/>
                    <a:pt x="718" y="392"/>
                  </a:cubicBezTo>
                  <a:cubicBezTo>
                    <a:pt x="718" y="163"/>
                    <a:pt x="555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2" name="Google Shape;11742;p22"/>
            <p:cNvSpPr/>
            <p:nvPr/>
          </p:nvSpPr>
          <p:spPr>
            <a:xfrm>
              <a:off x="3098875" y="4857075"/>
              <a:ext cx="18775" cy="17975"/>
            </a:xfrm>
            <a:custGeom>
              <a:avLst/>
              <a:gdLst/>
              <a:ahLst/>
              <a:cxnLst/>
              <a:rect l="l" t="t" r="r" b="b"/>
              <a:pathLst>
                <a:path w="751" h="719" extrusionOk="0">
                  <a:moveTo>
                    <a:pt x="359" y="1"/>
                  </a:moveTo>
                  <a:cubicBezTo>
                    <a:pt x="164" y="1"/>
                    <a:pt x="0" y="164"/>
                    <a:pt x="0" y="360"/>
                  </a:cubicBezTo>
                  <a:cubicBezTo>
                    <a:pt x="0" y="555"/>
                    <a:pt x="164" y="719"/>
                    <a:pt x="359" y="719"/>
                  </a:cubicBezTo>
                  <a:cubicBezTo>
                    <a:pt x="588" y="719"/>
                    <a:pt x="751" y="555"/>
                    <a:pt x="751" y="360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3" name="Google Shape;11743;p22"/>
            <p:cNvSpPr/>
            <p:nvPr/>
          </p:nvSpPr>
          <p:spPr>
            <a:xfrm>
              <a:off x="2935775" y="4792650"/>
              <a:ext cx="18775" cy="18800"/>
            </a:xfrm>
            <a:custGeom>
              <a:avLst/>
              <a:gdLst/>
              <a:ahLst/>
              <a:cxnLst/>
              <a:rect l="l" t="t" r="r" b="b"/>
              <a:pathLst>
                <a:path w="751" h="752" extrusionOk="0">
                  <a:moveTo>
                    <a:pt x="359" y="1"/>
                  </a:moveTo>
                  <a:cubicBezTo>
                    <a:pt x="164" y="1"/>
                    <a:pt x="1" y="164"/>
                    <a:pt x="1" y="360"/>
                  </a:cubicBezTo>
                  <a:cubicBezTo>
                    <a:pt x="1" y="588"/>
                    <a:pt x="164" y="751"/>
                    <a:pt x="359" y="751"/>
                  </a:cubicBezTo>
                  <a:cubicBezTo>
                    <a:pt x="588" y="751"/>
                    <a:pt x="751" y="588"/>
                    <a:pt x="751" y="360"/>
                  </a:cubicBezTo>
                  <a:cubicBezTo>
                    <a:pt x="751" y="164"/>
                    <a:pt x="522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4" name="Google Shape;11744;p22"/>
            <p:cNvSpPr/>
            <p:nvPr/>
          </p:nvSpPr>
          <p:spPr>
            <a:xfrm>
              <a:off x="2775950" y="4714375"/>
              <a:ext cx="20400" cy="20400"/>
            </a:xfrm>
            <a:custGeom>
              <a:avLst/>
              <a:gdLst/>
              <a:ahLst/>
              <a:cxnLst/>
              <a:rect l="l" t="t" r="r" b="b"/>
              <a:pathLst>
                <a:path w="816" h="816" extrusionOk="0">
                  <a:moveTo>
                    <a:pt x="391" y="0"/>
                  </a:moveTo>
                  <a:cubicBezTo>
                    <a:pt x="163" y="0"/>
                    <a:pt x="0" y="196"/>
                    <a:pt x="0" y="392"/>
                  </a:cubicBezTo>
                  <a:cubicBezTo>
                    <a:pt x="0" y="653"/>
                    <a:pt x="196" y="816"/>
                    <a:pt x="391" y="816"/>
                  </a:cubicBezTo>
                  <a:cubicBezTo>
                    <a:pt x="652" y="816"/>
                    <a:pt x="816" y="620"/>
                    <a:pt x="816" y="392"/>
                  </a:cubicBezTo>
                  <a:cubicBezTo>
                    <a:pt x="816" y="196"/>
                    <a:pt x="620" y="0"/>
                    <a:pt x="39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5" name="Google Shape;11745;p22"/>
            <p:cNvSpPr/>
            <p:nvPr/>
          </p:nvSpPr>
          <p:spPr>
            <a:xfrm>
              <a:off x="2625075" y="4623850"/>
              <a:ext cx="20400" cy="20425"/>
            </a:xfrm>
            <a:custGeom>
              <a:avLst/>
              <a:gdLst/>
              <a:ahLst/>
              <a:cxnLst/>
              <a:rect l="l" t="t" r="r" b="b"/>
              <a:pathLst>
                <a:path w="816" h="817" extrusionOk="0">
                  <a:moveTo>
                    <a:pt x="392" y="1"/>
                  </a:moveTo>
                  <a:cubicBezTo>
                    <a:pt x="163" y="1"/>
                    <a:pt x="0" y="164"/>
                    <a:pt x="0" y="392"/>
                  </a:cubicBezTo>
                  <a:cubicBezTo>
                    <a:pt x="0" y="620"/>
                    <a:pt x="163" y="816"/>
                    <a:pt x="392" y="816"/>
                  </a:cubicBezTo>
                  <a:cubicBezTo>
                    <a:pt x="620" y="816"/>
                    <a:pt x="816" y="620"/>
                    <a:pt x="816" y="392"/>
                  </a:cubicBezTo>
                  <a:cubicBezTo>
                    <a:pt x="816" y="164"/>
                    <a:pt x="620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6" name="Google Shape;11746;p22"/>
            <p:cNvSpPr/>
            <p:nvPr/>
          </p:nvSpPr>
          <p:spPr>
            <a:xfrm>
              <a:off x="2479925" y="4520275"/>
              <a:ext cx="22850" cy="22875"/>
            </a:xfrm>
            <a:custGeom>
              <a:avLst/>
              <a:gdLst/>
              <a:ahLst/>
              <a:cxnLst/>
              <a:rect l="l" t="t" r="r" b="b"/>
              <a:pathLst>
                <a:path w="914" h="915" extrusionOk="0">
                  <a:moveTo>
                    <a:pt x="457" y="1"/>
                  </a:moveTo>
                  <a:cubicBezTo>
                    <a:pt x="228" y="1"/>
                    <a:pt x="0" y="229"/>
                    <a:pt x="0" y="458"/>
                  </a:cubicBezTo>
                  <a:cubicBezTo>
                    <a:pt x="0" y="719"/>
                    <a:pt x="228" y="914"/>
                    <a:pt x="457" y="914"/>
                  </a:cubicBezTo>
                  <a:cubicBezTo>
                    <a:pt x="685" y="914"/>
                    <a:pt x="913" y="719"/>
                    <a:pt x="913" y="458"/>
                  </a:cubicBezTo>
                  <a:cubicBezTo>
                    <a:pt x="913" y="229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7" name="Google Shape;11747;p22"/>
            <p:cNvSpPr/>
            <p:nvPr/>
          </p:nvSpPr>
          <p:spPr>
            <a:xfrm>
              <a:off x="2345350" y="4406125"/>
              <a:ext cx="22875" cy="22850"/>
            </a:xfrm>
            <a:custGeom>
              <a:avLst/>
              <a:gdLst/>
              <a:ahLst/>
              <a:cxnLst/>
              <a:rect l="l" t="t" r="r" b="b"/>
              <a:pathLst>
                <a:path w="915" h="914" extrusionOk="0">
                  <a:moveTo>
                    <a:pt x="457" y="0"/>
                  </a:moveTo>
                  <a:cubicBezTo>
                    <a:pt x="229" y="0"/>
                    <a:pt x="1" y="228"/>
                    <a:pt x="1" y="457"/>
                  </a:cubicBezTo>
                  <a:cubicBezTo>
                    <a:pt x="1" y="718"/>
                    <a:pt x="229" y="913"/>
                    <a:pt x="457" y="913"/>
                  </a:cubicBezTo>
                  <a:cubicBezTo>
                    <a:pt x="718" y="913"/>
                    <a:pt x="914" y="718"/>
                    <a:pt x="914" y="457"/>
                  </a:cubicBezTo>
                  <a:cubicBezTo>
                    <a:pt x="914" y="228"/>
                    <a:pt x="718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8" name="Google Shape;11748;p22"/>
            <p:cNvSpPr/>
            <p:nvPr/>
          </p:nvSpPr>
          <p:spPr>
            <a:xfrm>
              <a:off x="2220575" y="4281350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197" y="0"/>
                    <a:pt x="1" y="196"/>
                    <a:pt x="1" y="490"/>
                  </a:cubicBezTo>
                  <a:cubicBezTo>
                    <a:pt x="1" y="751"/>
                    <a:pt x="197" y="979"/>
                    <a:pt x="490" y="979"/>
                  </a:cubicBezTo>
                  <a:cubicBezTo>
                    <a:pt x="751" y="979"/>
                    <a:pt x="979" y="751"/>
                    <a:pt x="979" y="490"/>
                  </a:cubicBezTo>
                  <a:cubicBezTo>
                    <a:pt x="979" y="196"/>
                    <a:pt x="719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9" name="Google Shape;11749;p22"/>
            <p:cNvSpPr/>
            <p:nvPr/>
          </p:nvSpPr>
          <p:spPr>
            <a:xfrm>
              <a:off x="2104775" y="4145150"/>
              <a:ext cx="26950" cy="26950"/>
            </a:xfrm>
            <a:custGeom>
              <a:avLst/>
              <a:gdLst/>
              <a:ahLst/>
              <a:cxnLst/>
              <a:rect l="l" t="t" r="r" b="b"/>
              <a:pathLst>
                <a:path w="1078" h="1078" extrusionOk="0">
                  <a:moveTo>
                    <a:pt x="555" y="1"/>
                  </a:moveTo>
                  <a:cubicBezTo>
                    <a:pt x="262" y="1"/>
                    <a:pt x="1" y="262"/>
                    <a:pt x="1" y="555"/>
                  </a:cubicBezTo>
                  <a:cubicBezTo>
                    <a:pt x="1" y="816"/>
                    <a:pt x="262" y="1077"/>
                    <a:pt x="555" y="1077"/>
                  </a:cubicBezTo>
                  <a:cubicBezTo>
                    <a:pt x="816" y="1077"/>
                    <a:pt x="1077" y="816"/>
                    <a:pt x="1077" y="555"/>
                  </a:cubicBezTo>
                  <a:cubicBezTo>
                    <a:pt x="1077" y="262"/>
                    <a:pt x="816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0" name="Google Shape;11750;p22"/>
            <p:cNvSpPr/>
            <p:nvPr/>
          </p:nvSpPr>
          <p:spPr>
            <a:xfrm>
              <a:off x="2002025" y="4001625"/>
              <a:ext cx="26950" cy="26950"/>
            </a:xfrm>
            <a:custGeom>
              <a:avLst/>
              <a:gdLst/>
              <a:ahLst/>
              <a:cxnLst/>
              <a:rect l="l" t="t" r="r" b="b"/>
              <a:pathLst>
                <a:path w="1078" h="1078" extrusionOk="0">
                  <a:moveTo>
                    <a:pt x="523" y="1"/>
                  </a:moveTo>
                  <a:cubicBezTo>
                    <a:pt x="262" y="1"/>
                    <a:pt x="1" y="262"/>
                    <a:pt x="1" y="523"/>
                  </a:cubicBezTo>
                  <a:cubicBezTo>
                    <a:pt x="1" y="816"/>
                    <a:pt x="262" y="1077"/>
                    <a:pt x="523" y="1077"/>
                  </a:cubicBezTo>
                  <a:cubicBezTo>
                    <a:pt x="816" y="1077"/>
                    <a:pt x="1077" y="816"/>
                    <a:pt x="1077" y="523"/>
                  </a:cubicBezTo>
                  <a:cubicBezTo>
                    <a:pt x="1077" y="262"/>
                    <a:pt x="849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1" name="Google Shape;11751;p22"/>
            <p:cNvSpPr/>
            <p:nvPr/>
          </p:nvSpPr>
          <p:spPr>
            <a:xfrm>
              <a:off x="1909875" y="3849950"/>
              <a:ext cx="29400" cy="28575"/>
            </a:xfrm>
            <a:custGeom>
              <a:avLst/>
              <a:gdLst/>
              <a:ahLst/>
              <a:cxnLst/>
              <a:rect l="l" t="t" r="r" b="b"/>
              <a:pathLst>
                <a:path w="1176" h="1143" extrusionOk="0">
                  <a:moveTo>
                    <a:pt x="588" y="0"/>
                  </a:moveTo>
                  <a:cubicBezTo>
                    <a:pt x="262" y="0"/>
                    <a:pt x="1" y="229"/>
                    <a:pt x="1" y="555"/>
                  </a:cubicBezTo>
                  <a:cubicBezTo>
                    <a:pt x="1" y="881"/>
                    <a:pt x="262" y="1142"/>
                    <a:pt x="588" y="1142"/>
                  </a:cubicBezTo>
                  <a:cubicBezTo>
                    <a:pt x="914" y="1142"/>
                    <a:pt x="1175" y="881"/>
                    <a:pt x="1175" y="555"/>
                  </a:cubicBezTo>
                  <a:cubicBezTo>
                    <a:pt x="1175" y="229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2" name="Google Shape;11752;p22"/>
            <p:cNvSpPr/>
            <p:nvPr/>
          </p:nvSpPr>
          <p:spPr>
            <a:xfrm>
              <a:off x="1831600" y="3690100"/>
              <a:ext cx="31000" cy="30200"/>
            </a:xfrm>
            <a:custGeom>
              <a:avLst/>
              <a:gdLst/>
              <a:ahLst/>
              <a:cxnLst/>
              <a:rect l="l" t="t" r="r" b="b"/>
              <a:pathLst>
                <a:path w="1240" h="1208" extrusionOk="0">
                  <a:moveTo>
                    <a:pt x="620" y="1"/>
                  </a:moveTo>
                  <a:cubicBezTo>
                    <a:pt x="294" y="1"/>
                    <a:pt x="0" y="262"/>
                    <a:pt x="0" y="588"/>
                  </a:cubicBezTo>
                  <a:cubicBezTo>
                    <a:pt x="0" y="914"/>
                    <a:pt x="294" y="1208"/>
                    <a:pt x="620" y="1208"/>
                  </a:cubicBezTo>
                  <a:cubicBezTo>
                    <a:pt x="946" y="1208"/>
                    <a:pt x="1240" y="914"/>
                    <a:pt x="1240" y="588"/>
                  </a:cubicBezTo>
                  <a:cubicBezTo>
                    <a:pt x="1240" y="262"/>
                    <a:pt x="946" y="34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3" name="Google Shape;11753;p22"/>
            <p:cNvSpPr/>
            <p:nvPr/>
          </p:nvSpPr>
          <p:spPr>
            <a:xfrm>
              <a:off x="1767975" y="3525375"/>
              <a:ext cx="30200" cy="31025"/>
            </a:xfrm>
            <a:custGeom>
              <a:avLst/>
              <a:gdLst/>
              <a:ahLst/>
              <a:cxnLst/>
              <a:rect l="l" t="t" r="r" b="b"/>
              <a:pathLst>
                <a:path w="1208" h="1241" extrusionOk="0">
                  <a:moveTo>
                    <a:pt x="588" y="1"/>
                  </a:moveTo>
                  <a:cubicBezTo>
                    <a:pt x="262" y="1"/>
                    <a:pt x="1" y="294"/>
                    <a:pt x="1" y="620"/>
                  </a:cubicBezTo>
                  <a:cubicBezTo>
                    <a:pt x="1" y="947"/>
                    <a:pt x="262" y="1240"/>
                    <a:pt x="588" y="1240"/>
                  </a:cubicBezTo>
                  <a:cubicBezTo>
                    <a:pt x="914" y="1240"/>
                    <a:pt x="1208" y="947"/>
                    <a:pt x="1208" y="620"/>
                  </a:cubicBezTo>
                  <a:cubicBezTo>
                    <a:pt x="1208" y="294"/>
                    <a:pt x="979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4" name="Google Shape;11754;p22"/>
            <p:cNvSpPr/>
            <p:nvPr/>
          </p:nvSpPr>
          <p:spPr>
            <a:xfrm>
              <a:off x="1716600" y="3356575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1" y="294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6" y="1012"/>
                    <a:pt x="1306" y="653"/>
                  </a:cubicBezTo>
                  <a:cubicBezTo>
                    <a:pt x="1306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5" name="Google Shape;11755;p22"/>
            <p:cNvSpPr/>
            <p:nvPr/>
          </p:nvSpPr>
          <p:spPr>
            <a:xfrm>
              <a:off x="1680725" y="318450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94" y="1"/>
                    <a:pt x="1" y="262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229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6" name="Google Shape;11756;p22"/>
            <p:cNvSpPr/>
            <p:nvPr/>
          </p:nvSpPr>
          <p:spPr>
            <a:xfrm>
              <a:off x="1657900" y="3007550"/>
              <a:ext cx="34275" cy="35075"/>
            </a:xfrm>
            <a:custGeom>
              <a:avLst/>
              <a:gdLst/>
              <a:ahLst/>
              <a:cxnLst/>
              <a:rect l="l" t="t" r="r" b="b"/>
              <a:pathLst>
                <a:path w="1371" h="1403" extrusionOk="0">
                  <a:moveTo>
                    <a:pt x="685" y="0"/>
                  </a:moveTo>
                  <a:cubicBezTo>
                    <a:pt x="294" y="0"/>
                    <a:pt x="0" y="326"/>
                    <a:pt x="0" y="685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44" y="1403"/>
                    <a:pt x="1370" y="1077"/>
                    <a:pt x="1370" y="685"/>
                  </a:cubicBezTo>
                  <a:cubicBezTo>
                    <a:pt x="1370" y="294"/>
                    <a:pt x="1044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7" name="Google Shape;11757;p22"/>
            <p:cNvSpPr/>
            <p:nvPr/>
          </p:nvSpPr>
          <p:spPr>
            <a:xfrm>
              <a:off x="1649725" y="283057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9" y="1"/>
                  </a:moveTo>
                  <a:cubicBezTo>
                    <a:pt x="327" y="1"/>
                    <a:pt x="1" y="327"/>
                    <a:pt x="1" y="718"/>
                  </a:cubicBezTo>
                  <a:cubicBezTo>
                    <a:pt x="1" y="1142"/>
                    <a:pt x="327" y="1468"/>
                    <a:pt x="719" y="1468"/>
                  </a:cubicBezTo>
                  <a:cubicBezTo>
                    <a:pt x="1143" y="1468"/>
                    <a:pt x="1469" y="1142"/>
                    <a:pt x="1469" y="718"/>
                  </a:cubicBezTo>
                  <a:cubicBezTo>
                    <a:pt x="1469" y="327"/>
                    <a:pt x="1143" y="1"/>
                    <a:pt x="71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8" name="Google Shape;11758;p22"/>
            <p:cNvSpPr/>
            <p:nvPr/>
          </p:nvSpPr>
          <p:spPr>
            <a:xfrm>
              <a:off x="1656250" y="26544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1" y="327"/>
                    <a:pt x="1" y="718"/>
                  </a:cubicBezTo>
                  <a:cubicBezTo>
                    <a:pt x="1" y="1142"/>
                    <a:pt x="327" y="1469"/>
                    <a:pt x="751" y="1469"/>
                  </a:cubicBezTo>
                  <a:cubicBezTo>
                    <a:pt x="1143" y="1469"/>
                    <a:pt x="1469" y="1142"/>
                    <a:pt x="1469" y="718"/>
                  </a:cubicBezTo>
                  <a:cubicBezTo>
                    <a:pt x="1469" y="327"/>
                    <a:pt x="1143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9" name="Google Shape;11759;p22"/>
            <p:cNvSpPr/>
            <p:nvPr/>
          </p:nvSpPr>
          <p:spPr>
            <a:xfrm>
              <a:off x="1676650" y="2479100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3" y="0"/>
                  </a:moveTo>
                  <a:cubicBezTo>
                    <a:pt x="392" y="0"/>
                    <a:pt x="0" y="327"/>
                    <a:pt x="0" y="751"/>
                  </a:cubicBezTo>
                  <a:cubicBezTo>
                    <a:pt x="0" y="1175"/>
                    <a:pt x="392" y="1534"/>
                    <a:pt x="783" y="1534"/>
                  </a:cubicBezTo>
                  <a:cubicBezTo>
                    <a:pt x="1207" y="1534"/>
                    <a:pt x="1566" y="1207"/>
                    <a:pt x="1566" y="751"/>
                  </a:cubicBezTo>
                  <a:cubicBezTo>
                    <a:pt x="1566" y="327"/>
                    <a:pt x="1207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0" name="Google Shape;11760;p22"/>
            <p:cNvSpPr/>
            <p:nvPr/>
          </p:nvSpPr>
          <p:spPr>
            <a:xfrm>
              <a:off x="1711725" y="23045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0" y="360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60"/>
                    <a:pt x="1272" y="33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1" name="Google Shape;11761;p22"/>
            <p:cNvSpPr/>
            <p:nvPr/>
          </p:nvSpPr>
          <p:spPr>
            <a:xfrm>
              <a:off x="1762275" y="213495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92" y="1"/>
                    <a:pt x="1" y="392"/>
                    <a:pt x="1" y="816"/>
                  </a:cubicBezTo>
                  <a:cubicBezTo>
                    <a:pt x="1" y="1273"/>
                    <a:pt x="392" y="1632"/>
                    <a:pt x="816" y="1632"/>
                  </a:cubicBezTo>
                  <a:cubicBezTo>
                    <a:pt x="1273" y="1632"/>
                    <a:pt x="1632" y="1273"/>
                    <a:pt x="1632" y="816"/>
                  </a:cubicBezTo>
                  <a:cubicBezTo>
                    <a:pt x="1632" y="392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2" name="Google Shape;11762;p22"/>
            <p:cNvSpPr/>
            <p:nvPr/>
          </p:nvSpPr>
          <p:spPr>
            <a:xfrm>
              <a:off x="1825875" y="1970225"/>
              <a:ext cx="42450" cy="42425"/>
            </a:xfrm>
            <a:custGeom>
              <a:avLst/>
              <a:gdLst/>
              <a:ahLst/>
              <a:cxnLst/>
              <a:rect l="l" t="t" r="r" b="b"/>
              <a:pathLst>
                <a:path w="1698" h="1697" extrusionOk="0">
                  <a:moveTo>
                    <a:pt x="849" y="1"/>
                  </a:moveTo>
                  <a:cubicBezTo>
                    <a:pt x="360" y="1"/>
                    <a:pt x="1" y="359"/>
                    <a:pt x="1" y="849"/>
                  </a:cubicBezTo>
                  <a:cubicBezTo>
                    <a:pt x="1" y="1338"/>
                    <a:pt x="360" y="1697"/>
                    <a:pt x="849" y="1697"/>
                  </a:cubicBezTo>
                  <a:cubicBezTo>
                    <a:pt x="1338" y="1697"/>
                    <a:pt x="1697" y="1338"/>
                    <a:pt x="1697" y="849"/>
                  </a:cubicBezTo>
                  <a:cubicBezTo>
                    <a:pt x="1697" y="392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3" name="Google Shape;11763;p22"/>
            <p:cNvSpPr/>
            <p:nvPr/>
          </p:nvSpPr>
          <p:spPr>
            <a:xfrm>
              <a:off x="1902550" y="181120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1" y="1"/>
                  </a:moveTo>
                  <a:cubicBezTo>
                    <a:pt x="392" y="1"/>
                    <a:pt x="0" y="392"/>
                    <a:pt x="0" y="881"/>
                  </a:cubicBezTo>
                  <a:cubicBezTo>
                    <a:pt x="0" y="1371"/>
                    <a:pt x="392" y="1795"/>
                    <a:pt x="881" y="1795"/>
                  </a:cubicBezTo>
                  <a:cubicBezTo>
                    <a:pt x="1370" y="1795"/>
                    <a:pt x="1794" y="1371"/>
                    <a:pt x="1794" y="881"/>
                  </a:cubicBezTo>
                  <a:cubicBezTo>
                    <a:pt x="1794" y="392"/>
                    <a:pt x="1370" y="1"/>
                    <a:pt x="88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4" name="Google Shape;11764;p22"/>
            <p:cNvSpPr/>
            <p:nvPr/>
          </p:nvSpPr>
          <p:spPr>
            <a:xfrm>
              <a:off x="1993050" y="1660300"/>
              <a:ext cx="44900" cy="44925"/>
            </a:xfrm>
            <a:custGeom>
              <a:avLst/>
              <a:gdLst/>
              <a:ahLst/>
              <a:cxnLst/>
              <a:rect l="l" t="t" r="r" b="b"/>
              <a:pathLst>
                <a:path w="1796" h="1797" extrusionOk="0">
                  <a:moveTo>
                    <a:pt x="939" y="0"/>
                  </a:moveTo>
                  <a:cubicBezTo>
                    <a:pt x="920" y="0"/>
                    <a:pt x="901" y="1"/>
                    <a:pt x="882" y="2"/>
                  </a:cubicBezTo>
                  <a:cubicBezTo>
                    <a:pt x="392" y="2"/>
                    <a:pt x="1" y="393"/>
                    <a:pt x="1" y="883"/>
                  </a:cubicBezTo>
                  <a:cubicBezTo>
                    <a:pt x="1" y="1372"/>
                    <a:pt x="392" y="1796"/>
                    <a:pt x="882" y="1796"/>
                  </a:cubicBezTo>
                  <a:cubicBezTo>
                    <a:pt x="1371" y="1796"/>
                    <a:pt x="1795" y="1372"/>
                    <a:pt x="1795" y="883"/>
                  </a:cubicBezTo>
                  <a:cubicBezTo>
                    <a:pt x="1795" y="381"/>
                    <a:pt x="1403" y="0"/>
                    <a:pt x="93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5" name="Google Shape;11765;p22"/>
            <p:cNvSpPr/>
            <p:nvPr/>
          </p:nvSpPr>
          <p:spPr>
            <a:xfrm>
              <a:off x="2094175" y="1515175"/>
              <a:ext cx="46525" cy="47325"/>
            </a:xfrm>
            <a:custGeom>
              <a:avLst/>
              <a:gdLst/>
              <a:ahLst/>
              <a:cxnLst/>
              <a:rect l="l" t="t" r="r" b="b"/>
              <a:pathLst>
                <a:path w="1861" h="1893" extrusionOk="0">
                  <a:moveTo>
                    <a:pt x="914" y="1"/>
                  </a:moveTo>
                  <a:cubicBezTo>
                    <a:pt x="392" y="1"/>
                    <a:pt x="1" y="425"/>
                    <a:pt x="1" y="947"/>
                  </a:cubicBezTo>
                  <a:cubicBezTo>
                    <a:pt x="1" y="1469"/>
                    <a:pt x="392" y="1893"/>
                    <a:pt x="914" y="1893"/>
                  </a:cubicBezTo>
                  <a:cubicBezTo>
                    <a:pt x="1469" y="1893"/>
                    <a:pt x="1860" y="1469"/>
                    <a:pt x="1860" y="947"/>
                  </a:cubicBezTo>
                  <a:cubicBezTo>
                    <a:pt x="1860" y="425"/>
                    <a:pt x="1469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6" name="Google Shape;11766;p22"/>
            <p:cNvSpPr/>
            <p:nvPr/>
          </p:nvSpPr>
          <p:spPr>
            <a:xfrm>
              <a:off x="2206725" y="137980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1"/>
                  </a:moveTo>
                  <a:cubicBezTo>
                    <a:pt x="457" y="1"/>
                    <a:pt x="0" y="457"/>
                    <a:pt x="0" y="979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33" y="1958"/>
                    <a:pt x="1958" y="1501"/>
                    <a:pt x="1958" y="979"/>
                  </a:cubicBezTo>
                  <a:cubicBezTo>
                    <a:pt x="1958" y="457"/>
                    <a:pt x="1533" y="33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7" name="Google Shape;11767;p22"/>
            <p:cNvSpPr/>
            <p:nvPr/>
          </p:nvSpPr>
          <p:spPr>
            <a:xfrm>
              <a:off x="2332300" y="1255025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25" y="1"/>
                    <a:pt x="1" y="458"/>
                    <a:pt x="1" y="980"/>
                  </a:cubicBezTo>
                  <a:cubicBezTo>
                    <a:pt x="1" y="1534"/>
                    <a:pt x="425" y="1958"/>
                    <a:pt x="979" y="1958"/>
                  </a:cubicBezTo>
                  <a:cubicBezTo>
                    <a:pt x="1534" y="1958"/>
                    <a:pt x="1958" y="1534"/>
                    <a:pt x="1958" y="980"/>
                  </a:cubicBezTo>
                  <a:cubicBezTo>
                    <a:pt x="1958" y="458"/>
                    <a:pt x="1534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8" name="Google Shape;11768;p22"/>
            <p:cNvSpPr/>
            <p:nvPr/>
          </p:nvSpPr>
          <p:spPr>
            <a:xfrm>
              <a:off x="2465225" y="1140050"/>
              <a:ext cx="50600" cy="51400"/>
            </a:xfrm>
            <a:custGeom>
              <a:avLst/>
              <a:gdLst/>
              <a:ahLst/>
              <a:cxnLst/>
              <a:rect l="l" t="t" r="r" b="b"/>
              <a:pathLst>
                <a:path w="2024" h="2056" extrusionOk="0">
                  <a:moveTo>
                    <a:pt x="1012" y="1"/>
                  </a:moveTo>
                  <a:cubicBezTo>
                    <a:pt x="425" y="1"/>
                    <a:pt x="1" y="457"/>
                    <a:pt x="1" y="1044"/>
                  </a:cubicBezTo>
                  <a:cubicBezTo>
                    <a:pt x="1" y="1599"/>
                    <a:pt x="425" y="2056"/>
                    <a:pt x="1012" y="2056"/>
                  </a:cubicBezTo>
                  <a:cubicBezTo>
                    <a:pt x="1567" y="2056"/>
                    <a:pt x="2023" y="1599"/>
                    <a:pt x="2023" y="1044"/>
                  </a:cubicBezTo>
                  <a:cubicBezTo>
                    <a:pt x="2023" y="457"/>
                    <a:pt x="1567" y="1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9" name="Google Shape;11769;p22"/>
            <p:cNvSpPr/>
            <p:nvPr/>
          </p:nvSpPr>
          <p:spPr>
            <a:xfrm>
              <a:off x="2607950" y="1036475"/>
              <a:ext cx="52200" cy="53050"/>
            </a:xfrm>
            <a:custGeom>
              <a:avLst/>
              <a:gdLst/>
              <a:ahLst/>
              <a:cxnLst/>
              <a:rect l="l" t="t" r="r" b="b"/>
              <a:pathLst>
                <a:path w="2088" h="2122" extrusionOk="0">
                  <a:moveTo>
                    <a:pt x="1044" y="1"/>
                  </a:moveTo>
                  <a:cubicBezTo>
                    <a:pt x="457" y="1"/>
                    <a:pt x="0" y="490"/>
                    <a:pt x="0" y="1045"/>
                  </a:cubicBezTo>
                  <a:cubicBezTo>
                    <a:pt x="0" y="1632"/>
                    <a:pt x="457" y="2121"/>
                    <a:pt x="1044" y="2121"/>
                  </a:cubicBezTo>
                  <a:cubicBezTo>
                    <a:pt x="1631" y="2121"/>
                    <a:pt x="2088" y="1632"/>
                    <a:pt x="2088" y="1045"/>
                  </a:cubicBezTo>
                  <a:cubicBezTo>
                    <a:pt x="2088" y="490"/>
                    <a:pt x="1631" y="33"/>
                    <a:pt x="104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0" name="Google Shape;11770;p22"/>
            <p:cNvSpPr/>
            <p:nvPr/>
          </p:nvSpPr>
          <p:spPr>
            <a:xfrm>
              <a:off x="2757175" y="945150"/>
              <a:ext cx="55475" cy="55475"/>
            </a:xfrm>
            <a:custGeom>
              <a:avLst/>
              <a:gdLst/>
              <a:ahLst/>
              <a:cxnLst/>
              <a:rect l="l" t="t" r="r" b="b"/>
              <a:pathLst>
                <a:path w="2219" h="2219" extrusionOk="0">
                  <a:moveTo>
                    <a:pt x="1110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729"/>
                    <a:pt x="490" y="2219"/>
                    <a:pt x="1110" y="2219"/>
                  </a:cubicBezTo>
                  <a:cubicBezTo>
                    <a:pt x="1730" y="2219"/>
                    <a:pt x="2219" y="1729"/>
                    <a:pt x="2219" y="1109"/>
                  </a:cubicBezTo>
                  <a:cubicBezTo>
                    <a:pt x="2219" y="490"/>
                    <a:pt x="1730" y="33"/>
                    <a:pt x="111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1" name="Google Shape;11771;p22"/>
            <p:cNvSpPr/>
            <p:nvPr/>
          </p:nvSpPr>
          <p:spPr>
            <a:xfrm>
              <a:off x="2916200" y="866850"/>
              <a:ext cx="55475" cy="55500"/>
            </a:xfrm>
            <a:custGeom>
              <a:avLst/>
              <a:gdLst/>
              <a:ahLst/>
              <a:cxnLst/>
              <a:rect l="l" t="t" r="r" b="b"/>
              <a:pathLst>
                <a:path w="2219" h="2220" extrusionOk="0">
                  <a:moveTo>
                    <a:pt x="1110" y="1"/>
                  </a:moveTo>
                  <a:cubicBezTo>
                    <a:pt x="490" y="1"/>
                    <a:pt x="1" y="490"/>
                    <a:pt x="1" y="1110"/>
                  </a:cubicBezTo>
                  <a:cubicBezTo>
                    <a:pt x="1" y="1730"/>
                    <a:pt x="490" y="2219"/>
                    <a:pt x="1110" y="2219"/>
                  </a:cubicBezTo>
                  <a:cubicBezTo>
                    <a:pt x="1729" y="2219"/>
                    <a:pt x="2219" y="1730"/>
                    <a:pt x="2219" y="1110"/>
                  </a:cubicBezTo>
                  <a:cubicBezTo>
                    <a:pt x="2219" y="490"/>
                    <a:pt x="1729" y="1"/>
                    <a:pt x="111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2" name="Google Shape;11772;p22"/>
            <p:cNvSpPr/>
            <p:nvPr/>
          </p:nvSpPr>
          <p:spPr>
            <a:xfrm>
              <a:off x="3079300" y="801625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0"/>
                  </a:moveTo>
                  <a:cubicBezTo>
                    <a:pt x="555" y="0"/>
                    <a:pt x="1" y="490"/>
                    <a:pt x="1" y="1142"/>
                  </a:cubicBezTo>
                  <a:cubicBezTo>
                    <a:pt x="1" y="1762"/>
                    <a:pt x="490" y="2284"/>
                    <a:pt x="1142" y="2284"/>
                  </a:cubicBezTo>
                  <a:cubicBezTo>
                    <a:pt x="1762" y="2284"/>
                    <a:pt x="2284" y="1794"/>
                    <a:pt x="2284" y="1142"/>
                  </a:cubicBezTo>
                  <a:cubicBezTo>
                    <a:pt x="2284" y="555"/>
                    <a:pt x="1762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3" name="Google Shape;11773;p22"/>
            <p:cNvSpPr/>
            <p:nvPr/>
          </p:nvSpPr>
          <p:spPr>
            <a:xfrm>
              <a:off x="3246475" y="751050"/>
              <a:ext cx="59550" cy="58750"/>
            </a:xfrm>
            <a:custGeom>
              <a:avLst/>
              <a:gdLst/>
              <a:ahLst/>
              <a:cxnLst/>
              <a:rect l="l" t="t" r="r" b="b"/>
              <a:pathLst>
                <a:path w="2382" h="2350" extrusionOk="0">
                  <a:moveTo>
                    <a:pt x="1208" y="1"/>
                  </a:moveTo>
                  <a:cubicBezTo>
                    <a:pt x="555" y="1"/>
                    <a:pt x="1" y="523"/>
                    <a:pt x="1" y="1175"/>
                  </a:cubicBezTo>
                  <a:cubicBezTo>
                    <a:pt x="1" y="1828"/>
                    <a:pt x="555" y="2350"/>
                    <a:pt x="1208" y="2350"/>
                  </a:cubicBezTo>
                  <a:cubicBezTo>
                    <a:pt x="1860" y="2350"/>
                    <a:pt x="2382" y="1828"/>
                    <a:pt x="2382" y="1175"/>
                  </a:cubicBezTo>
                  <a:cubicBezTo>
                    <a:pt x="2382" y="523"/>
                    <a:pt x="1860" y="1"/>
                    <a:pt x="120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4" name="Google Shape;11774;p22"/>
            <p:cNvSpPr/>
            <p:nvPr/>
          </p:nvSpPr>
          <p:spPr>
            <a:xfrm>
              <a:off x="3420175" y="714375"/>
              <a:ext cx="58750" cy="58725"/>
            </a:xfrm>
            <a:custGeom>
              <a:avLst/>
              <a:gdLst/>
              <a:ahLst/>
              <a:cxnLst/>
              <a:rect l="l" t="t" r="r" b="b"/>
              <a:pathLst>
                <a:path w="2350" h="2349" extrusionOk="0">
                  <a:moveTo>
                    <a:pt x="1175" y="0"/>
                  </a:moveTo>
                  <a:cubicBezTo>
                    <a:pt x="523" y="0"/>
                    <a:pt x="1" y="522"/>
                    <a:pt x="1" y="1174"/>
                  </a:cubicBezTo>
                  <a:cubicBezTo>
                    <a:pt x="1" y="1827"/>
                    <a:pt x="523" y="2349"/>
                    <a:pt x="1175" y="2349"/>
                  </a:cubicBezTo>
                  <a:cubicBezTo>
                    <a:pt x="1827" y="2349"/>
                    <a:pt x="2349" y="1827"/>
                    <a:pt x="2349" y="1174"/>
                  </a:cubicBezTo>
                  <a:cubicBezTo>
                    <a:pt x="2349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5" name="Google Shape;11775;p22"/>
            <p:cNvSpPr/>
            <p:nvPr/>
          </p:nvSpPr>
          <p:spPr>
            <a:xfrm>
              <a:off x="3594700" y="693150"/>
              <a:ext cx="58725" cy="58750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1"/>
                  </a:moveTo>
                  <a:cubicBezTo>
                    <a:pt x="522" y="1"/>
                    <a:pt x="0" y="523"/>
                    <a:pt x="0" y="1175"/>
                  </a:cubicBezTo>
                  <a:cubicBezTo>
                    <a:pt x="0" y="1828"/>
                    <a:pt x="522" y="2350"/>
                    <a:pt x="1175" y="2350"/>
                  </a:cubicBezTo>
                  <a:cubicBezTo>
                    <a:pt x="1827" y="2350"/>
                    <a:pt x="2349" y="1828"/>
                    <a:pt x="2349" y="1175"/>
                  </a:cubicBezTo>
                  <a:cubicBezTo>
                    <a:pt x="2349" y="523"/>
                    <a:pt x="1827" y="1"/>
                    <a:pt x="117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6" name="Google Shape;11776;p22"/>
            <p:cNvSpPr/>
            <p:nvPr/>
          </p:nvSpPr>
          <p:spPr>
            <a:xfrm>
              <a:off x="3770850" y="685825"/>
              <a:ext cx="58725" cy="58725"/>
            </a:xfrm>
            <a:custGeom>
              <a:avLst/>
              <a:gdLst/>
              <a:ahLst/>
              <a:cxnLst/>
              <a:rect l="l" t="t" r="r" b="b"/>
              <a:pathLst>
                <a:path w="2349" h="2349" extrusionOk="0">
                  <a:moveTo>
                    <a:pt x="1175" y="0"/>
                  </a:moveTo>
                  <a:cubicBezTo>
                    <a:pt x="522" y="0"/>
                    <a:pt x="0" y="522"/>
                    <a:pt x="0" y="1175"/>
                  </a:cubicBezTo>
                  <a:cubicBezTo>
                    <a:pt x="0" y="1827"/>
                    <a:pt x="522" y="2349"/>
                    <a:pt x="1175" y="2349"/>
                  </a:cubicBezTo>
                  <a:cubicBezTo>
                    <a:pt x="1827" y="2349"/>
                    <a:pt x="2349" y="1827"/>
                    <a:pt x="2349" y="1175"/>
                  </a:cubicBezTo>
                  <a:cubicBezTo>
                    <a:pt x="2349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7" name="Google Shape;11777;p22"/>
            <p:cNvSpPr/>
            <p:nvPr/>
          </p:nvSpPr>
          <p:spPr>
            <a:xfrm>
              <a:off x="3947800" y="693975"/>
              <a:ext cx="57125" cy="57100"/>
            </a:xfrm>
            <a:custGeom>
              <a:avLst/>
              <a:gdLst/>
              <a:ahLst/>
              <a:cxnLst/>
              <a:rect l="l" t="t" r="r" b="b"/>
              <a:pathLst>
                <a:path w="2285" h="2284" extrusionOk="0">
                  <a:moveTo>
                    <a:pt x="1142" y="1"/>
                  </a:moveTo>
                  <a:cubicBezTo>
                    <a:pt x="490" y="1"/>
                    <a:pt x="1" y="522"/>
                    <a:pt x="1" y="1142"/>
                  </a:cubicBezTo>
                  <a:cubicBezTo>
                    <a:pt x="1" y="1795"/>
                    <a:pt x="555" y="2284"/>
                    <a:pt x="1142" y="2284"/>
                  </a:cubicBezTo>
                  <a:cubicBezTo>
                    <a:pt x="1795" y="2284"/>
                    <a:pt x="2284" y="1762"/>
                    <a:pt x="2284" y="1142"/>
                  </a:cubicBezTo>
                  <a:cubicBezTo>
                    <a:pt x="2284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8" name="Google Shape;11778;p22"/>
            <p:cNvSpPr/>
            <p:nvPr/>
          </p:nvSpPr>
          <p:spPr>
            <a:xfrm>
              <a:off x="4123150" y="716000"/>
              <a:ext cx="55475" cy="55475"/>
            </a:xfrm>
            <a:custGeom>
              <a:avLst/>
              <a:gdLst/>
              <a:ahLst/>
              <a:cxnLst/>
              <a:rect l="l" t="t" r="r" b="b"/>
              <a:pathLst>
                <a:path w="2219" h="2219" extrusionOk="0">
                  <a:moveTo>
                    <a:pt x="1109" y="0"/>
                  </a:moveTo>
                  <a:cubicBezTo>
                    <a:pt x="489" y="0"/>
                    <a:pt x="0" y="490"/>
                    <a:pt x="0" y="1109"/>
                  </a:cubicBezTo>
                  <a:cubicBezTo>
                    <a:pt x="0" y="1729"/>
                    <a:pt x="489" y="2218"/>
                    <a:pt x="1109" y="2218"/>
                  </a:cubicBezTo>
                  <a:cubicBezTo>
                    <a:pt x="1729" y="2218"/>
                    <a:pt x="2218" y="1729"/>
                    <a:pt x="2218" y="1109"/>
                  </a:cubicBezTo>
                  <a:cubicBezTo>
                    <a:pt x="2218" y="490"/>
                    <a:pt x="1729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9" name="Google Shape;11779;p22"/>
            <p:cNvSpPr/>
            <p:nvPr/>
          </p:nvSpPr>
          <p:spPr>
            <a:xfrm>
              <a:off x="4298475" y="754325"/>
              <a:ext cx="51400" cy="50575"/>
            </a:xfrm>
            <a:custGeom>
              <a:avLst/>
              <a:gdLst/>
              <a:ahLst/>
              <a:cxnLst/>
              <a:rect l="l" t="t" r="r" b="b"/>
              <a:pathLst>
                <a:path w="2056" h="2023" extrusionOk="0">
                  <a:moveTo>
                    <a:pt x="1012" y="0"/>
                  </a:moveTo>
                  <a:cubicBezTo>
                    <a:pt x="457" y="0"/>
                    <a:pt x="0" y="424"/>
                    <a:pt x="0" y="1012"/>
                  </a:cubicBezTo>
                  <a:cubicBezTo>
                    <a:pt x="0" y="1566"/>
                    <a:pt x="457" y="2023"/>
                    <a:pt x="1012" y="2023"/>
                  </a:cubicBezTo>
                  <a:cubicBezTo>
                    <a:pt x="1599" y="2023"/>
                    <a:pt x="2055" y="1566"/>
                    <a:pt x="2055" y="1012"/>
                  </a:cubicBezTo>
                  <a:cubicBezTo>
                    <a:pt x="2055" y="490"/>
                    <a:pt x="1599" y="33"/>
                    <a:pt x="101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0" name="Google Shape;11780;p22"/>
            <p:cNvSpPr/>
            <p:nvPr/>
          </p:nvSpPr>
          <p:spPr>
            <a:xfrm>
              <a:off x="4468900" y="807325"/>
              <a:ext cx="47325" cy="46500"/>
            </a:xfrm>
            <a:custGeom>
              <a:avLst/>
              <a:gdLst/>
              <a:ahLst/>
              <a:cxnLst/>
              <a:rect l="l" t="t" r="r" b="b"/>
              <a:pathLst>
                <a:path w="1893" h="1860" extrusionOk="0">
                  <a:moveTo>
                    <a:pt x="947" y="1"/>
                  </a:moveTo>
                  <a:cubicBezTo>
                    <a:pt x="392" y="1"/>
                    <a:pt x="1" y="392"/>
                    <a:pt x="1" y="914"/>
                  </a:cubicBezTo>
                  <a:cubicBezTo>
                    <a:pt x="1" y="1469"/>
                    <a:pt x="392" y="1860"/>
                    <a:pt x="947" y="1860"/>
                  </a:cubicBezTo>
                  <a:cubicBezTo>
                    <a:pt x="1469" y="1860"/>
                    <a:pt x="1893" y="1469"/>
                    <a:pt x="1893" y="914"/>
                  </a:cubicBezTo>
                  <a:cubicBezTo>
                    <a:pt x="1893" y="392"/>
                    <a:pt x="1469" y="1"/>
                    <a:pt x="94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1" name="Google Shape;11781;p22"/>
            <p:cNvSpPr/>
            <p:nvPr/>
          </p:nvSpPr>
          <p:spPr>
            <a:xfrm>
              <a:off x="4635275" y="873375"/>
              <a:ext cx="42425" cy="42450"/>
            </a:xfrm>
            <a:custGeom>
              <a:avLst/>
              <a:gdLst/>
              <a:ahLst/>
              <a:cxnLst/>
              <a:rect l="l" t="t" r="r" b="b"/>
              <a:pathLst>
                <a:path w="1697" h="1698" extrusionOk="0">
                  <a:moveTo>
                    <a:pt x="848" y="1"/>
                  </a:moveTo>
                  <a:cubicBezTo>
                    <a:pt x="359" y="1"/>
                    <a:pt x="0" y="360"/>
                    <a:pt x="0" y="849"/>
                  </a:cubicBezTo>
                  <a:cubicBezTo>
                    <a:pt x="0" y="1338"/>
                    <a:pt x="359" y="1697"/>
                    <a:pt x="848" y="1697"/>
                  </a:cubicBezTo>
                  <a:cubicBezTo>
                    <a:pt x="1338" y="1697"/>
                    <a:pt x="1697" y="1338"/>
                    <a:pt x="1697" y="849"/>
                  </a:cubicBezTo>
                  <a:cubicBezTo>
                    <a:pt x="1697" y="360"/>
                    <a:pt x="1338" y="1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2" name="Google Shape;11782;p22"/>
            <p:cNvSpPr/>
            <p:nvPr/>
          </p:nvSpPr>
          <p:spPr>
            <a:xfrm>
              <a:off x="4795925" y="952500"/>
              <a:ext cx="39175" cy="39150"/>
            </a:xfrm>
            <a:custGeom>
              <a:avLst/>
              <a:gdLst/>
              <a:ahLst/>
              <a:cxnLst/>
              <a:rect l="l" t="t" r="r" b="b"/>
              <a:pathLst>
                <a:path w="1567" h="1566" extrusionOk="0">
                  <a:moveTo>
                    <a:pt x="783" y="0"/>
                  </a:moveTo>
                  <a:cubicBezTo>
                    <a:pt x="392" y="0"/>
                    <a:pt x="0" y="391"/>
                    <a:pt x="0" y="783"/>
                  </a:cubicBezTo>
                  <a:cubicBezTo>
                    <a:pt x="0" y="1207"/>
                    <a:pt x="392" y="1566"/>
                    <a:pt x="783" y="1566"/>
                  </a:cubicBezTo>
                  <a:cubicBezTo>
                    <a:pt x="1207" y="1566"/>
                    <a:pt x="1566" y="1207"/>
                    <a:pt x="1566" y="783"/>
                  </a:cubicBezTo>
                  <a:cubicBezTo>
                    <a:pt x="1566" y="326"/>
                    <a:pt x="1207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3" name="Google Shape;11783;p22"/>
            <p:cNvSpPr/>
            <p:nvPr/>
          </p:nvSpPr>
          <p:spPr>
            <a:xfrm>
              <a:off x="4948425" y="1044650"/>
              <a:ext cx="36725" cy="36700"/>
            </a:xfrm>
            <a:custGeom>
              <a:avLst/>
              <a:gdLst/>
              <a:ahLst/>
              <a:cxnLst/>
              <a:rect l="l" t="t" r="r" b="b"/>
              <a:pathLst>
                <a:path w="1469" h="1468" extrusionOk="0">
                  <a:moveTo>
                    <a:pt x="718" y="0"/>
                  </a:moveTo>
                  <a:cubicBezTo>
                    <a:pt x="327" y="0"/>
                    <a:pt x="0" y="326"/>
                    <a:pt x="0" y="718"/>
                  </a:cubicBezTo>
                  <a:cubicBezTo>
                    <a:pt x="0" y="1142"/>
                    <a:pt x="327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4" name="Google Shape;11784;p22"/>
            <p:cNvSpPr/>
            <p:nvPr/>
          </p:nvSpPr>
          <p:spPr>
            <a:xfrm>
              <a:off x="5092775" y="1147400"/>
              <a:ext cx="35075" cy="35075"/>
            </a:xfrm>
            <a:custGeom>
              <a:avLst/>
              <a:gdLst/>
              <a:ahLst/>
              <a:cxnLst/>
              <a:rect l="l" t="t" r="r" b="b"/>
              <a:pathLst>
                <a:path w="1403" h="1403" extrusionOk="0">
                  <a:moveTo>
                    <a:pt x="685" y="0"/>
                  </a:moveTo>
                  <a:cubicBezTo>
                    <a:pt x="326" y="0"/>
                    <a:pt x="0" y="326"/>
                    <a:pt x="0" y="685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77" y="1403"/>
                    <a:pt x="1403" y="1077"/>
                    <a:pt x="1403" y="685"/>
                  </a:cubicBezTo>
                  <a:cubicBezTo>
                    <a:pt x="1403" y="326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5" name="Google Shape;11785;p22"/>
            <p:cNvSpPr/>
            <p:nvPr/>
          </p:nvSpPr>
          <p:spPr>
            <a:xfrm>
              <a:off x="5226500" y="1261550"/>
              <a:ext cx="34275" cy="35100"/>
            </a:xfrm>
            <a:custGeom>
              <a:avLst/>
              <a:gdLst/>
              <a:ahLst/>
              <a:cxnLst/>
              <a:rect l="l" t="t" r="r" b="b"/>
              <a:pathLst>
                <a:path w="1371" h="1404" extrusionOk="0">
                  <a:moveTo>
                    <a:pt x="686" y="1"/>
                  </a:moveTo>
                  <a:cubicBezTo>
                    <a:pt x="294" y="1"/>
                    <a:pt x="1" y="327"/>
                    <a:pt x="1" y="686"/>
                  </a:cubicBezTo>
                  <a:cubicBezTo>
                    <a:pt x="1" y="1110"/>
                    <a:pt x="327" y="1404"/>
                    <a:pt x="686" y="1404"/>
                  </a:cubicBezTo>
                  <a:cubicBezTo>
                    <a:pt x="1110" y="1404"/>
                    <a:pt x="1371" y="1077"/>
                    <a:pt x="1371" y="686"/>
                  </a:cubicBezTo>
                  <a:cubicBezTo>
                    <a:pt x="1371" y="327"/>
                    <a:pt x="1110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6" name="Google Shape;11786;p22"/>
            <p:cNvSpPr/>
            <p:nvPr/>
          </p:nvSpPr>
          <p:spPr>
            <a:xfrm>
              <a:off x="5352100" y="13863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5" y="1"/>
                  </a:moveTo>
                  <a:cubicBezTo>
                    <a:pt x="261" y="1"/>
                    <a:pt x="0" y="327"/>
                    <a:pt x="0" y="686"/>
                  </a:cubicBezTo>
                  <a:cubicBezTo>
                    <a:pt x="0" y="1077"/>
                    <a:pt x="326" y="1371"/>
                    <a:pt x="685" y="1371"/>
                  </a:cubicBezTo>
                  <a:cubicBezTo>
                    <a:pt x="1077" y="1371"/>
                    <a:pt x="1370" y="1045"/>
                    <a:pt x="1370" y="686"/>
                  </a:cubicBezTo>
                  <a:cubicBezTo>
                    <a:pt x="1370" y="327"/>
                    <a:pt x="1044" y="33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7" name="Google Shape;11787;p22"/>
            <p:cNvSpPr/>
            <p:nvPr/>
          </p:nvSpPr>
          <p:spPr>
            <a:xfrm>
              <a:off x="5467900" y="152170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4" y="1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1" y="1305"/>
                    <a:pt x="1305" y="1012"/>
                    <a:pt x="1305" y="653"/>
                  </a:cubicBezTo>
                  <a:cubicBezTo>
                    <a:pt x="1305" y="294"/>
                    <a:pt x="979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8" name="Google Shape;11788;p22"/>
            <p:cNvSpPr/>
            <p:nvPr/>
          </p:nvSpPr>
          <p:spPr>
            <a:xfrm>
              <a:off x="5569025" y="16644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5" y="0"/>
                  </a:moveTo>
                  <a:cubicBezTo>
                    <a:pt x="326" y="0"/>
                    <a:pt x="0" y="326"/>
                    <a:pt x="0" y="685"/>
                  </a:cubicBezTo>
                  <a:cubicBezTo>
                    <a:pt x="0" y="1044"/>
                    <a:pt x="326" y="1370"/>
                    <a:pt x="685" y="1370"/>
                  </a:cubicBezTo>
                  <a:cubicBezTo>
                    <a:pt x="1044" y="1370"/>
                    <a:pt x="1370" y="1044"/>
                    <a:pt x="1370" y="685"/>
                  </a:cubicBezTo>
                  <a:cubicBezTo>
                    <a:pt x="1370" y="294"/>
                    <a:pt x="1044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9" name="Google Shape;11789;p22"/>
            <p:cNvSpPr/>
            <p:nvPr/>
          </p:nvSpPr>
          <p:spPr>
            <a:xfrm>
              <a:off x="5659525" y="1815275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686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294" y="1371"/>
                    <a:pt x="686" y="1371"/>
                  </a:cubicBezTo>
                  <a:cubicBezTo>
                    <a:pt x="1077" y="1371"/>
                    <a:pt x="1404" y="1110"/>
                    <a:pt x="1404" y="686"/>
                  </a:cubicBezTo>
                  <a:cubicBezTo>
                    <a:pt x="1404" y="294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0" name="Google Shape;11790;p22"/>
            <p:cNvSpPr/>
            <p:nvPr/>
          </p:nvSpPr>
          <p:spPr>
            <a:xfrm>
              <a:off x="5736200" y="197185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143"/>
                    <a:pt x="326" y="1469"/>
                    <a:pt x="718" y="1469"/>
                  </a:cubicBezTo>
                  <a:cubicBezTo>
                    <a:pt x="1142" y="1469"/>
                    <a:pt x="1468" y="1143"/>
                    <a:pt x="1468" y="751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1" name="Google Shape;11791;p22"/>
            <p:cNvSpPr/>
            <p:nvPr/>
          </p:nvSpPr>
          <p:spPr>
            <a:xfrm>
              <a:off x="5800625" y="2136600"/>
              <a:ext cx="36700" cy="36700"/>
            </a:xfrm>
            <a:custGeom>
              <a:avLst/>
              <a:gdLst/>
              <a:ahLst/>
              <a:cxnLst/>
              <a:rect l="l" t="t" r="r" b="b"/>
              <a:pathLst>
                <a:path w="1468" h="1468" extrusionOk="0">
                  <a:moveTo>
                    <a:pt x="718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2" name="Google Shape;11792;p22"/>
            <p:cNvSpPr/>
            <p:nvPr/>
          </p:nvSpPr>
          <p:spPr>
            <a:xfrm>
              <a:off x="5849550" y="2304575"/>
              <a:ext cx="38350" cy="38350"/>
            </a:xfrm>
            <a:custGeom>
              <a:avLst/>
              <a:gdLst/>
              <a:ahLst/>
              <a:cxnLst/>
              <a:rect l="l" t="t" r="r" b="b"/>
              <a:pathLst>
                <a:path w="1534" h="1534" extrusionOk="0">
                  <a:moveTo>
                    <a:pt x="751" y="1"/>
                  </a:moveTo>
                  <a:cubicBezTo>
                    <a:pt x="326" y="1"/>
                    <a:pt x="0" y="360"/>
                    <a:pt x="0" y="784"/>
                  </a:cubicBezTo>
                  <a:cubicBezTo>
                    <a:pt x="0" y="1208"/>
                    <a:pt x="359" y="1534"/>
                    <a:pt x="751" y="1534"/>
                  </a:cubicBezTo>
                  <a:cubicBezTo>
                    <a:pt x="1207" y="1534"/>
                    <a:pt x="1533" y="1175"/>
                    <a:pt x="1533" y="784"/>
                  </a:cubicBezTo>
                  <a:cubicBezTo>
                    <a:pt x="1533" y="360"/>
                    <a:pt x="1207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3" name="Google Shape;11793;p22"/>
            <p:cNvSpPr/>
            <p:nvPr/>
          </p:nvSpPr>
          <p:spPr>
            <a:xfrm>
              <a:off x="5886250" y="2476650"/>
              <a:ext cx="38350" cy="39175"/>
            </a:xfrm>
            <a:custGeom>
              <a:avLst/>
              <a:gdLst/>
              <a:ahLst/>
              <a:cxnLst/>
              <a:rect l="l" t="t" r="r" b="b"/>
              <a:pathLst>
                <a:path w="1534" h="1567" extrusionOk="0">
                  <a:moveTo>
                    <a:pt x="750" y="1"/>
                  </a:moveTo>
                  <a:cubicBezTo>
                    <a:pt x="326" y="1"/>
                    <a:pt x="0" y="359"/>
                    <a:pt x="0" y="783"/>
                  </a:cubicBezTo>
                  <a:cubicBezTo>
                    <a:pt x="0" y="1240"/>
                    <a:pt x="359" y="1566"/>
                    <a:pt x="750" y="1566"/>
                  </a:cubicBezTo>
                  <a:cubicBezTo>
                    <a:pt x="1207" y="1566"/>
                    <a:pt x="1533" y="1175"/>
                    <a:pt x="1533" y="783"/>
                  </a:cubicBezTo>
                  <a:cubicBezTo>
                    <a:pt x="1533" y="359"/>
                    <a:pt x="1174" y="33"/>
                    <a:pt x="75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4" name="Google Shape;11794;p22"/>
            <p:cNvSpPr/>
            <p:nvPr/>
          </p:nvSpPr>
          <p:spPr>
            <a:xfrm>
              <a:off x="5909075" y="2652750"/>
              <a:ext cx="36725" cy="36775"/>
            </a:xfrm>
            <a:custGeom>
              <a:avLst/>
              <a:gdLst/>
              <a:ahLst/>
              <a:cxnLst/>
              <a:rect l="l" t="t" r="r" b="b"/>
              <a:pathLst>
                <a:path w="1469" h="1471" extrusionOk="0">
                  <a:moveTo>
                    <a:pt x="796" y="0"/>
                  </a:moveTo>
                  <a:cubicBezTo>
                    <a:pt x="781" y="0"/>
                    <a:pt x="766" y="1"/>
                    <a:pt x="751" y="2"/>
                  </a:cubicBezTo>
                  <a:cubicBezTo>
                    <a:pt x="327" y="2"/>
                    <a:pt x="1" y="329"/>
                    <a:pt x="1" y="753"/>
                  </a:cubicBezTo>
                  <a:cubicBezTo>
                    <a:pt x="1" y="1144"/>
                    <a:pt x="327" y="1470"/>
                    <a:pt x="751" y="1470"/>
                  </a:cubicBezTo>
                  <a:cubicBezTo>
                    <a:pt x="1142" y="1470"/>
                    <a:pt x="1468" y="1144"/>
                    <a:pt x="1468" y="753"/>
                  </a:cubicBezTo>
                  <a:cubicBezTo>
                    <a:pt x="1468" y="347"/>
                    <a:pt x="1139" y="0"/>
                    <a:pt x="7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5" name="Google Shape;11795;p22"/>
            <p:cNvSpPr/>
            <p:nvPr/>
          </p:nvSpPr>
          <p:spPr>
            <a:xfrm>
              <a:off x="1838925" y="886425"/>
              <a:ext cx="3925025" cy="3925025"/>
            </a:xfrm>
            <a:custGeom>
              <a:avLst/>
              <a:gdLst/>
              <a:ahLst/>
              <a:cxnLst/>
              <a:rect l="l" t="t" r="r" b="b"/>
              <a:pathLst>
                <a:path w="157001" h="157001" extrusionOk="0">
                  <a:moveTo>
                    <a:pt x="78321" y="1"/>
                  </a:moveTo>
                  <a:cubicBezTo>
                    <a:pt x="77962" y="1"/>
                    <a:pt x="77669" y="294"/>
                    <a:pt x="77669" y="653"/>
                  </a:cubicBezTo>
                  <a:cubicBezTo>
                    <a:pt x="77669" y="1012"/>
                    <a:pt x="77962" y="1306"/>
                    <a:pt x="78321" y="1306"/>
                  </a:cubicBezTo>
                  <a:cubicBezTo>
                    <a:pt x="78713" y="1306"/>
                    <a:pt x="78973" y="1012"/>
                    <a:pt x="78973" y="653"/>
                  </a:cubicBezTo>
                  <a:cubicBezTo>
                    <a:pt x="78973" y="294"/>
                    <a:pt x="78680" y="1"/>
                    <a:pt x="78321" y="1"/>
                  </a:cubicBezTo>
                  <a:close/>
                  <a:moveTo>
                    <a:pt x="73064" y="161"/>
                  </a:moveTo>
                  <a:cubicBezTo>
                    <a:pt x="73044" y="161"/>
                    <a:pt x="73024" y="162"/>
                    <a:pt x="73004" y="164"/>
                  </a:cubicBezTo>
                  <a:cubicBezTo>
                    <a:pt x="72613" y="164"/>
                    <a:pt x="72352" y="490"/>
                    <a:pt x="72384" y="849"/>
                  </a:cubicBezTo>
                  <a:cubicBezTo>
                    <a:pt x="72384" y="1218"/>
                    <a:pt x="72675" y="1471"/>
                    <a:pt x="73009" y="1471"/>
                  </a:cubicBezTo>
                  <a:cubicBezTo>
                    <a:pt x="73029" y="1471"/>
                    <a:pt x="73049" y="1471"/>
                    <a:pt x="73069" y="1469"/>
                  </a:cubicBezTo>
                  <a:cubicBezTo>
                    <a:pt x="73428" y="1469"/>
                    <a:pt x="73689" y="1175"/>
                    <a:pt x="73689" y="816"/>
                  </a:cubicBezTo>
                  <a:lnTo>
                    <a:pt x="73689" y="784"/>
                  </a:lnTo>
                  <a:cubicBezTo>
                    <a:pt x="73689" y="414"/>
                    <a:pt x="73399" y="161"/>
                    <a:pt x="73064" y="161"/>
                  </a:cubicBezTo>
                  <a:close/>
                  <a:moveTo>
                    <a:pt x="83643" y="161"/>
                  </a:moveTo>
                  <a:cubicBezTo>
                    <a:pt x="83312" y="161"/>
                    <a:pt x="83049" y="414"/>
                    <a:pt x="83018" y="784"/>
                  </a:cubicBezTo>
                  <a:cubicBezTo>
                    <a:pt x="82986" y="1142"/>
                    <a:pt x="83279" y="1436"/>
                    <a:pt x="83638" y="1469"/>
                  </a:cubicBezTo>
                  <a:cubicBezTo>
                    <a:pt x="83658" y="1471"/>
                    <a:pt x="83678" y="1471"/>
                    <a:pt x="83698" y="1471"/>
                  </a:cubicBezTo>
                  <a:cubicBezTo>
                    <a:pt x="84029" y="1471"/>
                    <a:pt x="84292" y="1218"/>
                    <a:pt x="84323" y="849"/>
                  </a:cubicBezTo>
                  <a:lnTo>
                    <a:pt x="84323" y="816"/>
                  </a:lnTo>
                  <a:cubicBezTo>
                    <a:pt x="84323" y="490"/>
                    <a:pt x="84062" y="197"/>
                    <a:pt x="83703" y="164"/>
                  </a:cubicBezTo>
                  <a:cubicBezTo>
                    <a:pt x="83683" y="162"/>
                    <a:pt x="83663" y="161"/>
                    <a:pt x="83643" y="161"/>
                  </a:cubicBezTo>
                  <a:close/>
                  <a:moveTo>
                    <a:pt x="88960" y="683"/>
                  </a:moveTo>
                  <a:cubicBezTo>
                    <a:pt x="88625" y="683"/>
                    <a:pt x="88332" y="934"/>
                    <a:pt x="88270" y="1273"/>
                  </a:cubicBezTo>
                  <a:cubicBezTo>
                    <a:pt x="88238" y="1632"/>
                    <a:pt x="88498" y="1958"/>
                    <a:pt x="88857" y="1991"/>
                  </a:cubicBezTo>
                  <a:cubicBezTo>
                    <a:pt x="88880" y="1993"/>
                    <a:pt x="88903" y="1994"/>
                    <a:pt x="88925" y="1994"/>
                  </a:cubicBezTo>
                  <a:cubicBezTo>
                    <a:pt x="89256" y="1994"/>
                    <a:pt x="89544" y="1772"/>
                    <a:pt x="89575" y="1436"/>
                  </a:cubicBezTo>
                  <a:lnTo>
                    <a:pt x="89575" y="1338"/>
                  </a:lnTo>
                  <a:cubicBezTo>
                    <a:pt x="89575" y="1012"/>
                    <a:pt x="89347" y="718"/>
                    <a:pt x="89020" y="686"/>
                  </a:cubicBezTo>
                  <a:cubicBezTo>
                    <a:pt x="89000" y="684"/>
                    <a:pt x="88980" y="683"/>
                    <a:pt x="88960" y="683"/>
                  </a:cubicBezTo>
                  <a:close/>
                  <a:moveTo>
                    <a:pt x="67748" y="716"/>
                  </a:moveTo>
                  <a:cubicBezTo>
                    <a:pt x="67728" y="716"/>
                    <a:pt x="67707" y="717"/>
                    <a:pt x="67687" y="718"/>
                  </a:cubicBezTo>
                  <a:cubicBezTo>
                    <a:pt x="67328" y="784"/>
                    <a:pt x="67067" y="1110"/>
                    <a:pt x="67132" y="1469"/>
                  </a:cubicBezTo>
                  <a:cubicBezTo>
                    <a:pt x="67162" y="1790"/>
                    <a:pt x="67427" y="2033"/>
                    <a:pt x="67740" y="2033"/>
                  </a:cubicBezTo>
                  <a:cubicBezTo>
                    <a:pt x="67776" y="2033"/>
                    <a:pt x="67813" y="2030"/>
                    <a:pt x="67850" y="2023"/>
                  </a:cubicBezTo>
                  <a:cubicBezTo>
                    <a:pt x="68176" y="1991"/>
                    <a:pt x="68437" y="1730"/>
                    <a:pt x="68437" y="1403"/>
                  </a:cubicBezTo>
                  <a:lnTo>
                    <a:pt x="68437" y="1306"/>
                  </a:lnTo>
                  <a:cubicBezTo>
                    <a:pt x="68376" y="967"/>
                    <a:pt x="68082" y="716"/>
                    <a:pt x="67748" y="716"/>
                  </a:cubicBezTo>
                  <a:close/>
                  <a:moveTo>
                    <a:pt x="94150" y="1588"/>
                  </a:moveTo>
                  <a:cubicBezTo>
                    <a:pt x="93842" y="1588"/>
                    <a:pt x="93576" y="1803"/>
                    <a:pt x="93489" y="2121"/>
                  </a:cubicBezTo>
                  <a:cubicBezTo>
                    <a:pt x="93424" y="2480"/>
                    <a:pt x="93652" y="2806"/>
                    <a:pt x="94044" y="2904"/>
                  </a:cubicBezTo>
                  <a:cubicBezTo>
                    <a:pt x="94070" y="2906"/>
                    <a:pt x="94095" y="2907"/>
                    <a:pt x="94121" y="2907"/>
                  </a:cubicBezTo>
                  <a:cubicBezTo>
                    <a:pt x="94448" y="2907"/>
                    <a:pt x="94734" y="2715"/>
                    <a:pt x="94794" y="2382"/>
                  </a:cubicBezTo>
                  <a:cubicBezTo>
                    <a:pt x="94859" y="2317"/>
                    <a:pt x="94859" y="2252"/>
                    <a:pt x="94794" y="2252"/>
                  </a:cubicBezTo>
                  <a:cubicBezTo>
                    <a:pt x="94794" y="1925"/>
                    <a:pt x="94598" y="1664"/>
                    <a:pt x="94272" y="1599"/>
                  </a:cubicBezTo>
                  <a:cubicBezTo>
                    <a:pt x="94231" y="1592"/>
                    <a:pt x="94190" y="1588"/>
                    <a:pt x="94150" y="1588"/>
                  </a:cubicBezTo>
                  <a:close/>
                  <a:moveTo>
                    <a:pt x="62555" y="1611"/>
                  </a:moveTo>
                  <a:cubicBezTo>
                    <a:pt x="62505" y="1611"/>
                    <a:pt x="62454" y="1618"/>
                    <a:pt x="62403" y="1632"/>
                  </a:cubicBezTo>
                  <a:cubicBezTo>
                    <a:pt x="62011" y="1664"/>
                    <a:pt x="61783" y="2023"/>
                    <a:pt x="61848" y="2415"/>
                  </a:cubicBezTo>
                  <a:cubicBezTo>
                    <a:pt x="61932" y="2722"/>
                    <a:pt x="62183" y="2957"/>
                    <a:pt x="62479" y="2957"/>
                  </a:cubicBezTo>
                  <a:cubicBezTo>
                    <a:pt x="62528" y="2957"/>
                    <a:pt x="62579" y="2951"/>
                    <a:pt x="62631" y="2937"/>
                  </a:cubicBezTo>
                  <a:cubicBezTo>
                    <a:pt x="62957" y="2839"/>
                    <a:pt x="63153" y="2610"/>
                    <a:pt x="63153" y="2284"/>
                  </a:cubicBezTo>
                  <a:lnTo>
                    <a:pt x="63153" y="2154"/>
                  </a:lnTo>
                  <a:cubicBezTo>
                    <a:pt x="63097" y="1847"/>
                    <a:pt x="62850" y="1611"/>
                    <a:pt x="62555" y="1611"/>
                  </a:cubicBezTo>
                  <a:close/>
                  <a:moveTo>
                    <a:pt x="99317" y="2769"/>
                  </a:moveTo>
                  <a:cubicBezTo>
                    <a:pt x="99036" y="2769"/>
                    <a:pt x="98787" y="2973"/>
                    <a:pt x="98709" y="3263"/>
                  </a:cubicBezTo>
                  <a:cubicBezTo>
                    <a:pt x="98611" y="3622"/>
                    <a:pt x="98806" y="3980"/>
                    <a:pt x="99165" y="4078"/>
                  </a:cubicBezTo>
                  <a:cubicBezTo>
                    <a:pt x="99240" y="4106"/>
                    <a:pt x="99316" y="4119"/>
                    <a:pt x="99391" y="4119"/>
                  </a:cubicBezTo>
                  <a:cubicBezTo>
                    <a:pt x="99673" y="4119"/>
                    <a:pt x="99929" y="3931"/>
                    <a:pt x="99981" y="3622"/>
                  </a:cubicBezTo>
                  <a:cubicBezTo>
                    <a:pt x="99981" y="3589"/>
                    <a:pt x="99981" y="3524"/>
                    <a:pt x="100013" y="3458"/>
                  </a:cubicBezTo>
                  <a:cubicBezTo>
                    <a:pt x="100013" y="3198"/>
                    <a:pt x="99818" y="2904"/>
                    <a:pt x="99524" y="2806"/>
                  </a:cubicBezTo>
                  <a:cubicBezTo>
                    <a:pt x="99454" y="2781"/>
                    <a:pt x="99385" y="2769"/>
                    <a:pt x="99317" y="2769"/>
                  </a:cubicBezTo>
                  <a:close/>
                  <a:moveTo>
                    <a:pt x="57322" y="2924"/>
                  </a:moveTo>
                  <a:cubicBezTo>
                    <a:pt x="57276" y="2924"/>
                    <a:pt x="57230" y="2928"/>
                    <a:pt x="57183" y="2937"/>
                  </a:cubicBezTo>
                  <a:cubicBezTo>
                    <a:pt x="56857" y="3034"/>
                    <a:pt x="56629" y="3393"/>
                    <a:pt x="56727" y="3752"/>
                  </a:cubicBezTo>
                  <a:cubicBezTo>
                    <a:pt x="56784" y="4036"/>
                    <a:pt x="57088" y="4221"/>
                    <a:pt x="57402" y="4221"/>
                  </a:cubicBezTo>
                  <a:cubicBezTo>
                    <a:pt x="57449" y="4221"/>
                    <a:pt x="57496" y="4217"/>
                    <a:pt x="57542" y="4209"/>
                  </a:cubicBezTo>
                  <a:cubicBezTo>
                    <a:pt x="57836" y="4111"/>
                    <a:pt x="58032" y="3850"/>
                    <a:pt x="58032" y="3556"/>
                  </a:cubicBezTo>
                  <a:cubicBezTo>
                    <a:pt x="58032" y="3524"/>
                    <a:pt x="57999" y="3426"/>
                    <a:pt x="57999" y="3393"/>
                  </a:cubicBezTo>
                  <a:cubicBezTo>
                    <a:pt x="57914" y="3109"/>
                    <a:pt x="57631" y="2924"/>
                    <a:pt x="57322" y="2924"/>
                  </a:cubicBezTo>
                  <a:close/>
                  <a:moveTo>
                    <a:pt x="104444" y="4412"/>
                  </a:moveTo>
                  <a:cubicBezTo>
                    <a:pt x="104135" y="4412"/>
                    <a:pt x="103872" y="4592"/>
                    <a:pt x="103765" y="4861"/>
                  </a:cubicBezTo>
                  <a:cubicBezTo>
                    <a:pt x="103634" y="5220"/>
                    <a:pt x="103862" y="5579"/>
                    <a:pt x="104189" y="5709"/>
                  </a:cubicBezTo>
                  <a:cubicBezTo>
                    <a:pt x="104259" y="5735"/>
                    <a:pt x="104329" y="5747"/>
                    <a:pt x="104398" y="5747"/>
                  </a:cubicBezTo>
                  <a:cubicBezTo>
                    <a:pt x="104679" y="5747"/>
                    <a:pt x="104932" y="5548"/>
                    <a:pt x="105037" y="5285"/>
                  </a:cubicBezTo>
                  <a:cubicBezTo>
                    <a:pt x="105037" y="5220"/>
                    <a:pt x="105069" y="5155"/>
                    <a:pt x="105069" y="5057"/>
                  </a:cubicBezTo>
                  <a:cubicBezTo>
                    <a:pt x="105069" y="4829"/>
                    <a:pt x="104906" y="4535"/>
                    <a:pt x="104645" y="4437"/>
                  </a:cubicBezTo>
                  <a:cubicBezTo>
                    <a:pt x="104577" y="4420"/>
                    <a:pt x="104509" y="4412"/>
                    <a:pt x="104444" y="4412"/>
                  </a:cubicBezTo>
                  <a:close/>
                  <a:moveTo>
                    <a:pt x="52299" y="4490"/>
                  </a:moveTo>
                  <a:cubicBezTo>
                    <a:pt x="52218" y="4490"/>
                    <a:pt x="52137" y="4505"/>
                    <a:pt x="52062" y="4535"/>
                  </a:cubicBezTo>
                  <a:cubicBezTo>
                    <a:pt x="51703" y="4665"/>
                    <a:pt x="51540" y="5057"/>
                    <a:pt x="51671" y="5383"/>
                  </a:cubicBezTo>
                  <a:cubicBezTo>
                    <a:pt x="51776" y="5673"/>
                    <a:pt x="52052" y="5835"/>
                    <a:pt x="52326" y="5835"/>
                  </a:cubicBezTo>
                  <a:cubicBezTo>
                    <a:pt x="52391" y="5835"/>
                    <a:pt x="52456" y="5826"/>
                    <a:pt x="52519" y="5807"/>
                  </a:cubicBezTo>
                  <a:cubicBezTo>
                    <a:pt x="52780" y="5709"/>
                    <a:pt x="52975" y="5416"/>
                    <a:pt x="52975" y="5155"/>
                  </a:cubicBezTo>
                  <a:cubicBezTo>
                    <a:pt x="52975" y="5089"/>
                    <a:pt x="52975" y="5024"/>
                    <a:pt x="52943" y="4926"/>
                  </a:cubicBezTo>
                  <a:cubicBezTo>
                    <a:pt x="52843" y="4651"/>
                    <a:pt x="52569" y="4490"/>
                    <a:pt x="52299" y="4490"/>
                  </a:cubicBezTo>
                  <a:close/>
                  <a:moveTo>
                    <a:pt x="109371" y="6396"/>
                  </a:moveTo>
                  <a:cubicBezTo>
                    <a:pt x="109132" y="6396"/>
                    <a:pt x="108907" y="6547"/>
                    <a:pt x="108788" y="6786"/>
                  </a:cubicBezTo>
                  <a:cubicBezTo>
                    <a:pt x="108625" y="7112"/>
                    <a:pt x="108788" y="7471"/>
                    <a:pt x="109114" y="7634"/>
                  </a:cubicBezTo>
                  <a:cubicBezTo>
                    <a:pt x="109202" y="7678"/>
                    <a:pt x="109291" y="7698"/>
                    <a:pt x="109379" y="7698"/>
                  </a:cubicBezTo>
                  <a:cubicBezTo>
                    <a:pt x="109619" y="7698"/>
                    <a:pt x="109843" y="7546"/>
                    <a:pt x="109962" y="7308"/>
                  </a:cubicBezTo>
                  <a:cubicBezTo>
                    <a:pt x="110028" y="7177"/>
                    <a:pt x="110028" y="7112"/>
                    <a:pt x="110060" y="7047"/>
                  </a:cubicBezTo>
                  <a:cubicBezTo>
                    <a:pt x="110060" y="6818"/>
                    <a:pt x="109897" y="6557"/>
                    <a:pt x="109636" y="6460"/>
                  </a:cubicBezTo>
                  <a:cubicBezTo>
                    <a:pt x="109549" y="6416"/>
                    <a:pt x="109459" y="6396"/>
                    <a:pt x="109371" y="6396"/>
                  </a:cubicBezTo>
                  <a:close/>
                  <a:moveTo>
                    <a:pt x="47341" y="6461"/>
                  </a:moveTo>
                  <a:cubicBezTo>
                    <a:pt x="47251" y="6461"/>
                    <a:pt x="47159" y="6481"/>
                    <a:pt x="47071" y="6525"/>
                  </a:cubicBezTo>
                  <a:cubicBezTo>
                    <a:pt x="46745" y="6688"/>
                    <a:pt x="46582" y="7112"/>
                    <a:pt x="46745" y="7438"/>
                  </a:cubicBezTo>
                  <a:cubicBezTo>
                    <a:pt x="46864" y="7677"/>
                    <a:pt x="47106" y="7828"/>
                    <a:pt x="47355" y="7828"/>
                  </a:cubicBezTo>
                  <a:cubicBezTo>
                    <a:pt x="47446" y="7828"/>
                    <a:pt x="47538" y="7808"/>
                    <a:pt x="47626" y="7764"/>
                  </a:cubicBezTo>
                  <a:cubicBezTo>
                    <a:pt x="47887" y="7634"/>
                    <a:pt x="48050" y="7373"/>
                    <a:pt x="47952" y="7145"/>
                  </a:cubicBezTo>
                  <a:cubicBezTo>
                    <a:pt x="47952" y="7014"/>
                    <a:pt x="47952" y="6916"/>
                    <a:pt x="47919" y="6851"/>
                  </a:cubicBezTo>
                  <a:cubicBezTo>
                    <a:pt x="47824" y="6612"/>
                    <a:pt x="47588" y="6461"/>
                    <a:pt x="47341" y="6461"/>
                  </a:cubicBezTo>
                  <a:close/>
                  <a:moveTo>
                    <a:pt x="114162" y="8607"/>
                  </a:moveTo>
                  <a:cubicBezTo>
                    <a:pt x="113912" y="8607"/>
                    <a:pt x="113666" y="8740"/>
                    <a:pt x="113551" y="8971"/>
                  </a:cubicBezTo>
                  <a:cubicBezTo>
                    <a:pt x="113387" y="9297"/>
                    <a:pt x="113518" y="9722"/>
                    <a:pt x="113844" y="9885"/>
                  </a:cubicBezTo>
                  <a:cubicBezTo>
                    <a:pt x="113937" y="9922"/>
                    <a:pt x="114039" y="9941"/>
                    <a:pt x="114139" y="9941"/>
                  </a:cubicBezTo>
                  <a:cubicBezTo>
                    <a:pt x="114391" y="9941"/>
                    <a:pt x="114641" y="9824"/>
                    <a:pt x="114757" y="9591"/>
                  </a:cubicBezTo>
                  <a:cubicBezTo>
                    <a:pt x="114790" y="9493"/>
                    <a:pt x="114823" y="9428"/>
                    <a:pt x="114823" y="9297"/>
                  </a:cubicBezTo>
                  <a:cubicBezTo>
                    <a:pt x="114823" y="9069"/>
                    <a:pt x="114692" y="8808"/>
                    <a:pt x="114464" y="8678"/>
                  </a:cubicBezTo>
                  <a:cubicBezTo>
                    <a:pt x="114369" y="8630"/>
                    <a:pt x="114265" y="8607"/>
                    <a:pt x="114162" y="8607"/>
                  </a:cubicBezTo>
                  <a:close/>
                  <a:moveTo>
                    <a:pt x="42578" y="8738"/>
                  </a:moveTo>
                  <a:cubicBezTo>
                    <a:pt x="42475" y="8738"/>
                    <a:pt x="42371" y="8761"/>
                    <a:pt x="42276" y="8808"/>
                  </a:cubicBezTo>
                  <a:cubicBezTo>
                    <a:pt x="41950" y="8971"/>
                    <a:pt x="41852" y="9395"/>
                    <a:pt x="42015" y="9722"/>
                  </a:cubicBezTo>
                  <a:cubicBezTo>
                    <a:pt x="42130" y="9928"/>
                    <a:pt x="42357" y="10054"/>
                    <a:pt x="42595" y="10054"/>
                  </a:cubicBezTo>
                  <a:cubicBezTo>
                    <a:pt x="42696" y="10054"/>
                    <a:pt x="42799" y="10031"/>
                    <a:pt x="42896" y="9982"/>
                  </a:cubicBezTo>
                  <a:cubicBezTo>
                    <a:pt x="43092" y="9917"/>
                    <a:pt x="43222" y="9656"/>
                    <a:pt x="43255" y="9428"/>
                  </a:cubicBezTo>
                  <a:cubicBezTo>
                    <a:pt x="43255" y="9297"/>
                    <a:pt x="43222" y="9167"/>
                    <a:pt x="43189" y="9102"/>
                  </a:cubicBezTo>
                  <a:cubicBezTo>
                    <a:pt x="43074" y="8871"/>
                    <a:pt x="42828" y="8738"/>
                    <a:pt x="42578" y="8738"/>
                  </a:cubicBezTo>
                  <a:close/>
                  <a:moveTo>
                    <a:pt x="118799" y="11228"/>
                  </a:moveTo>
                  <a:cubicBezTo>
                    <a:pt x="118585" y="11228"/>
                    <a:pt x="118371" y="11343"/>
                    <a:pt x="118248" y="11548"/>
                  </a:cubicBezTo>
                  <a:cubicBezTo>
                    <a:pt x="118052" y="11842"/>
                    <a:pt x="118117" y="12233"/>
                    <a:pt x="118444" y="12429"/>
                  </a:cubicBezTo>
                  <a:cubicBezTo>
                    <a:pt x="118552" y="12514"/>
                    <a:pt x="118679" y="12553"/>
                    <a:pt x="118805" y="12553"/>
                  </a:cubicBezTo>
                  <a:cubicBezTo>
                    <a:pt x="119020" y="12553"/>
                    <a:pt x="119234" y="12439"/>
                    <a:pt x="119357" y="12233"/>
                  </a:cubicBezTo>
                  <a:cubicBezTo>
                    <a:pt x="119422" y="12168"/>
                    <a:pt x="119422" y="12038"/>
                    <a:pt x="119487" y="11907"/>
                  </a:cubicBezTo>
                  <a:cubicBezTo>
                    <a:pt x="119487" y="11646"/>
                    <a:pt x="119357" y="11450"/>
                    <a:pt x="119161" y="11353"/>
                  </a:cubicBezTo>
                  <a:cubicBezTo>
                    <a:pt x="119052" y="11268"/>
                    <a:pt x="118926" y="11228"/>
                    <a:pt x="118799" y="11228"/>
                  </a:cubicBezTo>
                  <a:close/>
                  <a:moveTo>
                    <a:pt x="37967" y="11399"/>
                  </a:moveTo>
                  <a:cubicBezTo>
                    <a:pt x="37849" y="11399"/>
                    <a:pt x="37726" y="11435"/>
                    <a:pt x="37611" y="11516"/>
                  </a:cubicBezTo>
                  <a:cubicBezTo>
                    <a:pt x="37318" y="11679"/>
                    <a:pt x="37187" y="12070"/>
                    <a:pt x="37383" y="12396"/>
                  </a:cubicBezTo>
                  <a:cubicBezTo>
                    <a:pt x="37489" y="12587"/>
                    <a:pt x="37704" y="12708"/>
                    <a:pt x="37931" y="12708"/>
                  </a:cubicBezTo>
                  <a:cubicBezTo>
                    <a:pt x="38055" y="12708"/>
                    <a:pt x="38182" y="12672"/>
                    <a:pt x="38297" y="12592"/>
                  </a:cubicBezTo>
                  <a:cubicBezTo>
                    <a:pt x="38492" y="12494"/>
                    <a:pt x="38623" y="12266"/>
                    <a:pt x="38557" y="12038"/>
                  </a:cubicBezTo>
                  <a:cubicBezTo>
                    <a:pt x="38557" y="11940"/>
                    <a:pt x="38557" y="11842"/>
                    <a:pt x="38492" y="11711"/>
                  </a:cubicBezTo>
                  <a:cubicBezTo>
                    <a:pt x="38387" y="11521"/>
                    <a:pt x="38185" y="11399"/>
                    <a:pt x="37967" y="11399"/>
                  </a:cubicBezTo>
                  <a:close/>
                  <a:moveTo>
                    <a:pt x="123244" y="14162"/>
                  </a:moveTo>
                  <a:cubicBezTo>
                    <a:pt x="123031" y="14162"/>
                    <a:pt x="122826" y="14269"/>
                    <a:pt x="122684" y="14451"/>
                  </a:cubicBezTo>
                  <a:cubicBezTo>
                    <a:pt x="122488" y="14778"/>
                    <a:pt x="122586" y="15169"/>
                    <a:pt x="122847" y="15365"/>
                  </a:cubicBezTo>
                  <a:cubicBezTo>
                    <a:pt x="122971" y="15451"/>
                    <a:pt x="123108" y="15491"/>
                    <a:pt x="123242" y="15491"/>
                  </a:cubicBezTo>
                  <a:cubicBezTo>
                    <a:pt x="123462" y="15491"/>
                    <a:pt x="123672" y="15384"/>
                    <a:pt x="123793" y="15202"/>
                  </a:cubicBezTo>
                  <a:cubicBezTo>
                    <a:pt x="123891" y="15104"/>
                    <a:pt x="123924" y="14973"/>
                    <a:pt x="123924" y="14810"/>
                  </a:cubicBezTo>
                  <a:cubicBezTo>
                    <a:pt x="123924" y="14614"/>
                    <a:pt x="123793" y="14386"/>
                    <a:pt x="123630" y="14288"/>
                  </a:cubicBezTo>
                  <a:cubicBezTo>
                    <a:pt x="123507" y="14202"/>
                    <a:pt x="123374" y="14162"/>
                    <a:pt x="123244" y="14162"/>
                  </a:cubicBezTo>
                  <a:close/>
                  <a:moveTo>
                    <a:pt x="33498" y="14283"/>
                  </a:moveTo>
                  <a:cubicBezTo>
                    <a:pt x="33373" y="14283"/>
                    <a:pt x="33249" y="14315"/>
                    <a:pt x="33143" y="14386"/>
                  </a:cubicBezTo>
                  <a:cubicBezTo>
                    <a:pt x="32816" y="14614"/>
                    <a:pt x="32784" y="15039"/>
                    <a:pt x="32979" y="15332"/>
                  </a:cubicBezTo>
                  <a:cubicBezTo>
                    <a:pt x="33140" y="15513"/>
                    <a:pt x="33350" y="15607"/>
                    <a:pt x="33557" y="15607"/>
                  </a:cubicBezTo>
                  <a:cubicBezTo>
                    <a:pt x="33685" y="15607"/>
                    <a:pt x="33813" y="15570"/>
                    <a:pt x="33925" y="15495"/>
                  </a:cubicBezTo>
                  <a:cubicBezTo>
                    <a:pt x="34089" y="15365"/>
                    <a:pt x="34186" y="15169"/>
                    <a:pt x="34219" y="14941"/>
                  </a:cubicBezTo>
                  <a:cubicBezTo>
                    <a:pt x="34219" y="14810"/>
                    <a:pt x="34186" y="14680"/>
                    <a:pt x="34089" y="14549"/>
                  </a:cubicBezTo>
                  <a:cubicBezTo>
                    <a:pt x="33943" y="14383"/>
                    <a:pt x="33718" y="14283"/>
                    <a:pt x="33498" y="14283"/>
                  </a:cubicBezTo>
                  <a:close/>
                  <a:moveTo>
                    <a:pt x="127497" y="17335"/>
                  </a:moveTo>
                  <a:cubicBezTo>
                    <a:pt x="127309" y="17335"/>
                    <a:pt x="127118" y="17418"/>
                    <a:pt x="126990" y="17583"/>
                  </a:cubicBezTo>
                  <a:cubicBezTo>
                    <a:pt x="126729" y="17876"/>
                    <a:pt x="126762" y="18268"/>
                    <a:pt x="127055" y="18529"/>
                  </a:cubicBezTo>
                  <a:cubicBezTo>
                    <a:pt x="127184" y="18629"/>
                    <a:pt x="127331" y="18679"/>
                    <a:pt x="127478" y="18679"/>
                  </a:cubicBezTo>
                  <a:cubicBezTo>
                    <a:pt x="127666" y="18679"/>
                    <a:pt x="127854" y="18596"/>
                    <a:pt x="128001" y="18431"/>
                  </a:cubicBezTo>
                  <a:cubicBezTo>
                    <a:pt x="128066" y="18301"/>
                    <a:pt x="128132" y="18203"/>
                    <a:pt x="128164" y="18040"/>
                  </a:cubicBezTo>
                  <a:cubicBezTo>
                    <a:pt x="128164" y="17811"/>
                    <a:pt x="128066" y="17616"/>
                    <a:pt x="127903" y="17485"/>
                  </a:cubicBezTo>
                  <a:cubicBezTo>
                    <a:pt x="127789" y="17385"/>
                    <a:pt x="127644" y="17335"/>
                    <a:pt x="127497" y="17335"/>
                  </a:cubicBezTo>
                  <a:close/>
                  <a:moveTo>
                    <a:pt x="29310" y="17536"/>
                  </a:moveTo>
                  <a:cubicBezTo>
                    <a:pt x="29157" y="17536"/>
                    <a:pt x="29003" y="17594"/>
                    <a:pt x="28869" y="17713"/>
                  </a:cubicBezTo>
                  <a:cubicBezTo>
                    <a:pt x="28576" y="17942"/>
                    <a:pt x="28543" y="18366"/>
                    <a:pt x="28772" y="18627"/>
                  </a:cubicBezTo>
                  <a:cubicBezTo>
                    <a:pt x="28918" y="18792"/>
                    <a:pt x="29117" y="18874"/>
                    <a:pt x="29309" y="18874"/>
                  </a:cubicBezTo>
                  <a:cubicBezTo>
                    <a:pt x="29458" y="18874"/>
                    <a:pt x="29603" y="18824"/>
                    <a:pt x="29717" y="18725"/>
                  </a:cubicBezTo>
                  <a:cubicBezTo>
                    <a:pt x="29881" y="18561"/>
                    <a:pt x="29978" y="18398"/>
                    <a:pt x="29978" y="18203"/>
                  </a:cubicBezTo>
                  <a:cubicBezTo>
                    <a:pt x="29978" y="18072"/>
                    <a:pt x="29881" y="17909"/>
                    <a:pt x="29815" y="17779"/>
                  </a:cubicBezTo>
                  <a:cubicBezTo>
                    <a:pt x="29673" y="17619"/>
                    <a:pt x="29493" y="17536"/>
                    <a:pt x="29310" y="17536"/>
                  </a:cubicBezTo>
                  <a:close/>
                  <a:moveTo>
                    <a:pt x="131447" y="20873"/>
                  </a:moveTo>
                  <a:cubicBezTo>
                    <a:pt x="131274" y="20873"/>
                    <a:pt x="131104" y="20938"/>
                    <a:pt x="130970" y="21073"/>
                  </a:cubicBezTo>
                  <a:cubicBezTo>
                    <a:pt x="130741" y="21334"/>
                    <a:pt x="130741" y="21791"/>
                    <a:pt x="131002" y="22019"/>
                  </a:cubicBezTo>
                  <a:cubicBezTo>
                    <a:pt x="131129" y="22146"/>
                    <a:pt x="131302" y="22211"/>
                    <a:pt x="131472" y="22211"/>
                  </a:cubicBezTo>
                  <a:cubicBezTo>
                    <a:pt x="131653" y="22211"/>
                    <a:pt x="131831" y="22138"/>
                    <a:pt x="131948" y="21987"/>
                  </a:cubicBezTo>
                  <a:cubicBezTo>
                    <a:pt x="132079" y="21823"/>
                    <a:pt x="132144" y="21693"/>
                    <a:pt x="132111" y="21530"/>
                  </a:cubicBezTo>
                  <a:cubicBezTo>
                    <a:pt x="132111" y="21367"/>
                    <a:pt x="132046" y="21171"/>
                    <a:pt x="131916" y="21041"/>
                  </a:cubicBezTo>
                  <a:cubicBezTo>
                    <a:pt x="131774" y="20930"/>
                    <a:pt x="131609" y="20873"/>
                    <a:pt x="131447" y="20873"/>
                  </a:cubicBezTo>
                  <a:close/>
                  <a:moveTo>
                    <a:pt x="25342" y="21036"/>
                  </a:moveTo>
                  <a:cubicBezTo>
                    <a:pt x="25180" y="21036"/>
                    <a:pt x="25016" y="21093"/>
                    <a:pt x="24890" y="21204"/>
                  </a:cubicBezTo>
                  <a:cubicBezTo>
                    <a:pt x="24596" y="21465"/>
                    <a:pt x="24596" y="21856"/>
                    <a:pt x="24825" y="22150"/>
                  </a:cubicBezTo>
                  <a:cubicBezTo>
                    <a:pt x="24959" y="22301"/>
                    <a:pt x="25128" y="22374"/>
                    <a:pt x="25300" y="22374"/>
                  </a:cubicBezTo>
                  <a:cubicBezTo>
                    <a:pt x="25463" y="22374"/>
                    <a:pt x="25628" y="22309"/>
                    <a:pt x="25770" y="22182"/>
                  </a:cubicBezTo>
                  <a:cubicBezTo>
                    <a:pt x="25901" y="22019"/>
                    <a:pt x="25966" y="21856"/>
                    <a:pt x="25966" y="21693"/>
                  </a:cubicBezTo>
                  <a:cubicBezTo>
                    <a:pt x="25966" y="21530"/>
                    <a:pt x="25934" y="21367"/>
                    <a:pt x="25803" y="21236"/>
                  </a:cubicBezTo>
                  <a:cubicBezTo>
                    <a:pt x="25685" y="21101"/>
                    <a:pt x="25515" y="21036"/>
                    <a:pt x="25342" y="21036"/>
                  </a:cubicBezTo>
                  <a:close/>
                  <a:moveTo>
                    <a:pt x="135273" y="24567"/>
                  </a:moveTo>
                  <a:cubicBezTo>
                    <a:pt x="135110" y="24567"/>
                    <a:pt x="134945" y="24633"/>
                    <a:pt x="134819" y="24759"/>
                  </a:cubicBezTo>
                  <a:cubicBezTo>
                    <a:pt x="134525" y="24988"/>
                    <a:pt x="134525" y="25412"/>
                    <a:pt x="134753" y="25705"/>
                  </a:cubicBezTo>
                  <a:cubicBezTo>
                    <a:pt x="134888" y="25840"/>
                    <a:pt x="135058" y="25905"/>
                    <a:pt x="135231" y="25905"/>
                  </a:cubicBezTo>
                  <a:cubicBezTo>
                    <a:pt x="135393" y="25905"/>
                    <a:pt x="135558" y="25848"/>
                    <a:pt x="135699" y="25738"/>
                  </a:cubicBezTo>
                  <a:cubicBezTo>
                    <a:pt x="135830" y="25607"/>
                    <a:pt x="135895" y="25444"/>
                    <a:pt x="135895" y="25249"/>
                  </a:cubicBezTo>
                  <a:cubicBezTo>
                    <a:pt x="135895" y="25085"/>
                    <a:pt x="135863" y="24922"/>
                    <a:pt x="135732" y="24792"/>
                  </a:cubicBezTo>
                  <a:cubicBezTo>
                    <a:pt x="135615" y="24641"/>
                    <a:pt x="135445" y="24567"/>
                    <a:pt x="135273" y="24567"/>
                  </a:cubicBezTo>
                  <a:close/>
                  <a:moveTo>
                    <a:pt x="21516" y="24763"/>
                  </a:moveTo>
                  <a:cubicBezTo>
                    <a:pt x="21344" y="24763"/>
                    <a:pt x="21175" y="24836"/>
                    <a:pt x="21041" y="24988"/>
                  </a:cubicBezTo>
                  <a:cubicBezTo>
                    <a:pt x="20812" y="25281"/>
                    <a:pt x="20812" y="25705"/>
                    <a:pt x="21073" y="25934"/>
                  </a:cubicBezTo>
                  <a:cubicBezTo>
                    <a:pt x="21216" y="26060"/>
                    <a:pt x="21389" y="26125"/>
                    <a:pt x="21556" y="26125"/>
                  </a:cubicBezTo>
                  <a:cubicBezTo>
                    <a:pt x="21732" y="26125"/>
                    <a:pt x="21902" y="26052"/>
                    <a:pt x="22019" y="25901"/>
                  </a:cubicBezTo>
                  <a:cubicBezTo>
                    <a:pt x="22150" y="25770"/>
                    <a:pt x="22215" y="25607"/>
                    <a:pt x="22182" y="25444"/>
                  </a:cubicBezTo>
                  <a:cubicBezTo>
                    <a:pt x="22182" y="25249"/>
                    <a:pt x="22117" y="25085"/>
                    <a:pt x="21987" y="24955"/>
                  </a:cubicBezTo>
                  <a:cubicBezTo>
                    <a:pt x="21844" y="24828"/>
                    <a:pt x="21679" y="24763"/>
                    <a:pt x="21516" y="24763"/>
                  </a:cubicBezTo>
                  <a:close/>
                  <a:moveTo>
                    <a:pt x="138731" y="28589"/>
                  </a:moveTo>
                  <a:cubicBezTo>
                    <a:pt x="138585" y="28589"/>
                    <a:pt x="138437" y="28639"/>
                    <a:pt x="138309" y="28739"/>
                  </a:cubicBezTo>
                  <a:cubicBezTo>
                    <a:pt x="138015" y="29000"/>
                    <a:pt x="137983" y="29391"/>
                    <a:pt x="138244" y="29685"/>
                  </a:cubicBezTo>
                  <a:cubicBezTo>
                    <a:pt x="138372" y="29850"/>
                    <a:pt x="138563" y="29933"/>
                    <a:pt x="138751" y="29933"/>
                  </a:cubicBezTo>
                  <a:cubicBezTo>
                    <a:pt x="138898" y="29933"/>
                    <a:pt x="139043" y="29883"/>
                    <a:pt x="139157" y="29783"/>
                  </a:cubicBezTo>
                  <a:cubicBezTo>
                    <a:pt x="139320" y="29652"/>
                    <a:pt x="139418" y="29457"/>
                    <a:pt x="139418" y="29228"/>
                  </a:cubicBezTo>
                  <a:cubicBezTo>
                    <a:pt x="139418" y="29098"/>
                    <a:pt x="139320" y="28967"/>
                    <a:pt x="139255" y="28837"/>
                  </a:cubicBezTo>
                  <a:cubicBezTo>
                    <a:pt x="139108" y="28672"/>
                    <a:pt x="138920" y="28589"/>
                    <a:pt x="138731" y="28589"/>
                  </a:cubicBezTo>
                  <a:close/>
                  <a:moveTo>
                    <a:pt x="18026" y="28790"/>
                  </a:moveTo>
                  <a:cubicBezTo>
                    <a:pt x="17847" y="28790"/>
                    <a:pt x="17674" y="28873"/>
                    <a:pt x="17550" y="29032"/>
                  </a:cubicBezTo>
                  <a:cubicBezTo>
                    <a:pt x="17289" y="29326"/>
                    <a:pt x="17322" y="29717"/>
                    <a:pt x="17616" y="29978"/>
                  </a:cubicBezTo>
                  <a:cubicBezTo>
                    <a:pt x="17744" y="30078"/>
                    <a:pt x="17891" y="30128"/>
                    <a:pt x="18038" y="30128"/>
                  </a:cubicBezTo>
                  <a:cubicBezTo>
                    <a:pt x="18227" y="30128"/>
                    <a:pt x="18415" y="30046"/>
                    <a:pt x="18561" y="29881"/>
                  </a:cubicBezTo>
                  <a:cubicBezTo>
                    <a:pt x="18692" y="29717"/>
                    <a:pt x="18725" y="29587"/>
                    <a:pt x="18725" y="29489"/>
                  </a:cubicBezTo>
                  <a:cubicBezTo>
                    <a:pt x="18725" y="29293"/>
                    <a:pt x="18627" y="29065"/>
                    <a:pt x="18464" y="28967"/>
                  </a:cubicBezTo>
                  <a:cubicBezTo>
                    <a:pt x="18330" y="28848"/>
                    <a:pt x="18176" y="28790"/>
                    <a:pt x="18026" y="28790"/>
                  </a:cubicBezTo>
                  <a:close/>
                  <a:moveTo>
                    <a:pt x="141952" y="32788"/>
                  </a:moveTo>
                  <a:cubicBezTo>
                    <a:pt x="141817" y="32788"/>
                    <a:pt x="141682" y="32828"/>
                    <a:pt x="141571" y="32914"/>
                  </a:cubicBezTo>
                  <a:cubicBezTo>
                    <a:pt x="141277" y="33110"/>
                    <a:pt x="141212" y="33567"/>
                    <a:pt x="141408" y="33860"/>
                  </a:cubicBezTo>
                  <a:cubicBezTo>
                    <a:pt x="141533" y="34027"/>
                    <a:pt x="141763" y="34127"/>
                    <a:pt x="141990" y="34127"/>
                  </a:cubicBezTo>
                  <a:cubicBezTo>
                    <a:pt x="142120" y="34127"/>
                    <a:pt x="142247" y="34094"/>
                    <a:pt x="142354" y="34023"/>
                  </a:cubicBezTo>
                  <a:cubicBezTo>
                    <a:pt x="142550" y="33893"/>
                    <a:pt x="142647" y="33664"/>
                    <a:pt x="142647" y="33436"/>
                  </a:cubicBezTo>
                  <a:cubicBezTo>
                    <a:pt x="142647" y="33306"/>
                    <a:pt x="142582" y="33208"/>
                    <a:pt x="142517" y="33077"/>
                  </a:cubicBezTo>
                  <a:cubicBezTo>
                    <a:pt x="142395" y="32895"/>
                    <a:pt x="142173" y="32788"/>
                    <a:pt x="141952" y="32788"/>
                  </a:cubicBezTo>
                  <a:close/>
                  <a:moveTo>
                    <a:pt x="14834" y="33039"/>
                  </a:moveTo>
                  <a:cubicBezTo>
                    <a:pt x="14617" y="33039"/>
                    <a:pt x="14413" y="33139"/>
                    <a:pt x="14288" y="33306"/>
                  </a:cubicBezTo>
                  <a:cubicBezTo>
                    <a:pt x="14060" y="33632"/>
                    <a:pt x="14158" y="34056"/>
                    <a:pt x="14451" y="34252"/>
                  </a:cubicBezTo>
                  <a:cubicBezTo>
                    <a:pt x="14577" y="34327"/>
                    <a:pt x="14712" y="34364"/>
                    <a:pt x="14841" y="34364"/>
                  </a:cubicBezTo>
                  <a:cubicBezTo>
                    <a:pt x="15050" y="34364"/>
                    <a:pt x="15244" y="34269"/>
                    <a:pt x="15365" y="34089"/>
                  </a:cubicBezTo>
                  <a:cubicBezTo>
                    <a:pt x="15463" y="33958"/>
                    <a:pt x="15495" y="33795"/>
                    <a:pt x="15495" y="33664"/>
                  </a:cubicBezTo>
                  <a:cubicBezTo>
                    <a:pt x="15495" y="33469"/>
                    <a:pt x="15365" y="33273"/>
                    <a:pt x="15202" y="33143"/>
                  </a:cubicBezTo>
                  <a:cubicBezTo>
                    <a:pt x="15083" y="33072"/>
                    <a:pt x="14957" y="33039"/>
                    <a:pt x="14834" y="33039"/>
                  </a:cubicBezTo>
                  <a:close/>
                  <a:moveTo>
                    <a:pt x="144878" y="37290"/>
                  </a:moveTo>
                  <a:cubicBezTo>
                    <a:pt x="144763" y="37290"/>
                    <a:pt x="144646" y="37319"/>
                    <a:pt x="144539" y="37383"/>
                  </a:cubicBezTo>
                  <a:cubicBezTo>
                    <a:pt x="144278" y="37546"/>
                    <a:pt x="144148" y="37970"/>
                    <a:pt x="144344" y="38297"/>
                  </a:cubicBezTo>
                  <a:cubicBezTo>
                    <a:pt x="144452" y="38470"/>
                    <a:pt x="144677" y="38586"/>
                    <a:pt x="144912" y="38586"/>
                  </a:cubicBezTo>
                  <a:cubicBezTo>
                    <a:pt x="145029" y="38586"/>
                    <a:pt x="145148" y="38557"/>
                    <a:pt x="145257" y="38492"/>
                  </a:cubicBezTo>
                  <a:cubicBezTo>
                    <a:pt x="145453" y="38329"/>
                    <a:pt x="145583" y="38133"/>
                    <a:pt x="145518" y="37938"/>
                  </a:cubicBezTo>
                  <a:cubicBezTo>
                    <a:pt x="145518" y="37840"/>
                    <a:pt x="145518" y="37709"/>
                    <a:pt x="145453" y="37611"/>
                  </a:cubicBezTo>
                  <a:cubicBezTo>
                    <a:pt x="145343" y="37414"/>
                    <a:pt x="145115" y="37290"/>
                    <a:pt x="144878" y="37290"/>
                  </a:cubicBezTo>
                  <a:close/>
                  <a:moveTo>
                    <a:pt x="11924" y="37534"/>
                  </a:moveTo>
                  <a:cubicBezTo>
                    <a:pt x="11719" y="37534"/>
                    <a:pt x="11507" y="37636"/>
                    <a:pt x="11385" y="37840"/>
                  </a:cubicBezTo>
                  <a:cubicBezTo>
                    <a:pt x="11189" y="38133"/>
                    <a:pt x="11255" y="38525"/>
                    <a:pt x="11581" y="38753"/>
                  </a:cubicBezTo>
                  <a:cubicBezTo>
                    <a:pt x="11674" y="38805"/>
                    <a:pt x="11778" y="38831"/>
                    <a:pt x="11883" y="38831"/>
                  </a:cubicBezTo>
                  <a:cubicBezTo>
                    <a:pt x="12107" y="38831"/>
                    <a:pt x="12339" y="38714"/>
                    <a:pt x="12494" y="38492"/>
                  </a:cubicBezTo>
                  <a:cubicBezTo>
                    <a:pt x="12559" y="38362"/>
                    <a:pt x="12592" y="38264"/>
                    <a:pt x="12592" y="38199"/>
                  </a:cubicBezTo>
                  <a:cubicBezTo>
                    <a:pt x="12592" y="37970"/>
                    <a:pt x="12494" y="37775"/>
                    <a:pt x="12266" y="37644"/>
                  </a:cubicBezTo>
                  <a:cubicBezTo>
                    <a:pt x="12168" y="37571"/>
                    <a:pt x="12047" y="37534"/>
                    <a:pt x="11924" y="37534"/>
                  </a:cubicBezTo>
                  <a:close/>
                  <a:moveTo>
                    <a:pt x="147509" y="41847"/>
                  </a:moveTo>
                  <a:cubicBezTo>
                    <a:pt x="147410" y="41847"/>
                    <a:pt x="147309" y="41870"/>
                    <a:pt x="147214" y="41917"/>
                  </a:cubicBezTo>
                  <a:cubicBezTo>
                    <a:pt x="146888" y="42080"/>
                    <a:pt x="146758" y="42504"/>
                    <a:pt x="146921" y="42831"/>
                  </a:cubicBezTo>
                  <a:cubicBezTo>
                    <a:pt x="147032" y="43053"/>
                    <a:pt x="147249" y="43169"/>
                    <a:pt x="147479" y="43169"/>
                  </a:cubicBezTo>
                  <a:cubicBezTo>
                    <a:pt x="147587" y="43169"/>
                    <a:pt x="147697" y="43144"/>
                    <a:pt x="147801" y="43092"/>
                  </a:cubicBezTo>
                  <a:cubicBezTo>
                    <a:pt x="148062" y="42994"/>
                    <a:pt x="148193" y="42765"/>
                    <a:pt x="148193" y="42537"/>
                  </a:cubicBezTo>
                  <a:cubicBezTo>
                    <a:pt x="148193" y="42407"/>
                    <a:pt x="148128" y="42276"/>
                    <a:pt x="148095" y="42211"/>
                  </a:cubicBezTo>
                  <a:cubicBezTo>
                    <a:pt x="147980" y="41980"/>
                    <a:pt x="147750" y="41847"/>
                    <a:pt x="147509" y="41847"/>
                  </a:cubicBezTo>
                  <a:close/>
                  <a:moveTo>
                    <a:pt x="9301" y="42101"/>
                  </a:moveTo>
                  <a:cubicBezTo>
                    <a:pt x="9071" y="42101"/>
                    <a:pt x="8854" y="42217"/>
                    <a:pt x="8743" y="42439"/>
                  </a:cubicBezTo>
                  <a:cubicBezTo>
                    <a:pt x="8580" y="42765"/>
                    <a:pt x="8678" y="43189"/>
                    <a:pt x="9004" y="43353"/>
                  </a:cubicBezTo>
                  <a:cubicBezTo>
                    <a:pt x="9099" y="43400"/>
                    <a:pt x="9203" y="43423"/>
                    <a:pt x="9306" y="43423"/>
                  </a:cubicBezTo>
                  <a:cubicBezTo>
                    <a:pt x="9555" y="43423"/>
                    <a:pt x="9802" y="43290"/>
                    <a:pt x="9917" y="43059"/>
                  </a:cubicBezTo>
                  <a:cubicBezTo>
                    <a:pt x="9950" y="42994"/>
                    <a:pt x="9982" y="42863"/>
                    <a:pt x="9982" y="42733"/>
                  </a:cubicBezTo>
                  <a:cubicBezTo>
                    <a:pt x="9982" y="42537"/>
                    <a:pt x="9885" y="42276"/>
                    <a:pt x="9624" y="42178"/>
                  </a:cubicBezTo>
                  <a:cubicBezTo>
                    <a:pt x="9520" y="42126"/>
                    <a:pt x="9409" y="42101"/>
                    <a:pt x="9301" y="42101"/>
                  </a:cubicBezTo>
                  <a:close/>
                  <a:moveTo>
                    <a:pt x="149838" y="46616"/>
                  </a:moveTo>
                  <a:cubicBezTo>
                    <a:pt x="149745" y="46616"/>
                    <a:pt x="149650" y="46636"/>
                    <a:pt x="149563" y="46680"/>
                  </a:cubicBezTo>
                  <a:cubicBezTo>
                    <a:pt x="149237" y="46843"/>
                    <a:pt x="149074" y="47267"/>
                    <a:pt x="149237" y="47593"/>
                  </a:cubicBezTo>
                  <a:cubicBezTo>
                    <a:pt x="149332" y="47832"/>
                    <a:pt x="149568" y="47983"/>
                    <a:pt x="149815" y="47983"/>
                  </a:cubicBezTo>
                  <a:cubicBezTo>
                    <a:pt x="149905" y="47983"/>
                    <a:pt x="149997" y="47963"/>
                    <a:pt x="150085" y="47919"/>
                  </a:cubicBezTo>
                  <a:cubicBezTo>
                    <a:pt x="150346" y="47822"/>
                    <a:pt x="150476" y="47593"/>
                    <a:pt x="150476" y="47300"/>
                  </a:cubicBezTo>
                  <a:cubicBezTo>
                    <a:pt x="150476" y="47169"/>
                    <a:pt x="150476" y="47104"/>
                    <a:pt x="150411" y="47006"/>
                  </a:cubicBezTo>
                  <a:cubicBezTo>
                    <a:pt x="150339" y="46767"/>
                    <a:pt x="150093" y="46616"/>
                    <a:pt x="149838" y="46616"/>
                  </a:cubicBezTo>
                  <a:close/>
                  <a:moveTo>
                    <a:pt x="7056" y="46877"/>
                  </a:moveTo>
                  <a:cubicBezTo>
                    <a:pt x="6803" y="46877"/>
                    <a:pt x="6579" y="47028"/>
                    <a:pt x="6460" y="47267"/>
                  </a:cubicBezTo>
                  <a:cubicBezTo>
                    <a:pt x="6296" y="47626"/>
                    <a:pt x="6460" y="47985"/>
                    <a:pt x="6786" y="48148"/>
                  </a:cubicBezTo>
                  <a:cubicBezTo>
                    <a:pt x="6873" y="48191"/>
                    <a:pt x="6963" y="48212"/>
                    <a:pt x="7051" y="48212"/>
                  </a:cubicBezTo>
                  <a:cubicBezTo>
                    <a:pt x="7290" y="48212"/>
                    <a:pt x="7514" y="48060"/>
                    <a:pt x="7634" y="47822"/>
                  </a:cubicBezTo>
                  <a:cubicBezTo>
                    <a:pt x="7666" y="47756"/>
                    <a:pt x="7699" y="47658"/>
                    <a:pt x="7764" y="47561"/>
                  </a:cubicBezTo>
                  <a:cubicBezTo>
                    <a:pt x="7764" y="47300"/>
                    <a:pt x="7601" y="47071"/>
                    <a:pt x="7340" y="46941"/>
                  </a:cubicBezTo>
                  <a:cubicBezTo>
                    <a:pt x="7244" y="46897"/>
                    <a:pt x="7148" y="46877"/>
                    <a:pt x="7056" y="46877"/>
                  </a:cubicBezTo>
                  <a:close/>
                  <a:moveTo>
                    <a:pt x="151749" y="51545"/>
                  </a:moveTo>
                  <a:cubicBezTo>
                    <a:pt x="151682" y="51545"/>
                    <a:pt x="151615" y="51554"/>
                    <a:pt x="151553" y="51573"/>
                  </a:cubicBezTo>
                  <a:cubicBezTo>
                    <a:pt x="151194" y="51703"/>
                    <a:pt x="151031" y="52095"/>
                    <a:pt x="151161" y="52454"/>
                  </a:cubicBezTo>
                  <a:cubicBezTo>
                    <a:pt x="151262" y="52729"/>
                    <a:pt x="151516" y="52890"/>
                    <a:pt x="151777" y="52890"/>
                  </a:cubicBezTo>
                  <a:cubicBezTo>
                    <a:pt x="151855" y="52890"/>
                    <a:pt x="151934" y="52875"/>
                    <a:pt x="152009" y="52845"/>
                  </a:cubicBezTo>
                  <a:cubicBezTo>
                    <a:pt x="152270" y="52780"/>
                    <a:pt x="152466" y="52519"/>
                    <a:pt x="152466" y="52225"/>
                  </a:cubicBezTo>
                  <a:cubicBezTo>
                    <a:pt x="152466" y="52160"/>
                    <a:pt x="152466" y="52062"/>
                    <a:pt x="152433" y="51997"/>
                  </a:cubicBezTo>
                  <a:cubicBezTo>
                    <a:pt x="152328" y="51707"/>
                    <a:pt x="152031" y="51545"/>
                    <a:pt x="151749" y="51545"/>
                  </a:cubicBezTo>
                  <a:close/>
                  <a:moveTo>
                    <a:pt x="5076" y="51829"/>
                  </a:moveTo>
                  <a:cubicBezTo>
                    <a:pt x="4795" y="51829"/>
                    <a:pt x="4542" y="52028"/>
                    <a:pt x="4437" y="52290"/>
                  </a:cubicBezTo>
                  <a:cubicBezTo>
                    <a:pt x="4339" y="52649"/>
                    <a:pt x="4535" y="53008"/>
                    <a:pt x="4861" y="53139"/>
                  </a:cubicBezTo>
                  <a:cubicBezTo>
                    <a:pt x="4931" y="53164"/>
                    <a:pt x="5002" y="53176"/>
                    <a:pt x="5070" y="53176"/>
                  </a:cubicBezTo>
                  <a:cubicBezTo>
                    <a:pt x="5352" y="53176"/>
                    <a:pt x="5604" y="52977"/>
                    <a:pt x="5709" y="52714"/>
                  </a:cubicBezTo>
                  <a:cubicBezTo>
                    <a:pt x="5742" y="52682"/>
                    <a:pt x="5742" y="52617"/>
                    <a:pt x="5742" y="52486"/>
                  </a:cubicBezTo>
                  <a:cubicBezTo>
                    <a:pt x="5742" y="52225"/>
                    <a:pt x="5579" y="51964"/>
                    <a:pt x="5285" y="51866"/>
                  </a:cubicBezTo>
                  <a:cubicBezTo>
                    <a:pt x="5215" y="51841"/>
                    <a:pt x="5145" y="51829"/>
                    <a:pt x="5076" y="51829"/>
                  </a:cubicBezTo>
                  <a:close/>
                  <a:moveTo>
                    <a:pt x="153385" y="56669"/>
                  </a:moveTo>
                  <a:cubicBezTo>
                    <a:pt x="153320" y="56669"/>
                    <a:pt x="153252" y="56677"/>
                    <a:pt x="153184" y="56694"/>
                  </a:cubicBezTo>
                  <a:cubicBezTo>
                    <a:pt x="152857" y="56759"/>
                    <a:pt x="152662" y="57118"/>
                    <a:pt x="152760" y="57510"/>
                  </a:cubicBezTo>
                  <a:cubicBezTo>
                    <a:pt x="152814" y="57756"/>
                    <a:pt x="153076" y="57957"/>
                    <a:pt x="153390" y="57957"/>
                  </a:cubicBezTo>
                  <a:cubicBezTo>
                    <a:pt x="153450" y="57957"/>
                    <a:pt x="153512" y="57949"/>
                    <a:pt x="153575" y="57934"/>
                  </a:cubicBezTo>
                  <a:cubicBezTo>
                    <a:pt x="153901" y="57868"/>
                    <a:pt x="154064" y="57575"/>
                    <a:pt x="154064" y="57281"/>
                  </a:cubicBezTo>
                  <a:cubicBezTo>
                    <a:pt x="154064" y="57249"/>
                    <a:pt x="153999" y="57183"/>
                    <a:pt x="153999" y="57118"/>
                  </a:cubicBezTo>
                  <a:cubicBezTo>
                    <a:pt x="153945" y="56849"/>
                    <a:pt x="153692" y="56669"/>
                    <a:pt x="153385" y="56669"/>
                  </a:cubicBezTo>
                  <a:close/>
                  <a:moveTo>
                    <a:pt x="3488" y="56930"/>
                  </a:moveTo>
                  <a:cubicBezTo>
                    <a:pt x="3180" y="56930"/>
                    <a:pt x="2925" y="57115"/>
                    <a:pt x="2871" y="57412"/>
                  </a:cubicBezTo>
                  <a:cubicBezTo>
                    <a:pt x="2741" y="57771"/>
                    <a:pt x="2937" y="58162"/>
                    <a:pt x="3295" y="58227"/>
                  </a:cubicBezTo>
                  <a:cubicBezTo>
                    <a:pt x="3377" y="58254"/>
                    <a:pt x="3457" y="58268"/>
                    <a:pt x="3534" y="58268"/>
                  </a:cubicBezTo>
                  <a:cubicBezTo>
                    <a:pt x="3824" y="58268"/>
                    <a:pt x="4059" y="58080"/>
                    <a:pt x="4111" y="57771"/>
                  </a:cubicBezTo>
                  <a:cubicBezTo>
                    <a:pt x="4111" y="57705"/>
                    <a:pt x="4176" y="57673"/>
                    <a:pt x="4176" y="57607"/>
                  </a:cubicBezTo>
                  <a:cubicBezTo>
                    <a:pt x="4176" y="57281"/>
                    <a:pt x="3948" y="57053"/>
                    <a:pt x="3687" y="56955"/>
                  </a:cubicBezTo>
                  <a:cubicBezTo>
                    <a:pt x="3619" y="56938"/>
                    <a:pt x="3552" y="56930"/>
                    <a:pt x="3488" y="56930"/>
                  </a:cubicBezTo>
                  <a:close/>
                  <a:moveTo>
                    <a:pt x="154708" y="61804"/>
                  </a:moveTo>
                  <a:cubicBezTo>
                    <a:pt x="154668" y="61804"/>
                    <a:pt x="154628" y="61808"/>
                    <a:pt x="154586" y="61815"/>
                  </a:cubicBezTo>
                  <a:cubicBezTo>
                    <a:pt x="154228" y="61913"/>
                    <a:pt x="153967" y="62239"/>
                    <a:pt x="154064" y="62598"/>
                  </a:cubicBezTo>
                  <a:cubicBezTo>
                    <a:pt x="154120" y="62905"/>
                    <a:pt x="154367" y="63141"/>
                    <a:pt x="154662" y="63141"/>
                  </a:cubicBezTo>
                  <a:cubicBezTo>
                    <a:pt x="154712" y="63141"/>
                    <a:pt x="154763" y="63134"/>
                    <a:pt x="154815" y="63120"/>
                  </a:cubicBezTo>
                  <a:cubicBezTo>
                    <a:pt x="155108" y="63055"/>
                    <a:pt x="155304" y="62761"/>
                    <a:pt x="155369" y="62468"/>
                  </a:cubicBezTo>
                  <a:lnTo>
                    <a:pt x="155369" y="62337"/>
                  </a:lnTo>
                  <a:cubicBezTo>
                    <a:pt x="155283" y="62020"/>
                    <a:pt x="155017" y="61804"/>
                    <a:pt x="154708" y="61804"/>
                  </a:cubicBezTo>
                  <a:close/>
                  <a:moveTo>
                    <a:pt x="2298" y="62105"/>
                  </a:moveTo>
                  <a:cubicBezTo>
                    <a:pt x="1945" y="62105"/>
                    <a:pt x="1660" y="62298"/>
                    <a:pt x="1599" y="62631"/>
                  </a:cubicBezTo>
                  <a:cubicBezTo>
                    <a:pt x="1534" y="62990"/>
                    <a:pt x="1762" y="63316"/>
                    <a:pt x="2121" y="63414"/>
                  </a:cubicBezTo>
                  <a:cubicBezTo>
                    <a:pt x="2147" y="63416"/>
                    <a:pt x="2173" y="63417"/>
                    <a:pt x="2198" y="63417"/>
                  </a:cubicBezTo>
                  <a:cubicBezTo>
                    <a:pt x="2526" y="63417"/>
                    <a:pt x="2813" y="63225"/>
                    <a:pt x="2904" y="62892"/>
                  </a:cubicBezTo>
                  <a:lnTo>
                    <a:pt x="2904" y="62761"/>
                  </a:lnTo>
                  <a:cubicBezTo>
                    <a:pt x="2904" y="62435"/>
                    <a:pt x="2708" y="62174"/>
                    <a:pt x="2382" y="62109"/>
                  </a:cubicBezTo>
                  <a:cubicBezTo>
                    <a:pt x="2354" y="62107"/>
                    <a:pt x="2326" y="62105"/>
                    <a:pt x="2298" y="62105"/>
                  </a:cubicBezTo>
                  <a:close/>
                  <a:moveTo>
                    <a:pt x="155573" y="67032"/>
                  </a:moveTo>
                  <a:cubicBezTo>
                    <a:pt x="155549" y="67032"/>
                    <a:pt x="155525" y="67033"/>
                    <a:pt x="155500" y="67035"/>
                  </a:cubicBezTo>
                  <a:cubicBezTo>
                    <a:pt x="155141" y="67067"/>
                    <a:pt x="154913" y="67393"/>
                    <a:pt x="154945" y="67785"/>
                  </a:cubicBezTo>
                  <a:cubicBezTo>
                    <a:pt x="154976" y="68121"/>
                    <a:pt x="155264" y="68342"/>
                    <a:pt x="155622" y="68342"/>
                  </a:cubicBezTo>
                  <a:cubicBezTo>
                    <a:pt x="155646" y="68342"/>
                    <a:pt x="155671" y="68341"/>
                    <a:pt x="155695" y="68339"/>
                  </a:cubicBezTo>
                  <a:cubicBezTo>
                    <a:pt x="156022" y="68307"/>
                    <a:pt x="156250" y="68013"/>
                    <a:pt x="156250" y="67687"/>
                  </a:cubicBezTo>
                  <a:lnTo>
                    <a:pt x="156250" y="67589"/>
                  </a:lnTo>
                  <a:cubicBezTo>
                    <a:pt x="156219" y="67253"/>
                    <a:pt x="155931" y="67032"/>
                    <a:pt x="155573" y="67032"/>
                  </a:cubicBezTo>
                  <a:close/>
                  <a:moveTo>
                    <a:pt x="1368" y="67325"/>
                  </a:moveTo>
                  <a:cubicBezTo>
                    <a:pt x="1033" y="67325"/>
                    <a:pt x="716" y="67547"/>
                    <a:pt x="686" y="67883"/>
                  </a:cubicBezTo>
                  <a:cubicBezTo>
                    <a:pt x="653" y="68274"/>
                    <a:pt x="914" y="68600"/>
                    <a:pt x="1273" y="68633"/>
                  </a:cubicBezTo>
                  <a:cubicBezTo>
                    <a:pt x="1296" y="68635"/>
                    <a:pt x="1318" y="68636"/>
                    <a:pt x="1341" y="68636"/>
                  </a:cubicBezTo>
                  <a:cubicBezTo>
                    <a:pt x="1672" y="68636"/>
                    <a:pt x="1960" y="68413"/>
                    <a:pt x="1991" y="68046"/>
                  </a:cubicBezTo>
                  <a:lnTo>
                    <a:pt x="1991" y="67981"/>
                  </a:lnTo>
                  <a:cubicBezTo>
                    <a:pt x="1991" y="67654"/>
                    <a:pt x="1762" y="67361"/>
                    <a:pt x="1436" y="67328"/>
                  </a:cubicBezTo>
                  <a:cubicBezTo>
                    <a:pt x="1413" y="67326"/>
                    <a:pt x="1390" y="67325"/>
                    <a:pt x="1368" y="67325"/>
                  </a:cubicBezTo>
                  <a:close/>
                  <a:moveTo>
                    <a:pt x="156188" y="72343"/>
                  </a:moveTo>
                  <a:cubicBezTo>
                    <a:pt x="156154" y="72343"/>
                    <a:pt x="156121" y="72345"/>
                    <a:pt x="156087" y="72352"/>
                  </a:cubicBezTo>
                  <a:cubicBezTo>
                    <a:pt x="155728" y="72352"/>
                    <a:pt x="155434" y="72678"/>
                    <a:pt x="155467" y="73037"/>
                  </a:cubicBezTo>
                  <a:cubicBezTo>
                    <a:pt x="155467" y="73377"/>
                    <a:pt x="155761" y="73659"/>
                    <a:pt x="156125" y="73659"/>
                  </a:cubicBezTo>
                  <a:cubicBezTo>
                    <a:pt x="156145" y="73659"/>
                    <a:pt x="156165" y="73658"/>
                    <a:pt x="156185" y="73656"/>
                  </a:cubicBezTo>
                  <a:cubicBezTo>
                    <a:pt x="156544" y="73591"/>
                    <a:pt x="156772" y="73330"/>
                    <a:pt x="156772" y="73004"/>
                  </a:cubicBezTo>
                  <a:lnTo>
                    <a:pt x="156772" y="72939"/>
                  </a:lnTo>
                  <a:cubicBezTo>
                    <a:pt x="156772" y="72614"/>
                    <a:pt x="156504" y="72343"/>
                    <a:pt x="156188" y="72343"/>
                  </a:cubicBezTo>
                  <a:close/>
                  <a:moveTo>
                    <a:pt x="795" y="72610"/>
                  </a:moveTo>
                  <a:cubicBezTo>
                    <a:pt x="461" y="72610"/>
                    <a:pt x="195" y="72892"/>
                    <a:pt x="164" y="73232"/>
                  </a:cubicBezTo>
                  <a:cubicBezTo>
                    <a:pt x="131" y="73591"/>
                    <a:pt x="392" y="73885"/>
                    <a:pt x="784" y="73917"/>
                  </a:cubicBezTo>
                  <a:cubicBezTo>
                    <a:pt x="818" y="73924"/>
                    <a:pt x="851" y="73927"/>
                    <a:pt x="884" y="73927"/>
                  </a:cubicBezTo>
                  <a:cubicBezTo>
                    <a:pt x="1196" y="73927"/>
                    <a:pt x="1439" y="73655"/>
                    <a:pt x="1469" y="73330"/>
                  </a:cubicBezTo>
                  <a:lnTo>
                    <a:pt x="1469" y="73265"/>
                  </a:lnTo>
                  <a:cubicBezTo>
                    <a:pt x="1469" y="72939"/>
                    <a:pt x="1240" y="72678"/>
                    <a:pt x="849" y="72613"/>
                  </a:cubicBezTo>
                  <a:cubicBezTo>
                    <a:pt x="831" y="72611"/>
                    <a:pt x="812" y="72610"/>
                    <a:pt x="795" y="72610"/>
                  </a:cubicBezTo>
                  <a:close/>
                  <a:moveTo>
                    <a:pt x="156348" y="77669"/>
                  </a:moveTo>
                  <a:cubicBezTo>
                    <a:pt x="155956" y="77669"/>
                    <a:pt x="155695" y="77962"/>
                    <a:pt x="155695" y="78321"/>
                  </a:cubicBezTo>
                  <a:lnTo>
                    <a:pt x="155695" y="78419"/>
                  </a:lnTo>
                  <a:lnTo>
                    <a:pt x="155695" y="78484"/>
                  </a:lnTo>
                  <a:cubicBezTo>
                    <a:pt x="155695" y="78876"/>
                    <a:pt x="155956" y="79137"/>
                    <a:pt x="156348" y="79137"/>
                  </a:cubicBezTo>
                  <a:cubicBezTo>
                    <a:pt x="156707" y="79137"/>
                    <a:pt x="157000" y="78876"/>
                    <a:pt x="157000" y="78484"/>
                  </a:cubicBezTo>
                  <a:lnTo>
                    <a:pt x="157000" y="78419"/>
                  </a:lnTo>
                  <a:lnTo>
                    <a:pt x="157000" y="78321"/>
                  </a:lnTo>
                  <a:cubicBezTo>
                    <a:pt x="157000" y="77962"/>
                    <a:pt x="156707" y="77669"/>
                    <a:pt x="156348" y="77669"/>
                  </a:cubicBezTo>
                  <a:close/>
                  <a:moveTo>
                    <a:pt x="653" y="77930"/>
                  </a:moveTo>
                  <a:cubicBezTo>
                    <a:pt x="294" y="77930"/>
                    <a:pt x="1" y="78191"/>
                    <a:pt x="1" y="78582"/>
                  </a:cubicBezTo>
                  <a:cubicBezTo>
                    <a:pt x="1" y="78941"/>
                    <a:pt x="294" y="79234"/>
                    <a:pt x="653" y="79234"/>
                  </a:cubicBezTo>
                  <a:cubicBezTo>
                    <a:pt x="1012" y="79234"/>
                    <a:pt x="1306" y="78941"/>
                    <a:pt x="1306" y="78582"/>
                  </a:cubicBezTo>
                  <a:cubicBezTo>
                    <a:pt x="1306" y="78191"/>
                    <a:pt x="1012" y="77930"/>
                    <a:pt x="653" y="77930"/>
                  </a:cubicBezTo>
                  <a:close/>
                  <a:moveTo>
                    <a:pt x="156118" y="83140"/>
                  </a:moveTo>
                  <a:cubicBezTo>
                    <a:pt x="155806" y="83140"/>
                    <a:pt x="155562" y="83414"/>
                    <a:pt x="155532" y="83769"/>
                  </a:cubicBezTo>
                  <a:cubicBezTo>
                    <a:pt x="155467" y="84127"/>
                    <a:pt x="155761" y="84388"/>
                    <a:pt x="156119" y="84454"/>
                  </a:cubicBezTo>
                  <a:cubicBezTo>
                    <a:pt x="156139" y="84455"/>
                    <a:pt x="156159" y="84456"/>
                    <a:pt x="156178" y="84456"/>
                  </a:cubicBezTo>
                  <a:cubicBezTo>
                    <a:pt x="156537" y="84456"/>
                    <a:pt x="156775" y="84174"/>
                    <a:pt x="156837" y="83834"/>
                  </a:cubicBezTo>
                  <a:lnTo>
                    <a:pt x="156837" y="83801"/>
                  </a:lnTo>
                  <a:cubicBezTo>
                    <a:pt x="156837" y="83475"/>
                    <a:pt x="156576" y="83181"/>
                    <a:pt x="156217" y="83149"/>
                  </a:cubicBezTo>
                  <a:cubicBezTo>
                    <a:pt x="156184" y="83143"/>
                    <a:pt x="156150" y="83140"/>
                    <a:pt x="156118" y="83140"/>
                  </a:cubicBezTo>
                  <a:close/>
                  <a:moveTo>
                    <a:pt x="838" y="83212"/>
                  </a:moveTo>
                  <a:cubicBezTo>
                    <a:pt x="820" y="83212"/>
                    <a:pt x="802" y="83212"/>
                    <a:pt x="784" y="83214"/>
                  </a:cubicBezTo>
                  <a:cubicBezTo>
                    <a:pt x="392" y="83214"/>
                    <a:pt x="131" y="83540"/>
                    <a:pt x="164" y="83899"/>
                  </a:cubicBezTo>
                  <a:cubicBezTo>
                    <a:pt x="164" y="84254"/>
                    <a:pt x="432" y="84528"/>
                    <a:pt x="749" y="84528"/>
                  </a:cubicBezTo>
                  <a:cubicBezTo>
                    <a:pt x="782" y="84528"/>
                    <a:pt x="815" y="84525"/>
                    <a:pt x="849" y="84519"/>
                  </a:cubicBezTo>
                  <a:cubicBezTo>
                    <a:pt x="1208" y="84519"/>
                    <a:pt x="1469" y="84258"/>
                    <a:pt x="1469" y="83866"/>
                  </a:cubicBezTo>
                  <a:lnTo>
                    <a:pt x="1469" y="83834"/>
                  </a:lnTo>
                  <a:cubicBezTo>
                    <a:pt x="1469" y="83493"/>
                    <a:pt x="1175" y="83212"/>
                    <a:pt x="838" y="83212"/>
                  </a:cubicBezTo>
                  <a:close/>
                  <a:moveTo>
                    <a:pt x="155630" y="88430"/>
                  </a:moveTo>
                  <a:cubicBezTo>
                    <a:pt x="155268" y="88430"/>
                    <a:pt x="154976" y="88682"/>
                    <a:pt x="154945" y="89020"/>
                  </a:cubicBezTo>
                  <a:cubicBezTo>
                    <a:pt x="154913" y="89379"/>
                    <a:pt x="155141" y="89705"/>
                    <a:pt x="155532" y="89738"/>
                  </a:cubicBezTo>
                  <a:cubicBezTo>
                    <a:pt x="155570" y="89745"/>
                    <a:pt x="155606" y="89748"/>
                    <a:pt x="155643" y="89748"/>
                  </a:cubicBezTo>
                  <a:cubicBezTo>
                    <a:pt x="155956" y="89748"/>
                    <a:pt x="156221" y="89505"/>
                    <a:pt x="156250" y="89184"/>
                  </a:cubicBezTo>
                  <a:cubicBezTo>
                    <a:pt x="156250" y="89151"/>
                    <a:pt x="156283" y="89086"/>
                    <a:pt x="156250" y="89086"/>
                  </a:cubicBezTo>
                  <a:cubicBezTo>
                    <a:pt x="156250" y="88759"/>
                    <a:pt x="156022" y="88498"/>
                    <a:pt x="155695" y="88433"/>
                  </a:cubicBezTo>
                  <a:cubicBezTo>
                    <a:pt x="155673" y="88431"/>
                    <a:pt x="155651" y="88430"/>
                    <a:pt x="155630" y="88430"/>
                  </a:cubicBezTo>
                  <a:close/>
                  <a:moveTo>
                    <a:pt x="1416" y="88521"/>
                  </a:moveTo>
                  <a:cubicBezTo>
                    <a:pt x="1380" y="88521"/>
                    <a:pt x="1343" y="88524"/>
                    <a:pt x="1306" y="88531"/>
                  </a:cubicBezTo>
                  <a:cubicBezTo>
                    <a:pt x="947" y="88564"/>
                    <a:pt x="686" y="88890"/>
                    <a:pt x="751" y="89249"/>
                  </a:cubicBezTo>
                  <a:cubicBezTo>
                    <a:pt x="782" y="89587"/>
                    <a:pt x="1074" y="89839"/>
                    <a:pt x="1408" y="89839"/>
                  </a:cubicBezTo>
                  <a:cubicBezTo>
                    <a:pt x="1428" y="89839"/>
                    <a:pt x="1448" y="89838"/>
                    <a:pt x="1469" y="89836"/>
                  </a:cubicBezTo>
                  <a:cubicBezTo>
                    <a:pt x="1795" y="89803"/>
                    <a:pt x="2023" y="89510"/>
                    <a:pt x="2056" y="89184"/>
                  </a:cubicBezTo>
                  <a:lnTo>
                    <a:pt x="2056" y="89086"/>
                  </a:lnTo>
                  <a:cubicBezTo>
                    <a:pt x="1997" y="88764"/>
                    <a:pt x="1729" y="88521"/>
                    <a:pt x="1416" y="88521"/>
                  </a:cubicBezTo>
                  <a:close/>
                  <a:moveTo>
                    <a:pt x="154738" y="93649"/>
                  </a:moveTo>
                  <a:cubicBezTo>
                    <a:pt x="154410" y="93649"/>
                    <a:pt x="154125" y="93844"/>
                    <a:pt x="154064" y="94207"/>
                  </a:cubicBezTo>
                  <a:cubicBezTo>
                    <a:pt x="153999" y="94566"/>
                    <a:pt x="154228" y="94892"/>
                    <a:pt x="154586" y="94957"/>
                  </a:cubicBezTo>
                  <a:cubicBezTo>
                    <a:pt x="154610" y="94960"/>
                    <a:pt x="154634" y="94961"/>
                    <a:pt x="154657" y="94961"/>
                  </a:cubicBezTo>
                  <a:cubicBezTo>
                    <a:pt x="154963" y="94961"/>
                    <a:pt x="155278" y="94768"/>
                    <a:pt x="155369" y="94435"/>
                  </a:cubicBezTo>
                  <a:lnTo>
                    <a:pt x="155369" y="94305"/>
                  </a:lnTo>
                  <a:cubicBezTo>
                    <a:pt x="155369" y="93979"/>
                    <a:pt x="155141" y="93750"/>
                    <a:pt x="154815" y="93652"/>
                  </a:cubicBezTo>
                  <a:cubicBezTo>
                    <a:pt x="154789" y="93650"/>
                    <a:pt x="154763" y="93649"/>
                    <a:pt x="154738" y="93649"/>
                  </a:cubicBezTo>
                  <a:close/>
                  <a:moveTo>
                    <a:pt x="2316" y="93730"/>
                  </a:moveTo>
                  <a:cubicBezTo>
                    <a:pt x="2264" y="93730"/>
                    <a:pt x="2210" y="93736"/>
                    <a:pt x="2154" y="93750"/>
                  </a:cubicBezTo>
                  <a:cubicBezTo>
                    <a:pt x="1795" y="93816"/>
                    <a:pt x="1534" y="94142"/>
                    <a:pt x="1632" y="94501"/>
                  </a:cubicBezTo>
                  <a:cubicBezTo>
                    <a:pt x="1718" y="94847"/>
                    <a:pt x="1959" y="95066"/>
                    <a:pt x="2285" y="95066"/>
                  </a:cubicBezTo>
                  <a:cubicBezTo>
                    <a:pt x="2327" y="95066"/>
                    <a:pt x="2370" y="95063"/>
                    <a:pt x="2415" y="95055"/>
                  </a:cubicBezTo>
                  <a:cubicBezTo>
                    <a:pt x="2741" y="95022"/>
                    <a:pt x="2937" y="94729"/>
                    <a:pt x="2937" y="94403"/>
                  </a:cubicBezTo>
                  <a:lnTo>
                    <a:pt x="2937" y="94272"/>
                  </a:lnTo>
                  <a:cubicBezTo>
                    <a:pt x="2853" y="93965"/>
                    <a:pt x="2626" y="93730"/>
                    <a:pt x="2316" y="93730"/>
                  </a:cubicBezTo>
                  <a:close/>
                  <a:moveTo>
                    <a:pt x="153434" y="98802"/>
                  </a:moveTo>
                  <a:cubicBezTo>
                    <a:pt x="153152" y="98802"/>
                    <a:pt x="152904" y="99006"/>
                    <a:pt x="152825" y="99296"/>
                  </a:cubicBezTo>
                  <a:cubicBezTo>
                    <a:pt x="152694" y="99654"/>
                    <a:pt x="152923" y="100013"/>
                    <a:pt x="153282" y="100111"/>
                  </a:cubicBezTo>
                  <a:cubicBezTo>
                    <a:pt x="153344" y="100128"/>
                    <a:pt x="153406" y="100136"/>
                    <a:pt x="153467" y="100136"/>
                  </a:cubicBezTo>
                  <a:cubicBezTo>
                    <a:pt x="153757" y="100136"/>
                    <a:pt x="154016" y="99951"/>
                    <a:pt x="154097" y="99654"/>
                  </a:cubicBezTo>
                  <a:cubicBezTo>
                    <a:pt x="154097" y="99589"/>
                    <a:pt x="154130" y="99524"/>
                    <a:pt x="154130" y="99491"/>
                  </a:cubicBezTo>
                  <a:cubicBezTo>
                    <a:pt x="154130" y="99198"/>
                    <a:pt x="153934" y="98937"/>
                    <a:pt x="153640" y="98839"/>
                  </a:cubicBezTo>
                  <a:cubicBezTo>
                    <a:pt x="153571" y="98814"/>
                    <a:pt x="153501" y="98802"/>
                    <a:pt x="153434" y="98802"/>
                  </a:cubicBezTo>
                  <a:close/>
                  <a:moveTo>
                    <a:pt x="3569" y="98900"/>
                  </a:moveTo>
                  <a:cubicBezTo>
                    <a:pt x="3501" y="98900"/>
                    <a:pt x="3431" y="98911"/>
                    <a:pt x="3361" y="98937"/>
                  </a:cubicBezTo>
                  <a:cubicBezTo>
                    <a:pt x="3034" y="99002"/>
                    <a:pt x="2806" y="99361"/>
                    <a:pt x="2904" y="99752"/>
                  </a:cubicBezTo>
                  <a:cubicBezTo>
                    <a:pt x="2956" y="100015"/>
                    <a:pt x="3220" y="100214"/>
                    <a:pt x="3508" y="100214"/>
                  </a:cubicBezTo>
                  <a:cubicBezTo>
                    <a:pt x="3578" y="100214"/>
                    <a:pt x="3649" y="100202"/>
                    <a:pt x="3719" y="100176"/>
                  </a:cubicBezTo>
                  <a:cubicBezTo>
                    <a:pt x="4013" y="100111"/>
                    <a:pt x="4209" y="99850"/>
                    <a:pt x="4209" y="99524"/>
                  </a:cubicBezTo>
                  <a:cubicBezTo>
                    <a:pt x="4209" y="99491"/>
                    <a:pt x="4176" y="99459"/>
                    <a:pt x="4176" y="99361"/>
                  </a:cubicBezTo>
                  <a:cubicBezTo>
                    <a:pt x="4097" y="99099"/>
                    <a:pt x="3850" y="98900"/>
                    <a:pt x="3569" y="98900"/>
                  </a:cubicBezTo>
                  <a:close/>
                  <a:moveTo>
                    <a:pt x="151814" y="103854"/>
                  </a:moveTo>
                  <a:cubicBezTo>
                    <a:pt x="151540" y="103854"/>
                    <a:pt x="151296" y="104030"/>
                    <a:pt x="151194" y="104287"/>
                  </a:cubicBezTo>
                  <a:cubicBezTo>
                    <a:pt x="151063" y="104678"/>
                    <a:pt x="151226" y="105037"/>
                    <a:pt x="151618" y="105167"/>
                  </a:cubicBezTo>
                  <a:cubicBezTo>
                    <a:pt x="151688" y="105193"/>
                    <a:pt x="151758" y="105205"/>
                    <a:pt x="151827" y="105205"/>
                  </a:cubicBezTo>
                  <a:cubicBezTo>
                    <a:pt x="152108" y="105205"/>
                    <a:pt x="152361" y="105006"/>
                    <a:pt x="152466" y="104743"/>
                  </a:cubicBezTo>
                  <a:cubicBezTo>
                    <a:pt x="152499" y="104678"/>
                    <a:pt x="152499" y="104580"/>
                    <a:pt x="152499" y="104515"/>
                  </a:cubicBezTo>
                  <a:cubicBezTo>
                    <a:pt x="152499" y="104254"/>
                    <a:pt x="152336" y="103960"/>
                    <a:pt x="152042" y="103895"/>
                  </a:cubicBezTo>
                  <a:cubicBezTo>
                    <a:pt x="151965" y="103867"/>
                    <a:pt x="151889" y="103854"/>
                    <a:pt x="151814" y="103854"/>
                  </a:cubicBezTo>
                  <a:close/>
                  <a:moveTo>
                    <a:pt x="5122" y="103932"/>
                  </a:moveTo>
                  <a:cubicBezTo>
                    <a:pt x="5055" y="103932"/>
                    <a:pt x="4989" y="103942"/>
                    <a:pt x="4926" y="103960"/>
                  </a:cubicBezTo>
                  <a:cubicBezTo>
                    <a:pt x="4568" y="104091"/>
                    <a:pt x="4404" y="104515"/>
                    <a:pt x="4535" y="104841"/>
                  </a:cubicBezTo>
                  <a:cubicBezTo>
                    <a:pt x="4635" y="105117"/>
                    <a:pt x="4890" y="105277"/>
                    <a:pt x="5150" y="105277"/>
                  </a:cubicBezTo>
                  <a:cubicBezTo>
                    <a:pt x="5229" y="105277"/>
                    <a:pt x="5308" y="105263"/>
                    <a:pt x="5383" y="105232"/>
                  </a:cubicBezTo>
                  <a:cubicBezTo>
                    <a:pt x="5644" y="105167"/>
                    <a:pt x="5840" y="104906"/>
                    <a:pt x="5840" y="104580"/>
                  </a:cubicBezTo>
                  <a:cubicBezTo>
                    <a:pt x="5840" y="104547"/>
                    <a:pt x="5840" y="104450"/>
                    <a:pt x="5807" y="104384"/>
                  </a:cubicBezTo>
                  <a:cubicBezTo>
                    <a:pt x="5702" y="104094"/>
                    <a:pt x="5405" y="103932"/>
                    <a:pt x="5122" y="103932"/>
                  </a:cubicBezTo>
                  <a:close/>
                  <a:moveTo>
                    <a:pt x="149879" y="108822"/>
                  </a:moveTo>
                  <a:cubicBezTo>
                    <a:pt x="149630" y="108822"/>
                    <a:pt x="149389" y="108973"/>
                    <a:pt x="149269" y="109212"/>
                  </a:cubicBezTo>
                  <a:cubicBezTo>
                    <a:pt x="149106" y="109538"/>
                    <a:pt x="149269" y="109897"/>
                    <a:pt x="149595" y="110060"/>
                  </a:cubicBezTo>
                  <a:cubicBezTo>
                    <a:pt x="149700" y="110104"/>
                    <a:pt x="149803" y="110124"/>
                    <a:pt x="149900" y="110124"/>
                  </a:cubicBezTo>
                  <a:cubicBezTo>
                    <a:pt x="150165" y="110124"/>
                    <a:pt x="150389" y="109973"/>
                    <a:pt x="150509" y="109734"/>
                  </a:cubicBezTo>
                  <a:cubicBezTo>
                    <a:pt x="150541" y="109636"/>
                    <a:pt x="150541" y="109571"/>
                    <a:pt x="150541" y="109473"/>
                  </a:cubicBezTo>
                  <a:cubicBezTo>
                    <a:pt x="150541" y="109245"/>
                    <a:pt x="150378" y="108984"/>
                    <a:pt x="150150" y="108886"/>
                  </a:cubicBezTo>
                  <a:cubicBezTo>
                    <a:pt x="150063" y="108842"/>
                    <a:pt x="149971" y="108822"/>
                    <a:pt x="149879" y="108822"/>
                  </a:cubicBezTo>
                  <a:close/>
                  <a:moveTo>
                    <a:pt x="7127" y="108920"/>
                  </a:moveTo>
                  <a:cubicBezTo>
                    <a:pt x="7033" y="108920"/>
                    <a:pt x="6938" y="108940"/>
                    <a:pt x="6851" y="108984"/>
                  </a:cubicBezTo>
                  <a:cubicBezTo>
                    <a:pt x="6525" y="109114"/>
                    <a:pt x="6362" y="109538"/>
                    <a:pt x="6525" y="109864"/>
                  </a:cubicBezTo>
                  <a:cubicBezTo>
                    <a:pt x="6620" y="110103"/>
                    <a:pt x="6856" y="110255"/>
                    <a:pt x="7103" y="110255"/>
                  </a:cubicBezTo>
                  <a:cubicBezTo>
                    <a:pt x="7193" y="110255"/>
                    <a:pt x="7285" y="110234"/>
                    <a:pt x="7373" y="110191"/>
                  </a:cubicBezTo>
                  <a:cubicBezTo>
                    <a:pt x="7634" y="110060"/>
                    <a:pt x="7797" y="109799"/>
                    <a:pt x="7797" y="109604"/>
                  </a:cubicBezTo>
                  <a:cubicBezTo>
                    <a:pt x="7797" y="109473"/>
                    <a:pt x="7797" y="109408"/>
                    <a:pt x="7764" y="109310"/>
                  </a:cubicBezTo>
                  <a:cubicBezTo>
                    <a:pt x="7645" y="109071"/>
                    <a:pt x="7386" y="108920"/>
                    <a:pt x="7127" y="108920"/>
                  </a:cubicBezTo>
                  <a:close/>
                  <a:moveTo>
                    <a:pt x="147597" y="113611"/>
                  </a:moveTo>
                  <a:cubicBezTo>
                    <a:pt x="147348" y="113611"/>
                    <a:pt x="147101" y="113744"/>
                    <a:pt x="146986" y="113975"/>
                  </a:cubicBezTo>
                  <a:cubicBezTo>
                    <a:pt x="146823" y="114301"/>
                    <a:pt x="146953" y="114692"/>
                    <a:pt x="147279" y="114855"/>
                  </a:cubicBezTo>
                  <a:cubicBezTo>
                    <a:pt x="147383" y="114907"/>
                    <a:pt x="147497" y="114933"/>
                    <a:pt x="147610" y="114933"/>
                  </a:cubicBezTo>
                  <a:cubicBezTo>
                    <a:pt x="147850" y="114933"/>
                    <a:pt x="148082" y="114817"/>
                    <a:pt x="148193" y="114594"/>
                  </a:cubicBezTo>
                  <a:cubicBezTo>
                    <a:pt x="148225" y="114497"/>
                    <a:pt x="148258" y="114366"/>
                    <a:pt x="148258" y="114268"/>
                  </a:cubicBezTo>
                  <a:cubicBezTo>
                    <a:pt x="148258" y="114040"/>
                    <a:pt x="148128" y="113812"/>
                    <a:pt x="147899" y="113681"/>
                  </a:cubicBezTo>
                  <a:cubicBezTo>
                    <a:pt x="147804" y="113633"/>
                    <a:pt x="147700" y="113611"/>
                    <a:pt x="147597" y="113611"/>
                  </a:cubicBezTo>
                  <a:close/>
                  <a:moveTo>
                    <a:pt x="9424" y="113701"/>
                  </a:moveTo>
                  <a:cubicBezTo>
                    <a:pt x="9316" y="113701"/>
                    <a:pt x="9206" y="113727"/>
                    <a:pt x="9102" y="113779"/>
                  </a:cubicBezTo>
                  <a:cubicBezTo>
                    <a:pt x="8776" y="113942"/>
                    <a:pt x="8645" y="114333"/>
                    <a:pt x="8808" y="114660"/>
                  </a:cubicBezTo>
                  <a:cubicBezTo>
                    <a:pt x="8924" y="114891"/>
                    <a:pt x="9170" y="115023"/>
                    <a:pt x="9420" y="115023"/>
                  </a:cubicBezTo>
                  <a:cubicBezTo>
                    <a:pt x="9523" y="115023"/>
                    <a:pt x="9626" y="115001"/>
                    <a:pt x="9722" y="114953"/>
                  </a:cubicBezTo>
                  <a:cubicBezTo>
                    <a:pt x="9950" y="114823"/>
                    <a:pt x="10080" y="114594"/>
                    <a:pt x="10080" y="114366"/>
                  </a:cubicBezTo>
                  <a:cubicBezTo>
                    <a:pt x="10080" y="114268"/>
                    <a:pt x="10048" y="114138"/>
                    <a:pt x="9982" y="114040"/>
                  </a:cubicBezTo>
                  <a:cubicBezTo>
                    <a:pt x="9871" y="113818"/>
                    <a:pt x="9654" y="113701"/>
                    <a:pt x="9424" y="113701"/>
                  </a:cubicBezTo>
                  <a:close/>
                  <a:moveTo>
                    <a:pt x="145013" y="118268"/>
                  </a:moveTo>
                  <a:cubicBezTo>
                    <a:pt x="144808" y="118268"/>
                    <a:pt x="144596" y="118370"/>
                    <a:pt x="144474" y="118574"/>
                  </a:cubicBezTo>
                  <a:cubicBezTo>
                    <a:pt x="144278" y="118868"/>
                    <a:pt x="144344" y="119259"/>
                    <a:pt x="144670" y="119487"/>
                  </a:cubicBezTo>
                  <a:cubicBezTo>
                    <a:pt x="144772" y="119555"/>
                    <a:pt x="144885" y="119588"/>
                    <a:pt x="145000" y="119588"/>
                  </a:cubicBezTo>
                  <a:cubicBezTo>
                    <a:pt x="145215" y="119588"/>
                    <a:pt x="145434" y="119472"/>
                    <a:pt x="145583" y="119259"/>
                  </a:cubicBezTo>
                  <a:cubicBezTo>
                    <a:pt x="145616" y="119161"/>
                    <a:pt x="145648" y="119031"/>
                    <a:pt x="145681" y="118933"/>
                  </a:cubicBezTo>
                  <a:cubicBezTo>
                    <a:pt x="145681" y="118704"/>
                    <a:pt x="145583" y="118509"/>
                    <a:pt x="145355" y="118378"/>
                  </a:cubicBezTo>
                  <a:cubicBezTo>
                    <a:pt x="145257" y="118305"/>
                    <a:pt x="145136" y="118268"/>
                    <a:pt x="145013" y="118268"/>
                  </a:cubicBezTo>
                  <a:close/>
                  <a:moveTo>
                    <a:pt x="12016" y="118317"/>
                  </a:moveTo>
                  <a:cubicBezTo>
                    <a:pt x="11903" y="118317"/>
                    <a:pt x="11787" y="118346"/>
                    <a:pt x="11679" y="118411"/>
                  </a:cubicBezTo>
                  <a:cubicBezTo>
                    <a:pt x="11385" y="118574"/>
                    <a:pt x="11255" y="118998"/>
                    <a:pt x="11450" y="119324"/>
                  </a:cubicBezTo>
                  <a:cubicBezTo>
                    <a:pt x="11559" y="119498"/>
                    <a:pt x="11784" y="119614"/>
                    <a:pt x="12018" y="119614"/>
                  </a:cubicBezTo>
                  <a:cubicBezTo>
                    <a:pt x="12135" y="119614"/>
                    <a:pt x="12255" y="119585"/>
                    <a:pt x="12364" y="119520"/>
                  </a:cubicBezTo>
                  <a:cubicBezTo>
                    <a:pt x="12559" y="119389"/>
                    <a:pt x="12690" y="119194"/>
                    <a:pt x="12657" y="118933"/>
                  </a:cubicBezTo>
                  <a:cubicBezTo>
                    <a:pt x="12657" y="118868"/>
                    <a:pt x="12657" y="118737"/>
                    <a:pt x="12559" y="118607"/>
                  </a:cubicBezTo>
                  <a:cubicBezTo>
                    <a:pt x="12451" y="118433"/>
                    <a:pt x="12240" y="118317"/>
                    <a:pt x="12016" y="118317"/>
                  </a:cubicBezTo>
                  <a:close/>
                  <a:moveTo>
                    <a:pt x="142029" y="122703"/>
                  </a:moveTo>
                  <a:cubicBezTo>
                    <a:pt x="141821" y="122703"/>
                    <a:pt x="141626" y="122797"/>
                    <a:pt x="141506" y="122978"/>
                  </a:cubicBezTo>
                  <a:cubicBezTo>
                    <a:pt x="141277" y="123304"/>
                    <a:pt x="141375" y="123728"/>
                    <a:pt x="141669" y="123924"/>
                  </a:cubicBezTo>
                  <a:cubicBezTo>
                    <a:pt x="141794" y="123999"/>
                    <a:pt x="141929" y="124036"/>
                    <a:pt x="142059" y="124036"/>
                  </a:cubicBezTo>
                  <a:cubicBezTo>
                    <a:pt x="142267" y="124036"/>
                    <a:pt x="142462" y="123941"/>
                    <a:pt x="142582" y="123761"/>
                  </a:cubicBezTo>
                  <a:cubicBezTo>
                    <a:pt x="142680" y="123630"/>
                    <a:pt x="142713" y="123467"/>
                    <a:pt x="142713" y="123337"/>
                  </a:cubicBezTo>
                  <a:cubicBezTo>
                    <a:pt x="142713" y="123141"/>
                    <a:pt x="142582" y="122945"/>
                    <a:pt x="142419" y="122815"/>
                  </a:cubicBezTo>
                  <a:cubicBezTo>
                    <a:pt x="142294" y="122739"/>
                    <a:pt x="142159" y="122703"/>
                    <a:pt x="142029" y="122703"/>
                  </a:cubicBezTo>
                  <a:close/>
                  <a:moveTo>
                    <a:pt x="14904" y="122744"/>
                  </a:moveTo>
                  <a:cubicBezTo>
                    <a:pt x="14779" y="122744"/>
                    <a:pt x="14656" y="122776"/>
                    <a:pt x="14549" y="122847"/>
                  </a:cubicBezTo>
                  <a:cubicBezTo>
                    <a:pt x="14288" y="123108"/>
                    <a:pt x="14190" y="123500"/>
                    <a:pt x="14386" y="123793"/>
                  </a:cubicBezTo>
                  <a:cubicBezTo>
                    <a:pt x="14547" y="123974"/>
                    <a:pt x="14757" y="124068"/>
                    <a:pt x="14963" y="124068"/>
                  </a:cubicBezTo>
                  <a:cubicBezTo>
                    <a:pt x="15092" y="124068"/>
                    <a:pt x="15219" y="124031"/>
                    <a:pt x="15332" y="123956"/>
                  </a:cubicBezTo>
                  <a:cubicBezTo>
                    <a:pt x="15495" y="123793"/>
                    <a:pt x="15626" y="123597"/>
                    <a:pt x="15626" y="123402"/>
                  </a:cubicBezTo>
                  <a:cubicBezTo>
                    <a:pt x="15626" y="123271"/>
                    <a:pt x="15593" y="123141"/>
                    <a:pt x="15495" y="123010"/>
                  </a:cubicBezTo>
                  <a:cubicBezTo>
                    <a:pt x="15350" y="122844"/>
                    <a:pt x="15125" y="122744"/>
                    <a:pt x="14904" y="122744"/>
                  </a:cubicBezTo>
                  <a:close/>
                  <a:moveTo>
                    <a:pt x="138865" y="126905"/>
                  </a:moveTo>
                  <a:cubicBezTo>
                    <a:pt x="138677" y="126905"/>
                    <a:pt x="138488" y="126988"/>
                    <a:pt x="138342" y="127153"/>
                  </a:cubicBezTo>
                  <a:cubicBezTo>
                    <a:pt x="138113" y="127414"/>
                    <a:pt x="138146" y="127838"/>
                    <a:pt x="138439" y="128066"/>
                  </a:cubicBezTo>
                  <a:cubicBezTo>
                    <a:pt x="138558" y="128185"/>
                    <a:pt x="138711" y="128243"/>
                    <a:pt x="138867" y="128243"/>
                  </a:cubicBezTo>
                  <a:cubicBezTo>
                    <a:pt x="139053" y="128243"/>
                    <a:pt x="139244" y="128161"/>
                    <a:pt x="139385" y="128001"/>
                  </a:cubicBezTo>
                  <a:cubicBezTo>
                    <a:pt x="139451" y="127871"/>
                    <a:pt x="139483" y="127708"/>
                    <a:pt x="139549" y="127577"/>
                  </a:cubicBezTo>
                  <a:cubicBezTo>
                    <a:pt x="139549" y="127381"/>
                    <a:pt x="139451" y="127186"/>
                    <a:pt x="139288" y="127055"/>
                  </a:cubicBezTo>
                  <a:cubicBezTo>
                    <a:pt x="139159" y="126955"/>
                    <a:pt x="139012" y="126905"/>
                    <a:pt x="138865" y="126905"/>
                  </a:cubicBezTo>
                  <a:close/>
                  <a:moveTo>
                    <a:pt x="18138" y="126976"/>
                  </a:moveTo>
                  <a:cubicBezTo>
                    <a:pt x="17985" y="126976"/>
                    <a:pt x="17832" y="127034"/>
                    <a:pt x="17713" y="127153"/>
                  </a:cubicBezTo>
                  <a:cubicBezTo>
                    <a:pt x="17420" y="127381"/>
                    <a:pt x="17387" y="127805"/>
                    <a:pt x="17616" y="128066"/>
                  </a:cubicBezTo>
                  <a:cubicBezTo>
                    <a:pt x="17762" y="128232"/>
                    <a:pt x="17950" y="128314"/>
                    <a:pt x="18139" y="128314"/>
                  </a:cubicBezTo>
                  <a:cubicBezTo>
                    <a:pt x="18286" y="128314"/>
                    <a:pt x="18433" y="128264"/>
                    <a:pt x="18561" y="128164"/>
                  </a:cubicBezTo>
                  <a:cubicBezTo>
                    <a:pt x="18725" y="128001"/>
                    <a:pt x="18790" y="127838"/>
                    <a:pt x="18790" y="127642"/>
                  </a:cubicBezTo>
                  <a:cubicBezTo>
                    <a:pt x="18790" y="127512"/>
                    <a:pt x="18725" y="127349"/>
                    <a:pt x="18627" y="127218"/>
                  </a:cubicBezTo>
                  <a:cubicBezTo>
                    <a:pt x="18503" y="127059"/>
                    <a:pt x="18320" y="126976"/>
                    <a:pt x="18138" y="126976"/>
                  </a:cubicBezTo>
                  <a:close/>
                  <a:moveTo>
                    <a:pt x="135328" y="130908"/>
                  </a:moveTo>
                  <a:cubicBezTo>
                    <a:pt x="135147" y="130908"/>
                    <a:pt x="134969" y="130982"/>
                    <a:pt x="134851" y="131133"/>
                  </a:cubicBezTo>
                  <a:cubicBezTo>
                    <a:pt x="134590" y="131426"/>
                    <a:pt x="134590" y="131818"/>
                    <a:pt x="134884" y="132079"/>
                  </a:cubicBezTo>
                  <a:cubicBezTo>
                    <a:pt x="135026" y="132189"/>
                    <a:pt x="135191" y="132246"/>
                    <a:pt x="135352" y="132246"/>
                  </a:cubicBezTo>
                  <a:cubicBezTo>
                    <a:pt x="135525" y="132246"/>
                    <a:pt x="135695" y="132181"/>
                    <a:pt x="135830" y="132046"/>
                  </a:cubicBezTo>
                  <a:cubicBezTo>
                    <a:pt x="135960" y="131916"/>
                    <a:pt x="136026" y="131752"/>
                    <a:pt x="135993" y="131589"/>
                  </a:cubicBezTo>
                  <a:cubicBezTo>
                    <a:pt x="135993" y="131426"/>
                    <a:pt x="135895" y="131231"/>
                    <a:pt x="135797" y="131100"/>
                  </a:cubicBezTo>
                  <a:cubicBezTo>
                    <a:pt x="135671" y="130973"/>
                    <a:pt x="135498" y="130908"/>
                    <a:pt x="135328" y="130908"/>
                  </a:cubicBezTo>
                  <a:close/>
                  <a:moveTo>
                    <a:pt x="21672" y="130965"/>
                  </a:moveTo>
                  <a:cubicBezTo>
                    <a:pt x="21510" y="130965"/>
                    <a:pt x="21346" y="131022"/>
                    <a:pt x="21204" y="131133"/>
                  </a:cubicBezTo>
                  <a:cubicBezTo>
                    <a:pt x="20910" y="131394"/>
                    <a:pt x="20910" y="131785"/>
                    <a:pt x="21171" y="132079"/>
                  </a:cubicBezTo>
                  <a:cubicBezTo>
                    <a:pt x="21289" y="132230"/>
                    <a:pt x="21458" y="132303"/>
                    <a:pt x="21635" y="132303"/>
                  </a:cubicBezTo>
                  <a:cubicBezTo>
                    <a:pt x="21801" y="132303"/>
                    <a:pt x="21975" y="132238"/>
                    <a:pt x="22117" y="132111"/>
                  </a:cubicBezTo>
                  <a:cubicBezTo>
                    <a:pt x="22215" y="131981"/>
                    <a:pt x="22313" y="131785"/>
                    <a:pt x="22313" y="131622"/>
                  </a:cubicBezTo>
                  <a:cubicBezTo>
                    <a:pt x="22313" y="131459"/>
                    <a:pt x="22248" y="131296"/>
                    <a:pt x="22150" y="131165"/>
                  </a:cubicBezTo>
                  <a:cubicBezTo>
                    <a:pt x="22015" y="131030"/>
                    <a:pt x="21845" y="130965"/>
                    <a:pt x="21672" y="130965"/>
                  </a:cubicBezTo>
                  <a:close/>
                  <a:moveTo>
                    <a:pt x="131603" y="134659"/>
                  </a:moveTo>
                  <a:cubicBezTo>
                    <a:pt x="131441" y="134659"/>
                    <a:pt x="131275" y="134725"/>
                    <a:pt x="131133" y="134851"/>
                  </a:cubicBezTo>
                  <a:cubicBezTo>
                    <a:pt x="130839" y="135080"/>
                    <a:pt x="130839" y="135504"/>
                    <a:pt x="131100" y="135797"/>
                  </a:cubicBezTo>
                  <a:cubicBezTo>
                    <a:pt x="131218" y="135932"/>
                    <a:pt x="131388" y="135997"/>
                    <a:pt x="131566" y="135997"/>
                  </a:cubicBezTo>
                  <a:cubicBezTo>
                    <a:pt x="131732" y="135997"/>
                    <a:pt x="131904" y="135940"/>
                    <a:pt x="132046" y="135830"/>
                  </a:cubicBezTo>
                  <a:cubicBezTo>
                    <a:pt x="132209" y="135699"/>
                    <a:pt x="132274" y="135504"/>
                    <a:pt x="132242" y="135341"/>
                  </a:cubicBezTo>
                  <a:cubicBezTo>
                    <a:pt x="132242" y="135178"/>
                    <a:pt x="132209" y="135014"/>
                    <a:pt x="132079" y="134884"/>
                  </a:cubicBezTo>
                  <a:cubicBezTo>
                    <a:pt x="131944" y="134733"/>
                    <a:pt x="131775" y="134659"/>
                    <a:pt x="131603" y="134659"/>
                  </a:cubicBezTo>
                  <a:close/>
                  <a:moveTo>
                    <a:pt x="25388" y="134717"/>
                  </a:moveTo>
                  <a:cubicBezTo>
                    <a:pt x="25211" y="134717"/>
                    <a:pt x="25040" y="134782"/>
                    <a:pt x="24922" y="134917"/>
                  </a:cubicBezTo>
                  <a:cubicBezTo>
                    <a:pt x="24661" y="135178"/>
                    <a:pt x="24661" y="135634"/>
                    <a:pt x="24955" y="135863"/>
                  </a:cubicBezTo>
                  <a:cubicBezTo>
                    <a:pt x="25097" y="135989"/>
                    <a:pt x="25263" y="136054"/>
                    <a:pt x="25425" y="136054"/>
                  </a:cubicBezTo>
                  <a:cubicBezTo>
                    <a:pt x="25598" y="136054"/>
                    <a:pt x="25767" y="135981"/>
                    <a:pt x="25901" y="135830"/>
                  </a:cubicBezTo>
                  <a:cubicBezTo>
                    <a:pt x="26031" y="135699"/>
                    <a:pt x="26064" y="135536"/>
                    <a:pt x="26064" y="135373"/>
                  </a:cubicBezTo>
                  <a:cubicBezTo>
                    <a:pt x="26064" y="135210"/>
                    <a:pt x="25966" y="135014"/>
                    <a:pt x="25868" y="134884"/>
                  </a:cubicBezTo>
                  <a:cubicBezTo>
                    <a:pt x="25726" y="134774"/>
                    <a:pt x="25554" y="134717"/>
                    <a:pt x="25388" y="134717"/>
                  </a:cubicBezTo>
                  <a:close/>
                  <a:moveTo>
                    <a:pt x="127559" y="138159"/>
                  </a:moveTo>
                  <a:cubicBezTo>
                    <a:pt x="127413" y="138159"/>
                    <a:pt x="127267" y="138209"/>
                    <a:pt x="127153" y="138309"/>
                  </a:cubicBezTo>
                  <a:cubicBezTo>
                    <a:pt x="126859" y="138570"/>
                    <a:pt x="126827" y="138961"/>
                    <a:pt x="127055" y="139255"/>
                  </a:cubicBezTo>
                  <a:cubicBezTo>
                    <a:pt x="127197" y="139415"/>
                    <a:pt x="127378" y="139497"/>
                    <a:pt x="127560" y="139497"/>
                  </a:cubicBezTo>
                  <a:cubicBezTo>
                    <a:pt x="127713" y="139497"/>
                    <a:pt x="127867" y="139439"/>
                    <a:pt x="128001" y="139320"/>
                  </a:cubicBezTo>
                  <a:cubicBezTo>
                    <a:pt x="128164" y="139222"/>
                    <a:pt x="128229" y="139059"/>
                    <a:pt x="128229" y="138798"/>
                  </a:cubicBezTo>
                  <a:cubicBezTo>
                    <a:pt x="128229" y="138668"/>
                    <a:pt x="128164" y="138505"/>
                    <a:pt x="128066" y="138407"/>
                  </a:cubicBezTo>
                  <a:cubicBezTo>
                    <a:pt x="127938" y="138242"/>
                    <a:pt x="127748" y="138159"/>
                    <a:pt x="127559" y="138159"/>
                  </a:cubicBezTo>
                  <a:close/>
                  <a:moveTo>
                    <a:pt x="29426" y="138192"/>
                  </a:moveTo>
                  <a:cubicBezTo>
                    <a:pt x="29237" y="138192"/>
                    <a:pt x="29049" y="138274"/>
                    <a:pt x="28902" y="138439"/>
                  </a:cubicBezTo>
                  <a:cubicBezTo>
                    <a:pt x="28674" y="138700"/>
                    <a:pt x="28706" y="139125"/>
                    <a:pt x="29000" y="139385"/>
                  </a:cubicBezTo>
                  <a:cubicBezTo>
                    <a:pt x="29128" y="139485"/>
                    <a:pt x="29275" y="139535"/>
                    <a:pt x="29422" y="139535"/>
                  </a:cubicBezTo>
                  <a:cubicBezTo>
                    <a:pt x="29611" y="139535"/>
                    <a:pt x="29799" y="139453"/>
                    <a:pt x="29946" y="139288"/>
                  </a:cubicBezTo>
                  <a:cubicBezTo>
                    <a:pt x="30011" y="139157"/>
                    <a:pt x="30109" y="138994"/>
                    <a:pt x="30109" y="138896"/>
                  </a:cubicBezTo>
                  <a:cubicBezTo>
                    <a:pt x="30109" y="138668"/>
                    <a:pt x="30011" y="138472"/>
                    <a:pt x="29848" y="138342"/>
                  </a:cubicBezTo>
                  <a:cubicBezTo>
                    <a:pt x="29720" y="138242"/>
                    <a:pt x="29572" y="138192"/>
                    <a:pt x="29426" y="138192"/>
                  </a:cubicBezTo>
                  <a:close/>
                  <a:moveTo>
                    <a:pt x="123341" y="141380"/>
                  </a:moveTo>
                  <a:cubicBezTo>
                    <a:pt x="123214" y="141380"/>
                    <a:pt x="123089" y="141419"/>
                    <a:pt x="122978" y="141506"/>
                  </a:cubicBezTo>
                  <a:cubicBezTo>
                    <a:pt x="122684" y="141734"/>
                    <a:pt x="122619" y="142158"/>
                    <a:pt x="122815" y="142419"/>
                  </a:cubicBezTo>
                  <a:cubicBezTo>
                    <a:pt x="122936" y="142602"/>
                    <a:pt x="123159" y="142708"/>
                    <a:pt x="123380" y="142708"/>
                  </a:cubicBezTo>
                  <a:cubicBezTo>
                    <a:pt x="123515" y="142708"/>
                    <a:pt x="123649" y="142669"/>
                    <a:pt x="123761" y="142582"/>
                  </a:cubicBezTo>
                  <a:cubicBezTo>
                    <a:pt x="123924" y="142484"/>
                    <a:pt x="124054" y="142256"/>
                    <a:pt x="124054" y="142028"/>
                  </a:cubicBezTo>
                  <a:cubicBezTo>
                    <a:pt x="124054" y="141897"/>
                    <a:pt x="123989" y="141767"/>
                    <a:pt x="123924" y="141669"/>
                  </a:cubicBezTo>
                  <a:cubicBezTo>
                    <a:pt x="123762" y="141486"/>
                    <a:pt x="123549" y="141380"/>
                    <a:pt x="123341" y="141380"/>
                  </a:cubicBezTo>
                  <a:close/>
                  <a:moveTo>
                    <a:pt x="33608" y="141427"/>
                  </a:moveTo>
                  <a:cubicBezTo>
                    <a:pt x="33393" y="141427"/>
                    <a:pt x="33198" y="141521"/>
                    <a:pt x="33077" y="141701"/>
                  </a:cubicBezTo>
                  <a:cubicBezTo>
                    <a:pt x="32849" y="142028"/>
                    <a:pt x="32947" y="142419"/>
                    <a:pt x="33240" y="142647"/>
                  </a:cubicBezTo>
                  <a:cubicBezTo>
                    <a:pt x="33359" y="142718"/>
                    <a:pt x="33486" y="142751"/>
                    <a:pt x="33610" y="142751"/>
                  </a:cubicBezTo>
                  <a:cubicBezTo>
                    <a:pt x="33829" y="142751"/>
                    <a:pt x="34041" y="142651"/>
                    <a:pt x="34186" y="142484"/>
                  </a:cubicBezTo>
                  <a:cubicBezTo>
                    <a:pt x="34284" y="142354"/>
                    <a:pt x="34350" y="142223"/>
                    <a:pt x="34284" y="142060"/>
                  </a:cubicBezTo>
                  <a:cubicBezTo>
                    <a:pt x="34284" y="141865"/>
                    <a:pt x="34219" y="141669"/>
                    <a:pt x="34023" y="141538"/>
                  </a:cubicBezTo>
                  <a:cubicBezTo>
                    <a:pt x="33885" y="141463"/>
                    <a:pt x="33743" y="141427"/>
                    <a:pt x="33608" y="141427"/>
                  </a:cubicBezTo>
                  <a:close/>
                  <a:moveTo>
                    <a:pt x="118939" y="144325"/>
                  </a:moveTo>
                  <a:cubicBezTo>
                    <a:pt x="118816" y="144325"/>
                    <a:pt x="118689" y="144361"/>
                    <a:pt x="118574" y="144442"/>
                  </a:cubicBezTo>
                  <a:cubicBezTo>
                    <a:pt x="118280" y="144605"/>
                    <a:pt x="118183" y="144996"/>
                    <a:pt x="118378" y="145322"/>
                  </a:cubicBezTo>
                  <a:cubicBezTo>
                    <a:pt x="118484" y="145513"/>
                    <a:pt x="118686" y="145634"/>
                    <a:pt x="118903" y="145634"/>
                  </a:cubicBezTo>
                  <a:cubicBezTo>
                    <a:pt x="119021" y="145634"/>
                    <a:pt x="119144" y="145598"/>
                    <a:pt x="119259" y="145518"/>
                  </a:cubicBezTo>
                  <a:cubicBezTo>
                    <a:pt x="119487" y="145420"/>
                    <a:pt x="119585" y="145192"/>
                    <a:pt x="119553" y="144963"/>
                  </a:cubicBezTo>
                  <a:cubicBezTo>
                    <a:pt x="119553" y="144866"/>
                    <a:pt x="119553" y="144768"/>
                    <a:pt x="119487" y="144637"/>
                  </a:cubicBezTo>
                  <a:cubicBezTo>
                    <a:pt x="119382" y="144447"/>
                    <a:pt x="119166" y="144325"/>
                    <a:pt x="118939" y="144325"/>
                  </a:cubicBezTo>
                  <a:close/>
                  <a:moveTo>
                    <a:pt x="38102" y="144364"/>
                  </a:moveTo>
                  <a:cubicBezTo>
                    <a:pt x="37895" y="144364"/>
                    <a:pt x="37689" y="144466"/>
                    <a:pt x="37546" y="144670"/>
                  </a:cubicBezTo>
                  <a:cubicBezTo>
                    <a:pt x="37351" y="144963"/>
                    <a:pt x="37448" y="145355"/>
                    <a:pt x="37775" y="145583"/>
                  </a:cubicBezTo>
                  <a:cubicBezTo>
                    <a:pt x="37865" y="145651"/>
                    <a:pt x="37975" y="145684"/>
                    <a:pt x="38089" y="145684"/>
                  </a:cubicBezTo>
                  <a:cubicBezTo>
                    <a:pt x="38302" y="145684"/>
                    <a:pt x="38527" y="145568"/>
                    <a:pt x="38655" y="145355"/>
                  </a:cubicBezTo>
                  <a:cubicBezTo>
                    <a:pt x="38753" y="145257"/>
                    <a:pt x="38753" y="145127"/>
                    <a:pt x="38786" y="145029"/>
                  </a:cubicBezTo>
                  <a:cubicBezTo>
                    <a:pt x="38786" y="144800"/>
                    <a:pt x="38655" y="144605"/>
                    <a:pt x="38460" y="144474"/>
                  </a:cubicBezTo>
                  <a:cubicBezTo>
                    <a:pt x="38350" y="144401"/>
                    <a:pt x="38226" y="144364"/>
                    <a:pt x="38102" y="144364"/>
                  </a:cubicBezTo>
                  <a:close/>
                  <a:moveTo>
                    <a:pt x="114309" y="146916"/>
                  </a:moveTo>
                  <a:cubicBezTo>
                    <a:pt x="114206" y="146916"/>
                    <a:pt x="114102" y="146938"/>
                    <a:pt x="114007" y="146986"/>
                  </a:cubicBezTo>
                  <a:cubicBezTo>
                    <a:pt x="113681" y="147149"/>
                    <a:pt x="113551" y="147573"/>
                    <a:pt x="113714" y="147899"/>
                  </a:cubicBezTo>
                  <a:cubicBezTo>
                    <a:pt x="113829" y="148130"/>
                    <a:pt x="114075" y="148263"/>
                    <a:pt x="114325" y="148263"/>
                  </a:cubicBezTo>
                  <a:cubicBezTo>
                    <a:pt x="114428" y="148263"/>
                    <a:pt x="114532" y="148240"/>
                    <a:pt x="114627" y="148193"/>
                  </a:cubicBezTo>
                  <a:cubicBezTo>
                    <a:pt x="114823" y="148062"/>
                    <a:pt x="114953" y="147801"/>
                    <a:pt x="114986" y="147573"/>
                  </a:cubicBezTo>
                  <a:cubicBezTo>
                    <a:pt x="114986" y="147475"/>
                    <a:pt x="114953" y="147377"/>
                    <a:pt x="114921" y="147279"/>
                  </a:cubicBezTo>
                  <a:cubicBezTo>
                    <a:pt x="114805" y="147049"/>
                    <a:pt x="114559" y="146916"/>
                    <a:pt x="114309" y="146916"/>
                  </a:cubicBezTo>
                  <a:close/>
                  <a:moveTo>
                    <a:pt x="42694" y="146959"/>
                  </a:moveTo>
                  <a:cubicBezTo>
                    <a:pt x="42455" y="146959"/>
                    <a:pt x="42224" y="147090"/>
                    <a:pt x="42113" y="147312"/>
                  </a:cubicBezTo>
                  <a:cubicBezTo>
                    <a:pt x="41950" y="147638"/>
                    <a:pt x="42080" y="148062"/>
                    <a:pt x="42407" y="148225"/>
                  </a:cubicBezTo>
                  <a:cubicBezTo>
                    <a:pt x="42502" y="148273"/>
                    <a:pt x="42605" y="148296"/>
                    <a:pt x="42708" y="148296"/>
                  </a:cubicBezTo>
                  <a:cubicBezTo>
                    <a:pt x="42958" y="148296"/>
                    <a:pt x="43204" y="148163"/>
                    <a:pt x="43320" y="147932"/>
                  </a:cubicBezTo>
                  <a:cubicBezTo>
                    <a:pt x="43353" y="147801"/>
                    <a:pt x="43385" y="147736"/>
                    <a:pt x="43385" y="147606"/>
                  </a:cubicBezTo>
                  <a:cubicBezTo>
                    <a:pt x="43385" y="147410"/>
                    <a:pt x="43255" y="147149"/>
                    <a:pt x="43026" y="147051"/>
                  </a:cubicBezTo>
                  <a:cubicBezTo>
                    <a:pt x="42922" y="146988"/>
                    <a:pt x="42807" y="146959"/>
                    <a:pt x="42694" y="146959"/>
                  </a:cubicBezTo>
                  <a:close/>
                  <a:moveTo>
                    <a:pt x="109515" y="149173"/>
                  </a:moveTo>
                  <a:cubicBezTo>
                    <a:pt x="109424" y="149173"/>
                    <a:pt x="109332" y="149193"/>
                    <a:pt x="109245" y="149237"/>
                  </a:cubicBezTo>
                  <a:cubicBezTo>
                    <a:pt x="108919" y="149400"/>
                    <a:pt x="108755" y="149824"/>
                    <a:pt x="108919" y="150150"/>
                  </a:cubicBezTo>
                  <a:cubicBezTo>
                    <a:pt x="109014" y="150389"/>
                    <a:pt x="109249" y="150540"/>
                    <a:pt x="109497" y="150540"/>
                  </a:cubicBezTo>
                  <a:cubicBezTo>
                    <a:pt x="109587" y="150540"/>
                    <a:pt x="109679" y="150520"/>
                    <a:pt x="109767" y="150476"/>
                  </a:cubicBezTo>
                  <a:cubicBezTo>
                    <a:pt x="110028" y="150378"/>
                    <a:pt x="110191" y="150150"/>
                    <a:pt x="110191" y="149856"/>
                  </a:cubicBezTo>
                  <a:cubicBezTo>
                    <a:pt x="110191" y="149726"/>
                    <a:pt x="110191" y="149661"/>
                    <a:pt x="110125" y="149563"/>
                  </a:cubicBezTo>
                  <a:cubicBezTo>
                    <a:pt x="110006" y="149324"/>
                    <a:pt x="109764" y="149173"/>
                    <a:pt x="109515" y="149173"/>
                  </a:cubicBezTo>
                  <a:close/>
                  <a:moveTo>
                    <a:pt x="47505" y="149252"/>
                  </a:moveTo>
                  <a:cubicBezTo>
                    <a:pt x="47260" y="149252"/>
                    <a:pt x="47030" y="149393"/>
                    <a:pt x="46908" y="149661"/>
                  </a:cubicBezTo>
                  <a:cubicBezTo>
                    <a:pt x="46745" y="149987"/>
                    <a:pt x="46908" y="150346"/>
                    <a:pt x="47234" y="150509"/>
                  </a:cubicBezTo>
                  <a:cubicBezTo>
                    <a:pt x="47331" y="150553"/>
                    <a:pt x="47427" y="150573"/>
                    <a:pt x="47519" y="150573"/>
                  </a:cubicBezTo>
                  <a:cubicBezTo>
                    <a:pt x="47771" y="150573"/>
                    <a:pt x="47996" y="150421"/>
                    <a:pt x="48115" y="150183"/>
                  </a:cubicBezTo>
                  <a:cubicBezTo>
                    <a:pt x="48148" y="150085"/>
                    <a:pt x="48213" y="150020"/>
                    <a:pt x="48148" y="149922"/>
                  </a:cubicBezTo>
                  <a:cubicBezTo>
                    <a:pt x="48148" y="149693"/>
                    <a:pt x="47985" y="149432"/>
                    <a:pt x="47756" y="149302"/>
                  </a:cubicBezTo>
                  <a:cubicBezTo>
                    <a:pt x="47673" y="149269"/>
                    <a:pt x="47588" y="149252"/>
                    <a:pt x="47505" y="149252"/>
                  </a:cubicBezTo>
                  <a:close/>
                  <a:moveTo>
                    <a:pt x="104581" y="151150"/>
                  </a:moveTo>
                  <a:cubicBezTo>
                    <a:pt x="104504" y="151150"/>
                    <a:pt x="104426" y="151164"/>
                    <a:pt x="104352" y="151194"/>
                  </a:cubicBezTo>
                  <a:cubicBezTo>
                    <a:pt x="103993" y="151324"/>
                    <a:pt x="103830" y="151716"/>
                    <a:pt x="103928" y="152042"/>
                  </a:cubicBezTo>
                  <a:cubicBezTo>
                    <a:pt x="104028" y="152344"/>
                    <a:pt x="104304" y="152510"/>
                    <a:pt x="104575" y="152510"/>
                  </a:cubicBezTo>
                  <a:cubicBezTo>
                    <a:pt x="104655" y="152510"/>
                    <a:pt x="104734" y="152496"/>
                    <a:pt x="104808" y="152466"/>
                  </a:cubicBezTo>
                  <a:cubicBezTo>
                    <a:pt x="105069" y="152336"/>
                    <a:pt x="105232" y="152107"/>
                    <a:pt x="105232" y="151846"/>
                  </a:cubicBezTo>
                  <a:cubicBezTo>
                    <a:pt x="105232" y="151748"/>
                    <a:pt x="105232" y="151683"/>
                    <a:pt x="105200" y="151618"/>
                  </a:cubicBezTo>
                  <a:cubicBezTo>
                    <a:pt x="105099" y="151316"/>
                    <a:pt x="104843" y="151150"/>
                    <a:pt x="104581" y="151150"/>
                  </a:cubicBezTo>
                  <a:close/>
                  <a:moveTo>
                    <a:pt x="52495" y="151201"/>
                  </a:moveTo>
                  <a:cubicBezTo>
                    <a:pt x="52204" y="151201"/>
                    <a:pt x="51941" y="151381"/>
                    <a:pt x="51834" y="151651"/>
                  </a:cubicBezTo>
                  <a:cubicBezTo>
                    <a:pt x="51703" y="152009"/>
                    <a:pt x="51899" y="152368"/>
                    <a:pt x="52225" y="152499"/>
                  </a:cubicBezTo>
                  <a:cubicBezTo>
                    <a:pt x="52309" y="152527"/>
                    <a:pt x="52391" y="152540"/>
                    <a:pt x="52470" y="152540"/>
                  </a:cubicBezTo>
                  <a:cubicBezTo>
                    <a:pt x="52760" y="152540"/>
                    <a:pt x="53003" y="152364"/>
                    <a:pt x="53106" y="152107"/>
                  </a:cubicBezTo>
                  <a:cubicBezTo>
                    <a:pt x="53139" y="152009"/>
                    <a:pt x="53139" y="151944"/>
                    <a:pt x="53139" y="151846"/>
                  </a:cubicBezTo>
                  <a:cubicBezTo>
                    <a:pt x="53139" y="151618"/>
                    <a:pt x="52975" y="151324"/>
                    <a:pt x="52682" y="151226"/>
                  </a:cubicBezTo>
                  <a:cubicBezTo>
                    <a:pt x="52619" y="151209"/>
                    <a:pt x="52556" y="151201"/>
                    <a:pt x="52495" y="151201"/>
                  </a:cubicBezTo>
                  <a:close/>
                  <a:moveTo>
                    <a:pt x="99468" y="152812"/>
                  </a:moveTo>
                  <a:cubicBezTo>
                    <a:pt x="99422" y="152812"/>
                    <a:pt x="99375" y="152816"/>
                    <a:pt x="99328" y="152825"/>
                  </a:cubicBezTo>
                  <a:cubicBezTo>
                    <a:pt x="99002" y="152923"/>
                    <a:pt x="98806" y="153282"/>
                    <a:pt x="98872" y="153640"/>
                  </a:cubicBezTo>
                  <a:cubicBezTo>
                    <a:pt x="98957" y="153924"/>
                    <a:pt x="99240" y="154110"/>
                    <a:pt x="99549" y="154110"/>
                  </a:cubicBezTo>
                  <a:cubicBezTo>
                    <a:pt x="99594" y="154110"/>
                    <a:pt x="99641" y="154105"/>
                    <a:pt x="99687" y="154097"/>
                  </a:cubicBezTo>
                  <a:cubicBezTo>
                    <a:pt x="99981" y="153999"/>
                    <a:pt x="100176" y="153738"/>
                    <a:pt x="100176" y="153445"/>
                  </a:cubicBezTo>
                  <a:cubicBezTo>
                    <a:pt x="100176" y="153412"/>
                    <a:pt x="100144" y="153347"/>
                    <a:pt x="100144" y="153282"/>
                  </a:cubicBezTo>
                  <a:cubicBezTo>
                    <a:pt x="100087" y="152997"/>
                    <a:pt x="99783" y="152812"/>
                    <a:pt x="99468" y="152812"/>
                  </a:cubicBezTo>
                  <a:close/>
                  <a:moveTo>
                    <a:pt x="57531" y="152788"/>
                  </a:moveTo>
                  <a:cubicBezTo>
                    <a:pt x="57250" y="152788"/>
                    <a:pt x="57001" y="152992"/>
                    <a:pt x="56922" y="153282"/>
                  </a:cubicBezTo>
                  <a:cubicBezTo>
                    <a:pt x="56792" y="153640"/>
                    <a:pt x="57020" y="153999"/>
                    <a:pt x="57379" y="154097"/>
                  </a:cubicBezTo>
                  <a:cubicBezTo>
                    <a:pt x="57441" y="154114"/>
                    <a:pt x="57504" y="154122"/>
                    <a:pt x="57564" y="154122"/>
                  </a:cubicBezTo>
                  <a:cubicBezTo>
                    <a:pt x="57855" y="154122"/>
                    <a:pt x="58114" y="153937"/>
                    <a:pt x="58195" y="153640"/>
                  </a:cubicBezTo>
                  <a:cubicBezTo>
                    <a:pt x="58195" y="153608"/>
                    <a:pt x="58195" y="153510"/>
                    <a:pt x="58227" y="153477"/>
                  </a:cubicBezTo>
                  <a:cubicBezTo>
                    <a:pt x="58227" y="153184"/>
                    <a:pt x="58032" y="152923"/>
                    <a:pt x="57738" y="152825"/>
                  </a:cubicBezTo>
                  <a:cubicBezTo>
                    <a:pt x="57668" y="152800"/>
                    <a:pt x="57599" y="152788"/>
                    <a:pt x="57531" y="152788"/>
                  </a:cubicBezTo>
                  <a:close/>
                  <a:moveTo>
                    <a:pt x="94392" y="154044"/>
                  </a:moveTo>
                  <a:cubicBezTo>
                    <a:pt x="94342" y="154044"/>
                    <a:pt x="94291" y="154050"/>
                    <a:pt x="94240" y="154064"/>
                  </a:cubicBezTo>
                  <a:cubicBezTo>
                    <a:pt x="93881" y="154130"/>
                    <a:pt x="93620" y="154456"/>
                    <a:pt x="93718" y="154815"/>
                  </a:cubicBezTo>
                  <a:cubicBezTo>
                    <a:pt x="93747" y="155161"/>
                    <a:pt x="94032" y="155380"/>
                    <a:pt x="94346" y="155380"/>
                  </a:cubicBezTo>
                  <a:cubicBezTo>
                    <a:pt x="94386" y="155380"/>
                    <a:pt x="94427" y="155377"/>
                    <a:pt x="94468" y="155369"/>
                  </a:cubicBezTo>
                  <a:cubicBezTo>
                    <a:pt x="94794" y="155271"/>
                    <a:pt x="95022" y="154978"/>
                    <a:pt x="95022" y="154717"/>
                  </a:cubicBezTo>
                  <a:lnTo>
                    <a:pt x="95022" y="154586"/>
                  </a:lnTo>
                  <a:cubicBezTo>
                    <a:pt x="94939" y="154279"/>
                    <a:pt x="94688" y="154044"/>
                    <a:pt x="94392" y="154044"/>
                  </a:cubicBezTo>
                  <a:close/>
                  <a:moveTo>
                    <a:pt x="62674" y="154076"/>
                  </a:moveTo>
                  <a:cubicBezTo>
                    <a:pt x="62379" y="154076"/>
                    <a:pt x="62132" y="154312"/>
                    <a:pt x="62076" y="154619"/>
                  </a:cubicBezTo>
                  <a:cubicBezTo>
                    <a:pt x="61979" y="154978"/>
                    <a:pt x="62239" y="155304"/>
                    <a:pt x="62598" y="155402"/>
                  </a:cubicBezTo>
                  <a:cubicBezTo>
                    <a:pt x="62639" y="155409"/>
                    <a:pt x="62680" y="155413"/>
                    <a:pt x="62720" y="155413"/>
                  </a:cubicBezTo>
                  <a:cubicBezTo>
                    <a:pt x="63029" y="155413"/>
                    <a:pt x="63295" y="155198"/>
                    <a:pt x="63381" y="154880"/>
                  </a:cubicBezTo>
                  <a:lnTo>
                    <a:pt x="63381" y="154749"/>
                  </a:lnTo>
                  <a:cubicBezTo>
                    <a:pt x="63381" y="154423"/>
                    <a:pt x="63153" y="154162"/>
                    <a:pt x="62827" y="154097"/>
                  </a:cubicBezTo>
                  <a:cubicBezTo>
                    <a:pt x="62775" y="154083"/>
                    <a:pt x="62724" y="154076"/>
                    <a:pt x="62674" y="154076"/>
                  </a:cubicBezTo>
                  <a:close/>
                  <a:moveTo>
                    <a:pt x="67945" y="154942"/>
                  </a:moveTo>
                  <a:cubicBezTo>
                    <a:pt x="67614" y="154942"/>
                    <a:pt x="67326" y="155164"/>
                    <a:pt x="67296" y="155500"/>
                  </a:cubicBezTo>
                  <a:cubicBezTo>
                    <a:pt x="67230" y="155891"/>
                    <a:pt x="67491" y="156217"/>
                    <a:pt x="67850" y="156250"/>
                  </a:cubicBezTo>
                  <a:cubicBezTo>
                    <a:pt x="67873" y="156252"/>
                    <a:pt x="67896" y="156253"/>
                    <a:pt x="67918" y="156253"/>
                  </a:cubicBezTo>
                  <a:cubicBezTo>
                    <a:pt x="68249" y="156253"/>
                    <a:pt x="68539" y="156031"/>
                    <a:pt x="68600" y="155695"/>
                  </a:cubicBezTo>
                  <a:lnTo>
                    <a:pt x="68600" y="155598"/>
                  </a:lnTo>
                  <a:cubicBezTo>
                    <a:pt x="68600" y="155271"/>
                    <a:pt x="68339" y="154978"/>
                    <a:pt x="68013" y="154945"/>
                  </a:cubicBezTo>
                  <a:cubicBezTo>
                    <a:pt x="67990" y="154943"/>
                    <a:pt x="67968" y="154942"/>
                    <a:pt x="67945" y="154942"/>
                  </a:cubicBezTo>
                  <a:close/>
                  <a:moveTo>
                    <a:pt x="89121" y="154942"/>
                  </a:moveTo>
                  <a:cubicBezTo>
                    <a:pt x="89098" y="154942"/>
                    <a:pt x="89076" y="154943"/>
                    <a:pt x="89053" y="154945"/>
                  </a:cubicBezTo>
                  <a:cubicBezTo>
                    <a:pt x="88694" y="154978"/>
                    <a:pt x="88433" y="155304"/>
                    <a:pt x="88466" y="155695"/>
                  </a:cubicBezTo>
                  <a:cubicBezTo>
                    <a:pt x="88527" y="156031"/>
                    <a:pt x="88817" y="156253"/>
                    <a:pt x="89148" y="156253"/>
                  </a:cubicBezTo>
                  <a:cubicBezTo>
                    <a:pt x="89171" y="156253"/>
                    <a:pt x="89193" y="156252"/>
                    <a:pt x="89216" y="156250"/>
                  </a:cubicBezTo>
                  <a:cubicBezTo>
                    <a:pt x="89542" y="156217"/>
                    <a:pt x="89803" y="155924"/>
                    <a:pt x="89771" y="155598"/>
                  </a:cubicBezTo>
                  <a:lnTo>
                    <a:pt x="89771" y="155532"/>
                  </a:lnTo>
                  <a:cubicBezTo>
                    <a:pt x="89740" y="155166"/>
                    <a:pt x="89452" y="154942"/>
                    <a:pt x="89121" y="154942"/>
                  </a:cubicBezTo>
                  <a:close/>
                  <a:moveTo>
                    <a:pt x="73165" y="155523"/>
                  </a:moveTo>
                  <a:cubicBezTo>
                    <a:pt x="72853" y="155523"/>
                    <a:pt x="72610" y="155795"/>
                    <a:pt x="72580" y="156119"/>
                  </a:cubicBezTo>
                  <a:cubicBezTo>
                    <a:pt x="72547" y="156511"/>
                    <a:pt x="72841" y="156772"/>
                    <a:pt x="73200" y="156837"/>
                  </a:cubicBezTo>
                  <a:cubicBezTo>
                    <a:pt x="73218" y="156839"/>
                    <a:pt x="73236" y="156840"/>
                    <a:pt x="73254" y="156840"/>
                  </a:cubicBezTo>
                  <a:cubicBezTo>
                    <a:pt x="73588" y="156840"/>
                    <a:pt x="73854" y="156558"/>
                    <a:pt x="73885" y="156217"/>
                  </a:cubicBezTo>
                  <a:lnTo>
                    <a:pt x="73885" y="156185"/>
                  </a:lnTo>
                  <a:cubicBezTo>
                    <a:pt x="73885" y="155859"/>
                    <a:pt x="73656" y="155565"/>
                    <a:pt x="73265" y="155532"/>
                  </a:cubicBezTo>
                  <a:cubicBezTo>
                    <a:pt x="73231" y="155526"/>
                    <a:pt x="73198" y="155523"/>
                    <a:pt x="73165" y="155523"/>
                  </a:cubicBezTo>
                  <a:close/>
                  <a:moveTo>
                    <a:pt x="83902" y="155523"/>
                  </a:moveTo>
                  <a:cubicBezTo>
                    <a:pt x="83869" y="155523"/>
                    <a:pt x="83835" y="155526"/>
                    <a:pt x="83801" y="155532"/>
                  </a:cubicBezTo>
                  <a:cubicBezTo>
                    <a:pt x="83442" y="155532"/>
                    <a:pt x="83149" y="155859"/>
                    <a:pt x="83181" y="156217"/>
                  </a:cubicBezTo>
                  <a:cubicBezTo>
                    <a:pt x="83181" y="156558"/>
                    <a:pt x="83475" y="156840"/>
                    <a:pt x="83812" y="156840"/>
                  </a:cubicBezTo>
                  <a:cubicBezTo>
                    <a:pt x="83830" y="156840"/>
                    <a:pt x="83848" y="156839"/>
                    <a:pt x="83866" y="156837"/>
                  </a:cubicBezTo>
                  <a:cubicBezTo>
                    <a:pt x="84258" y="156772"/>
                    <a:pt x="84486" y="156511"/>
                    <a:pt x="84486" y="156185"/>
                  </a:cubicBezTo>
                  <a:lnTo>
                    <a:pt x="84486" y="156119"/>
                  </a:lnTo>
                  <a:cubicBezTo>
                    <a:pt x="84486" y="155795"/>
                    <a:pt x="84219" y="155523"/>
                    <a:pt x="83902" y="155523"/>
                  </a:cubicBezTo>
                  <a:close/>
                  <a:moveTo>
                    <a:pt x="78549" y="155695"/>
                  </a:moveTo>
                  <a:cubicBezTo>
                    <a:pt x="78158" y="155695"/>
                    <a:pt x="77897" y="155956"/>
                    <a:pt x="77897" y="156348"/>
                  </a:cubicBezTo>
                  <a:cubicBezTo>
                    <a:pt x="77897" y="156707"/>
                    <a:pt x="78158" y="157000"/>
                    <a:pt x="78549" y="157000"/>
                  </a:cubicBezTo>
                  <a:cubicBezTo>
                    <a:pt x="78908" y="157000"/>
                    <a:pt x="79202" y="156707"/>
                    <a:pt x="79202" y="156348"/>
                  </a:cubicBezTo>
                  <a:cubicBezTo>
                    <a:pt x="79202" y="155956"/>
                    <a:pt x="78908" y="155695"/>
                    <a:pt x="78549" y="155695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6" name="Google Shape;11796;p22"/>
            <p:cNvSpPr/>
            <p:nvPr/>
          </p:nvSpPr>
          <p:spPr>
            <a:xfrm>
              <a:off x="5651375" y="2833600"/>
              <a:ext cx="31025" cy="30425"/>
            </a:xfrm>
            <a:custGeom>
              <a:avLst/>
              <a:gdLst/>
              <a:ahLst/>
              <a:cxnLst/>
              <a:rect l="l" t="t" r="r" b="b"/>
              <a:pathLst>
                <a:path w="1241" h="1217" extrusionOk="0">
                  <a:moveTo>
                    <a:pt x="712" y="1"/>
                  </a:moveTo>
                  <a:cubicBezTo>
                    <a:pt x="682" y="1"/>
                    <a:pt x="651" y="4"/>
                    <a:pt x="620" y="10"/>
                  </a:cubicBezTo>
                  <a:cubicBezTo>
                    <a:pt x="294" y="10"/>
                    <a:pt x="1" y="271"/>
                    <a:pt x="1" y="597"/>
                  </a:cubicBezTo>
                  <a:cubicBezTo>
                    <a:pt x="1" y="923"/>
                    <a:pt x="294" y="1217"/>
                    <a:pt x="620" y="1217"/>
                  </a:cubicBezTo>
                  <a:cubicBezTo>
                    <a:pt x="947" y="1217"/>
                    <a:pt x="1240" y="923"/>
                    <a:pt x="1240" y="597"/>
                  </a:cubicBezTo>
                  <a:cubicBezTo>
                    <a:pt x="1240" y="272"/>
                    <a:pt x="1000" y="1"/>
                    <a:pt x="7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7" name="Google Shape;11797;p22"/>
            <p:cNvSpPr/>
            <p:nvPr/>
          </p:nvSpPr>
          <p:spPr>
            <a:xfrm>
              <a:off x="5646475" y="2965950"/>
              <a:ext cx="30200" cy="31000"/>
            </a:xfrm>
            <a:custGeom>
              <a:avLst/>
              <a:gdLst/>
              <a:ahLst/>
              <a:cxnLst/>
              <a:rect l="l" t="t" r="r" b="b"/>
              <a:pathLst>
                <a:path w="1208" h="1240" extrusionOk="0">
                  <a:moveTo>
                    <a:pt x="621" y="0"/>
                  </a:moveTo>
                  <a:cubicBezTo>
                    <a:pt x="295" y="0"/>
                    <a:pt x="1" y="294"/>
                    <a:pt x="1" y="620"/>
                  </a:cubicBezTo>
                  <a:cubicBezTo>
                    <a:pt x="1" y="946"/>
                    <a:pt x="295" y="1240"/>
                    <a:pt x="621" y="1240"/>
                  </a:cubicBezTo>
                  <a:cubicBezTo>
                    <a:pt x="947" y="1240"/>
                    <a:pt x="1208" y="946"/>
                    <a:pt x="1208" y="620"/>
                  </a:cubicBezTo>
                  <a:cubicBezTo>
                    <a:pt x="1208" y="294"/>
                    <a:pt x="947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8" name="Google Shape;11798;p22"/>
            <p:cNvSpPr/>
            <p:nvPr/>
          </p:nvSpPr>
          <p:spPr>
            <a:xfrm>
              <a:off x="5633450" y="309970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extrusionOk="0">
                  <a:moveTo>
                    <a:pt x="555" y="0"/>
                  </a:moveTo>
                  <a:cubicBezTo>
                    <a:pt x="228" y="0"/>
                    <a:pt x="0" y="261"/>
                    <a:pt x="0" y="555"/>
                  </a:cubicBezTo>
                  <a:cubicBezTo>
                    <a:pt x="0" y="881"/>
                    <a:pt x="228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61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9" name="Google Shape;11799;p22"/>
            <p:cNvSpPr/>
            <p:nvPr/>
          </p:nvSpPr>
          <p:spPr>
            <a:xfrm>
              <a:off x="5610600" y="3231800"/>
              <a:ext cx="26950" cy="26925"/>
            </a:xfrm>
            <a:custGeom>
              <a:avLst/>
              <a:gdLst/>
              <a:ahLst/>
              <a:cxnLst/>
              <a:rect l="l" t="t" r="r" b="b"/>
              <a:pathLst>
                <a:path w="1078" h="1077" extrusionOk="0">
                  <a:moveTo>
                    <a:pt x="523" y="1"/>
                  </a:moveTo>
                  <a:cubicBezTo>
                    <a:pt x="262" y="1"/>
                    <a:pt x="1" y="261"/>
                    <a:pt x="1" y="555"/>
                  </a:cubicBezTo>
                  <a:cubicBezTo>
                    <a:pt x="1" y="816"/>
                    <a:pt x="262" y="1077"/>
                    <a:pt x="523" y="1077"/>
                  </a:cubicBezTo>
                  <a:cubicBezTo>
                    <a:pt x="816" y="1077"/>
                    <a:pt x="1077" y="816"/>
                    <a:pt x="1077" y="555"/>
                  </a:cubicBezTo>
                  <a:cubicBezTo>
                    <a:pt x="1077" y="229"/>
                    <a:pt x="816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0" name="Google Shape;11800;p22"/>
            <p:cNvSpPr/>
            <p:nvPr/>
          </p:nvSpPr>
          <p:spPr>
            <a:xfrm>
              <a:off x="5578800" y="3361475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229" y="0"/>
                    <a:pt x="0" y="228"/>
                    <a:pt x="0" y="489"/>
                  </a:cubicBezTo>
                  <a:cubicBezTo>
                    <a:pt x="0" y="750"/>
                    <a:pt x="229" y="979"/>
                    <a:pt x="490" y="979"/>
                  </a:cubicBezTo>
                  <a:cubicBezTo>
                    <a:pt x="783" y="979"/>
                    <a:pt x="979" y="750"/>
                    <a:pt x="979" y="489"/>
                  </a:cubicBezTo>
                  <a:cubicBezTo>
                    <a:pt x="979" y="228"/>
                    <a:pt x="783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1" name="Google Shape;11801;p22"/>
            <p:cNvSpPr/>
            <p:nvPr/>
          </p:nvSpPr>
          <p:spPr>
            <a:xfrm>
              <a:off x="5538025" y="3490325"/>
              <a:ext cx="20400" cy="20400"/>
            </a:xfrm>
            <a:custGeom>
              <a:avLst/>
              <a:gdLst/>
              <a:ahLst/>
              <a:cxnLst/>
              <a:rect l="l" t="t" r="r" b="b"/>
              <a:pathLst>
                <a:path w="816" h="816" extrusionOk="0">
                  <a:moveTo>
                    <a:pt x="425" y="0"/>
                  </a:moveTo>
                  <a:cubicBezTo>
                    <a:pt x="196" y="0"/>
                    <a:pt x="0" y="163"/>
                    <a:pt x="0" y="391"/>
                  </a:cubicBezTo>
                  <a:cubicBezTo>
                    <a:pt x="0" y="620"/>
                    <a:pt x="196" y="816"/>
                    <a:pt x="425" y="816"/>
                  </a:cubicBezTo>
                  <a:cubicBezTo>
                    <a:pt x="653" y="816"/>
                    <a:pt x="816" y="620"/>
                    <a:pt x="816" y="391"/>
                  </a:cubicBezTo>
                  <a:cubicBezTo>
                    <a:pt x="816" y="163"/>
                    <a:pt x="653" y="0"/>
                    <a:pt x="42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2" name="Google Shape;11802;p22"/>
            <p:cNvSpPr/>
            <p:nvPr/>
          </p:nvSpPr>
          <p:spPr>
            <a:xfrm>
              <a:off x="5488275" y="3614275"/>
              <a:ext cx="18775" cy="18775"/>
            </a:xfrm>
            <a:custGeom>
              <a:avLst/>
              <a:gdLst/>
              <a:ahLst/>
              <a:cxnLst/>
              <a:rect l="l" t="t" r="r" b="b"/>
              <a:pathLst>
                <a:path w="751" h="751" extrusionOk="0">
                  <a:moveTo>
                    <a:pt x="360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87"/>
                    <a:pt x="164" y="750"/>
                    <a:pt x="360" y="750"/>
                  </a:cubicBezTo>
                  <a:cubicBezTo>
                    <a:pt x="588" y="750"/>
                    <a:pt x="751" y="587"/>
                    <a:pt x="751" y="359"/>
                  </a:cubicBezTo>
                  <a:cubicBezTo>
                    <a:pt x="751" y="163"/>
                    <a:pt x="588" y="0"/>
                    <a:pt x="36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3" name="Google Shape;11803;p22"/>
            <p:cNvSpPr/>
            <p:nvPr/>
          </p:nvSpPr>
          <p:spPr>
            <a:xfrm>
              <a:off x="5431200" y="3734950"/>
              <a:ext cx="14700" cy="13900"/>
            </a:xfrm>
            <a:custGeom>
              <a:avLst/>
              <a:gdLst/>
              <a:ahLst/>
              <a:cxnLst/>
              <a:rect l="l" t="t" r="r" b="b"/>
              <a:pathLst>
                <a:path w="588" h="556" extrusionOk="0">
                  <a:moveTo>
                    <a:pt x="294" y="1"/>
                  </a:moveTo>
                  <a:cubicBezTo>
                    <a:pt x="131" y="1"/>
                    <a:pt x="0" y="99"/>
                    <a:pt x="0" y="262"/>
                  </a:cubicBezTo>
                  <a:cubicBezTo>
                    <a:pt x="0" y="425"/>
                    <a:pt x="131" y="556"/>
                    <a:pt x="294" y="556"/>
                  </a:cubicBezTo>
                  <a:cubicBezTo>
                    <a:pt x="457" y="556"/>
                    <a:pt x="587" y="425"/>
                    <a:pt x="587" y="262"/>
                  </a:cubicBezTo>
                  <a:cubicBezTo>
                    <a:pt x="587" y="99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4" name="Google Shape;11804;p22"/>
            <p:cNvSpPr/>
            <p:nvPr/>
          </p:nvSpPr>
          <p:spPr>
            <a:xfrm>
              <a:off x="5362700" y="385077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61" y="0"/>
                  </a:moveTo>
                  <a:cubicBezTo>
                    <a:pt x="131" y="0"/>
                    <a:pt x="0" y="130"/>
                    <a:pt x="0" y="261"/>
                  </a:cubicBezTo>
                  <a:cubicBezTo>
                    <a:pt x="0" y="359"/>
                    <a:pt x="131" y="489"/>
                    <a:pt x="261" y="489"/>
                  </a:cubicBezTo>
                  <a:cubicBezTo>
                    <a:pt x="392" y="489"/>
                    <a:pt x="490" y="359"/>
                    <a:pt x="490" y="261"/>
                  </a:cubicBezTo>
                  <a:cubicBezTo>
                    <a:pt x="490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5" name="Google Shape;11805;p22"/>
            <p:cNvSpPr/>
            <p:nvPr/>
          </p:nvSpPr>
          <p:spPr>
            <a:xfrm>
              <a:off x="5289300" y="39616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98" y="0"/>
                    <a:pt x="0" y="98"/>
                    <a:pt x="0" y="163"/>
                  </a:cubicBezTo>
                  <a:cubicBezTo>
                    <a:pt x="0" y="261"/>
                    <a:pt x="98" y="327"/>
                    <a:pt x="164" y="327"/>
                  </a:cubicBezTo>
                  <a:cubicBezTo>
                    <a:pt x="261" y="327"/>
                    <a:pt x="327" y="261"/>
                    <a:pt x="327" y="163"/>
                  </a:cubicBezTo>
                  <a:cubicBezTo>
                    <a:pt x="327" y="66"/>
                    <a:pt x="261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6" name="Google Shape;11806;p22"/>
            <p:cNvSpPr/>
            <p:nvPr/>
          </p:nvSpPr>
          <p:spPr>
            <a:xfrm>
              <a:off x="5206925" y="4066050"/>
              <a:ext cx="6550" cy="5725"/>
            </a:xfrm>
            <a:custGeom>
              <a:avLst/>
              <a:gdLst/>
              <a:ahLst/>
              <a:cxnLst/>
              <a:rect l="l" t="t" r="r" b="b"/>
              <a:pathLst>
                <a:path w="262" h="229" extrusionOk="0">
                  <a:moveTo>
                    <a:pt x="131" y="1"/>
                  </a:moveTo>
                  <a:cubicBezTo>
                    <a:pt x="99" y="1"/>
                    <a:pt x="1" y="33"/>
                    <a:pt x="1" y="131"/>
                  </a:cubicBezTo>
                  <a:cubicBezTo>
                    <a:pt x="1" y="164"/>
                    <a:pt x="33" y="229"/>
                    <a:pt x="131" y="229"/>
                  </a:cubicBezTo>
                  <a:cubicBezTo>
                    <a:pt x="164" y="229"/>
                    <a:pt x="262" y="196"/>
                    <a:pt x="262" y="131"/>
                  </a:cubicBezTo>
                  <a:cubicBezTo>
                    <a:pt x="262" y="66"/>
                    <a:pt x="197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7" name="Google Shape;11807;p22"/>
            <p:cNvSpPr/>
            <p:nvPr/>
          </p:nvSpPr>
          <p:spPr>
            <a:xfrm>
              <a:off x="5116425" y="4163925"/>
              <a:ext cx="5725" cy="5725"/>
            </a:xfrm>
            <a:custGeom>
              <a:avLst/>
              <a:gdLst/>
              <a:ahLst/>
              <a:cxnLst/>
              <a:rect l="l" t="t" r="r" b="b"/>
              <a:pathLst>
                <a:path w="229" h="229" extrusionOk="0">
                  <a:moveTo>
                    <a:pt x="98" y="0"/>
                  </a:moveTo>
                  <a:cubicBezTo>
                    <a:pt x="33" y="0"/>
                    <a:pt x="0" y="33"/>
                    <a:pt x="0" y="98"/>
                  </a:cubicBezTo>
                  <a:cubicBezTo>
                    <a:pt x="0" y="196"/>
                    <a:pt x="33" y="228"/>
                    <a:pt x="98" y="228"/>
                  </a:cubicBezTo>
                  <a:cubicBezTo>
                    <a:pt x="196" y="228"/>
                    <a:pt x="228" y="196"/>
                    <a:pt x="228" y="98"/>
                  </a:cubicBezTo>
                  <a:cubicBezTo>
                    <a:pt x="228" y="33"/>
                    <a:pt x="196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8" name="Google Shape;11808;p22"/>
            <p:cNvSpPr/>
            <p:nvPr/>
          </p:nvSpPr>
          <p:spPr>
            <a:xfrm>
              <a:off x="5019375" y="42552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98" y="0"/>
                  </a:moveTo>
                  <a:cubicBezTo>
                    <a:pt x="33" y="0"/>
                    <a:pt x="0" y="66"/>
                    <a:pt x="0" y="98"/>
                  </a:cubicBezTo>
                  <a:cubicBezTo>
                    <a:pt x="0" y="131"/>
                    <a:pt x="33" y="164"/>
                    <a:pt x="98" y="164"/>
                  </a:cubicBezTo>
                  <a:cubicBezTo>
                    <a:pt x="131" y="164"/>
                    <a:pt x="163" y="131"/>
                    <a:pt x="163" y="98"/>
                  </a:cubicBezTo>
                  <a:cubicBezTo>
                    <a:pt x="163" y="66"/>
                    <a:pt x="131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9" name="Google Shape;11809;p22"/>
            <p:cNvSpPr/>
            <p:nvPr/>
          </p:nvSpPr>
          <p:spPr>
            <a:xfrm>
              <a:off x="4916625" y="43392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5" y="0"/>
                  </a:moveTo>
                  <a:cubicBezTo>
                    <a:pt x="33" y="0"/>
                    <a:pt x="0" y="33"/>
                    <a:pt x="0" y="66"/>
                  </a:cubicBezTo>
                  <a:cubicBezTo>
                    <a:pt x="0" y="131"/>
                    <a:pt x="33" y="163"/>
                    <a:pt x="65" y="163"/>
                  </a:cubicBezTo>
                  <a:cubicBezTo>
                    <a:pt x="98" y="163"/>
                    <a:pt x="163" y="131"/>
                    <a:pt x="163" y="66"/>
                  </a:cubicBezTo>
                  <a:cubicBezTo>
                    <a:pt x="163" y="33"/>
                    <a:pt x="131" y="0"/>
                    <a:pt x="6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0" name="Google Shape;11810;p22"/>
            <p:cNvSpPr/>
            <p:nvPr/>
          </p:nvSpPr>
          <p:spPr>
            <a:xfrm>
              <a:off x="4807350" y="4415075"/>
              <a:ext cx="4100" cy="4925"/>
            </a:xfrm>
            <a:custGeom>
              <a:avLst/>
              <a:gdLst/>
              <a:ahLst/>
              <a:cxnLst/>
              <a:rect l="l" t="t" r="r" b="b"/>
              <a:pathLst>
                <a:path w="164" h="197" extrusionOk="0">
                  <a:moveTo>
                    <a:pt x="98" y="1"/>
                  </a:moveTo>
                  <a:cubicBezTo>
                    <a:pt x="33" y="1"/>
                    <a:pt x="0" y="66"/>
                    <a:pt x="0" y="99"/>
                  </a:cubicBezTo>
                  <a:cubicBezTo>
                    <a:pt x="0" y="131"/>
                    <a:pt x="33" y="197"/>
                    <a:pt x="98" y="197"/>
                  </a:cubicBezTo>
                  <a:cubicBezTo>
                    <a:pt x="131" y="197"/>
                    <a:pt x="163" y="131"/>
                    <a:pt x="163" y="99"/>
                  </a:cubicBezTo>
                  <a:cubicBezTo>
                    <a:pt x="163" y="66"/>
                    <a:pt x="131" y="1"/>
                    <a:pt x="9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1" name="Google Shape;11811;p22"/>
            <p:cNvSpPr/>
            <p:nvPr/>
          </p:nvSpPr>
          <p:spPr>
            <a:xfrm>
              <a:off x="4692350" y="448277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98"/>
                  </a:cubicBezTo>
                  <a:cubicBezTo>
                    <a:pt x="1" y="131"/>
                    <a:pt x="33" y="163"/>
                    <a:pt x="66" y="163"/>
                  </a:cubicBezTo>
                  <a:cubicBezTo>
                    <a:pt x="99" y="163"/>
                    <a:pt x="164" y="131"/>
                    <a:pt x="164" y="98"/>
                  </a:cubicBezTo>
                  <a:cubicBezTo>
                    <a:pt x="164" y="33"/>
                    <a:pt x="99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2" name="Google Shape;11812;p22"/>
            <p:cNvSpPr/>
            <p:nvPr/>
          </p:nvSpPr>
          <p:spPr>
            <a:xfrm>
              <a:off x="4574100" y="454312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66"/>
                  </a:cubicBezTo>
                  <a:cubicBezTo>
                    <a:pt x="1" y="131"/>
                    <a:pt x="33" y="163"/>
                    <a:pt x="66" y="163"/>
                  </a:cubicBezTo>
                  <a:cubicBezTo>
                    <a:pt x="131" y="163"/>
                    <a:pt x="164" y="131"/>
                    <a:pt x="164" y="66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3" name="Google Shape;11813;p22"/>
            <p:cNvSpPr/>
            <p:nvPr/>
          </p:nvSpPr>
          <p:spPr>
            <a:xfrm>
              <a:off x="4449325" y="4592875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0"/>
                  </a:moveTo>
                  <a:cubicBezTo>
                    <a:pt x="66" y="0"/>
                    <a:pt x="1" y="33"/>
                    <a:pt x="1" y="131"/>
                  </a:cubicBezTo>
                  <a:cubicBezTo>
                    <a:pt x="1" y="196"/>
                    <a:pt x="66" y="261"/>
                    <a:pt x="131" y="261"/>
                  </a:cubicBezTo>
                  <a:cubicBezTo>
                    <a:pt x="229" y="261"/>
                    <a:pt x="262" y="196"/>
                    <a:pt x="262" y="131"/>
                  </a:cubicBezTo>
                  <a:cubicBezTo>
                    <a:pt x="262" y="33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4" name="Google Shape;11814;p22"/>
            <p:cNvSpPr/>
            <p:nvPr/>
          </p:nvSpPr>
          <p:spPr>
            <a:xfrm>
              <a:off x="4322125" y="463445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1"/>
                  </a:moveTo>
                  <a:cubicBezTo>
                    <a:pt x="66" y="1"/>
                    <a:pt x="0" y="66"/>
                    <a:pt x="0" y="164"/>
                  </a:cubicBezTo>
                  <a:cubicBezTo>
                    <a:pt x="0" y="262"/>
                    <a:pt x="66" y="327"/>
                    <a:pt x="163" y="327"/>
                  </a:cubicBezTo>
                  <a:cubicBezTo>
                    <a:pt x="261" y="327"/>
                    <a:pt x="326" y="262"/>
                    <a:pt x="326" y="164"/>
                  </a:cubicBezTo>
                  <a:cubicBezTo>
                    <a:pt x="326" y="66"/>
                    <a:pt x="261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5" name="Google Shape;11815;p22"/>
            <p:cNvSpPr/>
            <p:nvPr/>
          </p:nvSpPr>
          <p:spPr>
            <a:xfrm>
              <a:off x="4191650" y="4666250"/>
              <a:ext cx="9800" cy="10625"/>
            </a:xfrm>
            <a:custGeom>
              <a:avLst/>
              <a:gdLst/>
              <a:ahLst/>
              <a:cxnLst/>
              <a:rect l="l" t="t" r="r" b="b"/>
              <a:pathLst>
                <a:path w="392" h="425" extrusionOk="0">
                  <a:moveTo>
                    <a:pt x="196" y="1"/>
                  </a:moveTo>
                  <a:cubicBezTo>
                    <a:pt x="65" y="1"/>
                    <a:pt x="0" y="131"/>
                    <a:pt x="0" y="197"/>
                  </a:cubicBezTo>
                  <a:cubicBezTo>
                    <a:pt x="0" y="327"/>
                    <a:pt x="131" y="425"/>
                    <a:pt x="196" y="425"/>
                  </a:cubicBezTo>
                  <a:cubicBezTo>
                    <a:pt x="326" y="425"/>
                    <a:pt x="392" y="294"/>
                    <a:pt x="392" y="197"/>
                  </a:cubicBezTo>
                  <a:cubicBezTo>
                    <a:pt x="392" y="99"/>
                    <a:pt x="326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6" name="Google Shape;11816;p22"/>
            <p:cNvSpPr/>
            <p:nvPr/>
          </p:nvSpPr>
          <p:spPr>
            <a:xfrm>
              <a:off x="4061975" y="4689900"/>
              <a:ext cx="10625" cy="9825"/>
            </a:xfrm>
            <a:custGeom>
              <a:avLst/>
              <a:gdLst/>
              <a:ahLst/>
              <a:cxnLst/>
              <a:rect l="l" t="t" r="r" b="b"/>
              <a:pathLst>
                <a:path w="425" h="393" extrusionOk="0">
                  <a:moveTo>
                    <a:pt x="229" y="1"/>
                  </a:moveTo>
                  <a:cubicBezTo>
                    <a:pt x="98" y="1"/>
                    <a:pt x="1" y="66"/>
                    <a:pt x="1" y="197"/>
                  </a:cubicBezTo>
                  <a:cubicBezTo>
                    <a:pt x="1" y="327"/>
                    <a:pt x="98" y="392"/>
                    <a:pt x="229" y="392"/>
                  </a:cubicBezTo>
                  <a:cubicBezTo>
                    <a:pt x="327" y="392"/>
                    <a:pt x="425" y="327"/>
                    <a:pt x="425" y="197"/>
                  </a:cubicBezTo>
                  <a:cubicBezTo>
                    <a:pt x="425" y="66"/>
                    <a:pt x="294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7" name="Google Shape;11817;p22"/>
            <p:cNvSpPr/>
            <p:nvPr/>
          </p:nvSpPr>
          <p:spPr>
            <a:xfrm>
              <a:off x="3927425" y="4702950"/>
              <a:ext cx="12250" cy="12275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61" y="1"/>
                  </a:moveTo>
                  <a:cubicBezTo>
                    <a:pt x="131" y="1"/>
                    <a:pt x="0" y="131"/>
                    <a:pt x="0" y="262"/>
                  </a:cubicBezTo>
                  <a:cubicBezTo>
                    <a:pt x="0" y="360"/>
                    <a:pt x="131" y="490"/>
                    <a:pt x="261" y="490"/>
                  </a:cubicBezTo>
                  <a:cubicBezTo>
                    <a:pt x="359" y="490"/>
                    <a:pt x="490" y="360"/>
                    <a:pt x="490" y="262"/>
                  </a:cubicBezTo>
                  <a:cubicBezTo>
                    <a:pt x="490" y="131"/>
                    <a:pt x="424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8" name="Google Shape;11818;p22"/>
            <p:cNvSpPr/>
            <p:nvPr/>
          </p:nvSpPr>
          <p:spPr>
            <a:xfrm>
              <a:off x="3794500" y="47062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1" y="0"/>
                  </a:moveTo>
                  <a:cubicBezTo>
                    <a:pt x="98" y="0"/>
                    <a:pt x="0" y="131"/>
                    <a:pt x="0" y="294"/>
                  </a:cubicBezTo>
                  <a:cubicBezTo>
                    <a:pt x="0" y="457"/>
                    <a:pt x="98" y="555"/>
                    <a:pt x="261" y="555"/>
                  </a:cubicBezTo>
                  <a:cubicBezTo>
                    <a:pt x="424" y="555"/>
                    <a:pt x="555" y="457"/>
                    <a:pt x="555" y="294"/>
                  </a:cubicBezTo>
                  <a:cubicBezTo>
                    <a:pt x="555" y="163"/>
                    <a:pt x="424" y="33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9" name="Google Shape;11819;p22"/>
            <p:cNvSpPr/>
            <p:nvPr/>
          </p:nvSpPr>
          <p:spPr>
            <a:xfrm>
              <a:off x="3661575" y="4702025"/>
              <a:ext cx="14700" cy="14000"/>
            </a:xfrm>
            <a:custGeom>
              <a:avLst/>
              <a:gdLst/>
              <a:ahLst/>
              <a:cxnLst/>
              <a:rect l="l" t="t" r="r" b="b"/>
              <a:pathLst>
                <a:path w="588" h="560" extrusionOk="0">
                  <a:moveTo>
                    <a:pt x="336" y="1"/>
                  </a:moveTo>
                  <a:cubicBezTo>
                    <a:pt x="322" y="1"/>
                    <a:pt x="308" y="2"/>
                    <a:pt x="294" y="5"/>
                  </a:cubicBezTo>
                  <a:cubicBezTo>
                    <a:pt x="131" y="5"/>
                    <a:pt x="0" y="136"/>
                    <a:pt x="0" y="299"/>
                  </a:cubicBezTo>
                  <a:cubicBezTo>
                    <a:pt x="0" y="462"/>
                    <a:pt x="131" y="560"/>
                    <a:pt x="294" y="560"/>
                  </a:cubicBezTo>
                  <a:cubicBezTo>
                    <a:pt x="457" y="560"/>
                    <a:pt x="587" y="462"/>
                    <a:pt x="587" y="299"/>
                  </a:cubicBezTo>
                  <a:cubicBezTo>
                    <a:pt x="587" y="150"/>
                    <a:pt x="479" y="1"/>
                    <a:pt x="33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0" name="Google Shape;11820;p22"/>
            <p:cNvSpPr/>
            <p:nvPr/>
          </p:nvSpPr>
          <p:spPr>
            <a:xfrm>
              <a:off x="3527825" y="46866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7" y="0"/>
                  </a:moveTo>
                  <a:cubicBezTo>
                    <a:pt x="164" y="0"/>
                    <a:pt x="1" y="163"/>
                    <a:pt x="1" y="327"/>
                  </a:cubicBezTo>
                  <a:cubicBezTo>
                    <a:pt x="1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163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1" name="Google Shape;11821;p22"/>
            <p:cNvSpPr/>
            <p:nvPr/>
          </p:nvSpPr>
          <p:spPr>
            <a:xfrm>
              <a:off x="3396525" y="4662900"/>
              <a:ext cx="16350" cy="16425"/>
            </a:xfrm>
            <a:custGeom>
              <a:avLst/>
              <a:gdLst/>
              <a:ahLst/>
              <a:cxnLst/>
              <a:rect l="l" t="t" r="r" b="b"/>
              <a:pathLst>
                <a:path w="654" h="657" extrusionOk="0">
                  <a:moveTo>
                    <a:pt x="376" y="0"/>
                  </a:moveTo>
                  <a:cubicBezTo>
                    <a:pt x="360" y="0"/>
                    <a:pt x="344" y="2"/>
                    <a:pt x="327" y="4"/>
                  </a:cubicBezTo>
                  <a:cubicBezTo>
                    <a:pt x="164" y="4"/>
                    <a:pt x="1" y="135"/>
                    <a:pt x="1" y="331"/>
                  </a:cubicBezTo>
                  <a:cubicBezTo>
                    <a:pt x="1" y="494"/>
                    <a:pt x="131" y="657"/>
                    <a:pt x="327" y="657"/>
                  </a:cubicBezTo>
                  <a:cubicBezTo>
                    <a:pt x="490" y="657"/>
                    <a:pt x="653" y="559"/>
                    <a:pt x="653" y="331"/>
                  </a:cubicBezTo>
                  <a:cubicBezTo>
                    <a:pt x="653" y="152"/>
                    <a:pt x="544" y="0"/>
                    <a:pt x="37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2" name="Google Shape;11822;p22"/>
            <p:cNvSpPr/>
            <p:nvPr/>
          </p:nvSpPr>
          <p:spPr>
            <a:xfrm>
              <a:off x="3266050" y="4629550"/>
              <a:ext cx="18775" cy="18800"/>
            </a:xfrm>
            <a:custGeom>
              <a:avLst/>
              <a:gdLst/>
              <a:ahLst/>
              <a:cxnLst/>
              <a:rect l="l" t="t" r="r" b="b"/>
              <a:pathLst>
                <a:path w="751" h="752" extrusionOk="0">
                  <a:moveTo>
                    <a:pt x="359" y="1"/>
                  </a:moveTo>
                  <a:cubicBezTo>
                    <a:pt x="164" y="1"/>
                    <a:pt x="1" y="164"/>
                    <a:pt x="1" y="360"/>
                  </a:cubicBezTo>
                  <a:cubicBezTo>
                    <a:pt x="1" y="588"/>
                    <a:pt x="164" y="751"/>
                    <a:pt x="359" y="751"/>
                  </a:cubicBezTo>
                  <a:cubicBezTo>
                    <a:pt x="588" y="751"/>
                    <a:pt x="751" y="588"/>
                    <a:pt x="751" y="360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3" name="Google Shape;11823;p22"/>
            <p:cNvSpPr/>
            <p:nvPr/>
          </p:nvSpPr>
          <p:spPr>
            <a:xfrm>
              <a:off x="3140475" y="4587150"/>
              <a:ext cx="18775" cy="17975"/>
            </a:xfrm>
            <a:custGeom>
              <a:avLst/>
              <a:gdLst/>
              <a:ahLst/>
              <a:cxnLst/>
              <a:rect l="l" t="t" r="r" b="b"/>
              <a:pathLst>
                <a:path w="751" h="719" extrusionOk="0">
                  <a:moveTo>
                    <a:pt x="392" y="1"/>
                  </a:moveTo>
                  <a:cubicBezTo>
                    <a:pt x="163" y="1"/>
                    <a:pt x="0" y="164"/>
                    <a:pt x="0" y="360"/>
                  </a:cubicBezTo>
                  <a:cubicBezTo>
                    <a:pt x="0" y="555"/>
                    <a:pt x="163" y="718"/>
                    <a:pt x="392" y="718"/>
                  </a:cubicBezTo>
                  <a:cubicBezTo>
                    <a:pt x="587" y="718"/>
                    <a:pt x="750" y="555"/>
                    <a:pt x="750" y="360"/>
                  </a:cubicBezTo>
                  <a:cubicBezTo>
                    <a:pt x="750" y="164"/>
                    <a:pt x="587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4" name="Google Shape;11824;p22"/>
            <p:cNvSpPr/>
            <p:nvPr/>
          </p:nvSpPr>
          <p:spPr>
            <a:xfrm>
              <a:off x="3016500" y="4534975"/>
              <a:ext cx="20425" cy="20400"/>
            </a:xfrm>
            <a:custGeom>
              <a:avLst/>
              <a:gdLst/>
              <a:ahLst/>
              <a:cxnLst/>
              <a:rect l="l" t="t" r="r" b="b"/>
              <a:pathLst>
                <a:path w="817" h="816" extrusionOk="0">
                  <a:moveTo>
                    <a:pt x="392" y="0"/>
                  </a:moveTo>
                  <a:cubicBezTo>
                    <a:pt x="164" y="0"/>
                    <a:pt x="1" y="196"/>
                    <a:pt x="1" y="392"/>
                  </a:cubicBezTo>
                  <a:cubicBezTo>
                    <a:pt x="1" y="652"/>
                    <a:pt x="197" y="816"/>
                    <a:pt x="392" y="816"/>
                  </a:cubicBezTo>
                  <a:cubicBezTo>
                    <a:pt x="653" y="816"/>
                    <a:pt x="816" y="620"/>
                    <a:pt x="816" y="392"/>
                  </a:cubicBezTo>
                  <a:cubicBezTo>
                    <a:pt x="816" y="196"/>
                    <a:pt x="621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5" name="Google Shape;11825;p22"/>
            <p:cNvSpPr/>
            <p:nvPr/>
          </p:nvSpPr>
          <p:spPr>
            <a:xfrm>
              <a:off x="2897450" y="4475350"/>
              <a:ext cx="20400" cy="20500"/>
            </a:xfrm>
            <a:custGeom>
              <a:avLst/>
              <a:gdLst/>
              <a:ahLst/>
              <a:cxnLst/>
              <a:rect l="l" t="t" r="r" b="b"/>
              <a:pathLst>
                <a:path w="816" h="820" extrusionOk="0">
                  <a:moveTo>
                    <a:pt x="448" y="0"/>
                  </a:moveTo>
                  <a:cubicBezTo>
                    <a:pt x="430" y="0"/>
                    <a:pt x="411" y="1"/>
                    <a:pt x="392" y="4"/>
                  </a:cubicBezTo>
                  <a:cubicBezTo>
                    <a:pt x="196" y="4"/>
                    <a:pt x="0" y="167"/>
                    <a:pt x="0" y="428"/>
                  </a:cubicBezTo>
                  <a:cubicBezTo>
                    <a:pt x="0" y="624"/>
                    <a:pt x="163" y="819"/>
                    <a:pt x="392" y="819"/>
                  </a:cubicBezTo>
                  <a:cubicBezTo>
                    <a:pt x="588" y="819"/>
                    <a:pt x="816" y="656"/>
                    <a:pt x="816" y="428"/>
                  </a:cubicBezTo>
                  <a:cubicBezTo>
                    <a:pt x="816" y="186"/>
                    <a:pt x="676" y="0"/>
                    <a:pt x="44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6" name="Google Shape;11826;p22"/>
            <p:cNvSpPr/>
            <p:nvPr/>
          </p:nvSpPr>
          <p:spPr>
            <a:xfrm>
              <a:off x="2781650" y="4406125"/>
              <a:ext cx="22850" cy="22850"/>
            </a:xfrm>
            <a:custGeom>
              <a:avLst/>
              <a:gdLst/>
              <a:ahLst/>
              <a:cxnLst/>
              <a:rect l="l" t="t" r="r" b="b"/>
              <a:pathLst>
                <a:path w="914" h="914" extrusionOk="0">
                  <a:moveTo>
                    <a:pt x="457" y="0"/>
                  </a:moveTo>
                  <a:cubicBezTo>
                    <a:pt x="229" y="0"/>
                    <a:pt x="0" y="228"/>
                    <a:pt x="0" y="457"/>
                  </a:cubicBezTo>
                  <a:cubicBezTo>
                    <a:pt x="0" y="718"/>
                    <a:pt x="229" y="913"/>
                    <a:pt x="457" y="913"/>
                  </a:cubicBezTo>
                  <a:cubicBezTo>
                    <a:pt x="718" y="913"/>
                    <a:pt x="914" y="718"/>
                    <a:pt x="914" y="457"/>
                  </a:cubicBezTo>
                  <a:cubicBezTo>
                    <a:pt x="914" y="228"/>
                    <a:pt x="718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7" name="Google Shape;11827;p22"/>
            <p:cNvSpPr/>
            <p:nvPr/>
          </p:nvSpPr>
          <p:spPr>
            <a:xfrm>
              <a:off x="2673175" y="4330275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25" y="0"/>
                  </a:moveTo>
                  <a:cubicBezTo>
                    <a:pt x="197" y="0"/>
                    <a:pt x="1" y="196"/>
                    <a:pt x="1" y="425"/>
                  </a:cubicBezTo>
                  <a:cubicBezTo>
                    <a:pt x="1" y="685"/>
                    <a:pt x="197" y="881"/>
                    <a:pt x="425" y="881"/>
                  </a:cubicBezTo>
                  <a:cubicBezTo>
                    <a:pt x="686" y="881"/>
                    <a:pt x="882" y="685"/>
                    <a:pt x="882" y="425"/>
                  </a:cubicBezTo>
                  <a:cubicBezTo>
                    <a:pt x="882" y="196"/>
                    <a:pt x="686" y="0"/>
                    <a:pt x="42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8" name="Google Shape;11828;p22"/>
            <p:cNvSpPr/>
            <p:nvPr/>
          </p:nvSpPr>
          <p:spPr>
            <a:xfrm>
              <a:off x="2567975" y="4245475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197" y="0"/>
                    <a:pt x="1" y="196"/>
                    <a:pt x="1" y="489"/>
                  </a:cubicBezTo>
                  <a:cubicBezTo>
                    <a:pt x="1" y="783"/>
                    <a:pt x="229" y="979"/>
                    <a:pt x="490" y="979"/>
                  </a:cubicBezTo>
                  <a:cubicBezTo>
                    <a:pt x="784" y="979"/>
                    <a:pt x="980" y="718"/>
                    <a:pt x="980" y="489"/>
                  </a:cubicBezTo>
                  <a:cubicBezTo>
                    <a:pt x="980" y="228"/>
                    <a:pt x="784" y="33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9" name="Google Shape;11829;p22"/>
            <p:cNvSpPr/>
            <p:nvPr/>
          </p:nvSpPr>
          <p:spPr>
            <a:xfrm>
              <a:off x="2470950" y="4154950"/>
              <a:ext cx="24475" cy="24475"/>
            </a:xfrm>
            <a:custGeom>
              <a:avLst/>
              <a:gdLst/>
              <a:ahLst/>
              <a:cxnLst/>
              <a:rect l="l" t="t" r="r" b="b"/>
              <a:pathLst>
                <a:path w="979" h="979" extrusionOk="0">
                  <a:moveTo>
                    <a:pt x="489" y="0"/>
                  </a:moveTo>
                  <a:cubicBezTo>
                    <a:pt x="196" y="0"/>
                    <a:pt x="0" y="196"/>
                    <a:pt x="0" y="490"/>
                  </a:cubicBezTo>
                  <a:cubicBezTo>
                    <a:pt x="0" y="750"/>
                    <a:pt x="196" y="979"/>
                    <a:pt x="489" y="979"/>
                  </a:cubicBezTo>
                  <a:cubicBezTo>
                    <a:pt x="783" y="979"/>
                    <a:pt x="979" y="750"/>
                    <a:pt x="979" y="490"/>
                  </a:cubicBezTo>
                  <a:cubicBezTo>
                    <a:pt x="979" y="196"/>
                    <a:pt x="750" y="0"/>
                    <a:pt x="48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0" name="Google Shape;11830;p22"/>
            <p:cNvSpPr/>
            <p:nvPr/>
          </p:nvSpPr>
          <p:spPr>
            <a:xfrm>
              <a:off x="2377975" y="4057075"/>
              <a:ext cx="26925" cy="26125"/>
            </a:xfrm>
            <a:custGeom>
              <a:avLst/>
              <a:gdLst/>
              <a:ahLst/>
              <a:cxnLst/>
              <a:rect l="l" t="t" r="r" b="b"/>
              <a:pathLst>
                <a:path w="1077" h="1045" extrusionOk="0">
                  <a:moveTo>
                    <a:pt x="555" y="1"/>
                  </a:moveTo>
                  <a:cubicBezTo>
                    <a:pt x="261" y="1"/>
                    <a:pt x="1" y="229"/>
                    <a:pt x="1" y="523"/>
                  </a:cubicBezTo>
                  <a:cubicBezTo>
                    <a:pt x="1" y="816"/>
                    <a:pt x="261" y="1045"/>
                    <a:pt x="555" y="1045"/>
                  </a:cubicBezTo>
                  <a:cubicBezTo>
                    <a:pt x="816" y="1045"/>
                    <a:pt x="1077" y="816"/>
                    <a:pt x="1077" y="523"/>
                  </a:cubicBezTo>
                  <a:cubicBezTo>
                    <a:pt x="1077" y="229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1" name="Google Shape;11831;p22"/>
            <p:cNvSpPr/>
            <p:nvPr/>
          </p:nvSpPr>
          <p:spPr>
            <a:xfrm>
              <a:off x="2295600" y="3952700"/>
              <a:ext cx="26950" cy="26925"/>
            </a:xfrm>
            <a:custGeom>
              <a:avLst/>
              <a:gdLst/>
              <a:ahLst/>
              <a:cxnLst/>
              <a:rect l="l" t="t" r="r" b="b"/>
              <a:pathLst>
                <a:path w="1078" h="1077" extrusionOk="0">
                  <a:moveTo>
                    <a:pt x="523" y="0"/>
                  </a:moveTo>
                  <a:cubicBezTo>
                    <a:pt x="262" y="0"/>
                    <a:pt x="1" y="261"/>
                    <a:pt x="1" y="522"/>
                  </a:cubicBezTo>
                  <a:cubicBezTo>
                    <a:pt x="1" y="816"/>
                    <a:pt x="262" y="1077"/>
                    <a:pt x="523" y="1077"/>
                  </a:cubicBezTo>
                  <a:cubicBezTo>
                    <a:pt x="816" y="1077"/>
                    <a:pt x="1077" y="816"/>
                    <a:pt x="1077" y="522"/>
                  </a:cubicBezTo>
                  <a:cubicBezTo>
                    <a:pt x="1077" y="261"/>
                    <a:pt x="816" y="0"/>
                    <a:pt x="52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2" name="Google Shape;11832;p22"/>
            <p:cNvSpPr/>
            <p:nvPr/>
          </p:nvSpPr>
          <p:spPr>
            <a:xfrm>
              <a:off x="2218950" y="3843350"/>
              <a:ext cx="26950" cy="27000"/>
            </a:xfrm>
            <a:custGeom>
              <a:avLst/>
              <a:gdLst/>
              <a:ahLst/>
              <a:cxnLst/>
              <a:rect l="l" t="t" r="r" b="b"/>
              <a:pathLst>
                <a:path w="1078" h="1080" extrusionOk="0">
                  <a:moveTo>
                    <a:pt x="600" y="1"/>
                  </a:moveTo>
                  <a:cubicBezTo>
                    <a:pt x="585" y="1"/>
                    <a:pt x="570" y="2"/>
                    <a:pt x="555" y="3"/>
                  </a:cubicBezTo>
                  <a:cubicBezTo>
                    <a:pt x="262" y="3"/>
                    <a:pt x="1" y="264"/>
                    <a:pt x="1" y="558"/>
                  </a:cubicBezTo>
                  <a:cubicBezTo>
                    <a:pt x="1" y="819"/>
                    <a:pt x="262" y="1080"/>
                    <a:pt x="555" y="1080"/>
                  </a:cubicBezTo>
                  <a:cubicBezTo>
                    <a:pt x="816" y="1080"/>
                    <a:pt x="1077" y="819"/>
                    <a:pt x="1077" y="558"/>
                  </a:cubicBezTo>
                  <a:cubicBezTo>
                    <a:pt x="1077" y="250"/>
                    <a:pt x="845" y="1"/>
                    <a:pt x="60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3" name="Google Shape;11833;p22"/>
            <p:cNvSpPr/>
            <p:nvPr/>
          </p:nvSpPr>
          <p:spPr>
            <a:xfrm>
              <a:off x="2149625" y="3728450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88" y="0"/>
                  </a:moveTo>
                  <a:cubicBezTo>
                    <a:pt x="262" y="0"/>
                    <a:pt x="1" y="261"/>
                    <a:pt x="1" y="587"/>
                  </a:cubicBezTo>
                  <a:cubicBezTo>
                    <a:pt x="1" y="913"/>
                    <a:pt x="262" y="1142"/>
                    <a:pt x="588" y="1142"/>
                  </a:cubicBezTo>
                  <a:cubicBezTo>
                    <a:pt x="914" y="1142"/>
                    <a:pt x="1143" y="913"/>
                    <a:pt x="1143" y="587"/>
                  </a:cubicBezTo>
                  <a:cubicBezTo>
                    <a:pt x="1143" y="261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4" name="Google Shape;11834;p22"/>
            <p:cNvSpPr/>
            <p:nvPr/>
          </p:nvSpPr>
          <p:spPr>
            <a:xfrm>
              <a:off x="2090925" y="36093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0" y="229"/>
                    <a:pt x="0" y="555"/>
                  </a:cubicBezTo>
                  <a:cubicBezTo>
                    <a:pt x="0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9"/>
                    <a:pt x="848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5" name="Google Shape;11835;p22"/>
            <p:cNvSpPr/>
            <p:nvPr/>
          </p:nvSpPr>
          <p:spPr>
            <a:xfrm>
              <a:off x="2037925" y="3484600"/>
              <a:ext cx="30175" cy="31025"/>
            </a:xfrm>
            <a:custGeom>
              <a:avLst/>
              <a:gdLst/>
              <a:ahLst/>
              <a:cxnLst/>
              <a:rect l="l" t="t" r="r" b="b"/>
              <a:pathLst>
                <a:path w="1207" h="1241" extrusionOk="0">
                  <a:moveTo>
                    <a:pt x="620" y="1"/>
                  </a:moveTo>
                  <a:cubicBezTo>
                    <a:pt x="294" y="1"/>
                    <a:pt x="0" y="294"/>
                    <a:pt x="0" y="620"/>
                  </a:cubicBezTo>
                  <a:cubicBezTo>
                    <a:pt x="0" y="947"/>
                    <a:pt x="294" y="1240"/>
                    <a:pt x="620" y="1240"/>
                  </a:cubicBezTo>
                  <a:cubicBezTo>
                    <a:pt x="946" y="1240"/>
                    <a:pt x="1207" y="947"/>
                    <a:pt x="1207" y="620"/>
                  </a:cubicBezTo>
                  <a:cubicBezTo>
                    <a:pt x="1207" y="294"/>
                    <a:pt x="946" y="66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6" name="Google Shape;11836;p22"/>
            <p:cNvSpPr/>
            <p:nvPr/>
          </p:nvSpPr>
          <p:spPr>
            <a:xfrm>
              <a:off x="1996325" y="3359600"/>
              <a:ext cx="30200" cy="30425"/>
            </a:xfrm>
            <a:custGeom>
              <a:avLst/>
              <a:gdLst/>
              <a:ahLst/>
              <a:cxnLst/>
              <a:rect l="l" t="t" r="r" b="b"/>
              <a:pathLst>
                <a:path w="1208" h="1217" extrusionOk="0">
                  <a:moveTo>
                    <a:pt x="679" y="1"/>
                  </a:moveTo>
                  <a:cubicBezTo>
                    <a:pt x="649" y="1"/>
                    <a:pt x="618" y="4"/>
                    <a:pt x="588" y="10"/>
                  </a:cubicBezTo>
                  <a:cubicBezTo>
                    <a:pt x="261" y="10"/>
                    <a:pt x="0" y="271"/>
                    <a:pt x="0" y="597"/>
                  </a:cubicBezTo>
                  <a:cubicBezTo>
                    <a:pt x="0" y="923"/>
                    <a:pt x="261" y="1217"/>
                    <a:pt x="588" y="1217"/>
                  </a:cubicBezTo>
                  <a:cubicBezTo>
                    <a:pt x="914" y="1217"/>
                    <a:pt x="1207" y="923"/>
                    <a:pt x="1207" y="597"/>
                  </a:cubicBezTo>
                  <a:cubicBezTo>
                    <a:pt x="1207" y="272"/>
                    <a:pt x="967" y="1"/>
                    <a:pt x="6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7" name="Google Shape;11837;p22"/>
            <p:cNvSpPr/>
            <p:nvPr/>
          </p:nvSpPr>
          <p:spPr>
            <a:xfrm>
              <a:off x="1961250" y="3228550"/>
              <a:ext cx="32650" cy="33450"/>
            </a:xfrm>
            <a:custGeom>
              <a:avLst/>
              <a:gdLst/>
              <a:ahLst/>
              <a:cxnLst/>
              <a:rect l="l" t="t" r="r" b="b"/>
              <a:pathLst>
                <a:path w="1306" h="1338" extrusionOk="0">
                  <a:moveTo>
                    <a:pt x="653" y="0"/>
                  </a:moveTo>
                  <a:cubicBezTo>
                    <a:pt x="294" y="0"/>
                    <a:pt x="1" y="294"/>
                    <a:pt x="1" y="685"/>
                  </a:cubicBezTo>
                  <a:cubicBezTo>
                    <a:pt x="1" y="1044"/>
                    <a:pt x="294" y="1337"/>
                    <a:pt x="653" y="1337"/>
                  </a:cubicBezTo>
                  <a:cubicBezTo>
                    <a:pt x="1012" y="1337"/>
                    <a:pt x="1306" y="1044"/>
                    <a:pt x="1306" y="685"/>
                  </a:cubicBezTo>
                  <a:cubicBezTo>
                    <a:pt x="1306" y="359"/>
                    <a:pt x="1012" y="65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8" name="Google Shape;11838;p22"/>
            <p:cNvSpPr/>
            <p:nvPr/>
          </p:nvSpPr>
          <p:spPr>
            <a:xfrm>
              <a:off x="1937600" y="3098050"/>
              <a:ext cx="32650" cy="33475"/>
            </a:xfrm>
            <a:custGeom>
              <a:avLst/>
              <a:gdLst/>
              <a:ahLst/>
              <a:cxnLst/>
              <a:rect l="l" t="t" r="r" b="b"/>
              <a:pathLst>
                <a:path w="1306" h="1339" extrusionOk="0">
                  <a:moveTo>
                    <a:pt x="653" y="1"/>
                  </a:moveTo>
                  <a:cubicBezTo>
                    <a:pt x="294" y="1"/>
                    <a:pt x="1" y="294"/>
                    <a:pt x="1" y="686"/>
                  </a:cubicBezTo>
                  <a:cubicBezTo>
                    <a:pt x="1" y="1045"/>
                    <a:pt x="294" y="1338"/>
                    <a:pt x="653" y="1338"/>
                  </a:cubicBezTo>
                  <a:cubicBezTo>
                    <a:pt x="1045" y="1338"/>
                    <a:pt x="1306" y="1045"/>
                    <a:pt x="1306" y="686"/>
                  </a:cubicBezTo>
                  <a:cubicBezTo>
                    <a:pt x="1306" y="294"/>
                    <a:pt x="1045" y="33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9" name="Google Shape;11839;p22"/>
            <p:cNvSpPr/>
            <p:nvPr/>
          </p:nvSpPr>
          <p:spPr>
            <a:xfrm>
              <a:off x="1924550" y="29659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1" y="294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6" y="1012"/>
                    <a:pt x="1306" y="653"/>
                  </a:cubicBezTo>
                  <a:cubicBezTo>
                    <a:pt x="1306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0" name="Google Shape;11840;p22"/>
            <p:cNvSpPr/>
            <p:nvPr/>
          </p:nvSpPr>
          <p:spPr>
            <a:xfrm>
              <a:off x="1917225" y="2831400"/>
              <a:ext cx="35075" cy="35075"/>
            </a:xfrm>
            <a:custGeom>
              <a:avLst/>
              <a:gdLst/>
              <a:ahLst/>
              <a:cxnLst/>
              <a:rect l="l" t="t" r="r" b="b"/>
              <a:pathLst>
                <a:path w="1403" h="1403" extrusionOk="0">
                  <a:moveTo>
                    <a:pt x="718" y="0"/>
                  </a:moveTo>
                  <a:cubicBezTo>
                    <a:pt x="294" y="0"/>
                    <a:pt x="0" y="326"/>
                    <a:pt x="0" y="685"/>
                  </a:cubicBezTo>
                  <a:cubicBezTo>
                    <a:pt x="0" y="1109"/>
                    <a:pt x="327" y="1403"/>
                    <a:pt x="718" y="1403"/>
                  </a:cubicBezTo>
                  <a:cubicBezTo>
                    <a:pt x="1109" y="1403"/>
                    <a:pt x="1403" y="1077"/>
                    <a:pt x="1403" y="685"/>
                  </a:cubicBezTo>
                  <a:cubicBezTo>
                    <a:pt x="1403" y="326"/>
                    <a:pt x="1109" y="33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1" name="Google Shape;11841;p22"/>
            <p:cNvSpPr/>
            <p:nvPr/>
          </p:nvSpPr>
          <p:spPr>
            <a:xfrm>
              <a:off x="1922925" y="269927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6" y="1"/>
                  </a:moveTo>
                  <a:cubicBezTo>
                    <a:pt x="294" y="1"/>
                    <a:pt x="1" y="327"/>
                    <a:pt x="1" y="686"/>
                  </a:cubicBezTo>
                  <a:cubicBezTo>
                    <a:pt x="1" y="1045"/>
                    <a:pt x="294" y="1371"/>
                    <a:pt x="686" y="1371"/>
                  </a:cubicBezTo>
                  <a:cubicBezTo>
                    <a:pt x="1044" y="1371"/>
                    <a:pt x="1371" y="1045"/>
                    <a:pt x="1371" y="686"/>
                  </a:cubicBezTo>
                  <a:cubicBezTo>
                    <a:pt x="1371" y="262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2" name="Google Shape;11842;p22"/>
            <p:cNvSpPr/>
            <p:nvPr/>
          </p:nvSpPr>
          <p:spPr>
            <a:xfrm>
              <a:off x="1936800" y="2566350"/>
              <a:ext cx="34275" cy="35100"/>
            </a:xfrm>
            <a:custGeom>
              <a:avLst/>
              <a:gdLst/>
              <a:ahLst/>
              <a:cxnLst/>
              <a:rect l="l" t="t" r="r" b="b"/>
              <a:pathLst>
                <a:path w="1371" h="1404" extrusionOk="0">
                  <a:moveTo>
                    <a:pt x="685" y="1"/>
                  </a:moveTo>
                  <a:cubicBezTo>
                    <a:pt x="326" y="1"/>
                    <a:pt x="0" y="327"/>
                    <a:pt x="0" y="686"/>
                  </a:cubicBezTo>
                  <a:cubicBezTo>
                    <a:pt x="0" y="1045"/>
                    <a:pt x="326" y="1403"/>
                    <a:pt x="685" y="1403"/>
                  </a:cubicBezTo>
                  <a:cubicBezTo>
                    <a:pt x="1077" y="1403"/>
                    <a:pt x="1370" y="1077"/>
                    <a:pt x="1370" y="686"/>
                  </a:cubicBezTo>
                  <a:cubicBezTo>
                    <a:pt x="1370" y="294"/>
                    <a:pt x="1109" y="1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3" name="Google Shape;11843;p22"/>
            <p:cNvSpPr/>
            <p:nvPr/>
          </p:nvSpPr>
          <p:spPr>
            <a:xfrm>
              <a:off x="1961250" y="2435050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686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294" y="1371"/>
                    <a:pt x="686" y="1371"/>
                  </a:cubicBezTo>
                  <a:cubicBezTo>
                    <a:pt x="1077" y="1371"/>
                    <a:pt x="1403" y="1110"/>
                    <a:pt x="1403" y="686"/>
                  </a:cubicBezTo>
                  <a:cubicBezTo>
                    <a:pt x="1403" y="327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4" name="Google Shape;11844;p22"/>
            <p:cNvSpPr/>
            <p:nvPr/>
          </p:nvSpPr>
          <p:spPr>
            <a:xfrm>
              <a:off x="1993050" y="23054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9" y="0"/>
                  </a:moveTo>
                  <a:cubicBezTo>
                    <a:pt x="327" y="0"/>
                    <a:pt x="1" y="327"/>
                    <a:pt x="1" y="751"/>
                  </a:cubicBezTo>
                  <a:cubicBezTo>
                    <a:pt x="1" y="1142"/>
                    <a:pt x="327" y="1468"/>
                    <a:pt x="719" y="1468"/>
                  </a:cubicBezTo>
                  <a:cubicBezTo>
                    <a:pt x="1143" y="1468"/>
                    <a:pt x="1469" y="1142"/>
                    <a:pt x="1469" y="751"/>
                  </a:cubicBezTo>
                  <a:cubicBezTo>
                    <a:pt x="1469" y="327"/>
                    <a:pt x="1143" y="0"/>
                    <a:pt x="71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5" name="Google Shape;11845;p22"/>
            <p:cNvSpPr/>
            <p:nvPr/>
          </p:nvSpPr>
          <p:spPr>
            <a:xfrm>
              <a:off x="2034650" y="21790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0"/>
                  </a:moveTo>
                  <a:cubicBezTo>
                    <a:pt x="327" y="0"/>
                    <a:pt x="1" y="326"/>
                    <a:pt x="1" y="751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6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6" name="Google Shape;11846;p22"/>
            <p:cNvSpPr/>
            <p:nvPr/>
          </p:nvSpPr>
          <p:spPr>
            <a:xfrm>
              <a:off x="2085200" y="205585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60" y="1"/>
                    <a:pt x="1" y="327"/>
                    <a:pt x="1" y="718"/>
                  </a:cubicBezTo>
                  <a:cubicBezTo>
                    <a:pt x="1" y="1142"/>
                    <a:pt x="360" y="1469"/>
                    <a:pt x="751" y="1469"/>
                  </a:cubicBezTo>
                  <a:cubicBezTo>
                    <a:pt x="1143" y="1469"/>
                    <a:pt x="1469" y="1142"/>
                    <a:pt x="1469" y="718"/>
                  </a:cubicBezTo>
                  <a:cubicBezTo>
                    <a:pt x="1469" y="327"/>
                    <a:pt x="1143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7" name="Google Shape;11847;p22"/>
            <p:cNvSpPr/>
            <p:nvPr/>
          </p:nvSpPr>
          <p:spPr>
            <a:xfrm>
              <a:off x="2144750" y="19368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51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59"/>
                    <a:pt x="1142" y="33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8" name="Google Shape;11848;p22"/>
            <p:cNvSpPr/>
            <p:nvPr/>
          </p:nvSpPr>
          <p:spPr>
            <a:xfrm>
              <a:off x="2213250" y="1821800"/>
              <a:ext cx="36725" cy="37550"/>
            </a:xfrm>
            <a:custGeom>
              <a:avLst/>
              <a:gdLst/>
              <a:ahLst/>
              <a:cxnLst/>
              <a:rect l="l" t="t" r="r" b="b"/>
              <a:pathLst>
                <a:path w="1469" h="1502" extrusionOk="0">
                  <a:moveTo>
                    <a:pt x="718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2"/>
                    <a:pt x="327" y="1501"/>
                    <a:pt x="718" y="1501"/>
                  </a:cubicBezTo>
                  <a:cubicBezTo>
                    <a:pt x="1142" y="1501"/>
                    <a:pt x="1468" y="1142"/>
                    <a:pt x="1468" y="751"/>
                  </a:cubicBezTo>
                  <a:cubicBezTo>
                    <a:pt x="1468" y="327"/>
                    <a:pt x="1142" y="33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9" name="Google Shape;11849;p22"/>
            <p:cNvSpPr/>
            <p:nvPr/>
          </p:nvSpPr>
          <p:spPr>
            <a:xfrm>
              <a:off x="2289900" y="171335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0"/>
                  </a:moveTo>
                  <a:cubicBezTo>
                    <a:pt x="327" y="0"/>
                    <a:pt x="1" y="327"/>
                    <a:pt x="1" y="718"/>
                  </a:cubicBezTo>
                  <a:cubicBezTo>
                    <a:pt x="1" y="1142"/>
                    <a:pt x="327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0" name="Google Shape;11850;p22"/>
            <p:cNvSpPr/>
            <p:nvPr/>
          </p:nvSpPr>
          <p:spPr>
            <a:xfrm>
              <a:off x="2373075" y="160895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1" y="327"/>
                    <a:pt x="1" y="751"/>
                  </a:cubicBezTo>
                  <a:cubicBezTo>
                    <a:pt x="1" y="1143"/>
                    <a:pt x="327" y="1469"/>
                    <a:pt x="751" y="1469"/>
                  </a:cubicBezTo>
                  <a:cubicBezTo>
                    <a:pt x="1143" y="1469"/>
                    <a:pt x="1469" y="1143"/>
                    <a:pt x="1469" y="751"/>
                  </a:cubicBezTo>
                  <a:cubicBezTo>
                    <a:pt x="1469" y="327"/>
                    <a:pt x="1143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1" name="Google Shape;11851;p22"/>
            <p:cNvSpPr/>
            <p:nvPr/>
          </p:nvSpPr>
          <p:spPr>
            <a:xfrm>
              <a:off x="2463600" y="15127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1" y="327"/>
                    <a:pt x="1" y="718"/>
                  </a:cubicBezTo>
                  <a:cubicBezTo>
                    <a:pt x="1" y="1143"/>
                    <a:pt x="327" y="1469"/>
                    <a:pt x="751" y="1469"/>
                  </a:cubicBezTo>
                  <a:cubicBezTo>
                    <a:pt x="1142" y="1469"/>
                    <a:pt x="1469" y="1143"/>
                    <a:pt x="1469" y="718"/>
                  </a:cubicBezTo>
                  <a:cubicBezTo>
                    <a:pt x="1469" y="327"/>
                    <a:pt x="1142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2" name="Google Shape;11852;p22"/>
            <p:cNvSpPr/>
            <p:nvPr/>
          </p:nvSpPr>
          <p:spPr>
            <a:xfrm>
              <a:off x="2560650" y="14214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0"/>
                  </a:moveTo>
                  <a:cubicBezTo>
                    <a:pt x="327" y="0"/>
                    <a:pt x="0" y="327"/>
                    <a:pt x="0" y="751"/>
                  </a:cubicBezTo>
                  <a:cubicBezTo>
                    <a:pt x="0" y="1142"/>
                    <a:pt x="327" y="1468"/>
                    <a:pt x="718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7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3" name="Google Shape;11853;p22"/>
            <p:cNvSpPr/>
            <p:nvPr/>
          </p:nvSpPr>
          <p:spPr>
            <a:xfrm>
              <a:off x="2664225" y="1338225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50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74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4" name="Google Shape;11854;p22"/>
            <p:cNvSpPr/>
            <p:nvPr/>
          </p:nvSpPr>
          <p:spPr>
            <a:xfrm>
              <a:off x="2775125" y="1262375"/>
              <a:ext cx="34275" cy="35100"/>
            </a:xfrm>
            <a:custGeom>
              <a:avLst/>
              <a:gdLst/>
              <a:ahLst/>
              <a:cxnLst/>
              <a:rect l="l" t="t" r="r" b="b"/>
              <a:pathLst>
                <a:path w="1371" h="1404" extrusionOk="0">
                  <a:moveTo>
                    <a:pt x="685" y="1"/>
                  </a:moveTo>
                  <a:cubicBezTo>
                    <a:pt x="327" y="1"/>
                    <a:pt x="0" y="327"/>
                    <a:pt x="0" y="718"/>
                  </a:cubicBezTo>
                  <a:cubicBezTo>
                    <a:pt x="0" y="1077"/>
                    <a:pt x="327" y="1403"/>
                    <a:pt x="685" y="1403"/>
                  </a:cubicBezTo>
                  <a:cubicBezTo>
                    <a:pt x="1044" y="1403"/>
                    <a:pt x="1370" y="1077"/>
                    <a:pt x="1370" y="718"/>
                  </a:cubicBezTo>
                  <a:cubicBezTo>
                    <a:pt x="1370" y="327"/>
                    <a:pt x="1044" y="1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5" name="Google Shape;11855;p22"/>
            <p:cNvSpPr/>
            <p:nvPr/>
          </p:nvSpPr>
          <p:spPr>
            <a:xfrm>
              <a:off x="2890100" y="119550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94" y="1"/>
                    <a:pt x="1" y="294"/>
                    <a:pt x="1" y="653"/>
                  </a:cubicBezTo>
                  <a:cubicBezTo>
                    <a:pt x="1" y="1012"/>
                    <a:pt x="294" y="1306"/>
                    <a:pt x="653" y="1306"/>
                  </a:cubicBezTo>
                  <a:cubicBezTo>
                    <a:pt x="1012" y="1306"/>
                    <a:pt x="1306" y="1012"/>
                    <a:pt x="1306" y="653"/>
                  </a:cubicBezTo>
                  <a:cubicBezTo>
                    <a:pt x="1306" y="294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6" name="Google Shape;11856;p22"/>
            <p:cNvSpPr/>
            <p:nvPr/>
          </p:nvSpPr>
          <p:spPr>
            <a:xfrm>
              <a:off x="3011625" y="1136800"/>
              <a:ext cx="28550" cy="29375"/>
            </a:xfrm>
            <a:custGeom>
              <a:avLst/>
              <a:gdLst/>
              <a:ahLst/>
              <a:cxnLst/>
              <a:rect l="l" t="t" r="r" b="b"/>
              <a:pathLst>
                <a:path w="1142" h="1175" extrusionOk="0">
                  <a:moveTo>
                    <a:pt x="555" y="0"/>
                  </a:moveTo>
                  <a:cubicBezTo>
                    <a:pt x="228" y="0"/>
                    <a:pt x="0" y="261"/>
                    <a:pt x="0" y="587"/>
                  </a:cubicBezTo>
                  <a:cubicBezTo>
                    <a:pt x="0" y="913"/>
                    <a:pt x="228" y="1174"/>
                    <a:pt x="555" y="1174"/>
                  </a:cubicBezTo>
                  <a:cubicBezTo>
                    <a:pt x="881" y="1174"/>
                    <a:pt x="1142" y="913"/>
                    <a:pt x="1142" y="587"/>
                  </a:cubicBezTo>
                  <a:cubicBezTo>
                    <a:pt x="1142" y="294"/>
                    <a:pt x="881" y="33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7" name="Google Shape;11857;p22"/>
            <p:cNvSpPr/>
            <p:nvPr/>
          </p:nvSpPr>
          <p:spPr>
            <a:xfrm>
              <a:off x="3136375" y="1087850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229" y="1"/>
                    <a:pt x="1" y="229"/>
                    <a:pt x="1" y="490"/>
                  </a:cubicBezTo>
                  <a:cubicBezTo>
                    <a:pt x="1" y="784"/>
                    <a:pt x="229" y="979"/>
                    <a:pt x="490" y="979"/>
                  </a:cubicBezTo>
                  <a:cubicBezTo>
                    <a:pt x="784" y="979"/>
                    <a:pt x="980" y="784"/>
                    <a:pt x="980" y="490"/>
                  </a:cubicBezTo>
                  <a:cubicBezTo>
                    <a:pt x="980" y="229"/>
                    <a:pt x="784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8" name="Google Shape;11858;p22"/>
            <p:cNvSpPr/>
            <p:nvPr/>
          </p:nvSpPr>
          <p:spPr>
            <a:xfrm>
              <a:off x="3262800" y="1047900"/>
              <a:ext cx="22850" cy="22050"/>
            </a:xfrm>
            <a:custGeom>
              <a:avLst/>
              <a:gdLst/>
              <a:ahLst/>
              <a:cxnLst/>
              <a:rect l="l" t="t" r="r" b="b"/>
              <a:pathLst>
                <a:path w="914" h="882" extrusionOk="0">
                  <a:moveTo>
                    <a:pt x="457" y="1"/>
                  </a:moveTo>
                  <a:cubicBezTo>
                    <a:pt x="228" y="1"/>
                    <a:pt x="0" y="196"/>
                    <a:pt x="0" y="425"/>
                  </a:cubicBezTo>
                  <a:cubicBezTo>
                    <a:pt x="0" y="686"/>
                    <a:pt x="228" y="881"/>
                    <a:pt x="457" y="881"/>
                  </a:cubicBezTo>
                  <a:cubicBezTo>
                    <a:pt x="718" y="881"/>
                    <a:pt x="913" y="686"/>
                    <a:pt x="913" y="425"/>
                  </a:cubicBezTo>
                  <a:cubicBezTo>
                    <a:pt x="913" y="196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9" name="Google Shape;11859;p22"/>
            <p:cNvSpPr/>
            <p:nvPr/>
          </p:nvSpPr>
          <p:spPr>
            <a:xfrm>
              <a:off x="3394900" y="1016900"/>
              <a:ext cx="17975" cy="18800"/>
            </a:xfrm>
            <a:custGeom>
              <a:avLst/>
              <a:gdLst/>
              <a:ahLst/>
              <a:cxnLst/>
              <a:rect l="l" t="t" r="r" b="b"/>
              <a:pathLst>
                <a:path w="719" h="752" extrusionOk="0">
                  <a:moveTo>
                    <a:pt x="359" y="1"/>
                  </a:moveTo>
                  <a:cubicBezTo>
                    <a:pt x="164" y="1"/>
                    <a:pt x="0" y="164"/>
                    <a:pt x="0" y="360"/>
                  </a:cubicBezTo>
                  <a:cubicBezTo>
                    <a:pt x="0" y="588"/>
                    <a:pt x="164" y="751"/>
                    <a:pt x="359" y="751"/>
                  </a:cubicBezTo>
                  <a:cubicBezTo>
                    <a:pt x="555" y="751"/>
                    <a:pt x="718" y="588"/>
                    <a:pt x="718" y="360"/>
                  </a:cubicBezTo>
                  <a:cubicBezTo>
                    <a:pt x="718" y="164"/>
                    <a:pt x="555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0" name="Google Shape;11860;p22"/>
            <p:cNvSpPr/>
            <p:nvPr/>
          </p:nvSpPr>
          <p:spPr>
            <a:xfrm>
              <a:off x="3527000" y="994900"/>
              <a:ext cx="14725" cy="13875"/>
            </a:xfrm>
            <a:custGeom>
              <a:avLst/>
              <a:gdLst/>
              <a:ahLst/>
              <a:cxnLst/>
              <a:rect l="l" t="t" r="r" b="b"/>
              <a:pathLst>
                <a:path w="589" h="555" extrusionOk="0">
                  <a:moveTo>
                    <a:pt x="294" y="0"/>
                  </a:moveTo>
                  <a:cubicBezTo>
                    <a:pt x="131" y="0"/>
                    <a:pt x="1" y="98"/>
                    <a:pt x="1" y="261"/>
                  </a:cubicBezTo>
                  <a:cubicBezTo>
                    <a:pt x="1" y="424"/>
                    <a:pt x="131" y="555"/>
                    <a:pt x="294" y="555"/>
                  </a:cubicBezTo>
                  <a:cubicBezTo>
                    <a:pt x="458" y="555"/>
                    <a:pt x="588" y="424"/>
                    <a:pt x="588" y="261"/>
                  </a:cubicBezTo>
                  <a:cubicBezTo>
                    <a:pt x="588" y="98"/>
                    <a:pt x="458" y="0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1" name="Google Shape;11861;p22"/>
            <p:cNvSpPr/>
            <p:nvPr/>
          </p:nvSpPr>
          <p:spPr>
            <a:xfrm>
              <a:off x="3660750" y="9810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9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392"/>
                    <a:pt x="131" y="490"/>
                    <a:pt x="229" y="490"/>
                  </a:cubicBezTo>
                  <a:cubicBezTo>
                    <a:pt x="359" y="490"/>
                    <a:pt x="490" y="392"/>
                    <a:pt x="490" y="262"/>
                  </a:cubicBezTo>
                  <a:cubicBezTo>
                    <a:pt x="490" y="131"/>
                    <a:pt x="359" y="66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2" name="Google Shape;11862;p22"/>
            <p:cNvSpPr/>
            <p:nvPr/>
          </p:nvSpPr>
          <p:spPr>
            <a:xfrm>
              <a:off x="3795300" y="977775"/>
              <a:ext cx="9825" cy="10625"/>
            </a:xfrm>
            <a:custGeom>
              <a:avLst/>
              <a:gdLst/>
              <a:ahLst/>
              <a:cxnLst/>
              <a:rect l="l" t="t" r="r" b="b"/>
              <a:pathLst>
                <a:path w="393" h="425" extrusionOk="0">
                  <a:moveTo>
                    <a:pt x="197" y="0"/>
                  </a:moveTo>
                  <a:cubicBezTo>
                    <a:pt x="66" y="0"/>
                    <a:pt x="1" y="98"/>
                    <a:pt x="1" y="229"/>
                  </a:cubicBezTo>
                  <a:cubicBezTo>
                    <a:pt x="1" y="326"/>
                    <a:pt x="66" y="424"/>
                    <a:pt x="197" y="424"/>
                  </a:cubicBezTo>
                  <a:cubicBezTo>
                    <a:pt x="327" y="424"/>
                    <a:pt x="392" y="326"/>
                    <a:pt x="392" y="229"/>
                  </a:cubicBezTo>
                  <a:cubicBezTo>
                    <a:pt x="392" y="98"/>
                    <a:pt x="294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3" name="Google Shape;11863;p22"/>
            <p:cNvSpPr/>
            <p:nvPr/>
          </p:nvSpPr>
          <p:spPr>
            <a:xfrm>
              <a:off x="3929875" y="9834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1"/>
                  </a:moveTo>
                  <a:cubicBezTo>
                    <a:pt x="65" y="1"/>
                    <a:pt x="0" y="66"/>
                    <a:pt x="0" y="164"/>
                  </a:cubicBezTo>
                  <a:cubicBezTo>
                    <a:pt x="0" y="229"/>
                    <a:pt x="65" y="327"/>
                    <a:pt x="163" y="327"/>
                  </a:cubicBezTo>
                  <a:cubicBezTo>
                    <a:pt x="228" y="327"/>
                    <a:pt x="326" y="229"/>
                    <a:pt x="326" y="164"/>
                  </a:cubicBezTo>
                  <a:cubicBezTo>
                    <a:pt x="326" y="66"/>
                    <a:pt x="228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4" name="Google Shape;11864;p22"/>
            <p:cNvSpPr/>
            <p:nvPr/>
          </p:nvSpPr>
          <p:spPr>
            <a:xfrm>
              <a:off x="4061975" y="99735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98" y="0"/>
                    <a:pt x="1" y="98"/>
                    <a:pt x="1" y="163"/>
                  </a:cubicBezTo>
                  <a:cubicBezTo>
                    <a:pt x="1" y="261"/>
                    <a:pt x="98" y="326"/>
                    <a:pt x="164" y="326"/>
                  </a:cubicBezTo>
                  <a:cubicBezTo>
                    <a:pt x="262" y="326"/>
                    <a:pt x="327" y="261"/>
                    <a:pt x="327" y="163"/>
                  </a:cubicBezTo>
                  <a:cubicBezTo>
                    <a:pt x="327" y="98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5" name="Google Shape;11865;p22"/>
            <p:cNvSpPr/>
            <p:nvPr/>
          </p:nvSpPr>
          <p:spPr>
            <a:xfrm>
              <a:off x="4191650" y="1020175"/>
              <a:ext cx="9800" cy="9800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196" y="0"/>
                  </a:moveTo>
                  <a:cubicBezTo>
                    <a:pt x="65" y="0"/>
                    <a:pt x="0" y="66"/>
                    <a:pt x="0" y="196"/>
                  </a:cubicBezTo>
                  <a:cubicBezTo>
                    <a:pt x="0" y="327"/>
                    <a:pt x="65" y="392"/>
                    <a:pt x="196" y="392"/>
                  </a:cubicBezTo>
                  <a:cubicBezTo>
                    <a:pt x="326" y="392"/>
                    <a:pt x="392" y="327"/>
                    <a:pt x="392" y="196"/>
                  </a:cubicBezTo>
                  <a:cubicBezTo>
                    <a:pt x="392" y="131"/>
                    <a:pt x="294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6" name="Google Shape;11866;p22"/>
            <p:cNvSpPr/>
            <p:nvPr/>
          </p:nvSpPr>
          <p:spPr>
            <a:xfrm>
              <a:off x="4320500" y="1052800"/>
              <a:ext cx="9800" cy="9800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196" y="0"/>
                  </a:moveTo>
                  <a:cubicBezTo>
                    <a:pt x="65" y="0"/>
                    <a:pt x="0" y="65"/>
                    <a:pt x="0" y="196"/>
                  </a:cubicBezTo>
                  <a:cubicBezTo>
                    <a:pt x="0" y="326"/>
                    <a:pt x="65" y="392"/>
                    <a:pt x="196" y="392"/>
                  </a:cubicBezTo>
                  <a:cubicBezTo>
                    <a:pt x="326" y="392"/>
                    <a:pt x="391" y="326"/>
                    <a:pt x="391" y="196"/>
                  </a:cubicBezTo>
                  <a:cubicBezTo>
                    <a:pt x="391" y="131"/>
                    <a:pt x="326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7" name="Google Shape;11867;p22"/>
            <p:cNvSpPr/>
            <p:nvPr/>
          </p:nvSpPr>
          <p:spPr>
            <a:xfrm>
              <a:off x="4447700" y="1095075"/>
              <a:ext cx="9825" cy="10750"/>
            </a:xfrm>
            <a:custGeom>
              <a:avLst/>
              <a:gdLst/>
              <a:ahLst/>
              <a:cxnLst/>
              <a:rect l="l" t="t" r="r" b="b"/>
              <a:pathLst>
                <a:path w="393" h="430" extrusionOk="0">
                  <a:moveTo>
                    <a:pt x="227" y="0"/>
                  </a:moveTo>
                  <a:cubicBezTo>
                    <a:pt x="217" y="0"/>
                    <a:pt x="207" y="2"/>
                    <a:pt x="196" y="5"/>
                  </a:cubicBezTo>
                  <a:cubicBezTo>
                    <a:pt x="66" y="5"/>
                    <a:pt x="1" y="103"/>
                    <a:pt x="1" y="234"/>
                  </a:cubicBezTo>
                  <a:cubicBezTo>
                    <a:pt x="1" y="332"/>
                    <a:pt x="66" y="430"/>
                    <a:pt x="196" y="430"/>
                  </a:cubicBezTo>
                  <a:cubicBezTo>
                    <a:pt x="327" y="430"/>
                    <a:pt x="392" y="332"/>
                    <a:pt x="392" y="234"/>
                  </a:cubicBezTo>
                  <a:cubicBezTo>
                    <a:pt x="392" y="117"/>
                    <a:pt x="314" y="0"/>
                    <a:pt x="2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8" name="Google Shape;11868;p22"/>
            <p:cNvSpPr/>
            <p:nvPr/>
          </p:nvSpPr>
          <p:spPr>
            <a:xfrm>
              <a:off x="4567575" y="1145750"/>
              <a:ext cx="12275" cy="11450"/>
            </a:xfrm>
            <a:custGeom>
              <a:avLst/>
              <a:gdLst/>
              <a:ahLst/>
              <a:cxnLst/>
              <a:rect l="l" t="t" r="r" b="b"/>
              <a:pathLst>
                <a:path w="491" h="458" extrusionOk="0">
                  <a:moveTo>
                    <a:pt x="262" y="1"/>
                  </a:moveTo>
                  <a:cubicBezTo>
                    <a:pt x="99" y="1"/>
                    <a:pt x="1" y="99"/>
                    <a:pt x="1" y="229"/>
                  </a:cubicBezTo>
                  <a:cubicBezTo>
                    <a:pt x="1" y="392"/>
                    <a:pt x="99" y="458"/>
                    <a:pt x="262" y="458"/>
                  </a:cubicBezTo>
                  <a:cubicBezTo>
                    <a:pt x="425" y="458"/>
                    <a:pt x="490" y="360"/>
                    <a:pt x="490" y="229"/>
                  </a:cubicBezTo>
                  <a:cubicBezTo>
                    <a:pt x="490" y="99"/>
                    <a:pt x="425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9" name="Google Shape;11869;p22"/>
            <p:cNvSpPr/>
            <p:nvPr/>
          </p:nvSpPr>
          <p:spPr>
            <a:xfrm>
              <a:off x="4688275" y="120447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9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359"/>
                    <a:pt x="131" y="490"/>
                    <a:pt x="229" y="490"/>
                  </a:cubicBezTo>
                  <a:cubicBezTo>
                    <a:pt x="359" y="490"/>
                    <a:pt x="490" y="359"/>
                    <a:pt x="490" y="261"/>
                  </a:cubicBezTo>
                  <a:cubicBezTo>
                    <a:pt x="490" y="131"/>
                    <a:pt x="359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0" name="Google Shape;11870;p22"/>
            <p:cNvSpPr/>
            <p:nvPr/>
          </p:nvSpPr>
          <p:spPr>
            <a:xfrm>
              <a:off x="4801625" y="1272150"/>
              <a:ext cx="13900" cy="13900"/>
            </a:xfrm>
            <a:custGeom>
              <a:avLst/>
              <a:gdLst/>
              <a:ahLst/>
              <a:cxnLst/>
              <a:rect l="l" t="t" r="r" b="b"/>
              <a:pathLst>
                <a:path w="556" h="556" extrusionOk="0">
                  <a:moveTo>
                    <a:pt x="262" y="1"/>
                  </a:moveTo>
                  <a:cubicBezTo>
                    <a:pt x="99" y="1"/>
                    <a:pt x="1" y="99"/>
                    <a:pt x="1" y="262"/>
                  </a:cubicBezTo>
                  <a:cubicBezTo>
                    <a:pt x="1" y="425"/>
                    <a:pt x="99" y="556"/>
                    <a:pt x="262" y="556"/>
                  </a:cubicBezTo>
                  <a:cubicBezTo>
                    <a:pt x="425" y="556"/>
                    <a:pt x="555" y="425"/>
                    <a:pt x="555" y="262"/>
                  </a:cubicBezTo>
                  <a:cubicBezTo>
                    <a:pt x="555" y="99"/>
                    <a:pt x="425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1" name="Google Shape;11871;p22"/>
            <p:cNvSpPr/>
            <p:nvPr/>
          </p:nvSpPr>
          <p:spPr>
            <a:xfrm>
              <a:off x="4909275" y="134720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7" y="0"/>
                  </a:moveTo>
                  <a:cubicBezTo>
                    <a:pt x="131" y="0"/>
                    <a:pt x="1" y="163"/>
                    <a:pt x="1" y="326"/>
                  </a:cubicBezTo>
                  <a:cubicBezTo>
                    <a:pt x="1" y="522"/>
                    <a:pt x="164" y="652"/>
                    <a:pt x="327" y="652"/>
                  </a:cubicBezTo>
                  <a:cubicBezTo>
                    <a:pt x="523" y="652"/>
                    <a:pt x="653" y="489"/>
                    <a:pt x="653" y="326"/>
                  </a:cubicBezTo>
                  <a:cubicBezTo>
                    <a:pt x="653" y="163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2" name="Google Shape;11872;p22"/>
            <p:cNvSpPr/>
            <p:nvPr/>
          </p:nvSpPr>
          <p:spPr>
            <a:xfrm>
              <a:off x="5013650" y="1430825"/>
              <a:ext cx="16350" cy="16700"/>
            </a:xfrm>
            <a:custGeom>
              <a:avLst/>
              <a:gdLst/>
              <a:ahLst/>
              <a:cxnLst/>
              <a:rect l="l" t="t" r="r" b="b"/>
              <a:pathLst>
                <a:path w="654" h="668" extrusionOk="0">
                  <a:moveTo>
                    <a:pt x="400" y="0"/>
                  </a:moveTo>
                  <a:cubicBezTo>
                    <a:pt x="376" y="0"/>
                    <a:pt x="352" y="5"/>
                    <a:pt x="327" y="15"/>
                  </a:cubicBezTo>
                  <a:cubicBezTo>
                    <a:pt x="164" y="15"/>
                    <a:pt x="1" y="113"/>
                    <a:pt x="1" y="341"/>
                  </a:cubicBezTo>
                  <a:cubicBezTo>
                    <a:pt x="1" y="472"/>
                    <a:pt x="99" y="667"/>
                    <a:pt x="327" y="667"/>
                  </a:cubicBezTo>
                  <a:cubicBezTo>
                    <a:pt x="490" y="667"/>
                    <a:pt x="653" y="537"/>
                    <a:pt x="653" y="341"/>
                  </a:cubicBezTo>
                  <a:cubicBezTo>
                    <a:pt x="653" y="147"/>
                    <a:pt x="536" y="0"/>
                    <a:pt x="40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3" name="Google Shape;11873;p22"/>
            <p:cNvSpPr/>
            <p:nvPr/>
          </p:nvSpPr>
          <p:spPr>
            <a:xfrm>
              <a:off x="5109900" y="1520600"/>
              <a:ext cx="18775" cy="18250"/>
            </a:xfrm>
            <a:custGeom>
              <a:avLst/>
              <a:gdLst/>
              <a:ahLst/>
              <a:cxnLst/>
              <a:rect l="l" t="t" r="r" b="b"/>
              <a:pathLst>
                <a:path w="751" h="730" extrusionOk="0">
                  <a:moveTo>
                    <a:pt x="451" y="1"/>
                  </a:moveTo>
                  <a:cubicBezTo>
                    <a:pt x="431" y="1"/>
                    <a:pt x="411" y="4"/>
                    <a:pt x="392" y="12"/>
                  </a:cubicBezTo>
                  <a:cubicBezTo>
                    <a:pt x="163" y="12"/>
                    <a:pt x="0" y="175"/>
                    <a:pt x="0" y="371"/>
                  </a:cubicBezTo>
                  <a:cubicBezTo>
                    <a:pt x="0" y="567"/>
                    <a:pt x="163" y="730"/>
                    <a:pt x="392" y="730"/>
                  </a:cubicBezTo>
                  <a:cubicBezTo>
                    <a:pt x="587" y="730"/>
                    <a:pt x="750" y="567"/>
                    <a:pt x="750" y="371"/>
                  </a:cubicBezTo>
                  <a:cubicBezTo>
                    <a:pt x="750" y="198"/>
                    <a:pt x="598" y="1"/>
                    <a:pt x="4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4" name="Google Shape;11874;p22"/>
            <p:cNvSpPr/>
            <p:nvPr/>
          </p:nvSpPr>
          <p:spPr>
            <a:xfrm>
              <a:off x="5198775" y="1616300"/>
              <a:ext cx="20425" cy="20425"/>
            </a:xfrm>
            <a:custGeom>
              <a:avLst/>
              <a:gdLst/>
              <a:ahLst/>
              <a:cxnLst/>
              <a:rect l="l" t="t" r="r" b="b"/>
              <a:pathLst>
                <a:path w="817" h="817" extrusionOk="0">
                  <a:moveTo>
                    <a:pt x="425" y="1"/>
                  </a:moveTo>
                  <a:cubicBezTo>
                    <a:pt x="196" y="1"/>
                    <a:pt x="1" y="164"/>
                    <a:pt x="1" y="392"/>
                  </a:cubicBezTo>
                  <a:cubicBezTo>
                    <a:pt x="1" y="620"/>
                    <a:pt x="164" y="816"/>
                    <a:pt x="425" y="816"/>
                  </a:cubicBezTo>
                  <a:cubicBezTo>
                    <a:pt x="620" y="816"/>
                    <a:pt x="816" y="653"/>
                    <a:pt x="816" y="392"/>
                  </a:cubicBezTo>
                  <a:cubicBezTo>
                    <a:pt x="816" y="196"/>
                    <a:pt x="653" y="1"/>
                    <a:pt x="42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5" name="Google Shape;11875;p22"/>
            <p:cNvSpPr/>
            <p:nvPr/>
          </p:nvSpPr>
          <p:spPr>
            <a:xfrm>
              <a:off x="5281150" y="1719050"/>
              <a:ext cx="22850" cy="22875"/>
            </a:xfrm>
            <a:custGeom>
              <a:avLst/>
              <a:gdLst/>
              <a:ahLst/>
              <a:cxnLst/>
              <a:rect l="l" t="t" r="r" b="b"/>
              <a:pathLst>
                <a:path w="914" h="915" extrusionOk="0">
                  <a:moveTo>
                    <a:pt x="457" y="1"/>
                  </a:moveTo>
                  <a:cubicBezTo>
                    <a:pt x="196" y="1"/>
                    <a:pt x="0" y="229"/>
                    <a:pt x="0" y="457"/>
                  </a:cubicBezTo>
                  <a:cubicBezTo>
                    <a:pt x="0" y="718"/>
                    <a:pt x="196" y="914"/>
                    <a:pt x="457" y="914"/>
                  </a:cubicBezTo>
                  <a:cubicBezTo>
                    <a:pt x="718" y="914"/>
                    <a:pt x="914" y="718"/>
                    <a:pt x="914" y="457"/>
                  </a:cubicBezTo>
                  <a:cubicBezTo>
                    <a:pt x="914" y="229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6" name="Google Shape;11876;p22"/>
            <p:cNvSpPr/>
            <p:nvPr/>
          </p:nvSpPr>
          <p:spPr>
            <a:xfrm>
              <a:off x="5356975" y="1827525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197" y="0"/>
                    <a:pt x="1" y="228"/>
                    <a:pt x="1" y="489"/>
                  </a:cubicBezTo>
                  <a:cubicBezTo>
                    <a:pt x="1" y="750"/>
                    <a:pt x="197" y="979"/>
                    <a:pt x="490" y="979"/>
                  </a:cubicBezTo>
                  <a:cubicBezTo>
                    <a:pt x="784" y="979"/>
                    <a:pt x="979" y="718"/>
                    <a:pt x="979" y="489"/>
                  </a:cubicBezTo>
                  <a:cubicBezTo>
                    <a:pt x="979" y="196"/>
                    <a:pt x="784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7" name="Google Shape;11877;p22"/>
            <p:cNvSpPr/>
            <p:nvPr/>
          </p:nvSpPr>
          <p:spPr>
            <a:xfrm>
              <a:off x="5423850" y="1940875"/>
              <a:ext cx="26950" cy="26125"/>
            </a:xfrm>
            <a:custGeom>
              <a:avLst/>
              <a:gdLst/>
              <a:ahLst/>
              <a:cxnLst/>
              <a:rect l="l" t="t" r="r" b="b"/>
              <a:pathLst>
                <a:path w="1078" h="1045" extrusionOk="0">
                  <a:moveTo>
                    <a:pt x="555" y="0"/>
                  </a:moveTo>
                  <a:cubicBezTo>
                    <a:pt x="262" y="0"/>
                    <a:pt x="1" y="229"/>
                    <a:pt x="1" y="522"/>
                  </a:cubicBezTo>
                  <a:cubicBezTo>
                    <a:pt x="1" y="816"/>
                    <a:pt x="262" y="1044"/>
                    <a:pt x="555" y="1044"/>
                  </a:cubicBezTo>
                  <a:cubicBezTo>
                    <a:pt x="816" y="1044"/>
                    <a:pt x="1077" y="816"/>
                    <a:pt x="1077" y="522"/>
                  </a:cubicBezTo>
                  <a:cubicBezTo>
                    <a:pt x="1077" y="229"/>
                    <a:pt x="816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8" name="Google Shape;11878;p22"/>
            <p:cNvSpPr/>
            <p:nvPr/>
          </p:nvSpPr>
          <p:spPr>
            <a:xfrm>
              <a:off x="5484200" y="2059850"/>
              <a:ext cx="26950" cy="26200"/>
            </a:xfrm>
            <a:custGeom>
              <a:avLst/>
              <a:gdLst/>
              <a:ahLst/>
              <a:cxnLst/>
              <a:rect l="l" t="t" r="r" b="b"/>
              <a:pathLst>
                <a:path w="1078" h="1048" extrusionOk="0">
                  <a:moveTo>
                    <a:pt x="578" y="1"/>
                  </a:moveTo>
                  <a:cubicBezTo>
                    <a:pt x="560" y="1"/>
                    <a:pt x="541" y="2"/>
                    <a:pt x="523" y="4"/>
                  </a:cubicBezTo>
                  <a:cubicBezTo>
                    <a:pt x="262" y="4"/>
                    <a:pt x="1" y="232"/>
                    <a:pt x="1" y="526"/>
                  </a:cubicBezTo>
                  <a:cubicBezTo>
                    <a:pt x="1" y="819"/>
                    <a:pt x="262" y="1048"/>
                    <a:pt x="523" y="1048"/>
                  </a:cubicBezTo>
                  <a:cubicBezTo>
                    <a:pt x="816" y="1048"/>
                    <a:pt x="1077" y="819"/>
                    <a:pt x="1077" y="526"/>
                  </a:cubicBezTo>
                  <a:cubicBezTo>
                    <a:pt x="1077" y="220"/>
                    <a:pt x="848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9" name="Google Shape;11879;p22"/>
            <p:cNvSpPr/>
            <p:nvPr/>
          </p:nvSpPr>
          <p:spPr>
            <a:xfrm>
              <a:off x="5533950" y="2181450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88" y="0"/>
                  </a:moveTo>
                  <a:cubicBezTo>
                    <a:pt x="261" y="0"/>
                    <a:pt x="0" y="228"/>
                    <a:pt x="0" y="555"/>
                  </a:cubicBezTo>
                  <a:cubicBezTo>
                    <a:pt x="0" y="881"/>
                    <a:pt x="261" y="1142"/>
                    <a:pt x="588" y="1142"/>
                  </a:cubicBezTo>
                  <a:cubicBezTo>
                    <a:pt x="914" y="1142"/>
                    <a:pt x="1142" y="881"/>
                    <a:pt x="1142" y="555"/>
                  </a:cubicBezTo>
                  <a:cubicBezTo>
                    <a:pt x="1142" y="261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0" name="Google Shape;11880;p22"/>
            <p:cNvSpPr/>
            <p:nvPr/>
          </p:nvSpPr>
          <p:spPr>
            <a:xfrm>
              <a:off x="5577175" y="23078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extrusionOk="0">
                  <a:moveTo>
                    <a:pt x="555" y="0"/>
                  </a:moveTo>
                  <a:cubicBezTo>
                    <a:pt x="229" y="0"/>
                    <a:pt x="0" y="229"/>
                    <a:pt x="0" y="555"/>
                  </a:cubicBezTo>
                  <a:cubicBezTo>
                    <a:pt x="0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9"/>
                    <a:pt x="848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1" name="Google Shape;11881;p22"/>
            <p:cNvSpPr/>
            <p:nvPr/>
          </p:nvSpPr>
          <p:spPr>
            <a:xfrm>
              <a:off x="5607350" y="2435875"/>
              <a:ext cx="31000" cy="31025"/>
            </a:xfrm>
            <a:custGeom>
              <a:avLst/>
              <a:gdLst/>
              <a:ahLst/>
              <a:cxnLst/>
              <a:rect l="l" t="t" r="r" b="b"/>
              <a:pathLst>
                <a:path w="1240" h="1241" extrusionOk="0">
                  <a:moveTo>
                    <a:pt x="620" y="1"/>
                  </a:moveTo>
                  <a:cubicBezTo>
                    <a:pt x="261" y="1"/>
                    <a:pt x="0" y="294"/>
                    <a:pt x="0" y="620"/>
                  </a:cubicBezTo>
                  <a:cubicBezTo>
                    <a:pt x="0" y="979"/>
                    <a:pt x="294" y="1240"/>
                    <a:pt x="620" y="1240"/>
                  </a:cubicBezTo>
                  <a:cubicBezTo>
                    <a:pt x="979" y="1240"/>
                    <a:pt x="1240" y="947"/>
                    <a:pt x="1240" y="620"/>
                  </a:cubicBezTo>
                  <a:cubicBezTo>
                    <a:pt x="1240" y="294"/>
                    <a:pt x="979" y="1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2" name="Google Shape;11882;p22"/>
            <p:cNvSpPr/>
            <p:nvPr/>
          </p:nvSpPr>
          <p:spPr>
            <a:xfrm>
              <a:off x="5631800" y="25663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21" y="1"/>
                  </a:moveTo>
                  <a:cubicBezTo>
                    <a:pt x="294" y="1"/>
                    <a:pt x="1" y="294"/>
                    <a:pt x="1" y="620"/>
                  </a:cubicBezTo>
                  <a:cubicBezTo>
                    <a:pt x="1" y="947"/>
                    <a:pt x="294" y="1240"/>
                    <a:pt x="621" y="1240"/>
                  </a:cubicBezTo>
                  <a:cubicBezTo>
                    <a:pt x="947" y="1240"/>
                    <a:pt x="1240" y="947"/>
                    <a:pt x="1240" y="620"/>
                  </a:cubicBezTo>
                  <a:cubicBezTo>
                    <a:pt x="1240" y="294"/>
                    <a:pt x="947" y="1"/>
                    <a:pt x="62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3" name="Google Shape;11883;p22"/>
            <p:cNvSpPr/>
            <p:nvPr/>
          </p:nvSpPr>
          <p:spPr>
            <a:xfrm>
              <a:off x="5646475" y="2699275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621" y="1"/>
                  </a:moveTo>
                  <a:cubicBezTo>
                    <a:pt x="295" y="1"/>
                    <a:pt x="1" y="262"/>
                    <a:pt x="1" y="588"/>
                  </a:cubicBezTo>
                  <a:cubicBezTo>
                    <a:pt x="1" y="914"/>
                    <a:pt x="295" y="1208"/>
                    <a:pt x="621" y="1208"/>
                  </a:cubicBezTo>
                  <a:cubicBezTo>
                    <a:pt x="947" y="1208"/>
                    <a:pt x="1208" y="914"/>
                    <a:pt x="1208" y="588"/>
                  </a:cubicBezTo>
                  <a:cubicBezTo>
                    <a:pt x="1208" y="262"/>
                    <a:pt x="947" y="1"/>
                    <a:pt x="62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4" name="Google Shape;11884;p22"/>
            <p:cNvSpPr/>
            <p:nvPr/>
          </p:nvSpPr>
          <p:spPr>
            <a:xfrm>
              <a:off x="5553525" y="2821600"/>
              <a:ext cx="55475" cy="54675"/>
            </a:xfrm>
            <a:custGeom>
              <a:avLst/>
              <a:gdLst/>
              <a:ahLst/>
              <a:cxnLst/>
              <a:rect l="l" t="t" r="r" b="b"/>
              <a:pathLst>
                <a:path w="2219" h="2187" extrusionOk="0">
                  <a:moveTo>
                    <a:pt x="1109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109" y="2186"/>
                  </a:cubicBezTo>
                  <a:cubicBezTo>
                    <a:pt x="1697" y="2186"/>
                    <a:pt x="2218" y="1697"/>
                    <a:pt x="2218" y="1077"/>
                  </a:cubicBezTo>
                  <a:cubicBezTo>
                    <a:pt x="2218" y="490"/>
                    <a:pt x="1697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5" name="Google Shape;11885;p22"/>
            <p:cNvSpPr/>
            <p:nvPr/>
          </p:nvSpPr>
          <p:spPr>
            <a:xfrm>
              <a:off x="5548625" y="2953725"/>
              <a:ext cx="54675" cy="55475"/>
            </a:xfrm>
            <a:custGeom>
              <a:avLst/>
              <a:gdLst/>
              <a:ahLst/>
              <a:cxnLst/>
              <a:rect l="l" t="t" r="r" b="b"/>
              <a:pathLst>
                <a:path w="2187" h="2219" extrusionOk="0">
                  <a:moveTo>
                    <a:pt x="1110" y="0"/>
                  </a:moveTo>
                  <a:cubicBezTo>
                    <a:pt x="490" y="0"/>
                    <a:pt x="1" y="489"/>
                    <a:pt x="1" y="1109"/>
                  </a:cubicBezTo>
                  <a:cubicBezTo>
                    <a:pt x="1" y="1729"/>
                    <a:pt x="490" y="2218"/>
                    <a:pt x="1110" y="2218"/>
                  </a:cubicBezTo>
                  <a:cubicBezTo>
                    <a:pt x="1697" y="2218"/>
                    <a:pt x="2186" y="1729"/>
                    <a:pt x="2186" y="1109"/>
                  </a:cubicBezTo>
                  <a:cubicBezTo>
                    <a:pt x="2186" y="489"/>
                    <a:pt x="1697" y="0"/>
                    <a:pt x="111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6" name="Google Shape;11886;p22"/>
            <p:cNvSpPr/>
            <p:nvPr/>
          </p:nvSpPr>
          <p:spPr>
            <a:xfrm>
              <a:off x="5536400" y="3088275"/>
              <a:ext cx="50575" cy="51400"/>
            </a:xfrm>
            <a:custGeom>
              <a:avLst/>
              <a:gdLst/>
              <a:ahLst/>
              <a:cxnLst/>
              <a:rect l="l" t="t" r="r" b="b"/>
              <a:pathLst>
                <a:path w="2023" h="2056" extrusionOk="0">
                  <a:moveTo>
                    <a:pt x="1011" y="0"/>
                  </a:moveTo>
                  <a:cubicBezTo>
                    <a:pt x="457" y="0"/>
                    <a:pt x="0" y="457"/>
                    <a:pt x="0" y="1012"/>
                  </a:cubicBezTo>
                  <a:cubicBezTo>
                    <a:pt x="0" y="1599"/>
                    <a:pt x="457" y="2055"/>
                    <a:pt x="1011" y="2055"/>
                  </a:cubicBezTo>
                  <a:cubicBezTo>
                    <a:pt x="1599" y="2055"/>
                    <a:pt x="2023" y="1599"/>
                    <a:pt x="2023" y="1012"/>
                  </a:cubicBezTo>
                  <a:cubicBezTo>
                    <a:pt x="2023" y="457"/>
                    <a:pt x="1599" y="0"/>
                    <a:pt x="101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7" name="Google Shape;11887;p22"/>
            <p:cNvSpPr/>
            <p:nvPr/>
          </p:nvSpPr>
          <p:spPr>
            <a:xfrm>
              <a:off x="5513550" y="3220375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7" y="1"/>
                  </a:moveTo>
                  <a:cubicBezTo>
                    <a:pt x="425" y="1"/>
                    <a:pt x="1" y="425"/>
                    <a:pt x="1" y="947"/>
                  </a:cubicBezTo>
                  <a:cubicBezTo>
                    <a:pt x="1" y="1501"/>
                    <a:pt x="425" y="1893"/>
                    <a:pt x="947" y="1893"/>
                  </a:cubicBezTo>
                  <a:cubicBezTo>
                    <a:pt x="1469" y="1893"/>
                    <a:pt x="1893" y="1501"/>
                    <a:pt x="1893" y="947"/>
                  </a:cubicBezTo>
                  <a:cubicBezTo>
                    <a:pt x="1893" y="425"/>
                    <a:pt x="1469" y="1"/>
                    <a:pt x="94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8" name="Google Shape;11888;p22"/>
            <p:cNvSpPr/>
            <p:nvPr/>
          </p:nvSpPr>
          <p:spPr>
            <a:xfrm>
              <a:off x="5480125" y="33500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0"/>
                  </a:moveTo>
                  <a:cubicBezTo>
                    <a:pt x="425" y="0"/>
                    <a:pt x="0" y="424"/>
                    <a:pt x="0" y="914"/>
                  </a:cubicBezTo>
                  <a:cubicBezTo>
                    <a:pt x="0" y="1403"/>
                    <a:pt x="425" y="1794"/>
                    <a:pt x="914" y="1794"/>
                  </a:cubicBezTo>
                  <a:cubicBezTo>
                    <a:pt x="1403" y="1794"/>
                    <a:pt x="1795" y="1403"/>
                    <a:pt x="1795" y="914"/>
                  </a:cubicBezTo>
                  <a:cubicBezTo>
                    <a:pt x="1795" y="424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9" name="Google Shape;11889;p22"/>
            <p:cNvSpPr/>
            <p:nvPr/>
          </p:nvSpPr>
          <p:spPr>
            <a:xfrm>
              <a:off x="5437725" y="3477225"/>
              <a:ext cx="42425" cy="43275"/>
            </a:xfrm>
            <a:custGeom>
              <a:avLst/>
              <a:gdLst/>
              <a:ahLst/>
              <a:cxnLst/>
              <a:rect l="l" t="t" r="r" b="b"/>
              <a:pathLst>
                <a:path w="1697" h="1731" extrusionOk="0">
                  <a:moveTo>
                    <a:pt x="898" y="0"/>
                  </a:moveTo>
                  <a:cubicBezTo>
                    <a:pt x="881" y="0"/>
                    <a:pt x="865" y="1"/>
                    <a:pt x="848" y="2"/>
                  </a:cubicBezTo>
                  <a:cubicBezTo>
                    <a:pt x="359" y="2"/>
                    <a:pt x="0" y="394"/>
                    <a:pt x="0" y="883"/>
                  </a:cubicBezTo>
                  <a:cubicBezTo>
                    <a:pt x="0" y="1372"/>
                    <a:pt x="359" y="1731"/>
                    <a:pt x="848" y="1731"/>
                  </a:cubicBezTo>
                  <a:cubicBezTo>
                    <a:pt x="1338" y="1731"/>
                    <a:pt x="1696" y="1372"/>
                    <a:pt x="1696" y="883"/>
                  </a:cubicBezTo>
                  <a:cubicBezTo>
                    <a:pt x="1696" y="411"/>
                    <a:pt x="1333" y="0"/>
                    <a:pt x="8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0" name="Google Shape;11890;p22"/>
            <p:cNvSpPr/>
            <p:nvPr/>
          </p:nvSpPr>
          <p:spPr>
            <a:xfrm>
              <a:off x="5383075" y="3598775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81" y="0"/>
                  </a:moveTo>
                  <a:cubicBezTo>
                    <a:pt x="360" y="0"/>
                    <a:pt x="1" y="425"/>
                    <a:pt x="1" y="881"/>
                  </a:cubicBezTo>
                  <a:cubicBezTo>
                    <a:pt x="1" y="1370"/>
                    <a:pt x="425" y="1729"/>
                    <a:pt x="881" y="1729"/>
                  </a:cubicBezTo>
                  <a:cubicBezTo>
                    <a:pt x="1371" y="1729"/>
                    <a:pt x="1730" y="1305"/>
                    <a:pt x="1730" y="881"/>
                  </a:cubicBezTo>
                  <a:cubicBezTo>
                    <a:pt x="1730" y="425"/>
                    <a:pt x="1371" y="66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1" name="Google Shape;11891;p22"/>
            <p:cNvSpPr/>
            <p:nvPr/>
          </p:nvSpPr>
          <p:spPr>
            <a:xfrm>
              <a:off x="5321925" y="371782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0" y="392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92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2" name="Google Shape;11892;p22"/>
            <p:cNvSpPr/>
            <p:nvPr/>
          </p:nvSpPr>
          <p:spPr>
            <a:xfrm>
              <a:off x="5251775" y="3831200"/>
              <a:ext cx="39175" cy="39150"/>
            </a:xfrm>
            <a:custGeom>
              <a:avLst/>
              <a:gdLst/>
              <a:ahLst/>
              <a:cxnLst/>
              <a:rect l="l" t="t" r="r" b="b"/>
              <a:pathLst>
                <a:path w="1567" h="1566" extrusionOk="0">
                  <a:moveTo>
                    <a:pt x="784" y="0"/>
                  </a:moveTo>
                  <a:cubicBezTo>
                    <a:pt x="360" y="0"/>
                    <a:pt x="1" y="326"/>
                    <a:pt x="1" y="783"/>
                  </a:cubicBezTo>
                  <a:cubicBezTo>
                    <a:pt x="1" y="1207"/>
                    <a:pt x="327" y="1566"/>
                    <a:pt x="784" y="1566"/>
                  </a:cubicBezTo>
                  <a:cubicBezTo>
                    <a:pt x="1175" y="1566"/>
                    <a:pt x="1567" y="1240"/>
                    <a:pt x="1567" y="783"/>
                  </a:cubicBezTo>
                  <a:cubicBezTo>
                    <a:pt x="1567" y="392"/>
                    <a:pt x="1240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3" name="Google Shape;11893;p22"/>
            <p:cNvSpPr/>
            <p:nvPr/>
          </p:nvSpPr>
          <p:spPr>
            <a:xfrm>
              <a:off x="5174325" y="3939650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50" y="1"/>
                  </a:moveTo>
                  <a:cubicBezTo>
                    <a:pt x="326" y="1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1"/>
                    <a:pt x="75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4" name="Google Shape;11894;p22"/>
            <p:cNvSpPr/>
            <p:nvPr/>
          </p:nvSpPr>
          <p:spPr>
            <a:xfrm>
              <a:off x="5087050" y="4039950"/>
              <a:ext cx="35900" cy="36725"/>
            </a:xfrm>
            <a:custGeom>
              <a:avLst/>
              <a:gdLst/>
              <a:ahLst/>
              <a:cxnLst/>
              <a:rect l="l" t="t" r="r" b="b"/>
              <a:pathLst>
                <a:path w="1436" h="1469" extrusionOk="0">
                  <a:moveTo>
                    <a:pt x="718" y="1"/>
                  </a:moveTo>
                  <a:cubicBezTo>
                    <a:pt x="327" y="1"/>
                    <a:pt x="1" y="360"/>
                    <a:pt x="1" y="751"/>
                  </a:cubicBezTo>
                  <a:cubicBezTo>
                    <a:pt x="1" y="1143"/>
                    <a:pt x="327" y="1469"/>
                    <a:pt x="718" y="1469"/>
                  </a:cubicBezTo>
                  <a:cubicBezTo>
                    <a:pt x="1110" y="1469"/>
                    <a:pt x="1436" y="1143"/>
                    <a:pt x="1436" y="751"/>
                  </a:cubicBezTo>
                  <a:cubicBezTo>
                    <a:pt x="1436" y="360"/>
                    <a:pt x="1110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5" name="Google Shape;11895;p22"/>
            <p:cNvSpPr/>
            <p:nvPr/>
          </p:nvSpPr>
          <p:spPr>
            <a:xfrm>
              <a:off x="4994100" y="413537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5" y="0"/>
                  </a:moveTo>
                  <a:cubicBezTo>
                    <a:pt x="294" y="0"/>
                    <a:pt x="0" y="294"/>
                    <a:pt x="0" y="685"/>
                  </a:cubicBezTo>
                  <a:cubicBezTo>
                    <a:pt x="0" y="1077"/>
                    <a:pt x="294" y="1370"/>
                    <a:pt x="685" y="1370"/>
                  </a:cubicBezTo>
                  <a:cubicBezTo>
                    <a:pt x="1077" y="1370"/>
                    <a:pt x="1370" y="1077"/>
                    <a:pt x="1370" y="685"/>
                  </a:cubicBezTo>
                  <a:cubicBezTo>
                    <a:pt x="1370" y="294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6" name="Google Shape;11896;p22"/>
            <p:cNvSpPr/>
            <p:nvPr/>
          </p:nvSpPr>
          <p:spPr>
            <a:xfrm>
              <a:off x="4895425" y="42242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61" y="1"/>
                    <a:pt x="0" y="262"/>
                    <a:pt x="0" y="653"/>
                  </a:cubicBezTo>
                  <a:cubicBezTo>
                    <a:pt x="0" y="1012"/>
                    <a:pt x="261" y="1306"/>
                    <a:pt x="652" y="1306"/>
                  </a:cubicBezTo>
                  <a:cubicBezTo>
                    <a:pt x="1011" y="1306"/>
                    <a:pt x="1305" y="1012"/>
                    <a:pt x="1305" y="653"/>
                  </a:cubicBezTo>
                  <a:cubicBezTo>
                    <a:pt x="1305" y="262"/>
                    <a:pt x="1011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7" name="Google Shape;11897;p22"/>
            <p:cNvSpPr/>
            <p:nvPr/>
          </p:nvSpPr>
          <p:spPr>
            <a:xfrm>
              <a:off x="4786950" y="43025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1" y="294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327"/>
                    <a:pt x="1012" y="33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8" name="Google Shape;11898;p22"/>
            <p:cNvSpPr/>
            <p:nvPr/>
          </p:nvSpPr>
          <p:spPr>
            <a:xfrm>
              <a:off x="4676050" y="4375125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620" y="1"/>
                  </a:moveTo>
                  <a:cubicBezTo>
                    <a:pt x="294" y="1"/>
                    <a:pt x="0" y="262"/>
                    <a:pt x="0" y="588"/>
                  </a:cubicBezTo>
                  <a:cubicBezTo>
                    <a:pt x="0" y="914"/>
                    <a:pt x="294" y="1208"/>
                    <a:pt x="620" y="1208"/>
                  </a:cubicBezTo>
                  <a:cubicBezTo>
                    <a:pt x="946" y="1208"/>
                    <a:pt x="1207" y="914"/>
                    <a:pt x="1207" y="588"/>
                  </a:cubicBezTo>
                  <a:cubicBezTo>
                    <a:pt x="1207" y="229"/>
                    <a:pt x="946" y="1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9" name="Google Shape;11899;p22"/>
            <p:cNvSpPr/>
            <p:nvPr/>
          </p:nvSpPr>
          <p:spPr>
            <a:xfrm>
              <a:off x="4557800" y="443710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620" y="1"/>
                  </a:moveTo>
                  <a:cubicBezTo>
                    <a:pt x="294" y="1"/>
                    <a:pt x="0" y="294"/>
                    <a:pt x="0" y="620"/>
                  </a:cubicBezTo>
                  <a:cubicBezTo>
                    <a:pt x="0" y="947"/>
                    <a:pt x="294" y="1208"/>
                    <a:pt x="620" y="1208"/>
                  </a:cubicBezTo>
                  <a:cubicBezTo>
                    <a:pt x="946" y="1208"/>
                    <a:pt x="1207" y="947"/>
                    <a:pt x="1207" y="620"/>
                  </a:cubicBezTo>
                  <a:cubicBezTo>
                    <a:pt x="1207" y="294"/>
                    <a:pt x="979" y="1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0" name="Google Shape;11900;p22"/>
            <p:cNvSpPr/>
            <p:nvPr/>
          </p:nvSpPr>
          <p:spPr>
            <a:xfrm>
              <a:off x="4437100" y="4491675"/>
              <a:ext cx="28575" cy="28625"/>
            </a:xfrm>
            <a:custGeom>
              <a:avLst/>
              <a:gdLst/>
              <a:ahLst/>
              <a:cxnLst/>
              <a:rect l="l" t="t" r="r" b="b"/>
              <a:pathLst>
                <a:path w="1143" h="1145" extrusionOk="0">
                  <a:moveTo>
                    <a:pt x="637" y="1"/>
                  </a:moveTo>
                  <a:cubicBezTo>
                    <a:pt x="621" y="1"/>
                    <a:pt x="605" y="2"/>
                    <a:pt x="588" y="3"/>
                  </a:cubicBezTo>
                  <a:cubicBezTo>
                    <a:pt x="262" y="3"/>
                    <a:pt x="1" y="264"/>
                    <a:pt x="1" y="590"/>
                  </a:cubicBezTo>
                  <a:cubicBezTo>
                    <a:pt x="1" y="917"/>
                    <a:pt x="262" y="1145"/>
                    <a:pt x="588" y="1145"/>
                  </a:cubicBezTo>
                  <a:cubicBezTo>
                    <a:pt x="914" y="1145"/>
                    <a:pt x="1142" y="917"/>
                    <a:pt x="1142" y="590"/>
                  </a:cubicBezTo>
                  <a:cubicBezTo>
                    <a:pt x="1142" y="281"/>
                    <a:pt x="937" y="1"/>
                    <a:pt x="63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1" name="Google Shape;11901;p22"/>
            <p:cNvSpPr/>
            <p:nvPr/>
          </p:nvSpPr>
          <p:spPr>
            <a:xfrm>
              <a:off x="4312325" y="45357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62"/>
                    <a:pt x="1" y="588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2" y="1142"/>
                    <a:pt x="1143" y="914"/>
                    <a:pt x="1143" y="588"/>
                  </a:cubicBezTo>
                  <a:cubicBezTo>
                    <a:pt x="1143" y="262"/>
                    <a:pt x="849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2" name="Google Shape;11902;p22"/>
            <p:cNvSpPr/>
            <p:nvPr/>
          </p:nvSpPr>
          <p:spPr>
            <a:xfrm>
              <a:off x="4183475" y="4570850"/>
              <a:ext cx="28575" cy="27750"/>
            </a:xfrm>
            <a:custGeom>
              <a:avLst/>
              <a:gdLst/>
              <a:ahLst/>
              <a:cxnLst/>
              <a:rect l="l" t="t" r="r" b="b"/>
              <a:pathLst>
                <a:path w="1143" h="1110" extrusionOk="0">
                  <a:moveTo>
                    <a:pt x="588" y="0"/>
                  </a:moveTo>
                  <a:cubicBezTo>
                    <a:pt x="262" y="0"/>
                    <a:pt x="1" y="229"/>
                    <a:pt x="1" y="555"/>
                  </a:cubicBezTo>
                  <a:cubicBezTo>
                    <a:pt x="1" y="881"/>
                    <a:pt x="262" y="1109"/>
                    <a:pt x="588" y="1109"/>
                  </a:cubicBezTo>
                  <a:cubicBezTo>
                    <a:pt x="882" y="1109"/>
                    <a:pt x="1143" y="881"/>
                    <a:pt x="1143" y="555"/>
                  </a:cubicBezTo>
                  <a:cubicBezTo>
                    <a:pt x="1143" y="229"/>
                    <a:pt x="849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3" name="Google Shape;11903;p22"/>
            <p:cNvSpPr/>
            <p:nvPr/>
          </p:nvSpPr>
          <p:spPr>
            <a:xfrm>
              <a:off x="4052200" y="4595300"/>
              <a:ext cx="28550" cy="28575"/>
            </a:xfrm>
            <a:custGeom>
              <a:avLst/>
              <a:gdLst/>
              <a:ahLst/>
              <a:cxnLst/>
              <a:rect l="l" t="t" r="r" b="b"/>
              <a:pathLst>
                <a:path w="1142" h="1143" extrusionOk="0">
                  <a:moveTo>
                    <a:pt x="555" y="1"/>
                  </a:moveTo>
                  <a:cubicBezTo>
                    <a:pt x="228" y="1"/>
                    <a:pt x="0" y="229"/>
                    <a:pt x="0" y="555"/>
                  </a:cubicBezTo>
                  <a:cubicBezTo>
                    <a:pt x="0" y="882"/>
                    <a:pt x="228" y="1143"/>
                    <a:pt x="555" y="1143"/>
                  </a:cubicBezTo>
                  <a:cubicBezTo>
                    <a:pt x="881" y="1143"/>
                    <a:pt x="1142" y="882"/>
                    <a:pt x="1142" y="555"/>
                  </a:cubicBezTo>
                  <a:cubicBezTo>
                    <a:pt x="1142" y="229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4" name="Google Shape;11904;p22"/>
            <p:cNvSpPr/>
            <p:nvPr/>
          </p:nvSpPr>
          <p:spPr>
            <a:xfrm>
              <a:off x="3919275" y="4609175"/>
              <a:ext cx="28550" cy="28575"/>
            </a:xfrm>
            <a:custGeom>
              <a:avLst/>
              <a:gdLst/>
              <a:ahLst/>
              <a:cxnLst/>
              <a:rect l="l" t="t" r="r" b="b"/>
              <a:pathLst>
                <a:path w="1142" h="1143" extrusionOk="0">
                  <a:moveTo>
                    <a:pt x="587" y="0"/>
                  </a:moveTo>
                  <a:cubicBezTo>
                    <a:pt x="261" y="0"/>
                    <a:pt x="0" y="261"/>
                    <a:pt x="0" y="588"/>
                  </a:cubicBezTo>
                  <a:cubicBezTo>
                    <a:pt x="0" y="881"/>
                    <a:pt x="261" y="1142"/>
                    <a:pt x="587" y="1142"/>
                  </a:cubicBezTo>
                  <a:cubicBezTo>
                    <a:pt x="913" y="1142"/>
                    <a:pt x="1142" y="914"/>
                    <a:pt x="1142" y="588"/>
                  </a:cubicBezTo>
                  <a:cubicBezTo>
                    <a:pt x="1142" y="294"/>
                    <a:pt x="913" y="0"/>
                    <a:pt x="58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5" name="Google Shape;11905;p22"/>
            <p:cNvSpPr/>
            <p:nvPr/>
          </p:nvSpPr>
          <p:spPr>
            <a:xfrm>
              <a:off x="3787150" y="4614075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55" y="0"/>
                  </a:moveTo>
                  <a:cubicBezTo>
                    <a:pt x="229" y="0"/>
                    <a:pt x="1" y="261"/>
                    <a:pt x="1" y="587"/>
                  </a:cubicBezTo>
                  <a:cubicBezTo>
                    <a:pt x="1" y="914"/>
                    <a:pt x="229" y="1142"/>
                    <a:pt x="555" y="1142"/>
                  </a:cubicBezTo>
                  <a:cubicBezTo>
                    <a:pt x="881" y="1142"/>
                    <a:pt x="1142" y="914"/>
                    <a:pt x="1142" y="587"/>
                  </a:cubicBezTo>
                  <a:cubicBezTo>
                    <a:pt x="1142" y="294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6" name="Google Shape;11906;p22"/>
            <p:cNvSpPr/>
            <p:nvPr/>
          </p:nvSpPr>
          <p:spPr>
            <a:xfrm>
              <a:off x="3657500" y="4612425"/>
              <a:ext cx="22850" cy="22050"/>
            </a:xfrm>
            <a:custGeom>
              <a:avLst/>
              <a:gdLst/>
              <a:ahLst/>
              <a:cxnLst/>
              <a:rect l="l" t="t" r="r" b="b"/>
              <a:pathLst>
                <a:path w="914" h="882" extrusionOk="0">
                  <a:moveTo>
                    <a:pt x="457" y="1"/>
                  </a:moveTo>
                  <a:cubicBezTo>
                    <a:pt x="196" y="1"/>
                    <a:pt x="0" y="197"/>
                    <a:pt x="0" y="458"/>
                  </a:cubicBezTo>
                  <a:cubicBezTo>
                    <a:pt x="0" y="686"/>
                    <a:pt x="196" y="882"/>
                    <a:pt x="457" y="882"/>
                  </a:cubicBezTo>
                  <a:cubicBezTo>
                    <a:pt x="685" y="882"/>
                    <a:pt x="913" y="686"/>
                    <a:pt x="913" y="458"/>
                  </a:cubicBezTo>
                  <a:cubicBezTo>
                    <a:pt x="913" y="197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7" name="Google Shape;11907;p22"/>
            <p:cNvSpPr/>
            <p:nvPr/>
          </p:nvSpPr>
          <p:spPr>
            <a:xfrm>
              <a:off x="3523750" y="4596950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229" y="0"/>
                    <a:pt x="0" y="196"/>
                    <a:pt x="0" y="489"/>
                  </a:cubicBezTo>
                  <a:cubicBezTo>
                    <a:pt x="0" y="783"/>
                    <a:pt x="229" y="979"/>
                    <a:pt x="490" y="979"/>
                  </a:cubicBezTo>
                  <a:cubicBezTo>
                    <a:pt x="783" y="979"/>
                    <a:pt x="979" y="783"/>
                    <a:pt x="979" y="489"/>
                  </a:cubicBezTo>
                  <a:cubicBezTo>
                    <a:pt x="979" y="196"/>
                    <a:pt x="783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8" name="Google Shape;11908;p22"/>
            <p:cNvSpPr/>
            <p:nvPr/>
          </p:nvSpPr>
          <p:spPr>
            <a:xfrm>
              <a:off x="3391650" y="4571650"/>
              <a:ext cx="26100" cy="26125"/>
            </a:xfrm>
            <a:custGeom>
              <a:avLst/>
              <a:gdLst/>
              <a:ahLst/>
              <a:cxnLst/>
              <a:rect l="l" t="t" r="r" b="b"/>
              <a:pathLst>
                <a:path w="1044" h="1045" extrusionOk="0">
                  <a:moveTo>
                    <a:pt x="522" y="1"/>
                  </a:moveTo>
                  <a:cubicBezTo>
                    <a:pt x="228" y="1"/>
                    <a:pt x="0" y="229"/>
                    <a:pt x="0" y="523"/>
                  </a:cubicBezTo>
                  <a:cubicBezTo>
                    <a:pt x="0" y="816"/>
                    <a:pt x="228" y="1045"/>
                    <a:pt x="522" y="1045"/>
                  </a:cubicBezTo>
                  <a:cubicBezTo>
                    <a:pt x="816" y="1045"/>
                    <a:pt x="1044" y="816"/>
                    <a:pt x="1044" y="523"/>
                  </a:cubicBezTo>
                  <a:cubicBezTo>
                    <a:pt x="1044" y="197"/>
                    <a:pt x="816" y="1"/>
                    <a:pt x="52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9" name="Google Shape;11909;p22"/>
            <p:cNvSpPr/>
            <p:nvPr/>
          </p:nvSpPr>
          <p:spPr>
            <a:xfrm>
              <a:off x="3261150" y="4534975"/>
              <a:ext cx="30200" cy="30175"/>
            </a:xfrm>
            <a:custGeom>
              <a:avLst/>
              <a:gdLst/>
              <a:ahLst/>
              <a:cxnLst/>
              <a:rect l="l" t="t" r="r" b="b"/>
              <a:pathLst>
                <a:path w="1208" h="1207" extrusionOk="0">
                  <a:moveTo>
                    <a:pt x="621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07"/>
                    <a:pt x="621" y="1207"/>
                  </a:cubicBezTo>
                  <a:cubicBezTo>
                    <a:pt x="947" y="1207"/>
                    <a:pt x="1208" y="946"/>
                    <a:pt x="1208" y="620"/>
                  </a:cubicBezTo>
                  <a:cubicBezTo>
                    <a:pt x="1208" y="294"/>
                    <a:pt x="947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0" name="Google Shape;11910;p22"/>
            <p:cNvSpPr/>
            <p:nvPr/>
          </p:nvSpPr>
          <p:spPr>
            <a:xfrm>
              <a:off x="3132300" y="4489300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719" y="0"/>
                  </a:moveTo>
                  <a:cubicBezTo>
                    <a:pt x="294" y="0"/>
                    <a:pt x="1" y="327"/>
                    <a:pt x="1" y="685"/>
                  </a:cubicBezTo>
                  <a:cubicBezTo>
                    <a:pt x="1" y="1077"/>
                    <a:pt x="327" y="1370"/>
                    <a:pt x="719" y="1370"/>
                  </a:cubicBezTo>
                  <a:cubicBezTo>
                    <a:pt x="1110" y="1370"/>
                    <a:pt x="1404" y="1044"/>
                    <a:pt x="1404" y="685"/>
                  </a:cubicBezTo>
                  <a:cubicBezTo>
                    <a:pt x="1404" y="261"/>
                    <a:pt x="1110" y="0"/>
                    <a:pt x="71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1" name="Google Shape;11911;p22"/>
            <p:cNvSpPr/>
            <p:nvPr/>
          </p:nvSpPr>
          <p:spPr>
            <a:xfrm>
              <a:off x="3010800" y="4433850"/>
              <a:ext cx="37550" cy="36725"/>
            </a:xfrm>
            <a:custGeom>
              <a:avLst/>
              <a:gdLst/>
              <a:ahLst/>
              <a:cxnLst/>
              <a:rect l="l" t="t" r="r" b="b"/>
              <a:pathLst>
                <a:path w="1502" h="1469" extrusionOk="0">
                  <a:moveTo>
                    <a:pt x="751" y="0"/>
                  </a:moveTo>
                  <a:cubicBezTo>
                    <a:pt x="327" y="0"/>
                    <a:pt x="1" y="326"/>
                    <a:pt x="1" y="750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2" y="1468"/>
                    <a:pt x="1501" y="1142"/>
                    <a:pt x="1501" y="750"/>
                  </a:cubicBezTo>
                  <a:cubicBezTo>
                    <a:pt x="1501" y="326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2" name="Google Shape;11912;p22"/>
            <p:cNvSpPr/>
            <p:nvPr/>
          </p:nvSpPr>
          <p:spPr>
            <a:xfrm>
              <a:off x="2890925" y="436942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0" y="392"/>
                    <a:pt x="0" y="816"/>
                  </a:cubicBezTo>
                  <a:cubicBezTo>
                    <a:pt x="0" y="1272"/>
                    <a:pt x="359" y="1631"/>
                    <a:pt x="816" y="1631"/>
                  </a:cubicBezTo>
                  <a:cubicBezTo>
                    <a:pt x="1273" y="1631"/>
                    <a:pt x="1631" y="1272"/>
                    <a:pt x="1631" y="816"/>
                  </a:cubicBezTo>
                  <a:cubicBezTo>
                    <a:pt x="1631" y="392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3" name="Google Shape;11913;p22"/>
            <p:cNvSpPr/>
            <p:nvPr/>
          </p:nvSpPr>
          <p:spPr>
            <a:xfrm>
              <a:off x="2776750" y="4296850"/>
              <a:ext cx="42425" cy="43225"/>
            </a:xfrm>
            <a:custGeom>
              <a:avLst/>
              <a:gdLst/>
              <a:ahLst/>
              <a:cxnLst/>
              <a:rect l="l" t="t" r="r" b="b"/>
              <a:pathLst>
                <a:path w="1697" h="1729" extrusionOk="0">
                  <a:moveTo>
                    <a:pt x="849" y="0"/>
                  </a:moveTo>
                  <a:cubicBezTo>
                    <a:pt x="392" y="0"/>
                    <a:pt x="1" y="392"/>
                    <a:pt x="1" y="881"/>
                  </a:cubicBezTo>
                  <a:cubicBezTo>
                    <a:pt x="1" y="1337"/>
                    <a:pt x="392" y="1729"/>
                    <a:pt x="849" y="1729"/>
                  </a:cubicBezTo>
                  <a:cubicBezTo>
                    <a:pt x="1338" y="1729"/>
                    <a:pt x="1697" y="1337"/>
                    <a:pt x="1697" y="881"/>
                  </a:cubicBezTo>
                  <a:cubicBezTo>
                    <a:pt x="1697" y="392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4" name="Google Shape;11914;p22"/>
            <p:cNvSpPr/>
            <p:nvPr/>
          </p:nvSpPr>
          <p:spPr>
            <a:xfrm>
              <a:off x="2669925" y="4218550"/>
              <a:ext cx="42425" cy="43250"/>
            </a:xfrm>
            <a:custGeom>
              <a:avLst/>
              <a:gdLst/>
              <a:ahLst/>
              <a:cxnLst/>
              <a:rect l="l" t="t" r="r" b="b"/>
              <a:pathLst>
                <a:path w="1697" h="1730" extrusionOk="0">
                  <a:moveTo>
                    <a:pt x="849" y="1"/>
                  </a:moveTo>
                  <a:cubicBezTo>
                    <a:pt x="392" y="1"/>
                    <a:pt x="0" y="392"/>
                    <a:pt x="0" y="881"/>
                  </a:cubicBezTo>
                  <a:cubicBezTo>
                    <a:pt x="0" y="1338"/>
                    <a:pt x="392" y="1729"/>
                    <a:pt x="849" y="1729"/>
                  </a:cubicBezTo>
                  <a:cubicBezTo>
                    <a:pt x="1305" y="1729"/>
                    <a:pt x="1697" y="1338"/>
                    <a:pt x="1697" y="881"/>
                  </a:cubicBezTo>
                  <a:cubicBezTo>
                    <a:pt x="1697" y="392"/>
                    <a:pt x="1305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5" name="Google Shape;11915;p22"/>
            <p:cNvSpPr/>
            <p:nvPr/>
          </p:nvSpPr>
          <p:spPr>
            <a:xfrm>
              <a:off x="2568800" y="4132100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49" y="1"/>
                  </a:moveTo>
                  <a:cubicBezTo>
                    <a:pt x="392" y="1"/>
                    <a:pt x="1" y="392"/>
                    <a:pt x="1" y="849"/>
                  </a:cubicBezTo>
                  <a:cubicBezTo>
                    <a:pt x="1" y="1338"/>
                    <a:pt x="392" y="1730"/>
                    <a:pt x="849" y="1730"/>
                  </a:cubicBezTo>
                  <a:cubicBezTo>
                    <a:pt x="1338" y="1730"/>
                    <a:pt x="1729" y="1338"/>
                    <a:pt x="1729" y="849"/>
                  </a:cubicBezTo>
                  <a:cubicBezTo>
                    <a:pt x="1729" y="392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6" name="Google Shape;11916;p22"/>
            <p:cNvSpPr/>
            <p:nvPr/>
          </p:nvSpPr>
          <p:spPr>
            <a:xfrm>
              <a:off x="2475025" y="4037500"/>
              <a:ext cx="43250" cy="42450"/>
            </a:xfrm>
            <a:custGeom>
              <a:avLst/>
              <a:gdLst/>
              <a:ahLst/>
              <a:cxnLst/>
              <a:rect l="l" t="t" r="r" b="b"/>
              <a:pathLst>
                <a:path w="1730" h="1698" extrusionOk="0">
                  <a:moveTo>
                    <a:pt x="848" y="1"/>
                  </a:moveTo>
                  <a:cubicBezTo>
                    <a:pt x="392" y="1"/>
                    <a:pt x="0" y="392"/>
                    <a:pt x="0" y="849"/>
                  </a:cubicBezTo>
                  <a:cubicBezTo>
                    <a:pt x="0" y="1306"/>
                    <a:pt x="392" y="1697"/>
                    <a:pt x="848" y="1697"/>
                  </a:cubicBezTo>
                  <a:cubicBezTo>
                    <a:pt x="1338" y="1697"/>
                    <a:pt x="1729" y="1306"/>
                    <a:pt x="1729" y="849"/>
                  </a:cubicBezTo>
                  <a:cubicBezTo>
                    <a:pt x="1729" y="392"/>
                    <a:pt x="1338" y="1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7" name="Google Shape;11917;p22"/>
            <p:cNvSpPr/>
            <p:nvPr/>
          </p:nvSpPr>
          <p:spPr>
            <a:xfrm>
              <a:off x="2388575" y="3936400"/>
              <a:ext cx="42425" cy="43225"/>
            </a:xfrm>
            <a:custGeom>
              <a:avLst/>
              <a:gdLst/>
              <a:ahLst/>
              <a:cxnLst/>
              <a:rect l="l" t="t" r="r" b="b"/>
              <a:pathLst>
                <a:path w="1697" h="1729" extrusionOk="0">
                  <a:moveTo>
                    <a:pt x="849" y="0"/>
                  </a:moveTo>
                  <a:cubicBezTo>
                    <a:pt x="359" y="0"/>
                    <a:pt x="1" y="359"/>
                    <a:pt x="1" y="848"/>
                  </a:cubicBezTo>
                  <a:cubicBezTo>
                    <a:pt x="1" y="1338"/>
                    <a:pt x="359" y="1729"/>
                    <a:pt x="849" y="1729"/>
                  </a:cubicBezTo>
                  <a:cubicBezTo>
                    <a:pt x="1338" y="1729"/>
                    <a:pt x="1697" y="1338"/>
                    <a:pt x="1697" y="848"/>
                  </a:cubicBezTo>
                  <a:cubicBezTo>
                    <a:pt x="1697" y="424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8" name="Google Shape;11918;p22"/>
            <p:cNvSpPr/>
            <p:nvPr/>
          </p:nvSpPr>
          <p:spPr>
            <a:xfrm>
              <a:off x="2308650" y="3829550"/>
              <a:ext cx="43250" cy="42450"/>
            </a:xfrm>
            <a:custGeom>
              <a:avLst/>
              <a:gdLst/>
              <a:ahLst/>
              <a:cxnLst/>
              <a:rect l="l" t="t" r="r" b="b"/>
              <a:pathLst>
                <a:path w="1730" h="1698" extrusionOk="0">
                  <a:moveTo>
                    <a:pt x="882" y="1"/>
                  </a:moveTo>
                  <a:cubicBezTo>
                    <a:pt x="392" y="1"/>
                    <a:pt x="1" y="360"/>
                    <a:pt x="1" y="849"/>
                  </a:cubicBezTo>
                  <a:cubicBezTo>
                    <a:pt x="1" y="1338"/>
                    <a:pt x="392" y="1697"/>
                    <a:pt x="882" y="1697"/>
                  </a:cubicBezTo>
                  <a:cubicBezTo>
                    <a:pt x="1371" y="1697"/>
                    <a:pt x="1730" y="1338"/>
                    <a:pt x="1730" y="849"/>
                  </a:cubicBezTo>
                  <a:cubicBezTo>
                    <a:pt x="1730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9" name="Google Shape;11919;p22"/>
            <p:cNvSpPr/>
            <p:nvPr/>
          </p:nvSpPr>
          <p:spPr>
            <a:xfrm>
              <a:off x="2238525" y="3717025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49" y="0"/>
                  </a:moveTo>
                  <a:cubicBezTo>
                    <a:pt x="359" y="0"/>
                    <a:pt x="1" y="392"/>
                    <a:pt x="1" y="881"/>
                  </a:cubicBezTo>
                  <a:cubicBezTo>
                    <a:pt x="1" y="1370"/>
                    <a:pt x="359" y="1729"/>
                    <a:pt x="849" y="1729"/>
                  </a:cubicBezTo>
                  <a:cubicBezTo>
                    <a:pt x="1338" y="1729"/>
                    <a:pt x="1729" y="1370"/>
                    <a:pt x="1729" y="881"/>
                  </a:cubicBezTo>
                  <a:cubicBezTo>
                    <a:pt x="1729" y="392"/>
                    <a:pt x="1305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0" name="Google Shape;11920;p22"/>
            <p:cNvSpPr/>
            <p:nvPr/>
          </p:nvSpPr>
          <p:spPr>
            <a:xfrm>
              <a:off x="2175725" y="3599600"/>
              <a:ext cx="42450" cy="43225"/>
            </a:xfrm>
            <a:custGeom>
              <a:avLst/>
              <a:gdLst/>
              <a:ahLst/>
              <a:cxnLst/>
              <a:rect l="l" t="t" r="r" b="b"/>
              <a:pathLst>
                <a:path w="1698" h="1729" extrusionOk="0">
                  <a:moveTo>
                    <a:pt x="849" y="0"/>
                  </a:moveTo>
                  <a:cubicBezTo>
                    <a:pt x="360" y="0"/>
                    <a:pt x="1" y="392"/>
                    <a:pt x="1" y="881"/>
                  </a:cubicBezTo>
                  <a:cubicBezTo>
                    <a:pt x="1" y="1370"/>
                    <a:pt x="360" y="1729"/>
                    <a:pt x="849" y="1729"/>
                  </a:cubicBezTo>
                  <a:cubicBezTo>
                    <a:pt x="1338" y="1729"/>
                    <a:pt x="1697" y="1370"/>
                    <a:pt x="1697" y="881"/>
                  </a:cubicBezTo>
                  <a:cubicBezTo>
                    <a:pt x="1697" y="392"/>
                    <a:pt x="1338" y="33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1" name="Google Shape;11921;p22"/>
            <p:cNvSpPr/>
            <p:nvPr/>
          </p:nvSpPr>
          <p:spPr>
            <a:xfrm>
              <a:off x="2122725" y="3477275"/>
              <a:ext cx="42425" cy="43225"/>
            </a:xfrm>
            <a:custGeom>
              <a:avLst/>
              <a:gdLst/>
              <a:ahLst/>
              <a:cxnLst/>
              <a:rect l="l" t="t" r="r" b="b"/>
              <a:pathLst>
                <a:path w="1697" h="1729" extrusionOk="0">
                  <a:moveTo>
                    <a:pt x="849" y="0"/>
                  </a:moveTo>
                  <a:cubicBezTo>
                    <a:pt x="359" y="0"/>
                    <a:pt x="1" y="392"/>
                    <a:pt x="1" y="881"/>
                  </a:cubicBezTo>
                  <a:cubicBezTo>
                    <a:pt x="1" y="1370"/>
                    <a:pt x="359" y="1729"/>
                    <a:pt x="849" y="1729"/>
                  </a:cubicBezTo>
                  <a:cubicBezTo>
                    <a:pt x="1338" y="1729"/>
                    <a:pt x="1697" y="1370"/>
                    <a:pt x="1697" y="881"/>
                  </a:cubicBezTo>
                  <a:cubicBezTo>
                    <a:pt x="1697" y="392"/>
                    <a:pt x="1305" y="33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2" name="Google Shape;11922;p22"/>
            <p:cNvSpPr/>
            <p:nvPr/>
          </p:nvSpPr>
          <p:spPr>
            <a:xfrm>
              <a:off x="2077875" y="3352500"/>
              <a:ext cx="42425" cy="42425"/>
            </a:xfrm>
            <a:custGeom>
              <a:avLst/>
              <a:gdLst/>
              <a:ahLst/>
              <a:cxnLst/>
              <a:rect l="l" t="t" r="r" b="b"/>
              <a:pathLst>
                <a:path w="1697" h="1697" extrusionOk="0">
                  <a:moveTo>
                    <a:pt x="849" y="0"/>
                  </a:moveTo>
                  <a:cubicBezTo>
                    <a:pt x="359" y="0"/>
                    <a:pt x="0" y="359"/>
                    <a:pt x="0" y="848"/>
                  </a:cubicBezTo>
                  <a:cubicBezTo>
                    <a:pt x="0" y="1338"/>
                    <a:pt x="359" y="1696"/>
                    <a:pt x="849" y="1696"/>
                  </a:cubicBezTo>
                  <a:cubicBezTo>
                    <a:pt x="1338" y="1696"/>
                    <a:pt x="1697" y="1338"/>
                    <a:pt x="1697" y="848"/>
                  </a:cubicBezTo>
                  <a:cubicBezTo>
                    <a:pt x="1697" y="359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3" name="Google Shape;11923;p22"/>
            <p:cNvSpPr/>
            <p:nvPr/>
          </p:nvSpPr>
          <p:spPr>
            <a:xfrm>
              <a:off x="2042800" y="3223650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49" y="0"/>
                  </a:moveTo>
                  <a:cubicBezTo>
                    <a:pt x="360" y="0"/>
                    <a:pt x="1" y="424"/>
                    <a:pt x="1" y="881"/>
                  </a:cubicBezTo>
                  <a:cubicBezTo>
                    <a:pt x="1" y="1370"/>
                    <a:pt x="425" y="1729"/>
                    <a:pt x="849" y="1729"/>
                  </a:cubicBezTo>
                  <a:cubicBezTo>
                    <a:pt x="1338" y="1729"/>
                    <a:pt x="1730" y="1305"/>
                    <a:pt x="1730" y="881"/>
                  </a:cubicBezTo>
                  <a:cubicBezTo>
                    <a:pt x="1730" y="392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4" name="Google Shape;11924;p22"/>
            <p:cNvSpPr/>
            <p:nvPr/>
          </p:nvSpPr>
          <p:spPr>
            <a:xfrm>
              <a:off x="2018350" y="3092350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48" y="1"/>
                  </a:moveTo>
                  <a:cubicBezTo>
                    <a:pt x="359" y="1"/>
                    <a:pt x="0" y="359"/>
                    <a:pt x="0" y="849"/>
                  </a:cubicBezTo>
                  <a:cubicBezTo>
                    <a:pt x="0" y="1338"/>
                    <a:pt x="424" y="1729"/>
                    <a:pt x="848" y="1729"/>
                  </a:cubicBezTo>
                  <a:cubicBezTo>
                    <a:pt x="1338" y="1729"/>
                    <a:pt x="1729" y="1305"/>
                    <a:pt x="1729" y="849"/>
                  </a:cubicBezTo>
                  <a:cubicBezTo>
                    <a:pt x="1729" y="425"/>
                    <a:pt x="1338" y="33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5" name="Google Shape;11925;p22"/>
            <p:cNvSpPr/>
            <p:nvPr/>
          </p:nvSpPr>
          <p:spPr>
            <a:xfrm>
              <a:off x="2004475" y="2961050"/>
              <a:ext cx="42425" cy="42425"/>
            </a:xfrm>
            <a:custGeom>
              <a:avLst/>
              <a:gdLst/>
              <a:ahLst/>
              <a:cxnLst/>
              <a:rect l="l" t="t" r="r" b="b"/>
              <a:pathLst>
                <a:path w="1697" h="1697" extrusionOk="0">
                  <a:moveTo>
                    <a:pt x="849" y="1"/>
                  </a:moveTo>
                  <a:cubicBezTo>
                    <a:pt x="359" y="1"/>
                    <a:pt x="1" y="392"/>
                    <a:pt x="1" y="849"/>
                  </a:cubicBezTo>
                  <a:cubicBezTo>
                    <a:pt x="1" y="1338"/>
                    <a:pt x="392" y="1697"/>
                    <a:pt x="849" y="1697"/>
                  </a:cubicBezTo>
                  <a:cubicBezTo>
                    <a:pt x="1338" y="1697"/>
                    <a:pt x="1697" y="1306"/>
                    <a:pt x="1697" y="849"/>
                  </a:cubicBezTo>
                  <a:cubicBezTo>
                    <a:pt x="1697" y="360"/>
                    <a:pt x="1305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6" name="Google Shape;11926;p22"/>
            <p:cNvSpPr/>
            <p:nvPr/>
          </p:nvSpPr>
          <p:spPr>
            <a:xfrm>
              <a:off x="1998775" y="2827325"/>
              <a:ext cx="43250" cy="43225"/>
            </a:xfrm>
            <a:custGeom>
              <a:avLst/>
              <a:gdLst/>
              <a:ahLst/>
              <a:cxnLst/>
              <a:rect l="l" t="t" r="r" b="b"/>
              <a:pathLst>
                <a:path w="1730" h="1729" extrusionOk="0">
                  <a:moveTo>
                    <a:pt x="881" y="0"/>
                  </a:moveTo>
                  <a:cubicBezTo>
                    <a:pt x="392" y="0"/>
                    <a:pt x="0" y="424"/>
                    <a:pt x="0" y="848"/>
                  </a:cubicBezTo>
                  <a:cubicBezTo>
                    <a:pt x="0" y="1337"/>
                    <a:pt x="392" y="1729"/>
                    <a:pt x="881" y="1729"/>
                  </a:cubicBezTo>
                  <a:cubicBezTo>
                    <a:pt x="1370" y="1729"/>
                    <a:pt x="1729" y="1305"/>
                    <a:pt x="1729" y="848"/>
                  </a:cubicBezTo>
                  <a:cubicBezTo>
                    <a:pt x="1729" y="424"/>
                    <a:pt x="1370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7" name="Google Shape;11927;p22"/>
            <p:cNvSpPr/>
            <p:nvPr/>
          </p:nvSpPr>
          <p:spPr>
            <a:xfrm>
              <a:off x="2005300" y="2695975"/>
              <a:ext cx="40800" cy="40850"/>
            </a:xfrm>
            <a:custGeom>
              <a:avLst/>
              <a:gdLst/>
              <a:ahLst/>
              <a:cxnLst/>
              <a:rect l="l" t="t" r="r" b="b"/>
              <a:pathLst>
                <a:path w="1632" h="1634" extrusionOk="0">
                  <a:moveTo>
                    <a:pt x="873" y="0"/>
                  </a:moveTo>
                  <a:cubicBezTo>
                    <a:pt x="854" y="0"/>
                    <a:pt x="835" y="1"/>
                    <a:pt x="816" y="2"/>
                  </a:cubicBezTo>
                  <a:cubicBezTo>
                    <a:pt x="359" y="2"/>
                    <a:pt x="0" y="361"/>
                    <a:pt x="0" y="818"/>
                  </a:cubicBezTo>
                  <a:cubicBezTo>
                    <a:pt x="0" y="1274"/>
                    <a:pt x="359" y="1633"/>
                    <a:pt x="816" y="1633"/>
                  </a:cubicBezTo>
                  <a:cubicBezTo>
                    <a:pt x="1272" y="1633"/>
                    <a:pt x="1631" y="1274"/>
                    <a:pt x="1631" y="818"/>
                  </a:cubicBezTo>
                  <a:cubicBezTo>
                    <a:pt x="1631" y="349"/>
                    <a:pt x="1302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8" name="Google Shape;11928;p22"/>
            <p:cNvSpPr/>
            <p:nvPr/>
          </p:nvSpPr>
          <p:spPr>
            <a:xfrm>
              <a:off x="2020800" y="2563050"/>
              <a:ext cx="40800" cy="40850"/>
            </a:xfrm>
            <a:custGeom>
              <a:avLst/>
              <a:gdLst/>
              <a:ahLst/>
              <a:cxnLst/>
              <a:rect l="l" t="t" r="r" b="b"/>
              <a:pathLst>
                <a:path w="1632" h="1634" extrusionOk="0">
                  <a:moveTo>
                    <a:pt x="869" y="0"/>
                  </a:moveTo>
                  <a:cubicBezTo>
                    <a:pt x="851" y="0"/>
                    <a:pt x="833" y="1"/>
                    <a:pt x="816" y="2"/>
                  </a:cubicBezTo>
                  <a:cubicBezTo>
                    <a:pt x="359" y="2"/>
                    <a:pt x="0" y="394"/>
                    <a:pt x="0" y="818"/>
                  </a:cubicBezTo>
                  <a:cubicBezTo>
                    <a:pt x="0" y="1274"/>
                    <a:pt x="359" y="1633"/>
                    <a:pt x="816" y="1633"/>
                  </a:cubicBezTo>
                  <a:cubicBezTo>
                    <a:pt x="1240" y="1633"/>
                    <a:pt x="1631" y="1274"/>
                    <a:pt x="1631" y="818"/>
                  </a:cubicBezTo>
                  <a:cubicBezTo>
                    <a:pt x="1631" y="349"/>
                    <a:pt x="1272" y="0"/>
                    <a:pt x="86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9" name="Google Shape;11929;p22"/>
            <p:cNvSpPr/>
            <p:nvPr/>
          </p:nvSpPr>
          <p:spPr>
            <a:xfrm>
              <a:off x="2045250" y="24318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73"/>
                    <a:pt x="359" y="1631"/>
                    <a:pt x="816" y="1631"/>
                  </a:cubicBezTo>
                  <a:cubicBezTo>
                    <a:pt x="1240" y="1631"/>
                    <a:pt x="1632" y="1273"/>
                    <a:pt x="1632" y="816"/>
                  </a:cubicBezTo>
                  <a:cubicBezTo>
                    <a:pt x="1632" y="359"/>
                    <a:pt x="1240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0" name="Google Shape;11930;p22"/>
            <p:cNvSpPr/>
            <p:nvPr/>
          </p:nvSpPr>
          <p:spPr>
            <a:xfrm>
              <a:off x="2079500" y="23037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40"/>
                    <a:pt x="359" y="1631"/>
                    <a:pt x="816" y="1631"/>
                  </a:cubicBezTo>
                  <a:cubicBezTo>
                    <a:pt x="1273" y="1631"/>
                    <a:pt x="1632" y="1240"/>
                    <a:pt x="1632" y="816"/>
                  </a:cubicBezTo>
                  <a:cubicBezTo>
                    <a:pt x="1632" y="359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1" name="Google Shape;11931;p22"/>
            <p:cNvSpPr/>
            <p:nvPr/>
          </p:nvSpPr>
          <p:spPr>
            <a:xfrm>
              <a:off x="2123550" y="21781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0" y="359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59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2" name="Google Shape;11932;p22"/>
            <p:cNvSpPr/>
            <p:nvPr/>
          </p:nvSpPr>
          <p:spPr>
            <a:xfrm>
              <a:off x="2176550" y="205585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0" y="359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3" y="1632"/>
                    <a:pt x="1631" y="1273"/>
                    <a:pt x="1631" y="816"/>
                  </a:cubicBezTo>
                  <a:cubicBezTo>
                    <a:pt x="1631" y="359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3" name="Google Shape;11933;p22"/>
            <p:cNvSpPr/>
            <p:nvPr/>
          </p:nvSpPr>
          <p:spPr>
            <a:xfrm>
              <a:off x="2238525" y="193842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73"/>
                    <a:pt x="359" y="1631"/>
                    <a:pt x="816" y="1631"/>
                  </a:cubicBezTo>
                  <a:cubicBezTo>
                    <a:pt x="1273" y="1631"/>
                    <a:pt x="1632" y="1273"/>
                    <a:pt x="1632" y="816"/>
                  </a:cubicBezTo>
                  <a:cubicBezTo>
                    <a:pt x="1632" y="359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4" name="Google Shape;11934;p22"/>
            <p:cNvSpPr/>
            <p:nvPr/>
          </p:nvSpPr>
          <p:spPr>
            <a:xfrm>
              <a:off x="2311100" y="1825875"/>
              <a:ext cx="38350" cy="39175"/>
            </a:xfrm>
            <a:custGeom>
              <a:avLst/>
              <a:gdLst/>
              <a:ahLst/>
              <a:cxnLst/>
              <a:rect l="l" t="t" r="r" b="b"/>
              <a:pathLst>
                <a:path w="1534" h="1567" extrusionOk="0">
                  <a:moveTo>
                    <a:pt x="784" y="1"/>
                  </a:moveTo>
                  <a:cubicBezTo>
                    <a:pt x="360" y="1"/>
                    <a:pt x="1" y="360"/>
                    <a:pt x="1" y="784"/>
                  </a:cubicBezTo>
                  <a:cubicBezTo>
                    <a:pt x="1" y="1208"/>
                    <a:pt x="327" y="1567"/>
                    <a:pt x="784" y="1567"/>
                  </a:cubicBezTo>
                  <a:cubicBezTo>
                    <a:pt x="1175" y="1567"/>
                    <a:pt x="1534" y="1240"/>
                    <a:pt x="1534" y="784"/>
                  </a:cubicBezTo>
                  <a:cubicBezTo>
                    <a:pt x="1534" y="392"/>
                    <a:pt x="1175" y="33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5" name="Google Shape;11935;p22"/>
            <p:cNvSpPr/>
            <p:nvPr/>
          </p:nvSpPr>
          <p:spPr>
            <a:xfrm>
              <a:off x="2389400" y="1720675"/>
              <a:ext cx="38350" cy="38375"/>
            </a:xfrm>
            <a:custGeom>
              <a:avLst/>
              <a:gdLst/>
              <a:ahLst/>
              <a:cxnLst/>
              <a:rect l="l" t="t" r="r" b="b"/>
              <a:pathLst>
                <a:path w="1534" h="1535" extrusionOk="0">
                  <a:moveTo>
                    <a:pt x="783" y="1"/>
                  </a:moveTo>
                  <a:cubicBezTo>
                    <a:pt x="359" y="1"/>
                    <a:pt x="0" y="327"/>
                    <a:pt x="0" y="751"/>
                  </a:cubicBezTo>
                  <a:cubicBezTo>
                    <a:pt x="0" y="1175"/>
                    <a:pt x="359" y="1534"/>
                    <a:pt x="783" y="1534"/>
                  </a:cubicBezTo>
                  <a:cubicBezTo>
                    <a:pt x="1207" y="1534"/>
                    <a:pt x="1533" y="1175"/>
                    <a:pt x="1533" y="751"/>
                  </a:cubicBezTo>
                  <a:cubicBezTo>
                    <a:pt x="1533" y="327"/>
                    <a:pt x="1207" y="1"/>
                    <a:pt x="78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6" name="Google Shape;11936;p22"/>
            <p:cNvSpPr/>
            <p:nvPr/>
          </p:nvSpPr>
          <p:spPr>
            <a:xfrm>
              <a:off x="2475825" y="1619575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4" y="0"/>
                  </a:moveTo>
                  <a:cubicBezTo>
                    <a:pt x="327" y="0"/>
                    <a:pt x="1" y="359"/>
                    <a:pt x="1" y="783"/>
                  </a:cubicBezTo>
                  <a:cubicBezTo>
                    <a:pt x="1" y="1207"/>
                    <a:pt x="327" y="1533"/>
                    <a:pt x="784" y="1533"/>
                  </a:cubicBezTo>
                  <a:cubicBezTo>
                    <a:pt x="1240" y="1533"/>
                    <a:pt x="1567" y="1174"/>
                    <a:pt x="1567" y="783"/>
                  </a:cubicBezTo>
                  <a:cubicBezTo>
                    <a:pt x="1567" y="326"/>
                    <a:pt x="1240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7" name="Google Shape;11937;p22"/>
            <p:cNvSpPr/>
            <p:nvPr/>
          </p:nvSpPr>
          <p:spPr>
            <a:xfrm>
              <a:off x="2570425" y="1524150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1"/>
                  </a:moveTo>
                  <a:cubicBezTo>
                    <a:pt x="327" y="1"/>
                    <a:pt x="1" y="392"/>
                    <a:pt x="1" y="783"/>
                  </a:cubicBezTo>
                  <a:cubicBezTo>
                    <a:pt x="1" y="1240"/>
                    <a:pt x="392" y="1566"/>
                    <a:pt x="784" y="1566"/>
                  </a:cubicBezTo>
                  <a:cubicBezTo>
                    <a:pt x="1240" y="1566"/>
                    <a:pt x="1567" y="1207"/>
                    <a:pt x="1567" y="783"/>
                  </a:cubicBezTo>
                  <a:cubicBezTo>
                    <a:pt x="1567" y="392"/>
                    <a:pt x="1208" y="66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8" name="Google Shape;11938;p22"/>
            <p:cNvSpPr/>
            <p:nvPr/>
          </p:nvSpPr>
          <p:spPr>
            <a:xfrm>
              <a:off x="2672375" y="14385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0"/>
                  </a:moveTo>
                  <a:cubicBezTo>
                    <a:pt x="359" y="0"/>
                    <a:pt x="0" y="359"/>
                    <a:pt x="0" y="751"/>
                  </a:cubicBezTo>
                  <a:cubicBezTo>
                    <a:pt x="0" y="1142"/>
                    <a:pt x="359" y="1468"/>
                    <a:pt x="751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59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9" name="Google Shape;11939;p22"/>
            <p:cNvSpPr/>
            <p:nvPr/>
          </p:nvSpPr>
          <p:spPr>
            <a:xfrm>
              <a:off x="2780025" y="13594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0"/>
                  </a:moveTo>
                  <a:cubicBezTo>
                    <a:pt x="326" y="0"/>
                    <a:pt x="0" y="327"/>
                    <a:pt x="0" y="751"/>
                  </a:cubicBezTo>
                  <a:cubicBezTo>
                    <a:pt x="0" y="1142"/>
                    <a:pt x="326" y="1468"/>
                    <a:pt x="718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7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0" name="Google Shape;11940;p22"/>
            <p:cNvSpPr/>
            <p:nvPr/>
          </p:nvSpPr>
          <p:spPr>
            <a:xfrm>
              <a:off x="2891750" y="1289300"/>
              <a:ext cx="36700" cy="36700"/>
            </a:xfrm>
            <a:custGeom>
              <a:avLst/>
              <a:gdLst/>
              <a:ahLst/>
              <a:cxnLst/>
              <a:rect l="l" t="t" r="r" b="b"/>
              <a:pathLst>
                <a:path w="1468" h="1468" extrusionOk="0">
                  <a:moveTo>
                    <a:pt x="750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1" name="Google Shape;11941;p22"/>
            <p:cNvSpPr/>
            <p:nvPr/>
          </p:nvSpPr>
          <p:spPr>
            <a:xfrm>
              <a:off x="3009175" y="122567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142"/>
                    <a:pt x="326" y="1469"/>
                    <a:pt x="718" y="1469"/>
                  </a:cubicBezTo>
                  <a:cubicBezTo>
                    <a:pt x="1142" y="1469"/>
                    <a:pt x="1468" y="1142"/>
                    <a:pt x="1468" y="751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2" name="Google Shape;11942;p22"/>
            <p:cNvSpPr/>
            <p:nvPr/>
          </p:nvSpPr>
          <p:spPr>
            <a:xfrm>
              <a:off x="3131500" y="117267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0"/>
                  </a:moveTo>
                  <a:cubicBezTo>
                    <a:pt x="326" y="0"/>
                    <a:pt x="0" y="327"/>
                    <a:pt x="0" y="751"/>
                  </a:cubicBezTo>
                  <a:cubicBezTo>
                    <a:pt x="0" y="1142"/>
                    <a:pt x="326" y="1468"/>
                    <a:pt x="751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7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3" name="Google Shape;11943;p22"/>
            <p:cNvSpPr/>
            <p:nvPr/>
          </p:nvSpPr>
          <p:spPr>
            <a:xfrm>
              <a:off x="3258700" y="1130200"/>
              <a:ext cx="35100" cy="34350"/>
            </a:xfrm>
            <a:custGeom>
              <a:avLst/>
              <a:gdLst/>
              <a:ahLst/>
              <a:cxnLst/>
              <a:rect l="l" t="t" r="r" b="b"/>
              <a:pathLst>
                <a:path w="1404" h="1374" extrusionOk="0">
                  <a:moveTo>
                    <a:pt x="768" y="1"/>
                  </a:moveTo>
                  <a:cubicBezTo>
                    <a:pt x="752" y="1"/>
                    <a:pt x="735" y="2"/>
                    <a:pt x="719" y="3"/>
                  </a:cubicBezTo>
                  <a:cubicBezTo>
                    <a:pt x="327" y="3"/>
                    <a:pt x="1" y="329"/>
                    <a:pt x="1" y="688"/>
                  </a:cubicBezTo>
                  <a:cubicBezTo>
                    <a:pt x="1" y="1047"/>
                    <a:pt x="295" y="1373"/>
                    <a:pt x="719" y="1373"/>
                  </a:cubicBezTo>
                  <a:cubicBezTo>
                    <a:pt x="1077" y="1373"/>
                    <a:pt x="1404" y="1112"/>
                    <a:pt x="1404" y="688"/>
                  </a:cubicBezTo>
                  <a:cubicBezTo>
                    <a:pt x="1404" y="315"/>
                    <a:pt x="1107" y="1"/>
                    <a:pt x="76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4" name="Google Shape;11944;p22"/>
            <p:cNvSpPr/>
            <p:nvPr/>
          </p:nvSpPr>
          <p:spPr>
            <a:xfrm>
              <a:off x="3386750" y="1095200"/>
              <a:ext cx="34275" cy="35100"/>
            </a:xfrm>
            <a:custGeom>
              <a:avLst/>
              <a:gdLst/>
              <a:ahLst/>
              <a:cxnLst/>
              <a:rect l="l" t="t" r="r" b="b"/>
              <a:pathLst>
                <a:path w="1371" h="1404" extrusionOk="0">
                  <a:moveTo>
                    <a:pt x="685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44" y="1403"/>
                    <a:pt x="1370" y="1077"/>
                    <a:pt x="1370" y="718"/>
                  </a:cubicBezTo>
                  <a:cubicBezTo>
                    <a:pt x="1370" y="294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5" name="Google Shape;11945;p22"/>
            <p:cNvSpPr/>
            <p:nvPr/>
          </p:nvSpPr>
          <p:spPr>
            <a:xfrm>
              <a:off x="3518050" y="1069925"/>
              <a:ext cx="34275" cy="35075"/>
            </a:xfrm>
            <a:custGeom>
              <a:avLst/>
              <a:gdLst/>
              <a:ahLst/>
              <a:cxnLst/>
              <a:rect l="l" t="t" r="r" b="b"/>
              <a:pathLst>
                <a:path w="1371" h="1403" extrusionOk="0">
                  <a:moveTo>
                    <a:pt x="685" y="0"/>
                  </a:moveTo>
                  <a:cubicBezTo>
                    <a:pt x="326" y="0"/>
                    <a:pt x="0" y="326"/>
                    <a:pt x="0" y="685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44" y="1403"/>
                    <a:pt x="1370" y="1077"/>
                    <a:pt x="1370" y="685"/>
                  </a:cubicBezTo>
                  <a:cubicBezTo>
                    <a:pt x="1370" y="326"/>
                    <a:pt x="1044" y="33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6" name="Google Shape;11946;p22"/>
            <p:cNvSpPr/>
            <p:nvPr/>
          </p:nvSpPr>
          <p:spPr>
            <a:xfrm>
              <a:off x="3649325" y="10560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6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327" y="1371"/>
                    <a:pt x="686" y="1371"/>
                  </a:cubicBezTo>
                  <a:cubicBezTo>
                    <a:pt x="1077" y="1371"/>
                    <a:pt x="1371" y="1045"/>
                    <a:pt x="1371" y="686"/>
                  </a:cubicBezTo>
                  <a:cubicBezTo>
                    <a:pt x="1371" y="294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7" name="Google Shape;11947;p22"/>
            <p:cNvSpPr/>
            <p:nvPr/>
          </p:nvSpPr>
          <p:spPr>
            <a:xfrm>
              <a:off x="3783900" y="1051975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4" y="1"/>
                    <a:pt x="0" y="262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1" y="1305"/>
                    <a:pt x="1305" y="1012"/>
                    <a:pt x="1305" y="653"/>
                  </a:cubicBezTo>
                  <a:cubicBezTo>
                    <a:pt x="1305" y="262"/>
                    <a:pt x="1011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8" name="Google Shape;11948;p22"/>
            <p:cNvSpPr/>
            <p:nvPr/>
          </p:nvSpPr>
          <p:spPr>
            <a:xfrm>
              <a:off x="3915175" y="1056050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719" y="1"/>
                  </a:moveTo>
                  <a:cubicBezTo>
                    <a:pt x="327" y="1"/>
                    <a:pt x="1" y="327"/>
                    <a:pt x="1" y="686"/>
                  </a:cubicBezTo>
                  <a:cubicBezTo>
                    <a:pt x="1" y="1045"/>
                    <a:pt x="327" y="1371"/>
                    <a:pt x="719" y="1371"/>
                  </a:cubicBezTo>
                  <a:cubicBezTo>
                    <a:pt x="1077" y="1371"/>
                    <a:pt x="1404" y="1045"/>
                    <a:pt x="1404" y="686"/>
                  </a:cubicBezTo>
                  <a:cubicBezTo>
                    <a:pt x="1404" y="327"/>
                    <a:pt x="1077" y="1"/>
                    <a:pt x="71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9" name="Google Shape;11949;p22"/>
            <p:cNvSpPr/>
            <p:nvPr/>
          </p:nvSpPr>
          <p:spPr>
            <a:xfrm>
              <a:off x="4047300" y="10691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7" y="1"/>
                    <a:pt x="0" y="327"/>
                    <a:pt x="0" y="718"/>
                  </a:cubicBezTo>
                  <a:cubicBezTo>
                    <a:pt x="0" y="1142"/>
                    <a:pt x="327" y="1469"/>
                    <a:pt x="718" y="1469"/>
                  </a:cubicBezTo>
                  <a:cubicBezTo>
                    <a:pt x="1142" y="1469"/>
                    <a:pt x="1468" y="1142"/>
                    <a:pt x="1468" y="718"/>
                  </a:cubicBezTo>
                  <a:cubicBezTo>
                    <a:pt x="1468" y="359"/>
                    <a:pt x="1142" y="33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0" name="Google Shape;11950;p22"/>
            <p:cNvSpPr/>
            <p:nvPr/>
          </p:nvSpPr>
          <p:spPr>
            <a:xfrm>
              <a:off x="4178600" y="109357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1" name="Google Shape;11951;p22"/>
            <p:cNvSpPr/>
            <p:nvPr/>
          </p:nvSpPr>
          <p:spPr>
            <a:xfrm>
              <a:off x="4305800" y="1127000"/>
              <a:ext cx="38375" cy="39175"/>
            </a:xfrm>
            <a:custGeom>
              <a:avLst/>
              <a:gdLst/>
              <a:ahLst/>
              <a:cxnLst/>
              <a:rect l="l" t="t" r="r" b="b"/>
              <a:pathLst>
                <a:path w="1535" h="1567" extrusionOk="0">
                  <a:moveTo>
                    <a:pt x="784" y="1"/>
                  </a:moveTo>
                  <a:cubicBezTo>
                    <a:pt x="327" y="1"/>
                    <a:pt x="1" y="327"/>
                    <a:pt x="1" y="784"/>
                  </a:cubicBezTo>
                  <a:cubicBezTo>
                    <a:pt x="1" y="1240"/>
                    <a:pt x="360" y="1566"/>
                    <a:pt x="784" y="1566"/>
                  </a:cubicBezTo>
                  <a:cubicBezTo>
                    <a:pt x="1208" y="1566"/>
                    <a:pt x="1534" y="1175"/>
                    <a:pt x="1534" y="784"/>
                  </a:cubicBezTo>
                  <a:cubicBezTo>
                    <a:pt x="1534" y="359"/>
                    <a:pt x="1175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2" name="Google Shape;11952;p22"/>
            <p:cNvSpPr/>
            <p:nvPr/>
          </p:nvSpPr>
          <p:spPr>
            <a:xfrm>
              <a:off x="4430575" y="117022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60" y="1"/>
                    <a:pt x="1" y="359"/>
                    <a:pt x="1" y="816"/>
                  </a:cubicBezTo>
                  <a:cubicBezTo>
                    <a:pt x="1" y="1240"/>
                    <a:pt x="360" y="1631"/>
                    <a:pt x="816" y="1631"/>
                  </a:cubicBezTo>
                  <a:cubicBezTo>
                    <a:pt x="1240" y="1631"/>
                    <a:pt x="1632" y="1240"/>
                    <a:pt x="1632" y="816"/>
                  </a:cubicBezTo>
                  <a:cubicBezTo>
                    <a:pt x="1632" y="392"/>
                    <a:pt x="1240" y="33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3" name="Google Shape;11953;p22"/>
            <p:cNvSpPr/>
            <p:nvPr/>
          </p:nvSpPr>
          <p:spPr>
            <a:xfrm>
              <a:off x="4552900" y="1224000"/>
              <a:ext cx="40800" cy="40850"/>
            </a:xfrm>
            <a:custGeom>
              <a:avLst/>
              <a:gdLst/>
              <a:ahLst/>
              <a:cxnLst/>
              <a:rect l="l" t="t" r="r" b="b"/>
              <a:pathLst>
                <a:path w="1632" h="1634" extrusionOk="0">
                  <a:moveTo>
                    <a:pt x="866" y="1"/>
                  </a:moveTo>
                  <a:cubicBezTo>
                    <a:pt x="849" y="1"/>
                    <a:pt x="833" y="1"/>
                    <a:pt x="816" y="2"/>
                  </a:cubicBezTo>
                  <a:cubicBezTo>
                    <a:pt x="360" y="2"/>
                    <a:pt x="1" y="361"/>
                    <a:pt x="1" y="818"/>
                  </a:cubicBezTo>
                  <a:cubicBezTo>
                    <a:pt x="1" y="1275"/>
                    <a:pt x="360" y="1633"/>
                    <a:pt x="816" y="1633"/>
                  </a:cubicBezTo>
                  <a:cubicBezTo>
                    <a:pt x="1240" y="1633"/>
                    <a:pt x="1632" y="1275"/>
                    <a:pt x="1632" y="818"/>
                  </a:cubicBezTo>
                  <a:cubicBezTo>
                    <a:pt x="1632" y="379"/>
                    <a:pt x="1270" y="1"/>
                    <a:pt x="8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4" name="Google Shape;11954;p22"/>
            <p:cNvSpPr/>
            <p:nvPr/>
          </p:nvSpPr>
          <p:spPr>
            <a:xfrm>
              <a:off x="4668700" y="1285200"/>
              <a:ext cx="43250" cy="42450"/>
            </a:xfrm>
            <a:custGeom>
              <a:avLst/>
              <a:gdLst/>
              <a:ahLst/>
              <a:cxnLst/>
              <a:rect l="l" t="t" r="r" b="b"/>
              <a:pathLst>
                <a:path w="1730" h="1698" extrusionOk="0">
                  <a:moveTo>
                    <a:pt x="849" y="1"/>
                  </a:moveTo>
                  <a:cubicBezTo>
                    <a:pt x="360" y="1"/>
                    <a:pt x="1" y="360"/>
                    <a:pt x="1" y="849"/>
                  </a:cubicBezTo>
                  <a:cubicBezTo>
                    <a:pt x="1" y="1338"/>
                    <a:pt x="360" y="1697"/>
                    <a:pt x="849" y="1697"/>
                  </a:cubicBezTo>
                  <a:cubicBezTo>
                    <a:pt x="1338" y="1697"/>
                    <a:pt x="1730" y="1338"/>
                    <a:pt x="1730" y="849"/>
                  </a:cubicBezTo>
                  <a:cubicBezTo>
                    <a:pt x="1730" y="360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5" name="Google Shape;11955;p22"/>
            <p:cNvSpPr/>
            <p:nvPr/>
          </p:nvSpPr>
          <p:spPr>
            <a:xfrm>
              <a:off x="4779625" y="13553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3" y="0"/>
                  </a:moveTo>
                  <a:cubicBezTo>
                    <a:pt x="424" y="0"/>
                    <a:pt x="0" y="424"/>
                    <a:pt x="0" y="914"/>
                  </a:cubicBezTo>
                  <a:cubicBezTo>
                    <a:pt x="0" y="1403"/>
                    <a:pt x="424" y="1794"/>
                    <a:pt x="913" y="1794"/>
                  </a:cubicBezTo>
                  <a:cubicBezTo>
                    <a:pt x="1403" y="1794"/>
                    <a:pt x="1794" y="1403"/>
                    <a:pt x="1794" y="914"/>
                  </a:cubicBezTo>
                  <a:cubicBezTo>
                    <a:pt x="1794" y="359"/>
                    <a:pt x="1435" y="0"/>
                    <a:pt x="91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6" name="Google Shape;11956;p22"/>
            <p:cNvSpPr/>
            <p:nvPr/>
          </p:nvSpPr>
          <p:spPr>
            <a:xfrm>
              <a:off x="4885625" y="1432825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7" y="0"/>
                  </a:moveTo>
                  <a:cubicBezTo>
                    <a:pt x="425" y="0"/>
                    <a:pt x="1" y="457"/>
                    <a:pt x="1" y="946"/>
                  </a:cubicBezTo>
                  <a:cubicBezTo>
                    <a:pt x="1" y="1468"/>
                    <a:pt x="457" y="1892"/>
                    <a:pt x="947" y="1892"/>
                  </a:cubicBezTo>
                  <a:cubicBezTo>
                    <a:pt x="1469" y="1892"/>
                    <a:pt x="1893" y="1435"/>
                    <a:pt x="1893" y="946"/>
                  </a:cubicBezTo>
                  <a:cubicBezTo>
                    <a:pt x="1893" y="457"/>
                    <a:pt x="1469" y="33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7" name="Google Shape;11957;p22"/>
            <p:cNvSpPr/>
            <p:nvPr/>
          </p:nvSpPr>
          <p:spPr>
            <a:xfrm>
              <a:off x="4987575" y="1519250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6" y="1"/>
                  </a:moveTo>
                  <a:cubicBezTo>
                    <a:pt x="424" y="1"/>
                    <a:pt x="0" y="425"/>
                    <a:pt x="0" y="947"/>
                  </a:cubicBezTo>
                  <a:cubicBezTo>
                    <a:pt x="0" y="1469"/>
                    <a:pt x="424" y="1893"/>
                    <a:pt x="946" y="1893"/>
                  </a:cubicBezTo>
                  <a:cubicBezTo>
                    <a:pt x="1468" y="1893"/>
                    <a:pt x="1892" y="1469"/>
                    <a:pt x="1892" y="947"/>
                  </a:cubicBezTo>
                  <a:cubicBezTo>
                    <a:pt x="1892" y="457"/>
                    <a:pt x="1435" y="1"/>
                    <a:pt x="94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8" name="Google Shape;11958;p22"/>
            <p:cNvSpPr/>
            <p:nvPr/>
          </p:nvSpPr>
          <p:spPr>
            <a:xfrm>
              <a:off x="5080525" y="161305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0"/>
                  </a:moveTo>
                  <a:cubicBezTo>
                    <a:pt x="457" y="0"/>
                    <a:pt x="1" y="457"/>
                    <a:pt x="1" y="979"/>
                  </a:cubicBezTo>
                  <a:cubicBezTo>
                    <a:pt x="1" y="1533"/>
                    <a:pt x="457" y="1957"/>
                    <a:pt x="979" y="1957"/>
                  </a:cubicBezTo>
                  <a:cubicBezTo>
                    <a:pt x="1501" y="1957"/>
                    <a:pt x="1958" y="1533"/>
                    <a:pt x="1958" y="979"/>
                  </a:cubicBezTo>
                  <a:cubicBezTo>
                    <a:pt x="1958" y="457"/>
                    <a:pt x="1501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9" name="Google Shape;11959;p22"/>
            <p:cNvSpPr/>
            <p:nvPr/>
          </p:nvSpPr>
          <p:spPr>
            <a:xfrm>
              <a:off x="5166975" y="1714125"/>
              <a:ext cx="48950" cy="49000"/>
            </a:xfrm>
            <a:custGeom>
              <a:avLst/>
              <a:gdLst/>
              <a:ahLst/>
              <a:cxnLst/>
              <a:rect l="l" t="t" r="r" b="b"/>
              <a:pathLst>
                <a:path w="1958" h="1960" extrusionOk="0">
                  <a:moveTo>
                    <a:pt x="1038" y="0"/>
                  </a:moveTo>
                  <a:cubicBezTo>
                    <a:pt x="1019" y="0"/>
                    <a:pt x="999" y="1"/>
                    <a:pt x="979" y="2"/>
                  </a:cubicBezTo>
                  <a:cubicBezTo>
                    <a:pt x="457" y="2"/>
                    <a:pt x="0" y="459"/>
                    <a:pt x="0" y="981"/>
                  </a:cubicBezTo>
                  <a:cubicBezTo>
                    <a:pt x="0" y="1502"/>
                    <a:pt x="457" y="1959"/>
                    <a:pt x="979" y="1959"/>
                  </a:cubicBezTo>
                  <a:cubicBezTo>
                    <a:pt x="1501" y="1959"/>
                    <a:pt x="1958" y="1502"/>
                    <a:pt x="1958" y="981"/>
                  </a:cubicBezTo>
                  <a:cubicBezTo>
                    <a:pt x="1958" y="445"/>
                    <a:pt x="1592" y="0"/>
                    <a:pt x="103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0" name="Google Shape;11960;p22"/>
            <p:cNvSpPr/>
            <p:nvPr/>
          </p:nvSpPr>
          <p:spPr>
            <a:xfrm>
              <a:off x="5246075" y="1819350"/>
              <a:ext cx="50600" cy="50600"/>
            </a:xfrm>
            <a:custGeom>
              <a:avLst/>
              <a:gdLst/>
              <a:ahLst/>
              <a:cxnLst/>
              <a:rect l="l" t="t" r="r" b="b"/>
              <a:pathLst>
                <a:path w="2024" h="2024" extrusionOk="0">
                  <a:moveTo>
                    <a:pt x="1012" y="1"/>
                  </a:moveTo>
                  <a:cubicBezTo>
                    <a:pt x="425" y="1"/>
                    <a:pt x="1" y="425"/>
                    <a:pt x="1" y="1012"/>
                  </a:cubicBezTo>
                  <a:cubicBezTo>
                    <a:pt x="1" y="1599"/>
                    <a:pt x="425" y="2023"/>
                    <a:pt x="1012" y="2023"/>
                  </a:cubicBezTo>
                  <a:cubicBezTo>
                    <a:pt x="1566" y="2023"/>
                    <a:pt x="2023" y="1599"/>
                    <a:pt x="2023" y="1012"/>
                  </a:cubicBezTo>
                  <a:cubicBezTo>
                    <a:pt x="2023" y="490"/>
                    <a:pt x="1566" y="34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1" name="Google Shape;11961;p22"/>
            <p:cNvSpPr/>
            <p:nvPr/>
          </p:nvSpPr>
          <p:spPr>
            <a:xfrm>
              <a:off x="5317025" y="1932575"/>
              <a:ext cx="51400" cy="50725"/>
            </a:xfrm>
            <a:custGeom>
              <a:avLst/>
              <a:gdLst/>
              <a:ahLst/>
              <a:cxnLst/>
              <a:rect l="l" t="t" r="r" b="b"/>
              <a:pathLst>
                <a:path w="2056" h="2029" extrusionOk="0">
                  <a:moveTo>
                    <a:pt x="1116" y="0"/>
                  </a:moveTo>
                  <a:cubicBezTo>
                    <a:pt x="1082" y="0"/>
                    <a:pt x="1047" y="2"/>
                    <a:pt x="1012" y="6"/>
                  </a:cubicBezTo>
                  <a:cubicBezTo>
                    <a:pt x="457" y="6"/>
                    <a:pt x="1" y="430"/>
                    <a:pt x="1" y="1017"/>
                  </a:cubicBezTo>
                  <a:cubicBezTo>
                    <a:pt x="1" y="1572"/>
                    <a:pt x="457" y="2029"/>
                    <a:pt x="1012" y="2029"/>
                  </a:cubicBezTo>
                  <a:cubicBezTo>
                    <a:pt x="1599" y="2029"/>
                    <a:pt x="2056" y="1572"/>
                    <a:pt x="2056" y="1017"/>
                  </a:cubicBezTo>
                  <a:cubicBezTo>
                    <a:pt x="2056" y="466"/>
                    <a:pt x="1652" y="0"/>
                    <a:pt x="11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2" name="Google Shape;11962;p22"/>
            <p:cNvSpPr/>
            <p:nvPr/>
          </p:nvSpPr>
          <p:spPr>
            <a:xfrm>
              <a:off x="5378200" y="2048525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76" y="0"/>
                  </a:moveTo>
                  <a:cubicBezTo>
                    <a:pt x="489" y="0"/>
                    <a:pt x="0" y="489"/>
                    <a:pt x="0" y="1077"/>
                  </a:cubicBezTo>
                  <a:cubicBezTo>
                    <a:pt x="0" y="1631"/>
                    <a:pt x="489" y="2120"/>
                    <a:pt x="1076" y="2120"/>
                  </a:cubicBezTo>
                  <a:cubicBezTo>
                    <a:pt x="1631" y="2120"/>
                    <a:pt x="2120" y="1631"/>
                    <a:pt x="2120" y="1077"/>
                  </a:cubicBezTo>
                  <a:cubicBezTo>
                    <a:pt x="2120" y="489"/>
                    <a:pt x="1631" y="0"/>
                    <a:pt x="107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3" name="Google Shape;11963;p22"/>
            <p:cNvSpPr/>
            <p:nvPr/>
          </p:nvSpPr>
          <p:spPr>
            <a:xfrm>
              <a:off x="5432000" y="2170850"/>
              <a:ext cx="53050" cy="53025"/>
            </a:xfrm>
            <a:custGeom>
              <a:avLst/>
              <a:gdLst/>
              <a:ahLst/>
              <a:cxnLst/>
              <a:rect l="l" t="t" r="r" b="b"/>
              <a:pathLst>
                <a:path w="2122" h="2121" extrusionOk="0">
                  <a:moveTo>
                    <a:pt x="1077" y="0"/>
                  </a:moveTo>
                  <a:cubicBezTo>
                    <a:pt x="490" y="0"/>
                    <a:pt x="1" y="489"/>
                    <a:pt x="1" y="1077"/>
                  </a:cubicBezTo>
                  <a:cubicBezTo>
                    <a:pt x="1" y="1631"/>
                    <a:pt x="458" y="2120"/>
                    <a:pt x="1077" y="2120"/>
                  </a:cubicBezTo>
                  <a:cubicBezTo>
                    <a:pt x="1632" y="2120"/>
                    <a:pt x="2121" y="1664"/>
                    <a:pt x="2121" y="1077"/>
                  </a:cubicBezTo>
                  <a:cubicBezTo>
                    <a:pt x="2121" y="457"/>
                    <a:pt x="1632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4" name="Google Shape;11964;p22"/>
            <p:cNvSpPr/>
            <p:nvPr/>
          </p:nvSpPr>
          <p:spPr>
            <a:xfrm>
              <a:off x="5476050" y="2296425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77" y="1"/>
                  </a:moveTo>
                  <a:cubicBezTo>
                    <a:pt x="490" y="1"/>
                    <a:pt x="0" y="457"/>
                    <a:pt x="0" y="1044"/>
                  </a:cubicBezTo>
                  <a:cubicBezTo>
                    <a:pt x="0" y="1632"/>
                    <a:pt x="457" y="2121"/>
                    <a:pt x="1077" y="2121"/>
                  </a:cubicBezTo>
                  <a:cubicBezTo>
                    <a:pt x="1631" y="2121"/>
                    <a:pt x="2121" y="1664"/>
                    <a:pt x="2121" y="1044"/>
                  </a:cubicBezTo>
                  <a:cubicBezTo>
                    <a:pt x="2121" y="457"/>
                    <a:pt x="1631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5" name="Google Shape;11965;p22"/>
            <p:cNvSpPr/>
            <p:nvPr/>
          </p:nvSpPr>
          <p:spPr>
            <a:xfrm>
              <a:off x="5508675" y="2423650"/>
              <a:ext cx="55475" cy="55475"/>
            </a:xfrm>
            <a:custGeom>
              <a:avLst/>
              <a:gdLst/>
              <a:ahLst/>
              <a:cxnLst/>
              <a:rect l="l" t="t" r="r" b="b"/>
              <a:pathLst>
                <a:path w="2219" h="2219" extrusionOk="0">
                  <a:moveTo>
                    <a:pt x="1109" y="0"/>
                  </a:moveTo>
                  <a:cubicBezTo>
                    <a:pt x="489" y="0"/>
                    <a:pt x="0" y="490"/>
                    <a:pt x="0" y="1109"/>
                  </a:cubicBezTo>
                  <a:cubicBezTo>
                    <a:pt x="0" y="1729"/>
                    <a:pt x="489" y="2218"/>
                    <a:pt x="1109" y="2218"/>
                  </a:cubicBezTo>
                  <a:cubicBezTo>
                    <a:pt x="1729" y="2218"/>
                    <a:pt x="2218" y="1729"/>
                    <a:pt x="2218" y="1109"/>
                  </a:cubicBezTo>
                  <a:cubicBezTo>
                    <a:pt x="2218" y="490"/>
                    <a:pt x="1729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6" name="Google Shape;11966;p22"/>
            <p:cNvSpPr/>
            <p:nvPr/>
          </p:nvSpPr>
          <p:spPr>
            <a:xfrm>
              <a:off x="5533950" y="2554125"/>
              <a:ext cx="55475" cy="55475"/>
            </a:xfrm>
            <a:custGeom>
              <a:avLst/>
              <a:gdLst/>
              <a:ahLst/>
              <a:cxnLst/>
              <a:rect l="l" t="t" r="r" b="b"/>
              <a:pathLst>
                <a:path w="2219" h="2219" extrusionOk="0">
                  <a:moveTo>
                    <a:pt x="1109" y="0"/>
                  </a:moveTo>
                  <a:cubicBezTo>
                    <a:pt x="490" y="0"/>
                    <a:pt x="0" y="490"/>
                    <a:pt x="0" y="1109"/>
                  </a:cubicBezTo>
                  <a:cubicBezTo>
                    <a:pt x="0" y="1729"/>
                    <a:pt x="490" y="2219"/>
                    <a:pt x="1109" y="2219"/>
                  </a:cubicBezTo>
                  <a:cubicBezTo>
                    <a:pt x="1729" y="2219"/>
                    <a:pt x="2219" y="1729"/>
                    <a:pt x="2219" y="1109"/>
                  </a:cubicBezTo>
                  <a:cubicBezTo>
                    <a:pt x="2219" y="522"/>
                    <a:pt x="1729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7" name="Google Shape;11967;p22"/>
            <p:cNvSpPr/>
            <p:nvPr/>
          </p:nvSpPr>
          <p:spPr>
            <a:xfrm>
              <a:off x="5549450" y="2687050"/>
              <a:ext cx="55475" cy="54650"/>
            </a:xfrm>
            <a:custGeom>
              <a:avLst/>
              <a:gdLst/>
              <a:ahLst/>
              <a:cxnLst/>
              <a:rect l="l" t="t" r="r" b="b"/>
              <a:pathLst>
                <a:path w="2219" h="2186" extrusionOk="0">
                  <a:moveTo>
                    <a:pt x="1109" y="0"/>
                  </a:moveTo>
                  <a:cubicBezTo>
                    <a:pt x="489" y="0"/>
                    <a:pt x="0" y="490"/>
                    <a:pt x="0" y="1077"/>
                  </a:cubicBezTo>
                  <a:cubicBezTo>
                    <a:pt x="0" y="1697"/>
                    <a:pt x="489" y="2186"/>
                    <a:pt x="1109" y="2186"/>
                  </a:cubicBezTo>
                  <a:cubicBezTo>
                    <a:pt x="1729" y="2186"/>
                    <a:pt x="2218" y="1697"/>
                    <a:pt x="2218" y="1077"/>
                  </a:cubicBezTo>
                  <a:cubicBezTo>
                    <a:pt x="2218" y="490"/>
                    <a:pt x="1664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8" name="Google Shape;11968;p22"/>
            <p:cNvSpPr/>
            <p:nvPr/>
          </p:nvSpPr>
          <p:spPr>
            <a:xfrm>
              <a:off x="5488275" y="284445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99" y="0"/>
                    <a:pt x="1" y="98"/>
                    <a:pt x="1" y="163"/>
                  </a:cubicBezTo>
                  <a:cubicBezTo>
                    <a:pt x="1" y="261"/>
                    <a:pt x="99" y="326"/>
                    <a:pt x="164" y="326"/>
                  </a:cubicBezTo>
                  <a:cubicBezTo>
                    <a:pt x="262" y="326"/>
                    <a:pt x="327" y="261"/>
                    <a:pt x="327" y="163"/>
                  </a:cubicBezTo>
                  <a:cubicBezTo>
                    <a:pt x="327" y="98"/>
                    <a:pt x="294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9" name="Google Shape;11969;p22"/>
            <p:cNvSpPr/>
            <p:nvPr/>
          </p:nvSpPr>
          <p:spPr>
            <a:xfrm>
              <a:off x="5484200" y="29773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98" y="0"/>
                    <a:pt x="1" y="65"/>
                    <a:pt x="1" y="163"/>
                  </a:cubicBezTo>
                  <a:cubicBezTo>
                    <a:pt x="1" y="228"/>
                    <a:pt x="98" y="326"/>
                    <a:pt x="164" y="326"/>
                  </a:cubicBezTo>
                  <a:cubicBezTo>
                    <a:pt x="262" y="326"/>
                    <a:pt x="327" y="228"/>
                    <a:pt x="327" y="163"/>
                  </a:cubicBezTo>
                  <a:cubicBezTo>
                    <a:pt x="327" y="65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0" name="Google Shape;11970;p22"/>
            <p:cNvSpPr/>
            <p:nvPr/>
          </p:nvSpPr>
          <p:spPr>
            <a:xfrm>
              <a:off x="5467075" y="3107850"/>
              <a:ext cx="9800" cy="9800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196" y="0"/>
                  </a:moveTo>
                  <a:cubicBezTo>
                    <a:pt x="66" y="0"/>
                    <a:pt x="1" y="66"/>
                    <a:pt x="1" y="196"/>
                  </a:cubicBezTo>
                  <a:cubicBezTo>
                    <a:pt x="1" y="327"/>
                    <a:pt x="66" y="392"/>
                    <a:pt x="196" y="392"/>
                  </a:cubicBezTo>
                  <a:cubicBezTo>
                    <a:pt x="327" y="392"/>
                    <a:pt x="392" y="327"/>
                    <a:pt x="392" y="196"/>
                  </a:cubicBezTo>
                  <a:cubicBezTo>
                    <a:pt x="392" y="131"/>
                    <a:pt x="327" y="33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1" name="Google Shape;11971;p22"/>
            <p:cNvSpPr/>
            <p:nvPr/>
          </p:nvSpPr>
          <p:spPr>
            <a:xfrm>
              <a:off x="5440175" y="3236700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61" y="0"/>
                  </a:moveTo>
                  <a:cubicBezTo>
                    <a:pt x="131" y="0"/>
                    <a:pt x="0" y="131"/>
                    <a:pt x="0" y="261"/>
                  </a:cubicBezTo>
                  <a:cubicBezTo>
                    <a:pt x="0" y="392"/>
                    <a:pt x="131" y="490"/>
                    <a:pt x="261" y="490"/>
                  </a:cubicBezTo>
                  <a:cubicBezTo>
                    <a:pt x="392" y="490"/>
                    <a:pt x="489" y="392"/>
                    <a:pt x="489" y="261"/>
                  </a:cubicBezTo>
                  <a:cubicBezTo>
                    <a:pt x="489" y="131"/>
                    <a:pt x="392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2" name="Google Shape;11972;p22"/>
            <p:cNvSpPr/>
            <p:nvPr/>
          </p:nvSpPr>
          <p:spPr>
            <a:xfrm>
              <a:off x="5402650" y="3364725"/>
              <a:ext cx="13900" cy="13900"/>
            </a:xfrm>
            <a:custGeom>
              <a:avLst/>
              <a:gdLst/>
              <a:ahLst/>
              <a:cxnLst/>
              <a:rect l="l" t="t" r="r" b="b"/>
              <a:pathLst>
                <a:path w="556" h="556" extrusionOk="0">
                  <a:moveTo>
                    <a:pt x="294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425"/>
                    <a:pt x="131" y="555"/>
                    <a:pt x="294" y="555"/>
                  </a:cubicBezTo>
                  <a:cubicBezTo>
                    <a:pt x="457" y="555"/>
                    <a:pt x="555" y="425"/>
                    <a:pt x="555" y="262"/>
                  </a:cubicBezTo>
                  <a:cubicBezTo>
                    <a:pt x="555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3" name="Google Shape;11973;p22"/>
            <p:cNvSpPr/>
            <p:nvPr/>
          </p:nvSpPr>
          <p:spPr>
            <a:xfrm>
              <a:off x="5354550" y="3487050"/>
              <a:ext cx="18775" cy="17975"/>
            </a:xfrm>
            <a:custGeom>
              <a:avLst/>
              <a:gdLst/>
              <a:ahLst/>
              <a:cxnLst/>
              <a:rect l="l" t="t" r="r" b="b"/>
              <a:pathLst>
                <a:path w="751" h="719" extrusionOk="0">
                  <a:moveTo>
                    <a:pt x="391" y="1"/>
                  </a:moveTo>
                  <a:cubicBezTo>
                    <a:pt x="163" y="1"/>
                    <a:pt x="0" y="164"/>
                    <a:pt x="0" y="359"/>
                  </a:cubicBezTo>
                  <a:cubicBezTo>
                    <a:pt x="0" y="555"/>
                    <a:pt x="163" y="718"/>
                    <a:pt x="391" y="718"/>
                  </a:cubicBezTo>
                  <a:cubicBezTo>
                    <a:pt x="587" y="718"/>
                    <a:pt x="750" y="555"/>
                    <a:pt x="750" y="359"/>
                  </a:cubicBezTo>
                  <a:cubicBezTo>
                    <a:pt x="750" y="164"/>
                    <a:pt x="587" y="1"/>
                    <a:pt x="39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4" name="Google Shape;11974;p22"/>
            <p:cNvSpPr/>
            <p:nvPr/>
          </p:nvSpPr>
          <p:spPr>
            <a:xfrm>
              <a:off x="5299075" y="3606125"/>
              <a:ext cx="20425" cy="20400"/>
            </a:xfrm>
            <a:custGeom>
              <a:avLst/>
              <a:gdLst/>
              <a:ahLst/>
              <a:cxnLst/>
              <a:rect l="l" t="t" r="r" b="b"/>
              <a:pathLst>
                <a:path w="817" h="816" extrusionOk="0">
                  <a:moveTo>
                    <a:pt x="392" y="0"/>
                  </a:moveTo>
                  <a:cubicBezTo>
                    <a:pt x="197" y="0"/>
                    <a:pt x="1" y="196"/>
                    <a:pt x="1" y="424"/>
                  </a:cubicBezTo>
                  <a:cubicBezTo>
                    <a:pt x="1" y="620"/>
                    <a:pt x="197" y="816"/>
                    <a:pt x="392" y="816"/>
                  </a:cubicBezTo>
                  <a:cubicBezTo>
                    <a:pt x="588" y="816"/>
                    <a:pt x="816" y="652"/>
                    <a:pt x="816" y="424"/>
                  </a:cubicBezTo>
                  <a:cubicBezTo>
                    <a:pt x="816" y="163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5" name="Google Shape;11975;p22"/>
            <p:cNvSpPr/>
            <p:nvPr/>
          </p:nvSpPr>
          <p:spPr>
            <a:xfrm>
              <a:off x="5230575" y="3720275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197" y="1"/>
                    <a:pt x="1" y="197"/>
                    <a:pt x="1" y="490"/>
                  </a:cubicBezTo>
                  <a:cubicBezTo>
                    <a:pt x="1" y="784"/>
                    <a:pt x="197" y="979"/>
                    <a:pt x="490" y="979"/>
                  </a:cubicBezTo>
                  <a:cubicBezTo>
                    <a:pt x="784" y="979"/>
                    <a:pt x="979" y="784"/>
                    <a:pt x="979" y="490"/>
                  </a:cubicBezTo>
                  <a:cubicBezTo>
                    <a:pt x="979" y="197"/>
                    <a:pt x="784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6" name="Google Shape;11976;p22"/>
            <p:cNvSpPr/>
            <p:nvPr/>
          </p:nvSpPr>
          <p:spPr>
            <a:xfrm>
              <a:off x="5156375" y="3829475"/>
              <a:ext cx="26125" cy="26200"/>
            </a:xfrm>
            <a:custGeom>
              <a:avLst/>
              <a:gdLst/>
              <a:ahLst/>
              <a:cxnLst/>
              <a:rect l="l" t="t" r="r" b="b"/>
              <a:pathLst>
                <a:path w="1045" h="1048" extrusionOk="0">
                  <a:moveTo>
                    <a:pt x="578" y="1"/>
                  </a:moveTo>
                  <a:cubicBezTo>
                    <a:pt x="559" y="1"/>
                    <a:pt x="541" y="2"/>
                    <a:pt x="522" y="4"/>
                  </a:cubicBezTo>
                  <a:cubicBezTo>
                    <a:pt x="229" y="4"/>
                    <a:pt x="0" y="232"/>
                    <a:pt x="0" y="526"/>
                  </a:cubicBezTo>
                  <a:cubicBezTo>
                    <a:pt x="0" y="819"/>
                    <a:pt x="229" y="1048"/>
                    <a:pt x="522" y="1048"/>
                  </a:cubicBezTo>
                  <a:cubicBezTo>
                    <a:pt x="816" y="1048"/>
                    <a:pt x="1044" y="819"/>
                    <a:pt x="1044" y="526"/>
                  </a:cubicBezTo>
                  <a:cubicBezTo>
                    <a:pt x="1044" y="220"/>
                    <a:pt x="844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7" name="Google Shape;11977;p22"/>
            <p:cNvSpPr/>
            <p:nvPr/>
          </p:nvSpPr>
          <p:spPr>
            <a:xfrm>
              <a:off x="5071550" y="393150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621" y="0"/>
                  </a:moveTo>
                  <a:cubicBezTo>
                    <a:pt x="295" y="0"/>
                    <a:pt x="1" y="294"/>
                    <a:pt x="1" y="620"/>
                  </a:cubicBezTo>
                  <a:cubicBezTo>
                    <a:pt x="1" y="946"/>
                    <a:pt x="295" y="1207"/>
                    <a:pt x="621" y="1207"/>
                  </a:cubicBezTo>
                  <a:cubicBezTo>
                    <a:pt x="947" y="1207"/>
                    <a:pt x="1208" y="946"/>
                    <a:pt x="1208" y="620"/>
                  </a:cubicBezTo>
                  <a:cubicBezTo>
                    <a:pt x="1208" y="294"/>
                    <a:pt x="980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8" name="Google Shape;11978;p22"/>
            <p:cNvSpPr/>
            <p:nvPr/>
          </p:nvSpPr>
          <p:spPr>
            <a:xfrm>
              <a:off x="4980225" y="4027675"/>
              <a:ext cx="33450" cy="33500"/>
            </a:xfrm>
            <a:custGeom>
              <a:avLst/>
              <a:gdLst/>
              <a:ahLst/>
              <a:cxnLst/>
              <a:rect l="l" t="t" r="r" b="b"/>
              <a:pathLst>
                <a:path w="1338" h="1340" extrusionOk="0">
                  <a:moveTo>
                    <a:pt x="735" y="0"/>
                  </a:moveTo>
                  <a:cubicBezTo>
                    <a:pt x="719" y="0"/>
                    <a:pt x="702" y="1"/>
                    <a:pt x="686" y="3"/>
                  </a:cubicBezTo>
                  <a:cubicBezTo>
                    <a:pt x="294" y="3"/>
                    <a:pt x="1" y="296"/>
                    <a:pt x="1" y="688"/>
                  </a:cubicBezTo>
                  <a:cubicBezTo>
                    <a:pt x="1" y="1046"/>
                    <a:pt x="294" y="1340"/>
                    <a:pt x="686" y="1340"/>
                  </a:cubicBezTo>
                  <a:cubicBezTo>
                    <a:pt x="1044" y="1340"/>
                    <a:pt x="1338" y="1046"/>
                    <a:pt x="1338" y="688"/>
                  </a:cubicBezTo>
                  <a:cubicBezTo>
                    <a:pt x="1338" y="314"/>
                    <a:pt x="1071" y="0"/>
                    <a:pt x="73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9" name="Google Shape;11979;p22"/>
            <p:cNvSpPr/>
            <p:nvPr/>
          </p:nvSpPr>
          <p:spPr>
            <a:xfrm>
              <a:off x="4880725" y="41158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0"/>
                  </a:moveTo>
                  <a:cubicBezTo>
                    <a:pt x="327" y="0"/>
                    <a:pt x="1" y="327"/>
                    <a:pt x="1" y="751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3" y="1468"/>
                    <a:pt x="1469" y="1142"/>
                    <a:pt x="1469" y="751"/>
                  </a:cubicBezTo>
                  <a:cubicBezTo>
                    <a:pt x="1469" y="327"/>
                    <a:pt x="1143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0" name="Google Shape;11980;p22"/>
            <p:cNvSpPr/>
            <p:nvPr/>
          </p:nvSpPr>
          <p:spPr>
            <a:xfrm>
              <a:off x="4775525" y="4197350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0"/>
                  </a:moveTo>
                  <a:cubicBezTo>
                    <a:pt x="327" y="0"/>
                    <a:pt x="1" y="327"/>
                    <a:pt x="1" y="783"/>
                  </a:cubicBezTo>
                  <a:cubicBezTo>
                    <a:pt x="1" y="1240"/>
                    <a:pt x="392" y="1566"/>
                    <a:pt x="784" y="1566"/>
                  </a:cubicBezTo>
                  <a:cubicBezTo>
                    <a:pt x="1240" y="1566"/>
                    <a:pt x="1567" y="1175"/>
                    <a:pt x="1567" y="783"/>
                  </a:cubicBezTo>
                  <a:cubicBezTo>
                    <a:pt x="1567" y="359"/>
                    <a:pt x="1208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1" name="Google Shape;11981;p22"/>
            <p:cNvSpPr/>
            <p:nvPr/>
          </p:nvSpPr>
          <p:spPr>
            <a:xfrm>
              <a:off x="4665450" y="4271500"/>
              <a:ext cx="39150" cy="39225"/>
            </a:xfrm>
            <a:custGeom>
              <a:avLst/>
              <a:gdLst/>
              <a:ahLst/>
              <a:cxnLst/>
              <a:rect l="l" t="t" r="r" b="b"/>
              <a:pathLst>
                <a:path w="1566" h="1569" extrusionOk="0">
                  <a:moveTo>
                    <a:pt x="837" y="1"/>
                  </a:moveTo>
                  <a:cubicBezTo>
                    <a:pt x="819" y="1"/>
                    <a:pt x="801" y="1"/>
                    <a:pt x="783" y="3"/>
                  </a:cubicBezTo>
                  <a:cubicBezTo>
                    <a:pt x="392" y="3"/>
                    <a:pt x="0" y="329"/>
                    <a:pt x="0" y="786"/>
                  </a:cubicBezTo>
                  <a:cubicBezTo>
                    <a:pt x="0" y="1210"/>
                    <a:pt x="326" y="1569"/>
                    <a:pt x="783" y="1569"/>
                  </a:cubicBezTo>
                  <a:cubicBezTo>
                    <a:pt x="1207" y="1569"/>
                    <a:pt x="1566" y="1242"/>
                    <a:pt x="1566" y="786"/>
                  </a:cubicBezTo>
                  <a:cubicBezTo>
                    <a:pt x="1566" y="348"/>
                    <a:pt x="1237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2" name="Google Shape;11982;p22"/>
            <p:cNvSpPr/>
            <p:nvPr/>
          </p:nvSpPr>
          <p:spPr>
            <a:xfrm>
              <a:off x="4548825" y="43351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72"/>
                    <a:pt x="359" y="1631"/>
                    <a:pt x="816" y="1631"/>
                  </a:cubicBezTo>
                  <a:cubicBezTo>
                    <a:pt x="1240" y="1631"/>
                    <a:pt x="1632" y="1272"/>
                    <a:pt x="1632" y="816"/>
                  </a:cubicBezTo>
                  <a:cubicBezTo>
                    <a:pt x="1632" y="392"/>
                    <a:pt x="1240" y="33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3" name="Google Shape;11983;p22"/>
            <p:cNvSpPr/>
            <p:nvPr/>
          </p:nvSpPr>
          <p:spPr>
            <a:xfrm>
              <a:off x="4428125" y="439142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60" y="1"/>
                    <a:pt x="1" y="360"/>
                    <a:pt x="1" y="816"/>
                  </a:cubicBezTo>
                  <a:cubicBezTo>
                    <a:pt x="1" y="1241"/>
                    <a:pt x="360" y="1632"/>
                    <a:pt x="816" y="1632"/>
                  </a:cubicBezTo>
                  <a:cubicBezTo>
                    <a:pt x="1273" y="1632"/>
                    <a:pt x="1632" y="1241"/>
                    <a:pt x="1632" y="816"/>
                  </a:cubicBezTo>
                  <a:cubicBezTo>
                    <a:pt x="1632" y="360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4" name="Google Shape;11984;p22"/>
            <p:cNvSpPr/>
            <p:nvPr/>
          </p:nvSpPr>
          <p:spPr>
            <a:xfrm>
              <a:off x="4305000" y="44387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143"/>
                    <a:pt x="326" y="1469"/>
                    <a:pt x="718" y="1469"/>
                  </a:cubicBezTo>
                  <a:cubicBezTo>
                    <a:pt x="1142" y="1469"/>
                    <a:pt x="1468" y="1143"/>
                    <a:pt x="1468" y="751"/>
                  </a:cubicBezTo>
                  <a:cubicBezTo>
                    <a:pt x="1468" y="392"/>
                    <a:pt x="1142" y="66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5" name="Google Shape;11985;p22"/>
            <p:cNvSpPr/>
            <p:nvPr/>
          </p:nvSpPr>
          <p:spPr>
            <a:xfrm>
              <a:off x="4182675" y="4481150"/>
              <a:ext cx="26125" cy="26100"/>
            </a:xfrm>
            <a:custGeom>
              <a:avLst/>
              <a:gdLst/>
              <a:ahLst/>
              <a:cxnLst/>
              <a:rect l="l" t="t" r="r" b="b"/>
              <a:pathLst>
                <a:path w="1045" h="1044" extrusionOk="0">
                  <a:moveTo>
                    <a:pt x="522" y="0"/>
                  </a:moveTo>
                  <a:cubicBezTo>
                    <a:pt x="229" y="0"/>
                    <a:pt x="0" y="228"/>
                    <a:pt x="0" y="522"/>
                  </a:cubicBezTo>
                  <a:cubicBezTo>
                    <a:pt x="0" y="816"/>
                    <a:pt x="229" y="1044"/>
                    <a:pt x="522" y="1044"/>
                  </a:cubicBezTo>
                  <a:cubicBezTo>
                    <a:pt x="816" y="1044"/>
                    <a:pt x="1044" y="816"/>
                    <a:pt x="1044" y="522"/>
                  </a:cubicBezTo>
                  <a:cubicBezTo>
                    <a:pt x="1044" y="228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6" name="Google Shape;11986;p22"/>
            <p:cNvSpPr/>
            <p:nvPr/>
          </p:nvSpPr>
          <p:spPr>
            <a:xfrm>
              <a:off x="4059525" y="4512125"/>
              <a:ext cx="13900" cy="14700"/>
            </a:xfrm>
            <a:custGeom>
              <a:avLst/>
              <a:gdLst/>
              <a:ahLst/>
              <a:cxnLst/>
              <a:rect l="l" t="t" r="r" b="b"/>
              <a:pathLst>
                <a:path w="556" h="588" extrusionOk="0">
                  <a:moveTo>
                    <a:pt x="262" y="1"/>
                  </a:moveTo>
                  <a:cubicBezTo>
                    <a:pt x="99" y="1"/>
                    <a:pt x="1" y="131"/>
                    <a:pt x="1" y="294"/>
                  </a:cubicBezTo>
                  <a:cubicBezTo>
                    <a:pt x="1" y="457"/>
                    <a:pt x="99" y="588"/>
                    <a:pt x="262" y="588"/>
                  </a:cubicBezTo>
                  <a:cubicBezTo>
                    <a:pt x="425" y="588"/>
                    <a:pt x="555" y="457"/>
                    <a:pt x="555" y="294"/>
                  </a:cubicBezTo>
                  <a:cubicBezTo>
                    <a:pt x="555" y="131"/>
                    <a:pt x="392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7" name="Google Shape;11987;p22"/>
            <p:cNvSpPr/>
            <p:nvPr/>
          </p:nvSpPr>
          <p:spPr>
            <a:xfrm>
              <a:off x="3930675" y="4531700"/>
              <a:ext cx="5750" cy="6550"/>
            </a:xfrm>
            <a:custGeom>
              <a:avLst/>
              <a:gdLst/>
              <a:ahLst/>
              <a:cxnLst/>
              <a:rect l="l" t="t" r="r" b="b"/>
              <a:pathLst>
                <a:path w="230" h="262" extrusionOk="0">
                  <a:moveTo>
                    <a:pt x="131" y="1"/>
                  </a:moveTo>
                  <a:cubicBezTo>
                    <a:pt x="33" y="1"/>
                    <a:pt x="1" y="33"/>
                    <a:pt x="1" y="131"/>
                  </a:cubicBezTo>
                  <a:cubicBezTo>
                    <a:pt x="1" y="196"/>
                    <a:pt x="33" y="262"/>
                    <a:pt x="131" y="262"/>
                  </a:cubicBezTo>
                  <a:cubicBezTo>
                    <a:pt x="196" y="262"/>
                    <a:pt x="229" y="196"/>
                    <a:pt x="229" y="131"/>
                  </a:cubicBezTo>
                  <a:cubicBezTo>
                    <a:pt x="229" y="98"/>
                    <a:pt x="196" y="33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8" name="Google Shape;11988;p22"/>
            <p:cNvSpPr/>
            <p:nvPr/>
          </p:nvSpPr>
          <p:spPr>
            <a:xfrm>
              <a:off x="3800200" y="4539050"/>
              <a:ext cx="2475" cy="1650"/>
            </a:xfrm>
            <a:custGeom>
              <a:avLst/>
              <a:gdLst/>
              <a:ahLst/>
              <a:cxnLst/>
              <a:rect l="l" t="t" r="r" b="b"/>
              <a:pathLst>
                <a:path w="99" h="66" extrusionOk="0">
                  <a:moveTo>
                    <a:pt x="33" y="0"/>
                  </a:moveTo>
                  <a:cubicBezTo>
                    <a:pt x="33" y="0"/>
                    <a:pt x="1" y="0"/>
                    <a:pt x="1" y="33"/>
                  </a:cubicBezTo>
                  <a:cubicBezTo>
                    <a:pt x="1" y="33"/>
                    <a:pt x="1" y="65"/>
                    <a:pt x="33" y="65"/>
                  </a:cubicBezTo>
                  <a:cubicBezTo>
                    <a:pt x="33" y="65"/>
                    <a:pt x="98" y="65"/>
                    <a:pt x="98" y="33"/>
                  </a:cubicBezTo>
                  <a:cubicBezTo>
                    <a:pt x="98" y="33"/>
                    <a:pt x="98" y="0"/>
                    <a:pt x="3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9" name="Google Shape;11989;p22"/>
            <p:cNvSpPr/>
            <p:nvPr/>
          </p:nvSpPr>
          <p:spPr>
            <a:xfrm>
              <a:off x="3668100" y="4534150"/>
              <a:ext cx="1650" cy="1650"/>
            </a:xfrm>
            <a:custGeom>
              <a:avLst/>
              <a:gdLst/>
              <a:ahLst/>
              <a:cxnLst/>
              <a:rect l="l" t="t" r="r" b="b"/>
              <a:pathLst>
                <a:path w="66" h="66" extrusionOk="0">
                  <a:moveTo>
                    <a:pt x="33" y="0"/>
                  </a:moveTo>
                  <a:cubicBezTo>
                    <a:pt x="33" y="0"/>
                    <a:pt x="0" y="0"/>
                    <a:pt x="0" y="33"/>
                  </a:cubicBezTo>
                  <a:cubicBezTo>
                    <a:pt x="0" y="33"/>
                    <a:pt x="0" y="66"/>
                    <a:pt x="33" y="66"/>
                  </a:cubicBezTo>
                  <a:cubicBezTo>
                    <a:pt x="33" y="66"/>
                    <a:pt x="65" y="66"/>
                    <a:pt x="65" y="3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0" name="Google Shape;11990;p22"/>
            <p:cNvSpPr/>
            <p:nvPr/>
          </p:nvSpPr>
          <p:spPr>
            <a:xfrm>
              <a:off x="3534350" y="45178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0" y="33"/>
                    <a:pt x="0" y="65"/>
                  </a:cubicBezTo>
                  <a:cubicBezTo>
                    <a:pt x="0" y="98"/>
                    <a:pt x="33" y="163"/>
                    <a:pt x="66" y="163"/>
                  </a:cubicBezTo>
                  <a:cubicBezTo>
                    <a:pt x="131" y="163"/>
                    <a:pt x="164" y="98"/>
                    <a:pt x="164" y="65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1" name="Google Shape;11991;p22"/>
            <p:cNvSpPr/>
            <p:nvPr/>
          </p:nvSpPr>
          <p:spPr>
            <a:xfrm>
              <a:off x="3403875" y="44917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0" y="65"/>
                    <a:pt x="0" y="98"/>
                  </a:cubicBezTo>
                  <a:cubicBezTo>
                    <a:pt x="0" y="131"/>
                    <a:pt x="33" y="163"/>
                    <a:pt x="66" y="163"/>
                  </a:cubicBezTo>
                  <a:cubicBezTo>
                    <a:pt x="131" y="163"/>
                    <a:pt x="163" y="131"/>
                    <a:pt x="163" y="98"/>
                  </a:cubicBezTo>
                  <a:cubicBezTo>
                    <a:pt x="163" y="65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2" name="Google Shape;11992;p22"/>
            <p:cNvSpPr/>
            <p:nvPr/>
          </p:nvSpPr>
          <p:spPr>
            <a:xfrm>
              <a:off x="3276650" y="44550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98"/>
                  </a:cubicBezTo>
                  <a:cubicBezTo>
                    <a:pt x="1" y="131"/>
                    <a:pt x="33" y="163"/>
                    <a:pt x="66" y="163"/>
                  </a:cubicBezTo>
                  <a:cubicBezTo>
                    <a:pt x="98" y="163"/>
                    <a:pt x="164" y="131"/>
                    <a:pt x="164" y="98"/>
                  </a:cubicBezTo>
                  <a:cubicBezTo>
                    <a:pt x="164" y="66"/>
                    <a:pt x="98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3" name="Google Shape;11993;p22"/>
            <p:cNvSpPr/>
            <p:nvPr/>
          </p:nvSpPr>
          <p:spPr>
            <a:xfrm>
              <a:off x="3151875" y="440937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99" y="1"/>
                  </a:moveTo>
                  <a:cubicBezTo>
                    <a:pt x="33" y="1"/>
                    <a:pt x="1" y="33"/>
                    <a:pt x="1" y="98"/>
                  </a:cubicBezTo>
                  <a:cubicBezTo>
                    <a:pt x="1" y="131"/>
                    <a:pt x="33" y="164"/>
                    <a:pt x="99" y="164"/>
                  </a:cubicBezTo>
                  <a:cubicBezTo>
                    <a:pt x="131" y="164"/>
                    <a:pt x="164" y="131"/>
                    <a:pt x="164" y="98"/>
                  </a:cubicBezTo>
                  <a:cubicBezTo>
                    <a:pt x="164" y="33"/>
                    <a:pt x="131" y="1"/>
                    <a:pt x="9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4" name="Google Shape;11994;p22"/>
            <p:cNvSpPr/>
            <p:nvPr/>
          </p:nvSpPr>
          <p:spPr>
            <a:xfrm>
              <a:off x="3029550" y="435310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1"/>
                  </a:moveTo>
                  <a:cubicBezTo>
                    <a:pt x="33" y="1"/>
                    <a:pt x="1" y="66"/>
                    <a:pt x="1" y="131"/>
                  </a:cubicBezTo>
                  <a:cubicBezTo>
                    <a:pt x="1" y="229"/>
                    <a:pt x="33" y="262"/>
                    <a:pt x="131" y="262"/>
                  </a:cubicBezTo>
                  <a:cubicBezTo>
                    <a:pt x="197" y="262"/>
                    <a:pt x="262" y="229"/>
                    <a:pt x="262" y="131"/>
                  </a:cubicBezTo>
                  <a:cubicBezTo>
                    <a:pt x="262" y="66"/>
                    <a:pt x="197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5" name="Google Shape;11995;p22"/>
            <p:cNvSpPr/>
            <p:nvPr/>
          </p:nvSpPr>
          <p:spPr>
            <a:xfrm>
              <a:off x="2912125" y="428705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1"/>
                  </a:moveTo>
                  <a:cubicBezTo>
                    <a:pt x="98" y="1"/>
                    <a:pt x="1" y="98"/>
                    <a:pt x="1" y="164"/>
                  </a:cubicBezTo>
                  <a:cubicBezTo>
                    <a:pt x="1" y="262"/>
                    <a:pt x="98" y="327"/>
                    <a:pt x="164" y="327"/>
                  </a:cubicBezTo>
                  <a:cubicBezTo>
                    <a:pt x="261" y="327"/>
                    <a:pt x="327" y="262"/>
                    <a:pt x="327" y="164"/>
                  </a:cubicBezTo>
                  <a:cubicBezTo>
                    <a:pt x="327" y="98"/>
                    <a:pt x="294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6" name="Google Shape;11996;p22"/>
            <p:cNvSpPr/>
            <p:nvPr/>
          </p:nvSpPr>
          <p:spPr>
            <a:xfrm>
              <a:off x="2802850" y="4212850"/>
              <a:ext cx="9000" cy="8175"/>
            </a:xfrm>
            <a:custGeom>
              <a:avLst/>
              <a:gdLst/>
              <a:ahLst/>
              <a:cxnLst/>
              <a:rect l="l" t="t" r="r" b="b"/>
              <a:pathLst>
                <a:path w="360" h="327" extrusionOk="0">
                  <a:moveTo>
                    <a:pt x="196" y="0"/>
                  </a:moveTo>
                  <a:cubicBezTo>
                    <a:pt x="98" y="0"/>
                    <a:pt x="0" y="65"/>
                    <a:pt x="0" y="163"/>
                  </a:cubicBezTo>
                  <a:cubicBezTo>
                    <a:pt x="0" y="229"/>
                    <a:pt x="98" y="326"/>
                    <a:pt x="196" y="326"/>
                  </a:cubicBezTo>
                  <a:cubicBezTo>
                    <a:pt x="261" y="326"/>
                    <a:pt x="359" y="229"/>
                    <a:pt x="359" y="163"/>
                  </a:cubicBezTo>
                  <a:cubicBezTo>
                    <a:pt x="359" y="65"/>
                    <a:pt x="261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7" name="Google Shape;11997;p22"/>
            <p:cNvSpPr/>
            <p:nvPr/>
          </p:nvSpPr>
          <p:spPr>
            <a:xfrm>
              <a:off x="2698475" y="4128850"/>
              <a:ext cx="9800" cy="10625"/>
            </a:xfrm>
            <a:custGeom>
              <a:avLst/>
              <a:gdLst/>
              <a:ahLst/>
              <a:cxnLst/>
              <a:rect l="l" t="t" r="r" b="b"/>
              <a:pathLst>
                <a:path w="392" h="425" extrusionOk="0">
                  <a:moveTo>
                    <a:pt x="196" y="0"/>
                  </a:moveTo>
                  <a:cubicBezTo>
                    <a:pt x="65" y="0"/>
                    <a:pt x="0" y="98"/>
                    <a:pt x="0" y="229"/>
                  </a:cubicBezTo>
                  <a:cubicBezTo>
                    <a:pt x="0" y="327"/>
                    <a:pt x="65" y="424"/>
                    <a:pt x="196" y="424"/>
                  </a:cubicBezTo>
                  <a:cubicBezTo>
                    <a:pt x="326" y="424"/>
                    <a:pt x="392" y="327"/>
                    <a:pt x="392" y="229"/>
                  </a:cubicBezTo>
                  <a:cubicBezTo>
                    <a:pt x="392" y="98"/>
                    <a:pt x="294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8" name="Google Shape;11998;p22"/>
            <p:cNvSpPr/>
            <p:nvPr/>
          </p:nvSpPr>
          <p:spPr>
            <a:xfrm>
              <a:off x="2599800" y="40383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8" y="1"/>
                  </a:moveTo>
                  <a:cubicBezTo>
                    <a:pt x="98" y="1"/>
                    <a:pt x="0" y="131"/>
                    <a:pt x="0" y="262"/>
                  </a:cubicBezTo>
                  <a:cubicBezTo>
                    <a:pt x="0" y="359"/>
                    <a:pt x="98" y="490"/>
                    <a:pt x="228" y="490"/>
                  </a:cubicBezTo>
                  <a:cubicBezTo>
                    <a:pt x="359" y="490"/>
                    <a:pt x="489" y="359"/>
                    <a:pt x="489" y="262"/>
                  </a:cubicBezTo>
                  <a:cubicBezTo>
                    <a:pt x="489" y="131"/>
                    <a:pt x="359" y="1"/>
                    <a:pt x="22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9" name="Google Shape;11999;p22"/>
            <p:cNvSpPr/>
            <p:nvPr/>
          </p:nvSpPr>
          <p:spPr>
            <a:xfrm>
              <a:off x="2507650" y="3939650"/>
              <a:ext cx="14700" cy="13900"/>
            </a:xfrm>
            <a:custGeom>
              <a:avLst/>
              <a:gdLst/>
              <a:ahLst/>
              <a:cxnLst/>
              <a:rect l="l" t="t" r="r" b="b"/>
              <a:pathLst>
                <a:path w="588" h="556" extrusionOk="0">
                  <a:moveTo>
                    <a:pt x="294" y="1"/>
                  </a:moveTo>
                  <a:cubicBezTo>
                    <a:pt x="131" y="1"/>
                    <a:pt x="0" y="131"/>
                    <a:pt x="0" y="294"/>
                  </a:cubicBezTo>
                  <a:cubicBezTo>
                    <a:pt x="0" y="457"/>
                    <a:pt x="131" y="555"/>
                    <a:pt x="294" y="555"/>
                  </a:cubicBezTo>
                  <a:cubicBezTo>
                    <a:pt x="457" y="555"/>
                    <a:pt x="587" y="457"/>
                    <a:pt x="587" y="294"/>
                  </a:cubicBezTo>
                  <a:cubicBezTo>
                    <a:pt x="587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0" name="Google Shape;12000;p22"/>
            <p:cNvSpPr/>
            <p:nvPr/>
          </p:nvSpPr>
          <p:spPr>
            <a:xfrm>
              <a:off x="2425275" y="38344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7" y="1"/>
                  </a:moveTo>
                  <a:cubicBezTo>
                    <a:pt x="164" y="1"/>
                    <a:pt x="0" y="164"/>
                    <a:pt x="0" y="327"/>
                  </a:cubicBezTo>
                  <a:cubicBezTo>
                    <a:pt x="0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164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1" name="Google Shape;12001;p22"/>
            <p:cNvSpPr/>
            <p:nvPr/>
          </p:nvSpPr>
          <p:spPr>
            <a:xfrm>
              <a:off x="2349425" y="3723550"/>
              <a:ext cx="18800" cy="17950"/>
            </a:xfrm>
            <a:custGeom>
              <a:avLst/>
              <a:gdLst/>
              <a:ahLst/>
              <a:cxnLst/>
              <a:rect l="l" t="t" r="r" b="b"/>
              <a:pathLst>
                <a:path w="752" h="718" extrusionOk="0">
                  <a:moveTo>
                    <a:pt x="392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55"/>
                    <a:pt x="164" y="718"/>
                    <a:pt x="392" y="718"/>
                  </a:cubicBezTo>
                  <a:cubicBezTo>
                    <a:pt x="588" y="718"/>
                    <a:pt x="751" y="555"/>
                    <a:pt x="751" y="359"/>
                  </a:cubicBezTo>
                  <a:cubicBezTo>
                    <a:pt x="751" y="163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2" name="Google Shape;12002;p22"/>
            <p:cNvSpPr/>
            <p:nvPr/>
          </p:nvSpPr>
          <p:spPr>
            <a:xfrm>
              <a:off x="2283375" y="3606125"/>
              <a:ext cx="20425" cy="20400"/>
            </a:xfrm>
            <a:custGeom>
              <a:avLst/>
              <a:gdLst/>
              <a:ahLst/>
              <a:cxnLst/>
              <a:rect l="l" t="t" r="r" b="b"/>
              <a:pathLst>
                <a:path w="817" h="816" extrusionOk="0">
                  <a:moveTo>
                    <a:pt x="425" y="0"/>
                  </a:moveTo>
                  <a:cubicBezTo>
                    <a:pt x="196" y="0"/>
                    <a:pt x="1" y="163"/>
                    <a:pt x="1" y="424"/>
                  </a:cubicBezTo>
                  <a:cubicBezTo>
                    <a:pt x="1" y="620"/>
                    <a:pt x="164" y="816"/>
                    <a:pt x="425" y="816"/>
                  </a:cubicBezTo>
                  <a:cubicBezTo>
                    <a:pt x="620" y="816"/>
                    <a:pt x="816" y="652"/>
                    <a:pt x="816" y="424"/>
                  </a:cubicBezTo>
                  <a:cubicBezTo>
                    <a:pt x="816" y="196"/>
                    <a:pt x="653" y="0"/>
                    <a:pt x="42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3" name="Google Shape;12003;p22"/>
            <p:cNvSpPr/>
            <p:nvPr/>
          </p:nvSpPr>
          <p:spPr>
            <a:xfrm>
              <a:off x="2226300" y="3484600"/>
              <a:ext cx="22850" cy="22875"/>
            </a:xfrm>
            <a:custGeom>
              <a:avLst/>
              <a:gdLst/>
              <a:ahLst/>
              <a:cxnLst/>
              <a:rect l="l" t="t" r="r" b="b"/>
              <a:pathLst>
                <a:path w="914" h="915" extrusionOk="0">
                  <a:moveTo>
                    <a:pt x="457" y="1"/>
                  </a:moveTo>
                  <a:cubicBezTo>
                    <a:pt x="196" y="1"/>
                    <a:pt x="0" y="229"/>
                    <a:pt x="0" y="457"/>
                  </a:cubicBezTo>
                  <a:cubicBezTo>
                    <a:pt x="0" y="718"/>
                    <a:pt x="196" y="914"/>
                    <a:pt x="457" y="914"/>
                  </a:cubicBezTo>
                  <a:cubicBezTo>
                    <a:pt x="685" y="914"/>
                    <a:pt x="914" y="718"/>
                    <a:pt x="914" y="457"/>
                  </a:cubicBezTo>
                  <a:cubicBezTo>
                    <a:pt x="914" y="229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4" name="Google Shape;12004;p22"/>
            <p:cNvSpPr/>
            <p:nvPr/>
          </p:nvSpPr>
          <p:spPr>
            <a:xfrm>
              <a:off x="2179800" y="3359825"/>
              <a:ext cx="24500" cy="23675"/>
            </a:xfrm>
            <a:custGeom>
              <a:avLst/>
              <a:gdLst/>
              <a:ahLst/>
              <a:cxnLst/>
              <a:rect l="l" t="t" r="r" b="b"/>
              <a:pathLst>
                <a:path w="980" h="947" extrusionOk="0">
                  <a:moveTo>
                    <a:pt x="490" y="1"/>
                  </a:moveTo>
                  <a:cubicBezTo>
                    <a:pt x="197" y="1"/>
                    <a:pt x="1" y="197"/>
                    <a:pt x="1" y="458"/>
                  </a:cubicBezTo>
                  <a:cubicBezTo>
                    <a:pt x="1" y="751"/>
                    <a:pt x="197" y="947"/>
                    <a:pt x="490" y="947"/>
                  </a:cubicBezTo>
                  <a:cubicBezTo>
                    <a:pt x="751" y="947"/>
                    <a:pt x="979" y="751"/>
                    <a:pt x="979" y="458"/>
                  </a:cubicBezTo>
                  <a:cubicBezTo>
                    <a:pt x="979" y="197"/>
                    <a:pt x="751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5" name="Google Shape;12005;p22"/>
            <p:cNvSpPr/>
            <p:nvPr/>
          </p:nvSpPr>
          <p:spPr>
            <a:xfrm>
              <a:off x="2143125" y="3230175"/>
              <a:ext cx="26100" cy="26125"/>
            </a:xfrm>
            <a:custGeom>
              <a:avLst/>
              <a:gdLst/>
              <a:ahLst/>
              <a:cxnLst/>
              <a:rect l="l" t="t" r="r" b="b"/>
              <a:pathLst>
                <a:path w="1044" h="1045" extrusionOk="0">
                  <a:moveTo>
                    <a:pt x="522" y="0"/>
                  </a:moveTo>
                  <a:cubicBezTo>
                    <a:pt x="228" y="0"/>
                    <a:pt x="0" y="229"/>
                    <a:pt x="0" y="522"/>
                  </a:cubicBezTo>
                  <a:cubicBezTo>
                    <a:pt x="0" y="816"/>
                    <a:pt x="228" y="1044"/>
                    <a:pt x="522" y="1044"/>
                  </a:cubicBezTo>
                  <a:cubicBezTo>
                    <a:pt x="816" y="1044"/>
                    <a:pt x="1044" y="816"/>
                    <a:pt x="1044" y="522"/>
                  </a:cubicBezTo>
                  <a:cubicBezTo>
                    <a:pt x="1044" y="229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6" name="Google Shape;12006;p22"/>
            <p:cNvSpPr/>
            <p:nvPr/>
          </p:nvSpPr>
          <p:spPr>
            <a:xfrm>
              <a:off x="2115375" y="3099625"/>
              <a:ext cx="28575" cy="28625"/>
            </a:xfrm>
            <a:custGeom>
              <a:avLst/>
              <a:gdLst/>
              <a:ahLst/>
              <a:cxnLst/>
              <a:rect l="l" t="t" r="r" b="b"/>
              <a:pathLst>
                <a:path w="1143" h="1145" extrusionOk="0">
                  <a:moveTo>
                    <a:pt x="610" y="0"/>
                  </a:moveTo>
                  <a:cubicBezTo>
                    <a:pt x="592" y="0"/>
                    <a:pt x="574" y="1"/>
                    <a:pt x="555" y="3"/>
                  </a:cubicBezTo>
                  <a:cubicBezTo>
                    <a:pt x="229" y="3"/>
                    <a:pt x="1" y="231"/>
                    <a:pt x="1" y="558"/>
                  </a:cubicBezTo>
                  <a:cubicBezTo>
                    <a:pt x="1" y="884"/>
                    <a:pt x="229" y="1145"/>
                    <a:pt x="555" y="1145"/>
                  </a:cubicBezTo>
                  <a:cubicBezTo>
                    <a:pt x="882" y="1145"/>
                    <a:pt x="1143" y="884"/>
                    <a:pt x="1143" y="558"/>
                  </a:cubicBezTo>
                  <a:cubicBezTo>
                    <a:pt x="1143" y="250"/>
                    <a:pt x="910" y="0"/>
                    <a:pt x="61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7" name="Google Shape;12007;p22"/>
            <p:cNvSpPr/>
            <p:nvPr/>
          </p:nvSpPr>
          <p:spPr>
            <a:xfrm>
              <a:off x="2099075" y="2965950"/>
              <a:ext cx="30200" cy="31000"/>
            </a:xfrm>
            <a:custGeom>
              <a:avLst/>
              <a:gdLst/>
              <a:ahLst/>
              <a:cxnLst/>
              <a:rect l="l" t="t" r="r" b="b"/>
              <a:pathLst>
                <a:path w="1208" h="1240" extrusionOk="0">
                  <a:moveTo>
                    <a:pt x="620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40"/>
                    <a:pt x="620" y="1240"/>
                  </a:cubicBezTo>
                  <a:cubicBezTo>
                    <a:pt x="947" y="1240"/>
                    <a:pt x="1207" y="946"/>
                    <a:pt x="1207" y="620"/>
                  </a:cubicBezTo>
                  <a:cubicBezTo>
                    <a:pt x="1207" y="294"/>
                    <a:pt x="947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8" name="Google Shape;12008;p22"/>
            <p:cNvSpPr/>
            <p:nvPr/>
          </p:nvSpPr>
          <p:spPr>
            <a:xfrm>
              <a:off x="2092550" y="283220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94" y="1"/>
                    <a:pt x="1" y="294"/>
                    <a:pt x="1" y="653"/>
                  </a:cubicBezTo>
                  <a:cubicBezTo>
                    <a:pt x="1" y="1045"/>
                    <a:pt x="294" y="1306"/>
                    <a:pt x="653" y="1306"/>
                  </a:cubicBezTo>
                  <a:cubicBezTo>
                    <a:pt x="1044" y="1306"/>
                    <a:pt x="1305" y="1045"/>
                    <a:pt x="1305" y="653"/>
                  </a:cubicBezTo>
                  <a:cubicBezTo>
                    <a:pt x="1305" y="294"/>
                    <a:pt x="104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9" name="Google Shape;12009;p22"/>
            <p:cNvSpPr/>
            <p:nvPr/>
          </p:nvSpPr>
          <p:spPr>
            <a:xfrm>
              <a:off x="2096625" y="2699075"/>
              <a:ext cx="35100" cy="34475"/>
            </a:xfrm>
            <a:custGeom>
              <a:avLst/>
              <a:gdLst/>
              <a:ahLst/>
              <a:cxnLst/>
              <a:rect l="l" t="t" r="r" b="b"/>
              <a:pathLst>
                <a:path w="1404" h="1379" extrusionOk="0">
                  <a:moveTo>
                    <a:pt x="810" y="0"/>
                  </a:moveTo>
                  <a:cubicBezTo>
                    <a:pt x="780" y="0"/>
                    <a:pt x="749" y="3"/>
                    <a:pt x="718" y="9"/>
                  </a:cubicBezTo>
                  <a:cubicBezTo>
                    <a:pt x="327" y="9"/>
                    <a:pt x="1" y="335"/>
                    <a:pt x="1" y="694"/>
                  </a:cubicBezTo>
                  <a:cubicBezTo>
                    <a:pt x="1" y="1053"/>
                    <a:pt x="294" y="1379"/>
                    <a:pt x="718" y="1379"/>
                  </a:cubicBezTo>
                  <a:cubicBezTo>
                    <a:pt x="1077" y="1379"/>
                    <a:pt x="1403" y="1085"/>
                    <a:pt x="1403" y="694"/>
                  </a:cubicBezTo>
                  <a:cubicBezTo>
                    <a:pt x="1403" y="306"/>
                    <a:pt x="1131" y="0"/>
                    <a:pt x="81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0" name="Google Shape;12010;p22"/>
            <p:cNvSpPr/>
            <p:nvPr/>
          </p:nvSpPr>
          <p:spPr>
            <a:xfrm>
              <a:off x="2111300" y="2565550"/>
              <a:ext cx="36725" cy="36700"/>
            </a:xfrm>
            <a:custGeom>
              <a:avLst/>
              <a:gdLst/>
              <a:ahLst/>
              <a:cxnLst/>
              <a:rect l="l" t="t" r="r" b="b"/>
              <a:pathLst>
                <a:path w="1469" h="1468" extrusionOk="0">
                  <a:moveTo>
                    <a:pt x="718" y="0"/>
                  </a:moveTo>
                  <a:cubicBezTo>
                    <a:pt x="327" y="0"/>
                    <a:pt x="1" y="326"/>
                    <a:pt x="1" y="718"/>
                  </a:cubicBezTo>
                  <a:cubicBezTo>
                    <a:pt x="1" y="1142"/>
                    <a:pt x="327" y="1468"/>
                    <a:pt x="718" y="1468"/>
                  </a:cubicBezTo>
                  <a:cubicBezTo>
                    <a:pt x="1143" y="1468"/>
                    <a:pt x="1469" y="1142"/>
                    <a:pt x="1469" y="718"/>
                  </a:cubicBezTo>
                  <a:cubicBezTo>
                    <a:pt x="1469" y="326"/>
                    <a:pt x="1143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1" name="Google Shape;12011;p22"/>
            <p:cNvSpPr/>
            <p:nvPr/>
          </p:nvSpPr>
          <p:spPr>
            <a:xfrm>
              <a:off x="2136600" y="2434250"/>
              <a:ext cx="39150" cy="38350"/>
            </a:xfrm>
            <a:custGeom>
              <a:avLst/>
              <a:gdLst/>
              <a:ahLst/>
              <a:cxnLst/>
              <a:rect l="l" t="t" r="r" b="b"/>
              <a:pathLst>
                <a:path w="1566" h="1534" extrusionOk="0">
                  <a:moveTo>
                    <a:pt x="783" y="0"/>
                  </a:moveTo>
                  <a:cubicBezTo>
                    <a:pt x="359" y="0"/>
                    <a:pt x="0" y="326"/>
                    <a:pt x="0" y="751"/>
                  </a:cubicBezTo>
                  <a:cubicBezTo>
                    <a:pt x="0" y="1175"/>
                    <a:pt x="326" y="1533"/>
                    <a:pt x="783" y="1533"/>
                  </a:cubicBezTo>
                  <a:cubicBezTo>
                    <a:pt x="1174" y="1533"/>
                    <a:pt x="1566" y="1207"/>
                    <a:pt x="1566" y="751"/>
                  </a:cubicBezTo>
                  <a:cubicBezTo>
                    <a:pt x="1566" y="359"/>
                    <a:pt x="1174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2" name="Google Shape;12012;p22"/>
            <p:cNvSpPr/>
            <p:nvPr/>
          </p:nvSpPr>
          <p:spPr>
            <a:xfrm>
              <a:off x="2171650" y="23054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60" y="0"/>
                    <a:pt x="1" y="359"/>
                    <a:pt x="1" y="816"/>
                  </a:cubicBezTo>
                  <a:cubicBezTo>
                    <a:pt x="1" y="1273"/>
                    <a:pt x="360" y="1631"/>
                    <a:pt x="816" y="1631"/>
                  </a:cubicBezTo>
                  <a:cubicBezTo>
                    <a:pt x="1240" y="1631"/>
                    <a:pt x="1632" y="1273"/>
                    <a:pt x="1632" y="816"/>
                  </a:cubicBezTo>
                  <a:cubicBezTo>
                    <a:pt x="1632" y="359"/>
                    <a:pt x="1240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3" name="Google Shape;12013;p22"/>
            <p:cNvSpPr/>
            <p:nvPr/>
          </p:nvSpPr>
          <p:spPr>
            <a:xfrm>
              <a:off x="2214875" y="217900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0"/>
                  </a:moveTo>
                  <a:cubicBezTo>
                    <a:pt x="425" y="0"/>
                    <a:pt x="1" y="424"/>
                    <a:pt x="1" y="914"/>
                  </a:cubicBezTo>
                  <a:cubicBezTo>
                    <a:pt x="1" y="1403"/>
                    <a:pt x="425" y="1794"/>
                    <a:pt x="914" y="1794"/>
                  </a:cubicBezTo>
                  <a:cubicBezTo>
                    <a:pt x="1403" y="1794"/>
                    <a:pt x="1795" y="1403"/>
                    <a:pt x="1795" y="914"/>
                  </a:cubicBezTo>
                  <a:cubicBezTo>
                    <a:pt x="1795" y="424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4" name="Google Shape;12014;p22"/>
            <p:cNvSpPr/>
            <p:nvPr/>
          </p:nvSpPr>
          <p:spPr>
            <a:xfrm>
              <a:off x="2270325" y="2057475"/>
              <a:ext cx="46525" cy="47325"/>
            </a:xfrm>
            <a:custGeom>
              <a:avLst/>
              <a:gdLst/>
              <a:ahLst/>
              <a:cxnLst/>
              <a:rect l="l" t="t" r="r" b="b"/>
              <a:pathLst>
                <a:path w="1861" h="1893" extrusionOk="0">
                  <a:moveTo>
                    <a:pt x="947" y="1"/>
                  </a:moveTo>
                  <a:cubicBezTo>
                    <a:pt x="392" y="1"/>
                    <a:pt x="1" y="425"/>
                    <a:pt x="1" y="947"/>
                  </a:cubicBezTo>
                  <a:cubicBezTo>
                    <a:pt x="1" y="1469"/>
                    <a:pt x="392" y="1893"/>
                    <a:pt x="947" y="1893"/>
                  </a:cubicBezTo>
                  <a:cubicBezTo>
                    <a:pt x="1469" y="1893"/>
                    <a:pt x="1860" y="1469"/>
                    <a:pt x="1860" y="947"/>
                  </a:cubicBezTo>
                  <a:cubicBezTo>
                    <a:pt x="1860" y="425"/>
                    <a:pt x="1469" y="1"/>
                    <a:pt x="94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5" name="Google Shape;12015;p22"/>
            <p:cNvSpPr/>
            <p:nvPr/>
          </p:nvSpPr>
          <p:spPr>
            <a:xfrm>
              <a:off x="2333950" y="1940875"/>
              <a:ext cx="49750" cy="48950"/>
            </a:xfrm>
            <a:custGeom>
              <a:avLst/>
              <a:gdLst/>
              <a:ahLst/>
              <a:cxnLst/>
              <a:rect l="l" t="t" r="r" b="b"/>
              <a:pathLst>
                <a:path w="1990" h="1958" extrusionOk="0">
                  <a:moveTo>
                    <a:pt x="1011" y="0"/>
                  </a:moveTo>
                  <a:cubicBezTo>
                    <a:pt x="457" y="0"/>
                    <a:pt x="0" y="424"/>
                    <a:pt x="0" y="979"/>
                  </a:cubicBezTo>
                  <a:cubicBezTo>
                    <a:pt x="0" y="1501"/>
                    <a:pt x="457" y="1957"/>
                    <a:pt x="1011" y="1957"/>
                  </a:cubicBezTo>
                  <a:cubicBezTo>
                    <a:pt x="1533" y="1957"/>
                    <a:pt x="1990" y="1501"/>
                    <a:pt x="1990" y="979"/>
                  </a:cubicBezTo>
                  <a:cubicBezTo>
                    <a:pt x="1990" y="424"/>
                    <a:pt x="1533" y="0"/>
                    <a:pt x="101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6" name="Google Shape;12016;p22"/>
            <p:cNvSpPr/>
            <p:nvPr/>
          </p:nvSpPr>
          <p:spPr>
            <a:xfrm>
              <a:off x="2406525" y="1829100"/>
              <a:ext cx="51400" cy="51450"/>
            </a:xfrm>
            <a:custGeom>
              <a:avLst/>
              <a:gdLst/>
              <a:ahLst/>
              <a:cxnLst/>
              <a:rect l="l" t="t" r="r" b="b"/>
              <a:pathLst>
                <a:path w="2056" h="2058" extrusionOk="0">
                  <a:moveTo>
                    <a:pt x="1096" y="1"/>
                  </a:moveTo>
                  <a:cubicBezTo>
                    <a:pt x="1079" y="1"/>
                    <a:pt x="1062" y="1"/>
                    <a:pt x="1044" y="2"/>
                  </a:cubicBezTo>
                  <a:cubicBezTo>
                    <a:pt x="457" y="2"/>
                    <a:pt x="0" y="459"/>
                    <a:pt x="0" y="1046"/>
                  </a:cubicBezTo>
                  <a:cubicBezTo>
                    <a:pt x="0" y="1601"/>
                    <a:pt x="457" y="2057"/>
                    <a:pt x="1044" y="2057"/>
                  </a:cubicBezTo>
                  <a:cubicBezTo>
                    <a:pt x="1599" y="2057"/>
                    <a:pt x="2055" y="1601"/>
                    <a:pt x="2055" y="1046"/>
                  </a:cubicBezTo>
                  <a:cubicBezTo>
                    <a:pt x="2055" y="478"/>
                    <a:pt x="1627" y="1"/>
                    <a:pt x="10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7" name="Google Shape;12017;p22"/>
            <p:cNvSpPr/>
            <p:nvPr/>
          </p:nvSpPr>
          <p:spPr>
            <a:xfrm>
              <a:off x="2488075" y="1723125"/>
              <a:ext cx="53025" cy="53050"/>
            </a:xfrm>
            <a:custGeom>
              <a:avLst/>
              <a:gdLst/>
              <a:ahLst/>
              <a:cxnLst/>
              <a:rect l="l" t="t" r="r" b="b"/>
              <a:pathLst>
                <a:path w="2121" h="2122" extrusionOk="0">
                  <a:moveTo>
                    <a:pt x="1077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32"/>
                    <a:pt x="490" y="2121"/>
                    <a:pt x="1077" y="2121"/>
                  </a:cubicBezTo>
                  <a:cubicBezTo>
                    <a:pt x="1631" y="2121"/>
                    <a:pt x="2120" y="1632"/>
                    <a:pt x="2120" y="1077"/>
                  </a:cubicBezTo>
                  <a:cubicBezTo>
                    <a:pt x="2120" y="490"/>
                    <a:pt x="1631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8" name="Google Shape;12018;p22"/>
            <p:cNvSpPr/>
            <p:nvPr/>
          </p:nvSpPr>
          <p:spPr>
            <a:xfrm>
              <a:off x="2576950" y="1625275"/>
              <a:ext cx="54675" cy="55475"/>
            </a:xfrm>
            <a:custGeom>
              <a:avLst/>
              <a:gdLst/>
              <a:ahLst/>
              <a:cxnLst/>
              <a:rect l="l" t="t" r="r" b="b"/>
              <a:pathLst>
                <a:path w="2187" h="2219" extrusionOk="0">
                  <a:moveTo>
                    <a:pt x="1110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729"/>
                    <a:pt x="490" y="2219"/>
                    <a:pt x="1110" y="2219"/>
                  </a:cubicBezTo>
                  <a:cubicBezTo>
                    <a:pt x="1697" y="2219"/>
                    <a:pt x="2186" y="1729"/>
                    <a:pt x="2186" y="1109"/>
                  </a:cubicBezTo>
                  <a:cubicBezTo>
                    <a:pt x="2186" y="490"/>
                    <a:pt x="1697" y="0"/>
                    <a:pt x="111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9" name="Google Shape;12019;p22"/>
            <p:cNvSpPr/>
            <p:nvPr/>
          </p:nvSpPr>
          <p:spPr>
            <a:xfrm>
              <a:off x="2674000" y="1533925"/>
              <a:ext cx="57100" cy="57125"/>
            </a:xfrm>
            <a:custGeom>
              <a:avLst/>
              <a:gdLst/>
              <a:ahLst/>
              <a:cxnLst/>
              <a:rect l="l" t="t" r="r" b="b"/>
              <a:pathLst>
                <a:path w="2284" h="2285" extrusionOk="0">
                  <a:moveTo>
                    <a:pt x="1142" y="1"/>
                  </a:moveTo>
                  <a:cubicBezTo>
                    <a:pt x="490" y="1"/>
                    <a:pt x="1" y="523"/>
                    <a:pt x="1" y="1143"/>
                  </a:cubicBezTo>
                  <a:cubicBezTo>
                    <a:pt x="1" y="1795"/>
                    <a:pt x="522" y="2284"/>
                    <a:pt x="1142" y="2284"/>
                  </a:cubicBezTo>
                  <a:cubicBezTo>
                    <a:pt x="1795" y="2284"/>
                    <a:pt x="2284" y="1762"/>
                    <a:pt x="2284" y="1143"/>
                  </a:cubicBezTo>
                  <a:cubicBezTo>
                    <a:pt x="2284" y="523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0" name="Google Shape;12020;p22"/>
            <p:cNvSpPr/>
            <p:nvPr/>
          </p:nvSpPr>
          <p:spPr>
            <a:xfrm>
              <a:off x="2777575" y="1451575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0"/>
                  </a:moveTo>
                  <a:cubicBezTo>
                    <a:pt x="555" y="0"/>
                    <a:pt x="0" y="522"/>
                    <a:pt x="0" y="1142"/>
                  </a:cubicBezTo>
                  <a:cubicBezTo>
                    <a:pt x="0" y="1729"/>
                    <a:pt x="555" y="2284"/>
                    <a:pt x="1142" y="2284"/>
                  </a:cubicBezTo>
                  <a:cubicBezTo>
                    <a:pt x="1762" y="2284"/>
                    <a:pt x="2284" y="1729"/>
                    <a:pt x="2284" y="1142"/>
                  </a:cubicBezTo>
                  <a:cubicBezTo>
                    <a:pt x="2284" y="522"/>
                    <a:pt x="1762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1" name="Google Shape;12021;p22"/>
            <p:cNvSpPr/>
            <p:nvPr/>
          </p:nvSpPr>
          <p:spPr>
            <a:xfrm>
              <a:off x="2887650" y="1378175"/>
              <a:ext cx="57125" cy="57100"/>
            </a:xfrm>
            <a:custGeom>
              <a:avLst/>
              <a:gdLst/>
              <a:ahLst/>
              <a:cxnLst/>
              <a:rect l="l" t="t" r="r" b="b"/>
              <a:pathLst>
                <a:path w="2285" h="2284" extrusionOk="0">
                  <a:moveTo>
                    <a:pt x="1143" y="1"/>
                  </a:moveTo>
                  <a:cubicBezTo>
                    <a:pt x="555" y="1"/>
                    <a:pt x="1" y="490"/>
                    <a:pt x="1" y="1142"/>
                  </a:cubicBezTo>
                  <a:cubicBezTo>
                    <a:pt x="1" y="1729"/>
                    <a:pt x="490" y="2284"/>
                    <a:pt x="1143" y="2284"/>
                  </a:cubicBezTo>
                  <a:cubicBezTo>
                    <a:pt x="1762" y="2284"/>
                    <a:pt x="2284" y="1762"/>
                    <a:pt x="2284" y="1142"/>
                  </a:cubicBezTo>
                  <a:cubicBezTo>
                    <a:pt x="2284" y="490"/>
                    <a:pt x="1795" y="1"/>
                    <a:pt x="114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2" name="Google Shape;12022;p22"/>
            <p:cNvSpPr/>
            <p:nvPr/>
          </p:nvSpPr>
          <p:spPr>
            <a:xfrm>
              <a:off x="3004275" y="1312925"/>
              <a:ext cx="57100" cy="57125"/>
            </a:xfrm>
            <a:custGeom>
              <a:avLst/>
              <a:gdLst/>
              <a:ahLst/>
              <a:cxnLst/>
              <a:rect l="l" t="t" r="r" b="b"/>
              <a:pathLst>
                <a:path w="2284" h="2285" extrusionOk="0">
                  <a:moveTo>
                    <a:pt x="1142" y="1"/>
                  </a:moveTo>
                  <a:cubicBezTo>
                    <a:pt x="522" y="1"/>
                    <a:pt x="1" y="523"/>
                    <a:pt x="1" y="1143"/>
                  </a:cubicBezTo>
                  <a:cubicBezTo>
                    <a:pt x="1" y="1730"/>
                    <a:pt x="490" y="2284"/>
                    <a:pt x="1142" y="2284"/>
                  </a:cubicBezTo>
                  <a:cubicBezTo>
                    <a:pt x="1762" y="2284"/>
                    <a:pt x="2284" y="1795"/>
                    <a:pt x="2284" y="1143"/>
                  </a:cubicBezTo>
                  <a:cubicBezTo>
                    <a:pt x="2284" y="490"/>
                    <a:pt x="1795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3" name="Google Shape;12023;p22"/>
            <p:cNvSpPr/>
            <p:nvPr/>
          </p:nvSpPr>
          <p:spPr>
            <a:xfrm>
              <a:off x="3124150" y="1256675"/>
              <a:ext cx="57125" cy="57100"/>
            </a:xfrm>
            <a:custGeom>
              <a:avLst/>
              <a:gdLst/>
              <a:ahLst/>
              <a:cxnLst/>
              <a:rect l="l" t="t" r="r" b="b"/>
              <a:pathLst>
                <a:path w="2285" h="2284" extrusionOk="0">
                  <a:moveTo>
                    <a:pt x="1142" y="0"/>
                  </a:moveTo>
                  <a:cubicBezTo>
                    <a:pt x="555" y="0"/>
                    <a:pt x="1" y="490"/>
                    <a:pt x="1" y="1142"/>
                  </a:cubicBezTo>
                  <a:cubicBezTo>
                    <a:pt x="1" y="1762"/>
                    <a:pt x="490" y="2284"/>
                    <a:pt x="1142" y="2284"/>
                  </a:cubicBezTo>
                  <a:cubicBezTo>
                    <a:pt x="1762" y="2284"/>
                    <a:pt x="2284" y="1794"/>
                    <a:pt x="2284" y="1142"/>
                  </a:cubicBezTo>
                  <a:cubicBezTo>
                    <a:pt x="2284" y="522"/>
                    <a:pt x="1795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4" name="Google Shape;12024;p22"/>
            <p:cNvSpPr/>
            <p:nvPr/>
          </p:nvSpPr>
          <p:spPr>
            <a:xfrm>
              <a:off x="3252200" y="1212625"/>
              <a:ext cx="53025" cy="53050"/>
            </a:xfrm>
            <a:custGeom>
              <a:avLst/>
              <a:gdLst/>
              <a:ahLst/>
              <a:cxnLst/>
              <a:rect l="l" t="t" r="r" b="b"/>
              <a:pathLst>
                <a:path w="2121" h="2122" extrusionOk="0">
                  <a:moveTo>
                    <a:pt x="1044" y="1"/>
                  </a:moveTo>
                  <a:cubicBezTo>
                    <a:pt x="489" y="1"/>
                    <a:pt x="0" y="457"/>
                    <a:pt x="0" y="1077"/>
                  </a:cubicBezTo>
                  <a:cubicBezTo>
                    <a:pt x="0" y="1632"/>
                    <a:pt x="424" y="2121"/>
                    <a:pt x="1044" y="2121"/>
                  </a:cubicBezTo>
                  <a:cubicBezTo>
                    <a:pt x="1631" y="2121"/>
                    <a:pt x="2120" y="1664"/>
                    <a:pt x="2120" y="1077"/>
                  </a:cubicBezTo>
                  <a:cubicBezTo>
                    <a:pt x="2120" y="457"/>
                    <a:pt x="1631" y="1"/>
                    <a:pt x="104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5" name="Google Shape;12025;p22"/>
            <p:cNvSpPr/>
            <p:nvPr/>
          </p:nvSpPr>
          <p:spPr>
            <a:xfrm>
              <a:off x="3383475" y="118082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2" y="1"/>
                  </a:moveTo>
                  <a:cubicBezTo>
                    <a:pt x="392" y="1"/>
                    <a:pt x="1" y="425"/>
                    <a:pt x="1" y="914"/>
                  </a:cubicBezTo>
                  <a:cubicBezTo>
                    <a:pt x="1" y="1403"/>
                    <a:pt x="392" y="1795"/>
                    <a:pt x="882" y="1795"/>
                  </a:cubicBezTo>
                  <a:cubicBezTo>
                    <a:pt x="1371" y="1795"/>
                    <a:pt x="1795" y="1403"/>
                    <a:pt x="1795" y="914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6" name="Google Shape;12026;p22"/>
            <p:cNvSpPr/>
            <p:nvPr/>
          </p:nvSpPr>
          <p:spPr>
            <a:xfrm>
              <a:off x="3518050" y="1159625"/>
              <a:ext cx="34275" cy="35100"/>
            </a:xfrm>
            <a:custGeom>
              <a:avLst/>
              <a:gdLst/>
              <a:ahLst/>
              <a:cxnLst/>
              <a:rect l="l" t="t" r="r" b="b"/>
              <a:pathLst>
                <a:path w="1371" h="1404" extrusionOk="0">
                  <a:moveTo>
                    <a:pt x="685" y="0"/>
                  </a:moveTo>
                  <a:cubicBezTo>
                    <a:pt x="294" y="0"/>
                    <a:pt x="0" y="327"/>
                    <a:pt x="0" y="685"/>
                  </a:cubicBezTo>
                  <a:cubicBezTo>
                    <a:pt x="0" y="1110"/>
                    <a:pt x="326" y="1403"/>
                    <a:pt x="685" y="1403"/>
                  </a:cubicBezTo>
                  <a:cubicBezTo>
                    <a:pt x="1109" y="1403"/>
                    <a:pt x="1370" y="1077"/>
                    <a:pt x="1370" y="685"/>
                  </a:cubicBezTo>
                  <a:cubicBezTo>
                    <a:pt x="1370" y="327"/>
                    <a:pt x="1109" y="33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7" name="Google Shape;12027;p22"/>
            <p:cNvSpPr/>
            <p:nvPr/>
          </p:nvSpPr>
          <p:spPr>
            <a:xfrm>
              <a:off x="3655850" y="1149850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197" y="0"/>
                    <a:pt x="1" y="196"/>
                    <a:pt x="1" y="489"/>
                  </a:cubicBezTo>
                  <a:cubicBezTo>
                    <a:pt x="1" y="750"/>
                    <a:pt x="197" y="979"/>
                    <a:pt x="490" y="979"/>
                  </a:cubicBezTo>
                  <a:cubicBezTo>
                    <a:pt x="751" y="979"/>
                    <a:pt x="979" y="750"/>
                    <a:pt x="979" y="489"/>
                  </a:cubicBezTo>
                  <a:cubicBezTo>
                    <a:pt x="979" y="196"/>
                    <a:pt x="751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8" name="Google Shape;12028;p22"/>
            <p:cNvSpPr/>
            <p:nvPr/>
          </p:nvSpPr>
          <p:spPr>
            <a:xfrm>
              <a:off x="3790425" y="1146575"/>
              <a:ext cx="20400" cy="20425"/>
            </a:xfrm>
            <a:custGeom>
              <a:avLst/>
              <a:gdLst/>
              <a:ahLst/>
              <a:cxnLst/>
              <a:rect l="l" t="t" r="r" b="b"/>
              <a:pathLst>
                <a:path w="816" h="817" extrusionOk="0">
                  <a:moveTo>
                    <a:pt x="392" y="1"/>
                  </a:moveTo>
                  <a:cubicBezTo>
                    <a:pt x="163" y="1"/>
                    <a:pt x="0" y="196"/>
                    <a:pt x="0" y="392"/>
                  </a:cubicBezTo>
                  <a:cubicBezTo>
                    <a:pt x="0" y="653"/>
                    <a:pt x="196" y="816"/>
                    <a:pt x="392" y="816"/>
                  </a:cubicBezTo>
                  <a:cubicBezTo>
                    <a:pt x="653" y="816"/>
                    <a:pt x="816" y="620"/>
                    <a:pt x="816" y="392"/>
                  </a:cubicBezTo>
                  <a:cubicBezTo>
                    <a:pt x="816" y="164"/>
                    <a:pt x="653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9" name="Google Shape;12029;p22"/>
            <p:cNvSpPr/>
            <p:nvPr/>
          </p:nvSpPr>
          <p:spPr>
            <a:xfrm>
              <a:off x="3923350" y="1152275"/>
              <a:ext cx="18775" cy="18800"/>
            </a:xfrm>
            <a:custGeom>
              <a:avLst/>
              <a:gdLst/>
              <a:ahLst/>
              <a:cxnLst/>
              <a:rect l="l" t="t" r="r" b="b"/>
              <a:pathLst>
                <a:path w="751" h="752" extrusionOk="0">
                  <a:moveTo>
                    <a:pt x="392" y="1"/>
                  </a:moveTo>
                  <a:cubicBezTo>
                    <a:pt x="163" y="1"/>
                    <a:pt x="0" y="164"/>
                    <a:pt x="0" y="392"/>
                  </a:cubicBezTo>
                  <a:cubicBezTo>
                    <a:pt x="0" y="588"/>
                    <a:pt x="163" y="751"/>
                    <a:pt x="392" y="751"/>
                  </a:cubicBezTo>
                  <a:cubicBezTo>
                    <a:pt x="587" y="751"/>
                    <a:pt x="750" y="588"/>
                    <a:pt x="750" y="392"/>
                  </a:cubicBezTo>
                  <a:cubicBezTo>
                    <a:pt x="750" y="164"/>
                    <a:pt x="587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0" name="Google Shape;12030;p22"/>
            <p:cNvSpPr/>
            <p:nvPr/>
          </p:nvSpPr>
          <p:spPr>
            <a:xfrm>
              <a:off x="4057075" y="1168600"/>
              <a:ext cx="16350" cy="16325"/>
            </a:xfrm>
            <a:custGeom>
              <a:avLst/>
              <a:gdLst/>
              <a:ahLst/>
              <a:cxnLst/>
              <a:rect l="l" t="t" r="r" b="b"/>
              <a:pathLst>
                <a:path w="654" h="653" extrusionOk="0">
                  <a:moveTo>
                    <a:pt x="327" y="0"/>
                  </a:moveTo>
                  <a:cubicBezTo>
                    <a:pt x="164" y="0"/>
                    <a:pt x="1" y="131"/>
                    <a:pt x="1" y="326"/>
                  </a:cubicBezTo>
                  <a:cubicBezTo>
                    <a:pt x="1" y="490"/>
                    <a:pt x="131" y="653"/>
                    <a:pt x="327" y="653"/>
                  </a:cubicBezTo>
                  <a:cubicBezTo>
                    <a:pt x="490" y="653"/>
                    <a:pt x="653" y="555"/>
                    <a:pt x="653" y="326"/>
                  </a:cubicBezTo>
                  <a:cubicBezTo>
                    <a:pt x="653" y="131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1" name="Google Shape;12031;p22"/>
            <p:cNvSpPr/>
            <p:nvPr/>
          </p:nvSpPr>
          <p:spPr>
            <a:xfrm>
              <a:off x="4188375" y="1195500"/>
              <a:ext cx="14700" cy="13900"/>
            </a:xfrm>
            <a:custGeom>
              <a:avLst/>
              <a:gdLst/>
              <a:ahLst/>
              <a:cxnLst/>
              <a:rect l="l" t="t" r="r" b="b"/>
              <a:pathLst>
                <a:path w="588" h="556" extrusionOk="0">
                  <a:moveTo>
                    <a:pt x="294" y="1"/>
                  </a:moveTo>
                  <a:cubicBezTo>
                    <a:pt x="131" y="1"/>
                    <a:pt x="1" y="99"/>
                    <a:pt x="1" y="294"/>
                  </a:cubicBezTo>
                  <a:cubicBezTo>
                    <a:pt x="1" y="457"/>
                    <a:pt x="131" y="555"/>
                    <a:pt x="294" y="555"/>
                  </a:cubicBezTo>
                  <a:cubicBezTo>
                    <a:pt x="457" y="555"/>
                    <a:pt x="588" y="457"/>
                    <a:pt x="588" y="294"/>
                  </a:cubicBezTo>
                  <a:cubicBezTo>
                    <a:pt x="588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2" name="Google Shape;12032;p22"/>
            <p:cNvSpPr/>
            <p:nvPr/>
          </p:nvSpPr>
          <p:spPr>
            <a:xfrm>
              <a:off x="4318050" y="1232900"/>
              <a:ext cx="12250" cy="12375"/>
            </a:xfrm>
            <a:custGeom>
              <a:avLst/>
              <a:gdLst/>
              <a:ahLst/>
              <a:cxnLst/>
              <a:rect l="l" t="t" r="r" b="b"/>
              <a:pathLst>
                <a:path w="490" h="495" extrusionOk="0">
                  <a:moveTo>
                    <a:pt x="269" y="0"/>
                  </a:moveTo>
                  <a:cubicBezTo>
                    <a:pt x="256" y="0"/>
                    <a:pt x="242" y="2"/>
                    <a:pt x="229" y="5"/>
                  </a:cubicBezTo>
                  <a:cubicBezTo>
                    <a:pt x="131" y="5"/>
                    <a:pt x="0" y="103"/>
                    <a:pt x="0" y="266"/>
                  </a:cubicBezTo>
                  <a:cubicBezTo>
                    <a:pt x="0" y="364"/>
                    <a:pt x="98" y="495"/>
                    <a:pt x="229" y="495"/>
                  </a:cubicBezTo>
                  <a:cubicBezTo>
                    <a:pt x="359" y="495"/>
                    <a:pt x="489" y="429"/>
                    <a:pt x="489" y="266"/>
                  </a:cubicBezTo>
                  <a:cubicBezTo>
                    <a:pt x="489" y="120"/>
                    <a:pt x="385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3" name="Google Shape;12033;p22"/>
            <p:cNvSpPr/>
            <p:nvPr/>
          </p:nvSpPr>
          <p:spPr>
            <a:xfrm>
              <a:off x="4441175" y="1278675"/>
              <a:ext cx="12275" cy="12275"/>
            </a:xfrm>
            <a:custGeom>
              <a:avLst/>
              <a:gdLst/>
              <a:ahLst/>
              <a:cxnLst/>
              <a:rect l="l" t="t" r="r" b="b"/>
              <a:pathLst>
                <a:path w="491" h="491" extrusionOk="0">
                  <a:moveTo>
                    <a:pt x="262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392"/>
                    <a:pt x="131" y="490"/>
                    <a:pt x="262" y="490"/>
                  </a:cubicBezTo>
                  <a:cubicBezTo>
                    <a:pt x="392" y="490"/>
                    <a:pt x="490" y="392"/>
                    <a:pt x="490" y="262"/>
                  </a:cubicBezTo>
                  <a:cubicBezTo>
                    <a:pt x="490" y="131"/>
                    <a:pt x="392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4" name="Google Shape;12034;p22"/>
            <p:cNvSpPr/>
            <p:nvPr/>
          </p:nvSpPr>
          <p:spPr>
            <a:xfrm>
              <a:off x="4563500" y="1335775"/>
              <a:ext cx="10625" cy="10625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29" y="0"/>
                  </a:moveTo>
                  <a:cubicBezTo>
                    <a:pt x="99" y="0"/>
                    <a:pt x="1" y="98"/>
                    <a:pt x="1" y="229"/>
                  </a:cubicBezTo>
                  <a:cubicBezTo>
                    <a:pt x="1" y="327"/>
                    <a:pt x="99" y="424"/>
                    <a:pt x="229" y="424"/>
                  </a:cubicBezTo>
                  <a:cubicBezTo>
                    <a:pt x="327" y="424"/>
                    <a:pt x="425" y="327"/>
                    <a:pt x="425" y="229"/>
                  </a:cubicBezTo>
                  <a:cubicBezTo>
                    <a:pt x="425" y="98"/>
                    <a:pt x="294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5" name="Google Shape;12035;p22"/>
            <p:cNvSpPr/>
            <p:nvPr/>
          </p:nvSpPr>
          <p:spPr>
            <a:xfrm>
              <a:off x="4680950" y="1401000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3" y="1"/>
                  </a:moveTo>
                  <a:cubicBezTo>
                    <a:pt x="98" y="1"/>
                    <a:pt x="0" y="99"/>
                    <a:pt x="0" y="164"/>
                  </a:cubicBezTo>
                  <a:cubicBezTo>
                    <a:pt x="0" y="262"/>
                    <a:pt x="98" y="327"/>
                    <a:pt x="163" y="327"/>
                  </a:cubicBezTo>
                  <a:cubicBezTo>
                    <a:pt x="261" y="327"/>
                    <a:pt x="326" y="262"/>
                    <a:pt x="326" y="164"/>
                  </a:cubicBezTo>
                  <a:cubicBezTo>
                    <a:pt x="326" y="99"/>
                    <a:pt x="261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6" name="Google Shape;12036;p22"/>
            <p:cNvSpPr/>
            <p:nvPr/>
          </p:nvSpPr>
          <p:spPr>
            <a:xfrm>
              <a:off x="4790225" y="1476025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3" y="1"/>
                  </a:moveTo>
                  <a:cubicBezTo>
                    <a:pt x="65" y="1"/>
                    <a:pt x="0" y="66"/>
                    <a:pt x="0" y="164"/>
                  </a:cubicBezTo>
                  <a:cubicBezTo>
                    <a:pt x="0" y="229"/>
                    <a:pt x="65" y="327"/>
                    <a:pt x="163" y="327"/>
                  </a:cubicBezTo>
                  <a:cubicBezTo>
                    <a:pt x="228" y="327"/>
                    <a:pt x="326" y="229"/>
                    <a:pt x="326" y="164"/>
                  </a:cubicBezTo>
                  <a:cubicBezTo>
                    <a:pt x="326" y="66"/>
                    <a:pt x="294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7" name="Google Shape;12037;p22"/>
            <p:cNvSpPr/>
            <p:nvPr/>
          </p:nvSpPr>
          <p:spPr>
            <a:xfrm>
              <a:off x="4896225" y="1559000"/>
              <a:ext cx="5725" cy="6775"/>
            </a:xfrm>
            <a:custGeom>
              <a:avLst/>
              <a:gdLst/>
              <a:ahLst/>
              <a:cxnLst/>
              <a:rect l="l" t="t" r="r" b="b"/>
              <a:pathLst>
                <a:path w="229" h="271" extrusionOk="0">
                  <a:moveTo>
                    <a:pt x="163" y="1"/>
                  </a:moveTo>
                  <a:cubicBezTo>
                    <a:pt x="153" y="1"/>
                    <a:pt x="143" y="3"/>
                    <a:pt x="131" y="9"/>
                  </a:cubicBezTo>
                  <a:cubicBezTo>
                    <a:pt x="66" y="9"/>
                    <a:pt x="1" y="42"/>
                    <a:pt x="1" y="140"/>
                  </a:cubicBezTo>
                  <a:cubicBezTo>
                    <a:pt x="1" y="172"/>
                    <a:pt x="33" y="270"/>
                    <a:pt x="131" y="270"/>
                  </a:cubicBezTo>
                  <a:cubicBezTo>
                    <a:pt x="164" y="270"/>
                    <a:pt x="229" y="205"/>
                    <a:pt x="229" y="140"/>
                  </a:cubicBezTo>
                  <a:cubicBezTo>
                    <a:pt x="229" y="59"/>
                    <a:pt x="207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8" name="Google Shape;12038;p22"/>
            <p:cNvSpPr/>
            <p:nvPr/>
          </p:nvSpPr>
          <p:spPr>
            <a:xfrm>
              <a:off x="4993275" y="1648925"/>
              <a:ext cx="5725" cy="6550"/>
            </a:xfrm>
            <a:custGeom>
              <a:avLst/>
              <a:gdLst/>
              <a:ahLst/>
              <a:cxnLst/>
              <a:rect l="l" t="t" r="r" b="b"/>
              <a:pathLst>
                <a:path w="229" h="262" extrusionOk="0">
                  <a:moveTo>
                    <a:pt x="98" y="0"/>
                  </a:moveTo>
                  <a:cubicBezTo>
                    <a:pt x="33" y="0"/>
                    <a:pt x="0" y="33"/>
                    <a:pt x="0" y="131"/>
                  </a:cubicBezTo>
                  <a:cubicBezTo>
                    <a:pt x="0" y="196"/>
                    <a:pt x="33" y="261"/>
                    <a:pt x="98" y="261"/>
                  </a:cubicBezTo>
                  <a:cubicBezTo>
                    <a:pt x="196" y="261"/>
                    <a:pt x="229" y="196"/>
                    <a:pt x="229" y="131"/>
                  </a:cubicBezTo>
                  <a:cubicBezTo>
                    <a:pt x="229" y="33"/>
                    <a:pt x="196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9" name="Google Shape;12039;p22"/>
            <p:cNvSpPr/>
            <p:nvPr/>
          </p:nvSpPr>
          <p:spPr>
            <a:xfrm>
              <a:off x="5083800" y="1746775"/>
              <a:ext cx="5725" cy="6550"/>
            </a:xfrm>
            <a:custGeom>
              <a:avLst/>
              <a:gdLst/>
              <a:ahLst/>
              <a:cxnLst/>
              <a:rect l="l" t="t" r="r" b="b"/>
              <a:pathLst>
                <a:path w="229" h="262" extrusionOk="0">
                  <a:moveTo>
                    <a:pt x="131" y="1"/>
                  </a:moveTo>
                  <a:cubicBezTo>
                    <a:pt x="33" y="1"/>
                    <a:pt x="0" y="33"/>
                    <a:pt x="0" y="131"/>
                  </a:cubicBezTo>
                  <a:cubicBezTo>
                    <a:pt x="0" y="196"/>
                    <a:pt x="33" y="262"/>
                    <a:pt x="131" y="262"/>
                  </a:cubicBezTo>
                  <a:cubicBezTo>
                    <a:pt x="196" y="262"/>
                    <a:pt x="229" y="196"/>
                    <a:pt x="229" y="131"/>
                  </a:cubicBezTo>
                  <a:cubicBezTo>
                    <a:pt x="229" y="33"/>
                    <a:pt x="19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0" name="Google Shape;12040;p22"/>
            <p:cNvSpPr/>
            <p:nvPr/>
          </p:nvSpPr>
          <p:spPr>
            <a:xfrm>
              <a:off x="5166150" y="185035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0"/>
                  </a:moveTo>
                  <a:cubicBezTo>
                    <a:pt x="33" y="0"/>
                    <a:pt x="1" y="66"/>
                    <a:pt x="1" y="131"/>
                  </a:cubicBezTo>
                  <a:cubicBezTo>
                    <a:pt x="1" y="229"/>
                    <a:pt x="33" y="261"/>
                    <a:pt x="131" y="261"/>
                  </a:cubicBezTo>
                  <a:cubicBezTo>
                    <a:pt x="197" y="261"/>
                    <a:pt x="262" y="229"/>
                    <a:pt x="262" y="131"/>
                  </a:cubicBezTo>
                  <a:cubicBezTo>
                    <a:pt x="262" y="66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1" name="Google Shape;12041;p22"/>
            <p:cNvSpPr/>
            <p:nvPr/>
          </p:nvSpPr>
          <p:spPr>
            <a:xfrm>
              <a:off x="5239550" y="1961250"/>
              <a:ext cx="6550" cy="5750"/>
            </a:xfrm>
            <a:custGeom>
              <a:avLst/>
              <a:gdLst/>
              <a:ahLst/>
              <a:cxnLst/>
              <a:rect l="l" t="t" r="r" b="b"/>
              <a:pathLst>
                <a:path w="262" h="230" extrusionOk="0">
                  <a:moveTo>
                    <a:pt x="131" y="1"/>
                  </a:moveTo>
                  <a:cubicBezTo>
                    <a:pt x="33" y="1"/>
                    <a:pt x="1" y="33"/>
                    <a:pt x="1" y="99"/>
                  </a:cubicBezTo>
                  <a:cubicBezTo>
                    <a:pt x="1" y="196"/>
                    <a:pt x="33" y="229"/>
                    <a:pt x="131" y="229"/>
                  </a:cubicBezTo>
                  <a:cubicBezTo>
                    <a:pt x="196" y="229"/>
                    <a:pt x="262" y="196"/>
                    <a:pt x="262" y="99"/>
                  </a:cubicBezTo>
                  <a:cubicBezTo>
                    <a:pt x="262" y="33"/>
                    <a:pt x="19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2" name="Google Shape;12042;p22"/>
            <p:cNvSpPr/>
            <p:nvPr/>
          </p:nvSpPr>
          <p:spPr>
            <a:xfrm>
              <a:off x="5304800" y="2076850"/>
              <a:ext cx="6550" cy="6750"/>
            </a:xfrm>
            <a:custGeom>
              <a:avLst/>
              <a:gdLst/>
              <a:ahLst/>
              <a:cxnLst/>
              <a:rect l="l" t="t" r="r" b="b"/>
              <a:pathLst>
                <a:path w="262" h="270" extrusionOk="0">
                  <a:moveTo>
                    <a:pt x="165" y="0"/>
                  </a:moveTo>
                  <a:cubicBezTo>
                    <a:pt x="154" y="0"/>
                    <a:pt x="142" y="3"/>
                    <a:pt x="131" y="9"/>
                  </a:cubicBezTo>
                  <a:cubicBezTo>
                    <a:pt x="33" y="9"/>
                    <a:pt x="0" y="41"/>
                    <a:pt x="0" y="139"/>
                  </a:cubicBezTo>
                  <a:cubicBezTo>
                    <a:pt x="0" y="205"/>
                    <a:pt x="33" y="270"/>
                    <a:pt x="131" y="270"/>
                  </a:cubicBezTo>
                  <a:cubicBezTo>
                    <a:pt x="196" y="270"/>
                    <a:pt x="261" y="205"/>
                    <a:pt x="261" y="139"/>
                  </a:cubicBezTo>
                  <a:cubicBezTo>
                    <a:pt x="261" y="59"/>
                    <a:pt x="217" y="0"/>
                    <a:pt x="16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3" name="Google Shape;12043;p22"/>
            <p:cNvSpPr/>
            <p:nvPr/>
          </p:nvSpPr>
          <p:spPr>
            <a:xfrm>
              <a:off x="5361050" y="2197750"/>
              <a:ext cx="5750" cy="5725"/>
            </a:xfrm>
            <a:custGeom>
              <a:avLst/>
              <a:gdLst/>
              <a:ahLst/>
              <a:cxnLst/>
              <a:rect l="l" t="t" r="r" b="b"/>
              <a:pathLst>
                <a:path w="230" h="229" extrusionOk="0">
                  <a:moveTo>
                    <a:pt x="131" y="1"/>
                  </a:moveTo>
                  <a:cubicBezTo>
                    <a:pt x="34" y="1"/>
                    <a:pt x="1" y="33"/>
                    <a:pt x="1" y="98"/>
                  </a:cubicBezTo>
                  <a:cubicBezTo>
                    <a:pt x="1" y="196"/>
                    <a:pt x="34" y="229"/>
                    <a:pt x="131" y="229"/>
                  </a:cubicBezTo>
                  <a:cubicBezTo>
                    <a:pt x="197" y="229"/>
                    <a:pt x="229" y="196"/>
                    <a:pt x="229" y="98"/>
                  </a:cubicBezTo>
                  <a:cubicBezTo>
                    <a:pt x="229" y="33"/>
                    <a:pt x="197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4" name="Google Shape;12044;p22"/>
            <p:cNvSpPr/>
            <p:nvPr/>
          </p:nvSpPr>
          <p:spPr>
            <a:xfrm>
              <a:off x="5407550" y="232170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1"/>
                  </a:moveTo>
                  <a:cubicBezTo>
                    <a:pt x="98" y="1"/>
                    <a:pt x="0" y="33"/>
                    <a:pt x="0" y="131"/>
                  </a:cubicBezTo>
                  <a:cubicBezTo>
                    <a:pt x="0" y="164"/>
                    <a:pt x="66" y="262"/>
                    <a:pt x="131" y="262"/>
                  </a:cubicBezTo>
                  <a:cubicBezTo>
                    <a:pt x="163" y="262"/>
                    <a:pt x="261" y="196"/>
                    <a:pt x="261" y="131"/>
                  </a:cubicBezTo>
                  <a:cubicBezTo>
                    <a:pt x="261" y="33"/>
                    <a:pt x="163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5" name="Google Shape;12045;p22"/>
            <p:cNvSpPr/>
            <p:nvPr/>
          </p:nvSpPr>
          <p:spPr>
            <a:xfrm>
              <a:off x="5443425" y="2450025"/>
              <a:ext cx="6550" cy="6275"/>
            </a:xfrm>
            <a:custGeom>
              <a:avLst/>
              <a:gdLst/>
              <a:ahLst/>
              <a:cxnLst/>
              <a:rect l="l" t="t" r="r" b="b"/>
              <a:pathLst>
                <a:path w="262" h="251" extrusionOk="0">
                  <a:moveTo>
                    <a:pt x="176" y="0"/>
                  </a:moveTo>
                  <a:cubicBezTo>
                    <a:pt x="161" y="0"/>
                    <a:pt x="146" y="7"/>
                    <a:pt x="131" y="22"/>
                  </a:cubicBezTo>
                  <a:cubicBezTo>
                    <a:pt x="98" y="22"/>
                    <a:pt x="1" y="54"/>
                    <a:pt x="1" y="120"/>
                  </a:cubicBezTo>
                  <a:cubicBezTo>
                    <a:pt x="1" y="185"/>
                    <a:pt x="33" y="250"/>
                    <a:pt x="131" y="250"/>
                  </a:cubicBezTo>
                  <a:cubicBezTo>
                    <a:pt x="164" y="250"/>
                    <a:pt x="262" y="217"/>
                    <a:pt x="262" y="120"/>
                  </a:cubicBezTo>
                  <a:cubicBezTo>
                    <a:pt x="262" y="69"/>
                    <a:pt x="223" y="0"/>
                    <a:pt x="17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6" name="Google Shape;12046;p22"/>
            <p:cNvSpPr/>
            <p:nvPr/>
          </p:nvSpPr>
          <p:spPr>
            <a:xfrm>
              <a:off x="5469525" y="257940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1"/>
                  </a:moveTo>
                  <a:cubicBezTo>
                    <a:pt x="98" y="1"/>
                    <a:pt x="0" y="66"/>
                    <a:pt x="0" y="131"/>
                  </a:cubicBezTo>
                  <a:cubicBezTo>
                    <a:pt x="0" y="164"/>
                    <a:pt x="66" y="262"/>
                    <a:pt x="131" y="262"/>
                  </a:cubicBezTo>
                  <a:cubicBezTo>
                    <a:pt x="196" y="262"/>
                    <a:pt x="261" y="229"/>
                    <a:pt x="261" y="131"/>
                  </a:cubicBezTo>
                  <a:cubicBezTo>
                    <a:pt x="261" y="66"/>
                    <a:pt x="19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7" name="Google Shape;12047;p22"/>
            <p:cNvSpPr/>
            <p:nvPr/>
          </p:nvSpPr>
          <p:spPr>
            <a:xfrm>
              <a:off x="5483375" y="2711525"/>
              <a:ext cx="8200" cy="8175"/>
            </a:xfrm>
            <a:custGeom>
              <a:avLst/>
              <a:gdLst/>
              <a:ahLst/>
              <a:cxnLst/>
              <a:rect l="l" t="t" r="r" b="b"/>
              <a:pathLst>
                <a:path w="328" h="327" extrusionOk="0">
                  <a:moveTo>
                    <a:pt x="164" y="0"/>
                  </a:moveTo>
                  <a:cubicBezTo>
                    <a:pt x="66" y="0"/>
                    <a:pt x="1" y="65"/>
                    <a:pt x="1" y="163"/>
                  </a:cubicBezTo>
                  <a:cubicBezTo>
                    <a:pt x="1" y="228"/>
                    <a:pt x="66" y="326"/>
                    <a:pt x="164" y="326"/>
                  </a:cubicBezTo>
                  <a:cubicBezTo>
                    <a:pt x="229" y="326"/>
                    <a:pt x="327" y="228"/>
                    <a:pt x="327" y="163"/>
                  </a:cubicBezTo>
                  <a:cubicBezTo>
                    <a:pt x="327" y="65"/>
                    <a:pt x="229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8" name="Google Shape;12048;p22"/>
            <p:cNvSpPr/>
            <p:nvPr/>
          </p:nvSpPr>
          <p:spPr>
            <a:xfrm>
              <a:off x="5393675" y="283465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29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2" y="1142"/>
                    <a:pt x="1142" y="881"/>
                    <a:pt x="1142" y="555"/>
                  </a:cubicBezTo>
                  <a:cubicBezTo>
                    <a:pt x="1142" y="229"/>
                    <a:pt x="882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9" name="Google Shape;12049;p22"/>
            <p:cNvSpPr/>
            <p:nvPr/>
          </p:nvSpPr>
          <p:spPr>
            <a:xfrm>
              <a:off x="5389600" y="2968400"/>
              <a:ext cx="26125" cy="26125"/>
            </a:xfrm>
            <a:custGeom>
              <a:avLst/>
              <a:gdLst/>
              <a:ahLst/>
              <a:cxnLst/>
              <a:rect l="l" t="t" r="r" b="b"/>
              <a:pathLst>
                <a:path w="1045" h="1045" extrusionOk="0">
                  <a:moveTo>
                    <a:pt x="523" y="0"/>
                  </a:moveTo>
                  <a:cubicBezTo>
                    <a:pt x="229" y="0"/>
                    <a:pt x="1" y="229"/>
                    <a:pt x="1" y="522"/>
                  </a:cubicBezTo>
                  <a:cubicBezTo>
                    <a:pt x="1" y="816"/>
                    <a:pt x="229" y="1044"/>
                    <a:pt x="523" y="1044"/>
                  </a:cubicBezTo>
                  <a:cubicBezTo>
                    <a:pt x="816" y="1044"/>
                    <a:pt x="1045" y="816"/>
                    <a:pt x="1045" y="522"/>
                  </a:cubicBezTo>
                  <a:cubicBezTo>
                    <a:pt x="1045" y="229"/>
                    <a:pt x="816" y="0"/>
                    <a:pt x="52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0" name="Google Shape;12050;p22"/>
            <p:cNvSpPr/>
            <p:nvPr/>
          </p:nvSpPr>
          <p:spPr>
            <a:xfrm>
              <a:off x="5374100" y="3100500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197" y="1"/>
                    <a:pt x="1" y="229"/>
                    <a:pt x="1" y="490"/>
                  </a:cubicBezTo>
                  <a:cubicBezTo>
                    <a:pt x="1" y="784"/>
                    <a:pt x="262" y="979"/>
                    <a:pt x="490" y="979"/>
                  </a:cubicBezTo>
                  <a:cubicBezTo>
                    <a:pt x="784" y="979"/>
                    <a:pt x="980" y="751"/>
                    <a:pt x="980" y="490"/>
                  </a:cubicBezTo>
                  <a:cubicBezTo>
                    <a:pt x="980" y="229"/>
                    <a:pt x="784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1" name="Google Shape;12051;p22"/>
            <p:cNvSpPr/>
            <p:nvPr/>
          </p:nvSpPr>
          <p:spPr>
            <a:xfrm>
              <a:off x="5347200" y="3231800"/>
              <a:ext cx="22850" cy="22850"/>
            </a:xfrm>
            <a:custGeom>
              <a:avLst/>
              <a:gdLst/>
              <a:ahLst/>
              <a:cxnLst/>
              <a:rect l="l" t="t" r="r" b="b"/>
              <a:pathLst>
                <a:path w="914" h="914" extrusionOk="0">
                  <a:moveTo>
                    <a:pt x="457" y="1"/>
                  </a:moveTo>
                  <a:cubicBezTo>
                    <a:pt x="229" y="1"/>
                    <a:pt x="0" y="229"/>
                    <a:pt x="0" y="457"/>
                  </a:cubicBezTo>
                  <a:cubicBezTo>
                    <a:pt x="0" y="718"/>
                    <a:pt x="229" y="914"/>
                    <a:pt x="457" y="914"/>
                  </a:cubicBezTo>
                  <a:cubicBezTo>
                    <a:pt x="718" y="914"/>
                    <a:pt x="914" y="718"/>
                    <a:pt x="914" y="457"/>
                  </a:cubicBezTo>
                  <a:cubicBezTo>
                    <a:pt x="914" y="229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2" name="Google Shape;12052;p22"/>
            <p:cNvSpPr/>
            <p:nvPr/>
          </p:nvSpPr>
          <p:spPr>
            <a:xfrm>
              <a:off x="5312125" y="3361375"/>
              <a:ext cx="17975" cy="18875"/>
            </a:xfrm>
            <a:custGeom>
              <a:avLst/>
              <a:gdLst/>
              <a:ahLst/>
              <a:cxnLst/>
              <a:rect l="l" t="t" r="r" b="b"/>
              <a:pathLst>
                <a:path w="719" h="755" extrusionOk="0">
                  <a:moveTo>
                    <a:pt x="403" y="1"/>
                  </a:moveTo>
                  <a:cubicBezTo>
                    <a:pt x="388" y="1"/>
                    <a:pt x="374" y="2"/>
                    <a:pt x="360" y="4"/>
                  </a:cubicBezTo>
                  <a:cubicBezTo>
                    <a:pt x="164" y="4"/>
                    <a:pt x="1" y="167"/>
                    <a:pt x="1" y="363"/>
                  </a:cubicBezTo>
                  <a:cubicBezTo>
                    <a:pt x="1" y="591"/>
                    <a:pt x="164" y="754"/>
                    <a:pt x="360" y="754"/>
                  </a:cubicBezTo>
                  <a:cubicBezTo>
                    <a:pt x="555" y="754"/>
                    <a:pt x="718" y="591"/>
                    <a:pt x="718" y="363"/>
                  </a:cubicBezTo>
                  <a:cubicBezTo>
                    <a:pt x="718" y="182"/>
                    <a:pt x="579" y="1"/>
                    <a:pt x="40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3" name="Google Shape;12053;p22"/>
            <p:cNvSpPr/>
            <p:nvPr/>
          </p:nvSpPr>
          <p:spPr>
            <a:xfrm>
              <a:off x="5264025" y="3485425"/>
              <a:ext cx="16325" cy="17150"/>
            </a:xfrm>
            <a:custGeom>
              <a:avLst/>
              <a:gdLst/>
              <a:ahLst/>
              <a:cxnLst/>
              <a:rect l="l" t="t" r="r" b="b"/>
              <a:pathLst>
                <a:path w="653" h="686" extrusionOk="0">
                  <a:moveTo>
                    <a:pt x="326" y="0"/>
                  </a:moveTo>
                  <a:cubicBezTo>
                    <a:pt x="131" y="0"/>
                    <a:pt x="0" y="131"/>
                    <a:pt x="0" y="327"/>
                  </a:cubicBezTo>
                  <a:cubicBezTo>
                    <a:pt x="0" y="555"/>
                    <a:pt x="163" y="685"/>
                    <a:pt x="326" y="685"/>
                  </a:cubicBezTo>
                  <a:cubicBezTo>
                    <a:pt x="522" y="685"/>
                    <a:pt x="653" y="490"/>
                    <a:pt x="653" y="327"/>
                  </a:cubicBezTo>
                  <a:cubicBezTo>
                    <a:pt x="653" y="196"/>
                    <a:pt x="522" y="33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4" name="Google Shape;12054;p22"/>
            <p:cNvSpPr/>
            <p:nvPr/>
          </p:nvSpPr>
          <p:spPr>
            <a:xfrm>
              <a:off x="5207750" y="36069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61" y="1"/>
                  </a:moveTo>
                  <a:cubicBezTo>
                    <a:pt x="131" y="1"/>
                    <a:pt x="0" y="131"/>
                    <a:pt x="0" y="262"/>
                  </a:cubicBezTo>
                  <a:cubicBezTo>
                    <a:pt x="0" y="392"/>
                    <a:pt x="131" y="490"/>
                    <a:pt x="261" y="490"/>
                  </a:cubicBezTo>
                  <a:cubicBezTo>
                    <a:pt x="392" y="490"/>
                    <a:pt x="490" y="392"/>
                    <a:pt x="490" y="262"/>
                  </a:cubicBezTo>
                  <a:cubicBezTo>
                    <a:pt x="490" y="131"/>
                    <a:pt x="425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5" name="Google Shape;12055;p22"/>
            <p:cNvSpPr/>
            <p:nvPr/>
          </p:nvSpPr>
          <p:spPr>
            <a:xfrm>
              <a:off x="5140875" y="3722725"/>
              <a:ext cx="9825" cy="9825"/>
            </a:xfrm>
            <a:custGeom>
              <a:avLst/>
              <a:gdLst/>
              <a:ahLst/>
              <a:cxnLst/>
              <a:rect l="l" t="t" r="r" b="b"/>
              <a:pathLst>
                <a:path w="393" h="393" extrusionOk="0">
                  <a:moveTo>
                    <a:pt x="196" y="1"/>
                  </a:moveTo>
                  <a:cubicBezTo>
                    <a:pt x="66" y="1"/>
                    <a:pt x="1" y="66"/>
                    <a:pt x="1" y="196"/>
                  </a:cubicBezTo>
                  <a:cubicBezTo>
                    <a:pt x="1" y="327"/>
                    <a:pt x="66" y="392"/>
                    <a:pt x="196" y="392"/>
                  </a:cubicBezTo>
                  <a:cubicBezTo>
                    <a:pt x="327" y="392"/>
                    <a:pt x="392" y="327"/>
                    <a:pt x="392" y="196"/>
                  </a:cubicBezTo>
                  <a:cubicBezTo>
                    <a:pt x="392" y="66"/>
                    <a:pt x="327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6" name="Google Shape;12056;p22"/>
            <p:cNvSpPr/>
            <p:nvPr/>
          </p:nvSpPr>
          <p:spPr>
            <a:xfrm>
              <a:off x="5066675" y="3832275"/>
              <a:ext cx="5725" cy="6275"/>
            </a:xfrm>
            <a:custGeom>
              <a:avLst/>
              <a:gdLst/>
              <a:ahLst/>
              <a:cxnLst/>
              <a:rect l="l" t="t" r="r" b="b"/>
              <a:pathLst>
                <a:path w="229" h="251" extrusionOk="0">
                  <a:moveTo>
                    <a:pt x="143" y="1"/>
                  </a:moveTo>
                  <a:cubicBezTo>
                    <a:pt x="128" y="1"/>
                    <a:pt x="113" y="7"/>
                    <a:pt x="98" y="22"/>
                  </a:cubicBezTo>
                  <a:cubicBezTo>
                    <a:pt x="33" y="22"/>
                    <a:pt x="0" y="55"/>
                    <a:pt x="0" y="120"/>
                  </a:cubicBezTo>
                  <a:cubicBezTo>
                    <a:pt x="0" y="218"/>
                    <a:pt x="33" y="251"/>
                    <a:pt x="98" y="251"/>
                  </a:cubicBezTo>
                  <a:cubicBezTo>
                    <a:pt x="196" y="251"/>
                    <a:pt x="229" y="218"/>
                    <a:pt x="229" y="120"/>
                  </a:cubicBezTo>
                  <a:cubicBezTo>
                    <a:pt x="229" y="70"/>
                    <a:pt x="190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7" name="Google Shape;12057;p22"/>
            <p:cNvSpPr/>
            <p:nvPr/>
          </p:nvSpPr>
          <p:spPr>
            <a:xfrm>
              <a:off x="4981850" y="39347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1"/>
                  </a:moveTo>
                  <a:cubicBezTo>
                    <a:pt x="33" y="1"/>
                    <a:pt x="1" y="33"/>
                    <a:pt x="1" y="66"/>
                  </a:cubicBezTo>
                  <a:cubicBezTo>
                    <a:pt x="1" y="99"/>
                    <a:pt x="33" y="164"/>
                    <a:pt x="66" y="164"/>
                  </a:cubicBezTo>
                  <a:cubicBezTo>
                    <a:pt x="131" y="164"/>
                    <a:pt x="164" y="99"/>
                    <a:pt x="164" y="66"/>
                  </a:cubicBezTo>
                  <a:cubicBezTo>
                    <a:pt x="164" y="33"/>
                    <a:pt x="131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8" name="Google Shape;12058;p22"/>
            <p:cNvSpPr/>
            <p:nvPr/>
          </p:nvSpPr>
          <p:spPr>
            <a:xfrm>
              <a:off x="4887250" y="40285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65"/>
                  </a:cubicBezTo>
                  <a:cubicBezTo>
                    <a:pt x="1" y="98"/>
                    <a:pt x="33" y="163"/>
                    <a:pt x="66" y="163"/>
                  </a:cubicBezTo>
                  <a:cubicBezTo>
                    <a:pt x="99" y="163"/>
                    <a:pt x="164" y="98"/>
                    <a:pt x="164" y="65"/>
                  </a:cubicBezTo>
                  <a:cubicBezTo>
                    <a:pt x="164" y="33"/>
                    <a:pt x="99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9" name="Google Shape;12059;p22"/>
            <p:cNvSpPr/>
            <p:nvPr/>
          </p:nvSpPr>
          <p:spPr>
            <a:xfrm>
              <a:off x="4786950" y="4115425"/>
              <a:ext cx="2475" cy="1000"/>
            </a:xfrm>
            <a:custGeom>
              <a:avLst/>
              <a:gdLst/>
              <a:ahLst/>
              <a:cxnLst/>
              <a:rect l="l" t="t" r="r" b="b"/>
              <a:pathLst>
                <a:path w="99" h="40" extrusionOk="0">
                  <a:moveTo>
                    <a:pt x="30" y="1"/>
                  </a:moveTo>
                  <a:cubicBezTo>
                    <a:pt x="1" y="1"/>
                    <a:pt x="1" y="15"/>
                    <a:pt x="1" y="15"/>
                  </a:cubicBezTo>
                  <a:cubicBezTo>
                    <a:pt x="1" y="32"/>
                    <a:pt x="9" y="40"/>
                    <a:pt x="25" y="40"/>
                  </a:cubicBezTo>
                  <a:cubicBezTo>
                    <a:pt x="41" y="40"/>
                    <a:pt x="66" y="32"/>
                    <a:pt x="98" y="15"/>
                  </a:cubicBezTo>
                  <a:lnTo>
                    <a:pt x="98" y="15"/>
                  </a:lnTo>
                  <a:cubicBezTo>
                    <a:pt x="66" y="32"/>
                    <a:pt x="66" y="40"/>
                    <a:pt x="74" y="40"/>
                  </a:cubicBezTo>
                  <a:cubicBezTo>
                    <a:pt x="82" y="40"/>
                    <a:pt x="98" y="32"/>
                    <a:pt x="98" y="15"/>
                  </a:cubicBezTo>
                  <a:cubicBezTo>
                    <a:pt x="66" y="5"/>
                    <a:pt x="44" y="1"/>
                    <a:pt x="3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0" name="Google Shape;12060;p22"/>
            <p:cNvSpPr/>
            <p:nvPr/>
          </p:nvSpPr>
          <p:spPr>
            <a:xfrm>
              <a:off x="4678500" y="4192450"/>
              <a:ext cx="2475" cy="1650"/>
            </a:xfrm>
            <a:custGeom>
              <a:avLst/>
              <a:gdLst/>
              <a:ahLst/>
              <a:cxnLst/>
              <a:rect l="l" t="t" r="r" b="b"/>
              <a:pathLst>
                <a:path w="99" h="66" extrusionOk="0">
                  <a:moveTo>
                    <a:pt x="65" y="1"/>
                  </a:moveTo>
                  <a:cubicBezTo>
                    <a:pt x="0" y="1"/>
                    <a:pt x="0" y="1"/>
                    <a:pt x="0" y="33"/>
                  </a:cubicBezTo>
                  <a:cubicBezTo>
                    <a:pt x="0" y="66"/>
                    <a:pt x="0" y="66"/>
                    <a:pt x="65" y="66"/>
                  </a:cubicBezTo>
                  <a:cubicBezTo>
                    <a:pt x="98" y="66"/>
                    <a:pt x="98" y="66"/>
                    <a:pt x="98" y="33"/>
                  </a:cubicBezTo>
                  <a:cubicBezTo>
                    <a:pt x="98" y="33"/>
                    <a:pt x="98" y="1"/>
                    <a:pt x="6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1" name="Google Shape;12061;p22"/>
            <p:cNvSpPr/>
            <p:nvPr/>
          </p:nvSpPr>
          <p:spPr>
            <a:xfrm>
              <a:off x="4564325" y="4260950"/>
              <a:ext cx="2475" cy="1675"/>
            </a:xfrm>
            <a:custGeom>
              <a:avLst/>
              <a:gdLst/>
              <a:ahLst/>
              <a:cxnLst/>
              <a:rect l="l" t="t" r="r" b="b"/>
              <a:pathLst>
                <a:path w="99" h="67" extrusionOk="0">
                  <a:moveTo>
                    <a:pt x="66" y="1"/>
                  </a:moveTo>
                  <a:cubicBezTo>
                    <a:pt x="0" y="1"/>
                    <a:pt x="0" y="1"/>
                    <a:pt x="0" y="33"/>
                  </a:cubicBezTo>
                  <a:cubicBezTo>
                    <a:pt x="0" y="66"/>
                    <a:pt x="0" y="66"/>
                    <a:pt x="66" y="66"/>
                  </a:cubicBezTo>
                  <a:cubicBezTo>
                    <a:pt x="98" y="66"/>
                    <a:pt x="98" y="66"/>
                    <a:pt x="98" y="33"/>
                  </a:cubicBezTo>
                  <a:cubicBezTo>
                    <a:pt x="98" y="33"/>
                    <a:pt x="98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2" name="Google Shape;12062;p22"/>
            <p:cNvSpPr/>
            <p:nvPr/>
          </p:nvSpPr>
          <p:spPr>
            <a:xfrm>
              <a:off x="4444450" y="43188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98" y="1"/>
                  </a:moveTo>
                  <a:cubicBezTo>
                    <a:pt x="33" y="1"/>
                    <a:pt x="0" y="33"/>
                    <a:pt x="0" y="66"/>
                  </a:cubicBezTo>
                  <a:cubicBezTo>
                    <a:pt x="0" y="131"/>
                    <a:pt x="33" y="164"/>
                    <a:pt x="98" y="164"/>
                  </a:cubicBezTo>
                  <a:cubicBezTo>
                    <a:pt x="131" y="164"/>
                    <a:pt x="163" y="131"/>
                    <a:pt x="163" y="66"/>
                  </a:cubicBezTo>
                  <a:cubicBezTo>
                    <a:pt x="163" y="33"/>
                    <a:pt x="131" y="1"/>
                    <a:pt x="9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3" name="Google Shape;12063;p22"/>
            <p:cNvSpPr/>
            <p:nvPr/>
          </p:nvSpPr>
          <p:spPr>
            <a:xfrm>
              <a:off x="4321300" y="436697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66"/>
                  </a:cubicBezTo>
                  <a:cubicBezTo>
                    <a:pt x="1" y="98"/>
                    <a:pt x="33" y="163"/>
                    <a:pt x="66" y="163"/>
                  </a:cubicBezTo>
                  <a:cubicBezTo>
                    <a:pt x="99" y="163"/>
                    <a:pt x="164" y="98"/>
                    <a:pt x="164" y="66"/>
                  </a:cubicBezTo>
                  <a:cubicBezTo>
                    <a:pt x="164" y="33"/>
                    <a:pt x="99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4" name="Google Shape;12064;p22"/>
            <p:cNvSpPr/>
            <p:nvPr/>
          </p:nvSpPr>
          <p:spPr>
            <a:xfrm>
              <a:off x="4192450" y="4403675"/>
              <a:ext cx="6550" cy="5725"/>
            </a:xfrm>
            <a:custGeom>
              <a:avLst/>
              <a:gdLst/>
              <a:ahLst/>
              <a:cxnLst/>
              <a:rect l="l" t="t" r="r" b="b"/>
              <a:pathLst>
                <a:path w="262" h="229" extrusionOk="0">
                  <a:moveTo>
                    <a:pt x="131" y="0"/>
                  </a:moveTo>
                  <a:cubicBezTo>
                    <a:pt x="66" y="0"/>
                    <a:pt x="1" y="33"/>
                    <a:pt x="1" y="98"/>
                  </a:cubicBezTo>
                  <a:cubicBezTo>
                    <a:pt x="1" y="196"/>
                    <a:pt x="66" y="229"/>
                    <a:pt x="131" y="229"/>
                  </a:cubicBezTo>
                  <a:cubicBezTo>
                    <a:pt x="229" y="229"/>
                    <a:pt x="262" y="196"/>
                    <a:pt x="262" y="98"/>
                  </a:cubicBezTo>
                  <a:cubicBezTo>
                    <a:pt x="262" y="66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5" name="Google Shape;12065;p22"/>
            <p:cNvSpPr/>
            <p:nvPr/>
          </p:nvSpPr>
          <p:spPr>
            <a:xfrm>
              <a:off x="4061150" y="4429775"/>
              <a:ext cx="8200" cy="8175"/>
            </a:xfrm>
            <a:custGeom>
              <a:avLst/>
              <a:gdLst/>
              <a:ahLst/>
              <a:cxnLst/>
              <a:rect l="l" t="t" r="r" b="b"/>
              <a:pathLst>
                <a:path w="328" h="327" extrusionOk="0">
                  <a:moveTo>
                    <a:pt x="164" y="0"/>
                  </a:moveTo>
                  <a:cubicBezTo>
                    <a:pt x="99" y="0"/>
                    <a:pt x="1" y="98"/>
                    <a:pt x="1" y="163"/>
                  </a:cubicBezTo>
                  <a:cubicBezTo>
                    <a:pt x="1" y="261"/>
                    <a:pt x="99" y="326"/>
                    <a:pt x="164" y="326"/>
                  </a:cubicBezTo>
                  <a:cubicBezTo>
                    <a:pt x="262" y="326"/>
                    <a:pt x="327" y="261"/>
                    <a:pt x="327" y="163"/>
                  </a:cubicBezTo>
                  <a:cubicBezTo>
                    <a:pt x="327" y="98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6" name="Google Shape;12066;p22"/>
            <p:cNvSpPr/>
            <p:nvPr/>
          </p:nvSpPr>
          <p:spPr>
            <a:xfrm>
              <a:off x="3929050" y="4445250"/>
              <a:ext cx="9800" cy="9825"/>
            </a:xfrm>
            <a:custGeom>
              <a:avLst/>
              <a:gdLst/>
              <a:ahLst/>
              <a:cxnLst/>
              <a:rect l="l" t="t" r="r" b="b"/>
              <a:pathLst>
                <a:path w="392" h="393" extrusionOk="0">
                  <a:moveTo>
                    <a:pt x="196" y="1"/>
                  </a:moveTo>
                  <a:cubicBezTo>
                    <a:pt x="66" y="1"/>
                    <a:pt x="1" y="66"/>
                    <a:pt x="1" y="197"/>
                  </a:cubicBezTo>
                  <a:cubicBezTo>
                    <a:pt x="1" y="327"/>
                    <a:pt x="66" y="392"/>
                    <a:pt x="196" y="392"/>
                  </a:cubicBezTo>
                  <a:cubicBezTo>
                    <a:pt x="327" y="392"/>
                    <a:pt x="392" y="327"/>
                    <a:pt x="392" y="197"/>
                  </a:cubicBezTo>
                  <a:cubicBezTo>
                    <a:pt x="392" y="66"/>
                    <a:pt x="294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7" name="Google Shape;12067;p22"/>
            <p:cNvSpPr/>
            <p:nvPr/>
          </p:nvSpPr>
          <p:spPr>
            <a:xfrm>
              <a:off x="3794500" y="4449325"/>
              <a:ext cx="12250" cy="12275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29" y="1"/>
                  </a:moveTo>
                  <a:cubicBezTo>
                    <a:pt x="65" y="1"/>
                    <a:pt x="0" y="131"/>
                    <a:pt x="0" y="229"/>
                  </a:cubicBezTo>
                  <a:cubicBezTo>
                    <a:pt x="0" y="392"/>
                    <a:pt x="98" y="490"/>
                    <a:pt x="229" y="490"/>
                  </a:cubicBezTo>
                  <a:cubicBezTo>
                    <a:pt x="392" y="490"/>
                    <a:pt x="490" y="360"/>
                    <a:pt x="490" y="229"/>
                  </a:cubicBezTo>
                  <a:cubicBezTo>
                    <a:pt x="490" y="131"/>
                    <a:pt x="392" y="34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8" name="Google Shape;12068;p22"/>
            <p:cNvSpPr/>
            <p:nvPr/>
          </p:nvSpPr>
          <p:spPr>
            <a:xfrm>
              <a:off x="3661575" y="4444450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61" y="0"/>
                  </a:moveTo>
                  <a:cubicBezTo>
                    <a:pt x="131" y="0"/>
                    <a:pt x="0" y="98"/>
                    <a:pt x="0" y="229"/>
                  </a:cubicBezTo>
                  <a:cubicBezTo>
                    <a:pt x="0" y="359"/>
                    <a:pt x="131" y="490"/>
                    <a:pt x="261" y="490"/>
                  </a:cubicBezTo>
                  <a:cubicBezTo>
                    <a:pt x="359" y="490"/>
                    <a:pt x="489" y="359"/>
                    <a:pt x="489" y="229"/>
                  </a:cubicBezTo>
                  <a:cubicBezTo>
                    <a:pt x="489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9" name="Google Shape;12069;p22"/>
            <p:cNvSpPr/>
            <p:nvPr/>
          </p:nvSpPr>
          <p:spPr>
            <a:xfrm>
              <a:off x="3530275" y="4428125"/>
              <a:ext cx="12250" cy="12275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29" y="1"/>
                  </a:moveTo>
                  <a:cubicBezTo>
                    <a:pt x="131" y="1"/>
                    <a:pt x="0" y="99"/>
                    <a:pt x="0" y="229"/>
                  </a:cubicBezTo>
                  <a:cubicBezTo>
                    <a:pt x="0" y="360"/>
                    <a:pt x="131" y="490"/>
                    <a:pt x="229" y="490"/>
                  </a:cubicBezTo>
                  <a:cubicBezTo>
                    <a:pt x="359" y="490"/>
                    <a:pt x="490" y="360"/>
                    <a:pt x="490" y="229"/>
                  </a:cubicBezTo>
                  <a:cubicBezTo>
                    <a:pt x="490" y="99"/>
                    <a:pt x="392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0" name="Google Shape;12070;p22"/>
            <p:cNvSpPr/>
            <p:nvPr/>
          </p:nvSpPr>
          <p:spPr>
            <a:xfrm>
              <a:off x="3400600" y="4400400"/>
              <a:ext cx="12275" cy="12275"/>
            </a:xfrm>
            <a:custGeom>
              <a:avLst/>
              <a:gdLst/>
              <a:ahLst/>
              <a:cxnLst/>
              <a:rect l="l" t="t" r="r" b="b"/>
              <a:pathLst>
                <a:path w="491" h="491" extrusionOk="0">
                  <a:moveTo>
                    <a:pt x="262" y="1"/>
                  </a:moveTo>
                  <a:cubicBezTo>
                    <a:pt x="131" y="1"/>
                    <a:pt x="1" y="66"/>
                    <a:pt x="1" y="229"/>
                  </a:cubicBezTo>
                  <a:cubicBezTo>
                    <a:pt x="1" y="360"/>
                    <a:pt x="99" y="490"/>
                    <a:pt x="262" y="490"/>
                  </a:cubicBezTo>
                  <a:cubicBezTo>
                    <a:pt x="360" y="490"/>
                    <a:pt x="490" y="392"/>
                    <a:pt x="490" y="229"/>
                  </a:cubicBezTo>
                  <a:cubicBezTo>
                    <a:pt x="490" y="131"/>
                    <a:pt x="360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1" name="Google Shape;12071;p22"/>
            <p:cNvSpPr/>
            <p:nvPr/>
          </p:nvSpPr>
          <p:spPr>
            <a:xfrm>
              <a:off x="3272575" y="4361275"/>
              <a:ext cx="13900" cy="14700"/>
            </a:xfrm>
            <a:custGeom>
              <a:avLst/>
              <a:gdLst/>
              <a:ahLst/>
              <a:cxnLst/>
              <a:rect l="l" t="t" r="r" b="b"/>
              <a:pathLst>
                <a:path w="556" h="588" extrusionOk="0">
                  <a:moveTo>
                    <a:pt x="261" y="0"/>
                  </a:moveTo>
                  <a:cubicBezTo>
                    <a:pt x="98" y="0"/>
                    <a:pt x="1" y="131"/>
                    <a:pt x="1" y="294"/>
                  </a:cubicBezTo>
                  <a:cubicBezTo>
                    <a:pt x="1" y="457"/>
                    <a:pt x="98" y="587"/>
                    <a:pt x="261" y="587"/>
                  </a:cubicBezTo>
                  <a:cubicBezTo>
                    <a:pt x="425" y="587"/>
                    <a:pt x="555" y="457"/>
                    <a:pt x="555" y="294"/>
                  </a:cubicBezTo>
                  <a:cubicBezTo>
                    <a:pt x="555" y="131"/>
                    <a:pt x="425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2" name="Google Shape;12072;p22"/>
            <p:cNvSpPr/>
            <p:nvPr/>
          </p:nvSpPr>
          <p:spPr>
            <a:xfrm>
              <a:off x="3148625" y="4313975"/>
              <a:ext cx="14700" cy="13875"/>
            </a:xfrm>
            <a:custGeom>
              <a:avLst/>
              <a:gdLst/>
              <a:ahLst/>
              <a:cxnLst/>
              <a:rect l="l" t="t" r="r" b="b"/>
              <a:pathLst>
                <a:path w="588" h="555" extrusionOk="0">
                  <a:moveTo>
                    <a:pt x="294" y="0"/>
                  </a:moveTo>
                  <a:cubicBezTo>
                    <a:pt x="131" y="0"/>
                    <a:pt x="0" y="98"/>
                    <a:pt x="0" y="261"/>
                  </a:cubicBezTo>
                  <a:cubicBezTo>
                    <a:pt x="0" y="424"/>
                    <a:pt x="131" y="555"/>
                    <a:pt x="294" y="555"/>
                  </a:cubicBezTo>
                  <a:cubicBezTo>
                    <a:pt x="457" y="555"/>
                    <a:pt x="587" y="424"/>
                    <a:pt x="587" y="261"/>
                  </a:cubicBezTo>
                  <a:cubicBezTo>
                    <a:pt x="587" y="98"/>
                    <a:pt x="457" y="0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3" name="Google Shape;12073;p22"/>
            <p:cNvSpPr/>
            <p:nvPr/>
          </p:nvSpPr>
          <p:spPr>
            <a:xfrm>
              <a:off x="3029550" y="42544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1" y="1"/>
                    <a:pt x="1" y="131"/>
                    <a:pt x="1" y="294"/>
                  </a:cubicBezTo>
                  <a:cubicBezTo>
                    <a:pt x="1" y="458"/>
                    <a:pt x="131" y="588"/>
                    <a:pt x="294" y="588"/>
                  </a:cubicBezTo>
                  <a:cubicBezTo>
                    <a:pt x="457" y="588"/>
                    <a:pt x="588" y="458"/>
                    <a:pt x="588" y="294"/>
                  </a:cubicBezTo>
                  <a:cubicBezTo>
                    <a:pt x="588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4" name="Google Shape;12074;p22"/>
            <p:cNvSpPr/>
            <p:nvPr/>
          </p:nvSpPr>
          <p:spPr>
            <a:xfrm>
              <a:off x="2912950" y="4185125"/>
              <a:ext cx="17150" cy="16325"/>
            </a:xfrm>
            <a:custGeom>
              <a:avLst/>
              <a:gdLst/>
              <a:ahLst/>
              <a:cxnLst/>
              <a:rect l="l" t="t" r="r" b="b"/>
              <a:pathLst>
                <a:path w="686" h="653" extrusionOk="0">
                  <a:moveTo>
                    <a:pt x="359" y="0"/>
                  </a:moveTo>
                  <a:cubicBezTo>
                    <a:pt x="131" y="0"/>
                    <a:pt x="0" y="163"/>
                    <a:pt x="0" y="326"/>
                  </a:cubicBezTo>
                  <a:cubicBezTo>
                    <a:pt x="0" y="522"/>
                    <a:pt x="163" y="653"/>
                    <a:pt x="359" y="653"/>
                  </a:cubicBezTo>
                  <a:cubicBezTo>
                    <a:pt x="555" y="653"/>
                    <a:pt x="685" y="489"/>
                    <a:pt x="685" y="326"/>
                  </a:cubicBezTo>
                  <a:cubicBezTo>
                    <a:pt x="685" y="163"/>
                    <a:pt x="555" y="33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5" name="Google Shape;12075;p22"/>
            <p:cNvSpPr/>
            <p:nvPr/>
          </p:nvSpPr>
          <p:spPr>
            <a:xfrm>
              <a:off x="2806100" y="4108450"/>
              <a:ext cx="16350" cy="16350"/>
            </a:xfrm>
            <a:custGeom>
              <a:avLst/>
              <a:gdLst/>
              <a:ahLst/>
              <a:cxnLst/>
              <a:rect l="l" t="t" r="r" b="b"/>
              <a:pathLst>
                <a:path w="654" h="654" extrusionOk="0">
                  <a:moveTo>
                    <a:pt x="327" y="1"/>
                  </a:moveTo>
                  <a:cubicBezTo>
                    <a:pt x="164" y="1"/>
                    <a:pt x="1" y="164"/>
                    <a:pt x="1" y="327"/>
                  </a:cubicBezTo>
                  <a:cubicBezTo>
                    <a:pt x="1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131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6" name="Google Shape;12076;p22"/>
            <p:cNvSpPr/>
            <p:nvPr/>
          </p:nvSpPr>
          <p:spPr>
            <a:xfrm>
              <a:off x="2705000" y="4022025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6" y="0"/>
                  </a:moveTo>
                  <a:cubicBezTo>
                    <a:pt x="163" y="0"/>
                    <a:pt x="0" y="131"/>
                    <a:pt x="0" y="326"/>
                  </a:cubicBezTo>
                  <a:cubicBezTo>
                    <a:pt x="0" y="489"/>
                    <a:pt x="131" y="653"/>
                    <a:pt x="326" y="653"/>
                  </a:cubicBezTo>
                  <a:cubicBezTo>
                    <a:pt x="489" y="653"/>
                    <a:pt x="652" y="522"/>
                    <a:pt x="652" y="326"/>
                  </a:cubicBezTo>
                  <a:cubicBezTo>
                    <a:pt x="652" y="163"/>
                    <a:pt x="522" y="0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7" name="Google Shape;12077;p22"/>
            <p:cNvSpPr/>
            <p:nvPr/>
          </p:nvSpPr>
          <p:spPr>
            <a:xfrm>
              <a:off x="2609575" y="3927425"/>
              <a:ext cx="18775" cy="17950"/>
            </a:xfrm>
            <a:custGeom>
              <a:avLst/>
              <a:gdLst/>
              <a:ahLst/>
              <a:cxnLst/>
              <a:rect l="l" t="t" r="r" b="b"/>
              <a:pathLst>
                <a:path w="751" h="718" extrusionOk="0">
                  <a:moveTo>
                    <a:pt x="359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55"/>
                    <a:pt x="164" y="718"/>
                    <a:pt x="359" y="718"/>
                  </a:cubicBezTo>
                  <a:cubicBezTo>
                    <a:pt x="588" y="718"/>
                    <a:pt x="751" y="555"/>
                    <a:pt x="751" y="359"/>
                  </a:cubicBezTo>
                  <a:cubicBezTo>
                    <a:pt x="751" y="163"/>
                    <a:pt x="588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8" name="Google Shape;12078;p22"/>
            <p:cNvSpPr/>
            <p:nvPr/>
          </p:nvSpPr>
          <p:spPr>
            <a:xfrm>
              <a:off x="2523950" y="3826200"/>
              <a:ext cx="18775" cy="18075"/>
            </a:xfrm>
            <a:custGeom>
              <a:avLst/>
              <a:gdLst/>
              <a:ahLst/>
              <a:cxnLst/>
              <a:rect l="l" t="t" r="r" b="b"/>
              <a:pathLst>
                <a:path w="751" h="723" extrusionOk="0">
                  <a:moveTo>
                    <a:pt x="403" y="1"/>
                  </a:moveTo>
                  <a:cubicBezTo>
                    <a:pt x="388" y="1"/>
                    <a:pt x="374" y="2"/>
                    <a:pt x="359" y="4"/>
                  </a:cubicBezTo>
                  <a:cubicBezTo>
                    <a:pt x="164" y="4"/>
                    <a:pt x="0" y="168"/>
                    <a:pt x="0" y="363"/>
                  </a:cubicBezTo>
                  <a:cubicBezTo>
                    <a:pt x="0" y="592"/>
                    <a:pt x="164" y="722"/>
                    <a:pt x="359" y="722"/>
                  </a:cubicBezTo>
                  <a:cubicBezTo>
                    <a:pt x="555" y="722"/>
                    <a:pt x="751" y="592"/>
                    <a:pt x="751" y="363"/>
                  </a:cubicBezTo>
                  <a:cubicBezTo>
                    <a:pt x="751" y="182"/>
                    <a:pt x="583" y="1"/>
                    <a:pt x="40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9" name="Google Shape;12079;p22"/>
            <p:cNvSpPr/>
            <p:nvPr/>
          </p:nvSpPr>
          <p:spPr>
            <a:xfrm>
              <a:off x="2445650" y="3717025"/>
              <a:ext cx="20425" cy="20400"/>
            </a:xfrm>
            <a:custGeom>
              <a:avLst/>
              <a:gdLst/>
              <a:ahLst/>
              <a:cxnLst/>
              <a:rect l="l" t="t" r="r" b="b"/>
              <a:pathLst>
                <a:path w="817" h="816" extrusionOk="0">
                  <a:moveTo>
                    <a:pt x="392" y="0"/>
                  </a:moveTo>
                  <a:cubicBezTo>
                    <a:pt x="164" y="0"/>
                    <a:pt x="1" y="196"/>
                    <a:pt x="1" y="424"/>
                  </a:cubicBezTo>
                  <a:cubicBezTo>
                    <a:pt x="1" y="653"/>
                    <a:pt x="164" y="816"/>
                    <a:pt x="392" y="816"/>
                  </a:cubicBezTo>
                  <a:cubicBezTo>
                    <a:pt x="621" y="816"/>
                    <a:pt x="816" y="653"/>
                    <a:pt x="816" y="424"/>
                  </a:cubicBezTo>
                  <a:cubicBezTo>
                    <a:pt x="816" y="196"/>
                    <a:pt x="621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0" name="Google Shape;12080;p22"/>
            <p:cNvSpPr/>
            <p:nvPr/>
          </p:nvSpPr>
          <p:spPr>
            <a:xfrm>
              <a:off x="2377975" y="3602850"/>
              <a:ext cx="20425" cy="20425"/>
            </a:xfrm>
            <a:custGeom>
              <a:avLst/>
              <a:gdLst/>
              <a:ahLst/>
              <a:cxnLst/>
              <a:rect l="l" t="t" r="r" b="b"/>
              <a:pathLst>
                <a:path w="817" h="817" extrusionOk="0">
                  <a:moveTo>
                    <a:pt x="425" y="1"/>
                  </a:moveTo>
                  <a:cubicBezTo>
                    <a:pt x="229" y="1"/>
                    <a:pt x="1" y="164"/>
                    <a:pt x="1" y="425"/>
                  </a:cubicBezTo>
                  <a:cubicBezTo>
                    <a:pt x="1" y="620"/>
                    <a:pt x="164" y="816"/>
                    <a:pt x="425" y="816"/>
                  </a:cubicBezTo>
                  <a:cubicBezTo>
                    <a:pt x="620" y="816"/>
                    <a:pt x="816" y="653"/>
                    <a:pt x="816" y="425"/>
                  </a:cubicBezTo>
                  <a:cubicBezTo>
                    <a:pt x="816" y="164"/>
                    <a:pt x="620" y="1"/>
                    <a:pt x="42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1" name="Google Shape;12081;p22"/>
            <p:cNvSpPr/>
            <p:nvPr/>
          </p:nvSpPr>
          <p:spPr>
            <a:xfrm>
              <a:off x="2318450" y="3482975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24" y="0"/>
                  </a:moveTo>
                  <a:cubicBezTo>
                    <a:pt x="196" y="0"/>
                    <a:pt x="0" y="196"/>
                    <a:pt x="0" y="425"/>
                  </a:cubicBezTo>
                  <a:cubicBezTo>
                    <a:pt x="0" y="685"/>
                    <a:pt x="196" y="881"/>
                    <a:pt x="424" y="881"/>
                  </a:cubicBezTo>
                  <a:cubicBezTo>
                    <a:pt x="685" y="881"/>
                    <a:pt x="881" y="685"/>
                    <a:pt x="881" y="425"/>
                  </a:cubicBezTo>
                  <a:cubicBezTo>
                    <a:pt x="881" y="196"/>
                    <a:pt x="685" y="0"/>
                    <a:pt x="42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2" name="Google Shape;12082;p22"/>
            <p:cNvSpPr/>
            <p:nvPr/>
          </p:nvSpPr>
          <p:spPr>
            <a:xfrm>
              <a:off x="2269525" y="3359025"/>
              <a:ext cx="22025" cy="22850"/>
            </a:xfrm>
            <a:custGeom>
              <a:avLst/>
              <a:gdLst/>
              <a:ahLst/>
              <a:cxnLst/>
              <a:rect l="l" t="t" r="r" b="b"/>
              <a:pathLst>
                <a:path w="881" h="914" extrusionOk="0">
                  <a:moveTo>
                    <a:pt x="424" y="0"/>
                  </a:moveTo>
                  <a:cubicBezTo>
                    <a:pt x="196" y="0"/>
                    <a:pt x="0" y="229"/>
                    <a:pt x="0" y="457"/>
                  </a:cubicBezTo>
                  <a:cubicBezTo>
                    <a:pt x="0" y="718"/>
                    <a:pt x="196" y="914"/>
                    <a:pt x="424" y="914"/>
                  </a:cubicBezTo>
                  <a:cubicBezTo>
                    <a:pt x="685" y="914"/>
                    <a:pt x="881" y="718"/>
                    <a:pt x="881" y="457"/>
                  </a:cubicBezTo>
                  <a:cubicBezTo>
                    <a:pt x="881" y="229"/>
                    <a:pt x="685" y="0"/>
                    <a:pt x="42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3" name="Google Shape;12083;p22"/>
            <p:cNvSpPr/>
            <p:nvPr/>
          </p:nvSpPr>
          <p:spPr>
            <a:xfrm>
              <a:off x="2230375" y="3230975"/>
              <a:ext cx="24475" cy="24500"/>
            </a:xfrm>
            <a:custGeom>
              <a:avLst/>
              <a:gdLst/>
              <a:ahLst/>
              <a:cxnLst/>
              <a:rect l="l" t="t" r="r" b="b"/>
              <a:pathLst>
                <a:path w="979" h="980" extrusionOk="0">
                  <a:moveTo>
                    <a:pt x="490" y="1"/>
                  </a:moveTo>
                  <a:cubicBezTo>
                    <a:pt x="229" y="1"/>
                    <a:pt x="0" y="229"/>
                    <a:pt x="0" y="490"/>
                  </a:cubicBezTo>
                  <a:cubicBezTo>
                    <a:pt x="0" y="751"/>
                    <a:pt x="229" y="979"/>
                    <a:pt x="490" y="979"/>
                  </a:cubicBezTo>
                  <a:cubicBezTo>
                    <a:pt x="751" y="979"/>
                    <a:pt x="979" y="751"/>
                    <a:pt x="979" y="490"/>
                  </a:cubicBezTo>
                  <a:cubicBezTo>
                    <a:pt x="979" y="229"/>
                    <a:pt x="751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4" name="Google Shape;12084;p22"/>
            <p:cNvSpPr/>
            <p:nvPr/>
          </p:nvSpPr>
          <p:spPr>
            <a:xfrm>
              <a:off x="2204275" y="3100500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229" y="1"/>
                    <a:pt x="0" y="196"/>
                    <a:pt x="0" y="490"/>
                  </a:cubicBezTo>
                  <a:cubicBezTo>
                    <a:pt x="0" y="718"/>
                    <a:pt x="196" y="979"/>
                    <a:pt x="490" y="979"/>
                  </a:cubicBezTo>
                  <a:cubicBezTo>
                    <a:pt x="718" y="979"/>
                    <a:pt x="979" y="784"/>
                    <a:pt x="979" y="490"/>
                  </a:cubicBezTo>
                  <a:cubicBezTo>
                    <a:pt x="979" y="229"/>
                    <a:pt x="718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5" name="Google Shape;12085;p22"/>
            <p:cNvSpPr/>
            <p:nvPr/>
          </p:nvSpPr>
          <p:spPr>
            <a:xfrm>
              <a:off x="2185525" y="2968400"/>
              <a:ext cx="26925" cy="26125"/>
            </a:xfrm>
            <a:custGeom>
              <a:avLst/>
              <a:gdLst/>
              <a:ahLst/>
              <a:cxnLst/>
              <a:rect l="l" t="t" r="r" b="b"/>
              <a:pathLst>
                <a:path w="1077" h="1045" extrusionOk="0">
                  <a:moveTo>
                    <a:pt x="522" y="0"/>
                  </a:moveTo>
                  <a:cubicBezTo>
                    <a:pt x="261" y="0"/>
                    <a:pt x="0" y="229"/>
                    <a:pt x="0" y="522"/>
                  </a:cubicBezTo>
                  <a:cubicBezTo>
                    <a:pt x="0" y="816"/>
                    <a:pt x="261" y="1044"/>
                    <a:pt x="522" y="1044"/>
                  </a:cubicBezTo>
                  <a:cubicBezTo>
                    <a:pt x="816" y="1044"/>
                    <a:pt x="1077" y="816"/>
                    <a:pt x="1077" y="522"/>
                  </a:cubicBezTo>
                  <a:cubicBezTo>
                    <a:pt x="1077" y="229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6" name="Google Shape;12086;p22"/>
            <p:cNvSpPr/>
            <p:nvPr/>
          </p:nvSpPr>
          <p:spPr>
            <a:xfrm>
              <a:off x="2180625" y="2835475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2" y="0"/>
                  </a:moveTo>
                  <a:cubicBezTo>
                    <a:pt x="229" y="0"/>
                    <a:pt x="1" y="261"/>
                    <a:pt x="1" y="522"/>
                  </a:cubicBezTo>
                  <a:cubicBezTo>
                    <a:pt x="1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22"/>
                  </a:cubicBezTo>
                  <a:cubicBezTo>
                    <a:pt x="1044" y="261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7" name="Google Shape;12087;p22"/>
            <p:cNvSpPr/>
            <p:nvPr/>
          </p:nvSpPr>
          <p:spPr>
            <a:xfrm>
              <a:off x="2184700" y="27017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62"/>
                    <a:pt x="1" y="588"/>
                  </a:cubicBezTo>
                  <a:cubicBezTo>
                    <a:pt x="1" y="914"/>
                    <a:pt x="229" y="1142"/>
                    <a:pt x="555" y="1142"/>
                  </a:cubicBezTo>
                  <a:cubicBezTo>
                    <a:pt x="881" y="1142"/>
                    <a:pt x="1142" y="914"/>
                    <a:pt x="1142" y="588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8" name="Google Shape;12088;p22"/>
            <p:cNvSpPr/>
            <p:nvPr/>
          </p:nvSpPr>
          <p:spPr>
            <a:xfrm>
              <a:off x="2201825" y="2569625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88" y="0"/>
                  </a:moveTo>
                  <a:cubicBezTo>
                    <a:pt x="229" y="0"/>
                    <a:pt x="1" y="229"/>
                    <a:pt x="1" y="555"/>
                  </a:cubicBezTo>
                  <a:cubicBezTo>
                    <a:pt x="1" y="881"/>
                    <a:pt x="262" y="1142"/>
                    <a:pt x="588" y="1142"/>
                  </a:cubicBezTo>
                  <a:cubicBezTo>
                    <a:pt x="914" y="1142"/>
                    <a:pt x="1142" y="881"/>
                    <a:pt x="1142" y="555"/>
                  </a:cubicBezTo>
                  <a:cubicBezTo>
                    <a:pt x="1142" y="229"/>
                    <a:pt x="849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9" name="Google Shape;12089;p22"/>
            <p:cNvSpPr/>
            <p:nvPr/>
          </p:nvSpPr>
          <p:spPr>
            <a:xfrm>
              <a:off x="2227100" y="2439150"/>
              <a:ext cx="31025" cy="30175"/>
            </a:xfrm>
            <a:custGeom>
              <a:avLst/>
              <a:gdLst/>
              <a:ahLst/>
              <a:cxnLst/>
              <a:rect l="l" t="t" r="r" b="b"/>
              <a:pathLst>
                <a:path w="1241" h="1207" extrusionOk="0">
                  <a:moveTo>
                    <a:pt x="621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07"/>
                    <a:pt x="621" y="1207"/>
                  </a:cubicBezTo>
                  <a:cubicBezTo>
                    <a:pt x="947" y="1207"/>
                    <a:pt x="1240" y="946"/>
                    <a:pt x="1240" y="620"/>
                  </a:cubicBezTo>
                  <a:cubicBezTo>
                    <a:pt x="1240" y="294"/>
                    <a:pt x="947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0" name="Google Shape;12090;p22"/>
            <p:cNvSpPr/>
            <p:nvPr/>
          </p:nvSpPr>
          <p:spPr>
            <a:xfrm>
              <a:off x="2265425" y="2311925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588" y="0"/>
                  </a:moveTo>
                  <a:cubicBezTo>
                    <a:pt x="262" y="0"/>
                    <a:pt x="1" y="261"/>
                    <a:pt x="1" y="587"/>
                  </a:cubicBezTo>
                  <a:cubicBezTo>
                    <a:pt x="1" y="914"/>
                    <a:pt x="262" y="1207"/>
                    <a:pt x="588" y="1207"/>
                  </a:cubicBezTo>
                  <a:cubicBezTo>
                    <a:pt x="914" y="1207"/>
                    <a:pt x="1208" y="914"/>
                    <a:pt x="1208" y="587"/>
                  </a:cubicBezTo>
                  <a:cubicBezTo>
                    <a:pt x="1208" y="229"/>
                    <a:pt x="980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1" name="Google Shape;12091;p22"/>
            <p:cNvSpPr/>
            <p:nvPr/>
          </p:nvSpPr>
          <p:spPr>
            <a:xfrm>
              <a:off x="2311925" y="21871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2" name="Google Shape;12092;p22"/>
            <p:cNvSpPr/>
            <p:nvPr/>
          </p:nvSpPr>
          <p:spPr>
            <a:xfrm>
              <a:off x="2371450" y="2068025"/>
              <a:ext cx="32650" cy="32700"/>
            </a:xfrm>
            <a:custGeom>
              <a:avLst/>
              <a:gdLst/>
              <a:ahLst/>
              <a:cxnLst/>
              <a:rect l="l" t="t" r="r" b="b"/>
              <a:pathLst>
                <a:path w="1306" h="1308" extrusionOk="0">
                  <a:moveTo>
                    <a:pt x="703" y="1"/>
                  </a:moveTo>
                  <a:cubicBezTo>
                    <a:pt x="686" y="1"/>
                    <a:pt x="670" y="1"/>
                    <a:pt x="653" y="3"/>
                  </a:cubicBezTo>
                  <a:cubicBezTo>
                    <a:pt x="262" y="3"/>
                    <a:pt x="1" y="297"/>
                    <a:pt x="1" y="655"/>
                  </a:cubicBezTo>
                  <a:cubicBezTo>
                    <a:pt x="1" y="1014"/>
                    <a:pt x="262" y="1308"/>
                    <a:pt x="653" y="1308"/>
                  </a:cubicBezTo>
                  <a:cubicBezTo>
                    <a:pt x="1012" y="1308"/>
                    <a:pt x="1305" y="1014"/>
                    <a:pt x="1305" y="655"/>
                  </a:cubicBezTo>
                  <a:cubicBezTo>
                    <a:pt x="1305" y="313"/>
                    <a:pt x="1038" y="1"/>
                    <a:pt x="70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3" name="Google Shape;12093;p22"/>
            <p:cNvSpPr/>
            <p:nvPr/>
          </p:nvSpPr>
          <p:spPr>
            <a:xfrm>
              <a:off x="2438325" y="1953100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685" y="1"/>
                  </a:moveTo>
                  <a:cubicBezTo>
                    <a:pt x="327" y="1"/>
                    <a:pt x="0" y="327"/>
                    <a:pt x="0" y="686"/>
                  </a:cubicBezTo>
                  <a:cubicBezTo>
                    <a:pt x="0" y="1044"/>
                    <a:pt x="327" y="1371"/>
                    <a:pt x="685" y="1371"/>
                  </a:cubicBezTo>
                  <a:cubicBezTo>
                    <a:pt x="1077" y="1371"/>
                    <a:pt x="1403" y="1044"/>
                    <a:pt x="1403" y="686"/>
                  </a:cubicBezTo>
                  <a:cubicBezTo>
                    <a:pt x="1403" y="327"/>
                    <a:pt x="1077" y="1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4" name="Google Shape;12094;p22"/>
            <p:cNvSpPr/>
            <p:nvPr/>
          </p:nvSpPr>
          <p:spPr>
            <a:xfrm>
              <a:off x="2515800" y="1844650"/>
              <a:ext cx="35075" cy="35075"/>
            </a:xfrm>
            <a:custGeom>
              <a:avLst/>
              <a:gdLst/>
              <a:ahLst/>
              <a:cxnLst/>
              <a:rect l="l" t="t" r="r" b="b"/>
              <a:pathLst>
                <a:path w="1403" h="1403" extrusionOk="0">
                  <a:moveTo>
                    <a:pt x="685" y="0"/>
                  </a:moveTo>
                  <a:cubicBezTo>
                    <a:pt x="326" y="0"/>
                    <a:pt x="0" y="294"/>
                    <a:pt x="0" y="685"/>
                  </a:cubicBezTo>
                  <a:cubicBezTo>
                    <a:pt x="0" y="1044"/>
                    <a:pt x="294" y="1403"/>
                    <a:pt x="685" y="1403"/>
                  </a:cubicBezTo>
                  <a:cubicBezTo>
                    <a:pt x="1077" y="1403"/>
                    <a:pt x="1403" y="1109"/>
                    <a:pt x="1403" y="685"/>
                  </a:cubicBezTo>
                  <a:cubicBezTo>
                    <a:pt x="1403" y="294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5" name="Google Shape;12095;p22"/>
            <p:cNvSpPr/>
            <p:nvPr/>
          </p:nvSpPr>
          <p:spPr>
            <a:xfrm>
              <a:off x="2600600" y="17427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7" y="1"/>
                    <a:pt x="1" y="327"/>
                    <a:pt x="1" y="751"/>
                  </a:cubicBezTo>
                  <a:cubicBezTo>
                    <a:pt x="1" y="1142"/>
                    <a:pt x="327" y="1469"/>
                    <a:pt x="718" y="1469"/>
                  </a:cubicBezTo>
                  <a:cubicBezTo>
                    <a:pt x="1142" y="1469"/>
                    <a:pt x="1469" y="1142"/>
                    <a:pt x="1469" y="751"/>
                  </a:cubicBezTo>
                  <a:cubicBezTo>
                    <a:pt x="1469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6" name="Google Shape;12096;p22"/>
            <p:cNvSpPr/>
            <p:nvPr/>
          </p:nvSpPr>
          <p:spPr>
            <a:xfrm>
              <a:off x="2694400" y="1648100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18" y="1"/>
                  </a:moveTo>
                  <a:cubicBezTo>
                    <a:pt x="326" y="1"/>
                    <a:pt x="0" y="327"/>
                    <a:pt x="0" y="718"/>
                  </a:cubicBezTo>
                  <a:cubicBezTo>
                    <a:pt x="0" y="1142"/>
                    <a:pt x="326" y="1469"/>
                    <a:pt x="718" y="1469"/>
                  </a:cubicBezTo>
                  <a:cubicBezTo>
                    <a:pt x="1142" y="1469"/>
                    <a:pt x="1468" y="1142"/>
                    <a:pt x="1468" y="718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7" name="Google Shape;12097;p22"/>
            <p:cNvSpPr/>
            <p:nvPr/>
          </p:nvSpPr>
          <p:spPr>
            <a:xfrm>
              <a:off x="2793875" y="1560850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0"/>
                  </a:moveTo>
                  <a:cubicBezTo>
                    <a:pt x="327" y="0"/>
                    <a:pt x="1" y="392"/>
                    <a:pt x="1" y="783"/>
                  </a:cubicBezTo>
                  <a:cubicBezTo>
                    <a:pt x="1" y="1240"/>
                    <a:pt x="359" y="1566"/>
                    <a:pt x="784" y="1566"/>
                  </a:cubicBezTo>
                  <a:cubicBezTo>
                    <a:pt x="1240" y="1566"/>
                    <a:pt x="1566" y="1207"/>
                    <a:pt x="1566" y="783"/>
                  </a:cubicBezTo>
                  <a:cubicBezTo>
                    <a:pt x="1566" y="392"/>
                    <a:pt x="1240" y="33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8" name="Google Shape;12098;p22"/>
            <p:cNvSpPr/>
            <p:nvPr/>
          </p:nvSpPr>
          <p:spPr>
            <a:xfrm>
              <a:off x="2903150" y="1483375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1"/>
                  </a:moveTo>
                  <a:cubicBezTo>
                    <a:pt x="360" y="1"/>
                    <a:pt x="1" y="359"/>
                    <a:pt x="1" y="783"/>
                  </a:cubicBezTo>
                  <a:cubicBezTo>
                    <a:pt x="1" y="1207"/>
                    <a:pt x="327" y="1566"/>
                    <a:pt x="784" y="1566"/>
                  </a:cubicBezTo>
                  <a:cubicBezTo>
                    <a:pt x="1175" y="1566"/>
                    <a:pt x="1566" y="1240"/>
                    <a:pt x="1566" y="783"/>
                  </a:cubicBezTo>
                  <a:cubicBezTo>
                    <a:pt x="1566" y="359"/>
                    <a:pt x="1175" y="33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9" name="Google Shape;12099;p22"/>
            <p:cNvSpPr/>
            <p:nvPr/>
          </p:nvSpPr>
          <p:spPr>
            <a:xfrm>
              <a:off x="3015700" y="14148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0" y="359"/>
                    <a:pt x="0" y="816"/>
                  </a:cubicBezTo>
                  <a:cubicBezTo>
                    <a:pt x="0" y="1240"/>
                    <a:pt x="359" y="1631"/>
                    <a:pt x="816" y="1631"/>
                  </a:cubicBezTo>
                  <a:cubicBezTo>
                    <a:pt x="1240" y="1631"/>
                    <a:pt x="1631" y="1240"/>
                    <a:pt x="1631" y="816"/>
                  </a:cubicBezTo>
                  <a:cubicBezTo>
                    <a:pt x="1631" y="359"/>
                    <a:pt x="1240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0" name="Google Shape;12100;p22"/>
            <p:cNvSpPr/>
            <p:nvPr/>
          </p:nvSpPr>
          <p:spPr>
            <a:xfrm>
              <a:off x="3133950" y="1355350"/>
              <a:ext cx="42425" cy="43250"/>
            </a:xfrm>
            <a:custGeom>
              <a:avLst/>
              <a:gdLst/>
              <a:ahLst/>
              <a:cxnLst/>
              <a:rect l="l" t="t" r="r" b="b"/>
              <a:pathLst>
                <a:path w="1697" h="1730" extrusionOk="0">
                  <a:moveTo>
                    <a:pt x="848" y="0"/>
                  </a:moveTo>
                  <a:cubicBezTo>
                    <a:pt x="359" y="0"/>
                    <a:pt x="0" y="424"/>
                    <a:pt x="0" y="848"/>
                  </a:cubicBezTo>
                  <a:cubicBezTo>
                    <a:pt x="0" y="1338"/>
                    <a:pt x="392" y="1729"/>
                    <a:pt x="848" y="1729"/>
                  </a:cubicBezTo>
                  <a:cubicBezTo>
                    <a:pt x="1338" y="1729"/>
                    <a:pt x="1696" y="1305"/>
                    <a:pt x="1696" y="848"/>
                  </a:cubicBezTo>
                  <a:cubicBezTo>
                    <a:pt x="1696" y="359"/>
                    <a:pt x="1305" y="0"/>
                    <a:pt x="84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1" name="Google Shape;12101;p22"/>
            <p:cNvSpPr/>
            <p:nvPr/>
          </p:nvSpPr>
          <p:spPr>
            <a:xfrm>
              <a:off x="3257900" y="1306425"/>
              <a:ext cx="43250" cy="43225"/>
            </a:xfrm>
            <a:custGeom>
              <a:avLst/>
              <a:gdLst/>
              <a:ahLst/>
              <a:cxnLst/>
              <a:rect l="l" t="t" r="r" b="b"/>
              <a:pathLst>
                <a:path w="1730" h="1729" extrusionOk="0">
                  <a:moveTo>
                    <a:pt x="848" y="0"/>
                  </a:moveTo>
                  <a:cubicBezTo>
                    <a:pt x="424" y="0"/>
                    <a:pt x="0" y="424"/>
                    <a:pt x="0" y="848"/>
                  </a:cubicBezTo>
                  <a:cubicBezTo>
                    <a:pt x="0" y="1305"/>
                    <a:pt x="359" y="1729"/>
                    <a:pt x="848" y="1729"/>
                  </a:cubicBezTo>
                  <a:cubicBezTo>
                    <a:pt x="1305" y="1729"/>
                    <a:pt x="1729" y="1337"/>
                    <a:pt x="1729" y="848"/>
                  </a:cubicBezTo>
                  <a:cubicBezTo>
                    <a:pt x="1729" y="424"/>
                    <a:pt x="1305" y="0"/>
                    <a:pt x="84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2" name="Google Shape;12102;p22"/>
            <p:cNvSpPr/>
            <p:nvPr/>
          </p:nvSpPr>
          <p:spPr>
            <a:xfrm>
              <a:off x="3383475" y="126807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2" y="1"/>
                  </a:moveTo>
                  <a:cubicBezTo>
                    <a:pt x="392" y="1"/>
                    <a:pt x="1" y="392"/>
                    <a:pt x="1" y="882"/>
                  </a:cubicBezTo>
                  <a:cubicBezTo>
                    <a:pt x="1" y="1371"/>
                    <a:pt x="392" y="1795"/>
                    <a:pt x="882" y="1795"/>
                  </a:cubicBezTo>
                  <a:cubicBezTo>
                    <a:pt x="1371" y="1795"/>
                    <a:pt x="1795" y="1371"/>
                    <a:pt x="1795" y="882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3" name="Google Shape;12103;p22"/>
            <p:cNvSpPr/>
            <p:nvPr/>
          </p:nvSpPr>
          <p:spPr>
            <a:xfrm>
              <a:off x="3513950" y="1240350"/>
              <a:ext cx="44900" cy="44875"/>
            </a:xfrm>
            <a:custGeom>
              <a:avLst/>
              <a:gdLst/>
              <a:ahLst/>
              <a:cxnLst/>
              <a:rect l="l" t="t" r="r" b="b"/>
              <a:pathLst>
                <a:path w="1796" h="1795" extrusionOk="0">
                  <a:moveTo>
                    <a:pt x="882" y="1"/>
                  </a:moveTo>
                  <a:cubicBezTo>
                    <a:pt x="392" y="1"/>
                    <a:pt x="1" y="392"/>
                    <a:pt x="1" y="882"/>
                  </a:cubicBezTo>
                  <a:cubicBezTo>
                    <a:pt x="1" y="1371"/>
                    <a:pt x="392" y="1795"/>
                    <a:pt x="882" y="1795"/>
                  </a:cubicBezTo>
                  <a:cubicBezTo>
                    <a:pt x="1371" y="1795"/>
                    <a:pt x="1795" y="1371"/>
                    <a:pt x="1795" y="882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4" name="Google Shape;12104;p22"/>
            <p:cNvSpPr/>
            <p:nvPr/>
          </p:nvSpPr>
          <p:spPr>
            <a:xfrm>
              <a:off x="3645250" y="12240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0"/>
                  </a:moveTo>
                  <a:cubicBezTo>
                    <a:pt x="425" y="0"/>
                    <a:pt x="1" y="392"/>
                    <a:pt x="1" y="881"/>
                  </a:cubicBezTo>
                  <a:cubicBezTo>
                    <a:pt x="1" y="1370"/>
                    <a:pt x="425" y="1795"/>
                    <a:pt x="914" y="1795"/>
                  </a:cubicBezTo>
                  <a:cubicBezTo>
                    <a:pt x="1403" y="1795"/>
                    <a:pt x="1795" y="1370"/>
                    <a:pt x="1795" y="881"/>
                  </a:cubicBezTo>
                  <a:cubicBezTo>
                    <a:pt x="1795" y="392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5" name="Google Shape;12105;p22"/>
            <p:cNvSpPr/>
            <p:nvPr/>
          </p:nvSpPr>
          <p:spPr>
            <a:xfrm>
              <a:off x="3778175" y="12191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2" y="1"/>
                  </a:moveTo>
                  <a:cubicBezTo>
                    <a:pt x="392" y="1"/>
                    <a:pt x="1" y="392"/>
                    <a:pt x="1" y="881"/>
                  </a:cubicBezTo>
                  <a:cubicBezTo>
                    <a:pt x="1" y="1371"/>
                    <a:pt x="392" y="1795"/>
                    <a:pt x="882" y="1795"/>
                  </a:cubicBezTo>
                  <a:cubicBezTo>
                    <a:pt x="1371" y="1795"/>
                    <a:pt x="1795" y="1371"/>
                    <a:pt x="1795" y="881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6" name="Google Shape;12106;p22"/>
            <p:cNvSpPr/>
            <p:nvPr/>
          </p:nvSpPr>
          <p:spPr>
            <a:xfrm>
              <a:off x="3911100" y="1224875"/>
              <a:ext cx="43250" cy="43225"/>
            </a:xfrm>
            <a:custGeom>
              <a:avLst/>
              <a:gdLst/>
              <a:ahLst/>
              <a:cxnLst/>
              <a:rect l="l" t="t" r="r" b="b"/>
              <a:pathLst>
                <a:path w="1730" h="1729" extrusionOk="0">
                  <a:moveTo>
                    <a:pt x="882" y="0"/>
                  </a:moveTo>
                  <a:cubicBezTo>
                    <a:pt x="360" y="0"/>
                    <a:pt x="1" y="359"/>
                    <a:pt x="1" y="848"/>
                  </a:cubicBezTo>
                  <a:cubicBezTo>
                    <a:pt x="1" y="1337"/>
                    <a:pt x="392" y="1729"/>
                    <a:pt x="882" y="1729"/>
                  </a:cubicBezTo>
                  <a:cubicBezTo>
                    <a:pt x="1371" y="1729"/>
                    <a:pt x="1730" y="1337"/>
                    <a:pt x="1730" y="848"/>
                  </a:cubicBezTo>
                  <a:cubicBezTo>
                    <a:pt x="1730" y="424"/>
                    <a:pt x="1371" y="0"/>
                    <a:pt x="88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7" name="Google Shape;12107;p22"/>
            <p:cNvSpPr/>
            <p:nvPr/>
          </p:nvSpPr>
          <p:spPr>
            <a:xfrm>
              <a:off x="4044850" y="12420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1" y="391"/>
                    <a:pt x="1" y="816"/>
                  </a:cubicBezTo>
                  <a:cubicBezTo>
                    <a:pt x="1" y="1272"/>
                    <a:pt x="359" y="1631"/>
                    <a:pt x="816" y="1631"/>
                  </a:cubicBezTo>
                  <a:cubicBezTo>
                    <a:pt x="1273" y="1631"/>
                    <a:pt x="1632" y="1272"/>
                    <a:pt x="1632" y="816"/>
                  </a:cubicBezTo>
                  <a:cubicBezTo>
                    <a:pt x="1632" y="391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8" name="Google Shape;12108;p22"/>
            <p:cNvSpPr/>
            <p:nvPr/>
          </p:nvSpPr>
          <p:spPr>
            <a:xfrm>
              <a:off x="4175325" y="1270525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1"/>
                  </a:moveTo>
                  <a:cubicBezTo>
                    <a:pt x="327" y="1"/>
                    <a:pt x="1" y="392"/>
                    <a:pt x="1" y="784"/>
                  </a:cubicBezTo>
                  <a:cubicBezTo>
                    <a:pt x="1" y="1240"/>
                    <a:pt x="360" y="1567"/>
                    <a:pt x="784" y="1567"/>
                  </a:cubicBezTo>
                  <a:cubicBezTo>
                    <a:pt x="1240" y="1567"/>
                    <a:pt x="1566" y="1208"/>
                    <a:pt x="1566" y="784"/>
                  </a:cubicBezTo>
                  <a:cubicBezTo>
                    <a:pt x="1566" y="327"/>
                    <a:pt x="1240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9" name="Google Shape;12109;p22"/>
            <p:cNvSpPr/>
            <p:nvPr/>
          </p:nvSpPr>
          <p:spPr>
            <a:xfrm>
              <a:off x="4305000" y="1310500"/>
              <a:ext cx="34275" cy="35075"/>
            </a:xfrm>
            <a:custGeom>
              <a:avLst/>
              <a:gdLst/>
              <a:ahLst/>
              <a:cxnLst/>
              <a:rect l="l" t="t" r="r" b="b"/>
              <a:pathLst>
                <a:path w="1371" h="1403" extrusionOk="0">
                  <a:moveTo>
                    <a:pt x="685" y="0"/>
                  </a:moveTo>
                  <a:cubicBezTo>
                    <a:pt x="326" y="0"/>
                    <a:pt x="0" y="294"/>
                    <a:pt x="0" y="685"/>
                  </a:cubicBezTo>
                  <a:cubicBezTo>
                    <a:pt x="0" y="1077"/>
                    <a:pt x="294" y="1403"/>
                    <a:pt x="685" y="1403"/>
                  </a:cubicBezTo>
                  <a:cubicBezTo>
                    <a:pt x="1044" y="1403"/>
                    <a:pt x="1370" y="1109"/>
                    <a:pt x="1370" y="685"/>
                  </a:cubicBezTo>
                  <a:cubicBezTo>
                    <a:pt x="1370" y="326"/>
                    <a:pt x="1109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0" name="Google Shape;12110;p22"/>
            <p:cNvSpPr/>
            <p:nvPr/>
          </p:nvSpPr>
          <p:spPr>
            <a:xfrm>
              <a:off x="4428950" y="1359425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44" y="1305"/>
                    <a:pt x="1305" y="1012"/>
                    <a:pt x="1305" y="653"/>
                  </a:cubicBezTo>
                  <a:cubicBezTo>
                    <a:pt x="1305" y="327"/>
                    <a:pt x="104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1" name="Google Shape;12111;p22"/>
            <p:cNvSpPr/>
            <p:nvPr/>
          </p:nvSpPr>
          <p:spPr>
            <a:xfrm>
              <a:off x="4551275" y="14205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88" y="1"/>
                  </a:moveTo>
                  <a:cubicBezTo>
                    <a:pt x="261" y="1"/>
                    <a:pt x="0" y="262"/>
                    <a:pt x="0" y="588"/>
                  </a:cubicBezTo>
                  <a:cubicBezTo>
                    <a:pt x="0" y="914"/>
                    <a:pt x="261" y="1142"/>
                    <a:pt x="588" y="1142"/>
                  </a:cubicBezTo>
                  <a:cubicBezTo>
                    <a:pt x="914" y="1142"/>
                    <a:pt x="1142" y="914"/>
                    <a:pt x="1142" y="588"/>
                  </a:cubicBezTo>
                  <a:cubicBezTo>
                    <a:pt x="1142" y="262"/>
                    <a:pt x="881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2" name="Google Shape;12112;p22"/>
            <p:cNvSpPr/>
            <p:nvPr/>
          </p:nvSpPr>
          <p:spPr>
            <a:xfrm>
              <a:off x="4667075" y="1489825"/>
              <a:ext cx="26125" cy="27000"/>
            </a:xfrm>
            <a:custGeom>
              <a:avLst/>
              <a:gdLst/>
              <a:ahLst/>
              <a:cxnLst/>
              <a:rect l="l" t="t" r="r" b="b"/>
              <a:pathLst>
                <a:path w="1045" h="1080" extrusionOk="0">
                  <a:moveTo>
                    <a:pt x="578" y="0"/>
                  </a:moveTo>
                  <a:cubicBezTo>
                    <a:pt x="560" y="0"/>
                    <a:pt x="541" y="1"/>
                    <a:pt x="522" y="3"/>
                  </a:cubicBezTo>
                  <a:cubicBezTo>
                    <a:pt x="229" y="3"/>
                    <a:pt x="0" y="264"/>
                    <a:pt x="0" y="525"/>
                  </a:cubicBezTo>
                  <a:cubicBezTo>
                    <a:pt x="0" y="819"/>
                    <a:pt x="229" y="1080"/>
                    <a:pt x="522" y="1080"/>
                  </a:cubicBezTo>
                  <a:cubicBezTo>
                    <a:pt x="816" y="1080"/>
                    <a:pt x="1044" y="819"/>
                    <a:pt x="1044" y="525"/>
                  </a:cubicBezTo>
                  <a:cubicBezTo>
                    <a:pt x="1044" y="220"/>
                    <a:pt x="844" y="0"/>
                    <a:pt x="57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3" name="Google Shape;12113;p22"/>
            <p:cNvSpPr/>
            <p:nvPr/>
          </p:nvSpPr>
          <p:spPr>
            <a:xfrm>
              <a:off x="4773900" y="1566550"/>
              <a:ext cx="26125" cy="26125"/>
            </a:xfrm>
            <a:custGeom>
              <a:avLst/>
              <a:gdLst/>
              <a:ahLst/>
              <a:cxnLst/>
              <a:rect l="l" t="t" r="r" b="b"/>
              <a:pathLst>
                <a:path w="1045" h="1045" extrusionOk="0">
                  <a:moveTo>
                    <a:pt x="523" y="1"/>
                  </a:moveTo>
                  <a:cubicBezTo>
                    <a:pt x="229" y="1"/>
                    <a:pt x="1" y="229"/>
                    <a:pt x="1" y="523"/>
                  </a:cubicBezTo>
                  <a:cubicBezTo>
                    <a:pt x="1" y="816"/>
                    <a:pt x="229" y="1045"/>
                    <a:pt x="523" y="1045"/>
                  </a:cubicBezTo>
                  <a:cubicBezTo>
                    <a:pt x="816" y="1045"/>
                    <a:pt x="1045" y="816"/>
                    <a:pt x="1045" y="523"/>
                  </a:cubicBezTo>
                  <a:cubicBezTo>
                    <a:pt x="1045" y="229"/>
                    <a:pt x="816" y="33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4" name="Google Shape;12114;p22"/>
            <p:cNvSpPr/>
            <p:nvPr/>
          </p:nvSpPr>
          <p:spPr>
            <a:xfrm>
              <a:off x="4875025" y="1653000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2" y="0"/>
                  </a:moveTo>
                  <a:cubicBezTo>
                    <a:pt x="229" y="0"/>
                    <a:pt x="1" y="261"/>
                    <a:pt x="1" y="522"/>
                  </a:cubicBezTo>
                  <a:cubicBezTo>
                    <a:pt x="1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22"/>
                  </a:cubicBezTo>
                  <a:cubicBezTo>
                    <a:pt x="1044" y="261"/>
                    <a:pt x="849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5" name="Google Shape;12115;p22"/>
            <p:cNvSpPr/>
            <p:nvPr/>
          </p:nvSpPr>
          <p:spPr>
            <a:xfrm>
              <a:off x="4970450" y="1747525"/>
              <a:ext cx="24475" cy="24550"/>
            </a:xfrm>
            <a:custGeom>
              <a:avLst/>
              <a:gdLst/>
              <a:ahLst/>
              <a:cxnLst/>
              <a:rect l="l" t="t" r="r" b="b"/>
              <a:pathLst>
                <a:path w="979" h="982" extrusionOk="0">
                  <a:moveTo>
                    <a:pt x="539" y="1"/>
                  </a:moveTo>
                  <a:cubicBezTo>
                    <a:pt x="523" y="1"/>
                    <a:pt x="506" y="2"/>
                    <a:pt x="489" y="3"/>
                  </a:cubicBezTo>
                  <a:cubicBezTo>
                    <a:pt x="261" y="3"/>
                    <a:pt x="0" y="232"/>
                    <a:pt x="0" y="493"/>
                  </a:cubicBezTo>
                  <a:cubicBezTo>
                    <a:pt x="0" y="754"/>
                    <a:pt x="196" y="982"/>
                    <a:pt x="489" y="982"/>
                  </a:cubicBezTo>
                  <a:cubicBezTo>
                    <a:pt x="750" y="982"/>
                    <a:pt x="979" y="786"/>
                    <a:pt x="979" y="493"/>
                  </a:cubicBezTo>
                  <a:cubicBezTo>
                    <a:pt x="979" y="247"/>
                    <a:pt x="805" y="1"/>
                    <a:pt x="53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6" name="Google Shape;12116;p22"/>
            <p:cNvSpPr/>
            <p:nvPr/>
          </p:nvSpPr>
          <p:spPr>
            <a:xfrm>
              <a:off x="5056075" y="1848725"/>
              <a:ext cx="24475" cy="24475"/>
            </a:xfrm>
            <a:custGeom>
              <a:avLst/>
              <a:gdLst/>
              <a:ahLst/>
              <a:cxnLst/>
              <a:rect l="l" t="t" r="r" b="b"/>
              <a:pathLst>
                <a:path w="979" h="979" extrusionOk="0">
                  <a:moveTo>
                    <a:pt x="489" y="0"/>
                  </a:moveTo>
                  <a:cubicBezTo>
                    <a:pt x="261" y="0"/>
                    <a:pt x="0" y="196"/>
                    <a:pt x="0" y="490"/>
                  </a:cubicBezTo>
                  <a:cubicBezTo>
                    <a:pt x="0" y="718"/>
                    <a:pt x="196" y="979"/>
                    <a:pt x="489" y="979"/>
                  </a:cubicBezTo>
                  <a:cubicBezTo>
                    <a:pt x="750" y="979"/>
                    <a:pt x="979" y="783"/>
                    <a:pt x="979" y="490"/>
                  </a:cubicBezTo>
                  <a:cubicBezTo>
                    <a:pt x="979" y="196"/>
                    <a:pt x="783" y="0"/>
                    <a:pt x="48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7" name="Google Shape;12117;p22"/>
            <p:cNvSpPr/>
            <p:nvPr/>
          </p:nvSpPr>
          <p:spPr>
            <a:xfrm>
              <a:off x="5132725" y="1955550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2" y="0"/>
                  </a:moveTo>
                  <a:cubicBezTo>
                    <a:pt x="229" y="0"/>
                    <a:pt x="0" y="261"/>
                    <a:pt x="0" y="555"/>
                  </a:cubicBezTo>
                  <a:cubicBezTo>
                    <a:pt x="0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61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8" name="Google Shape;12118;p22"/>
            <p:cNvSpPr/>
            <p:nvPr/>
          </p:nvSpPr>
          <p:spPr>
            <a:xfrm>
              <a:off x="5201225" y="2069725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2" y="0"/>
                  </a:moveTo>
                  <a:cubicBezTo>
                    <a:pt x="229" y="0"/>
                    <a:pt x="0" y="261"/>
                    <a:pt x="0" y="555"/>
                  </a:cubicBezTo>
                  <a:cubicBezTo>
                    <a:pt x="0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61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9" name="Google Shape;12119;p22"/>
            <p:cNvSpPr/>
            <p:nvPr/>
          </p:nvSpPr>
          <p:spPr>
            <a:xfrm>
              <a:off x="5258300" y="2187975"/>
              <a:ext cx="28575" cy="27750"/>
            </a:xfrm>
            <a:custGeom>
              <a:avLst/>
              <a:gdLst/>
              <a:ahLst/>
              <a:cxnLst/>
              <a:rect l="l" t="t" r="r" b="b"/>
              <a:pathLst>
                <a:path w="1143" h="1110" extrusionOk="0">
                  <a:moveTo>
                    <a:pt x="555" y="0"/>
                  </a:moveTo>
                  <a:cubicBezTo>
                    <a:pt x="229" y="0"/>
                    <a:pt x="1" y="294"/>
                    <a:pt x="1" y="587"/>
                  </a:cubicBezTo>
                  <a:cubicBezTo>
                    <a:pt x="1" y="881"/>
                    <a:pt x="229" y="1109"/>
                    <a:pt x="555" y="1109"/>
                  </a:cubicBezTo>
                  <a:cubicBezTo>
                    <a:pt x="882" y="1109"/>
                    <a:pt x="1143" y="848"/>
                    <a:pt x="1143" y="587"/>
                  </a:cubicBezTo>
                  <a:cubicBezTo>
                    <a:pt x="1143" y="261"/>
                    <a:pt x="882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0" name="Google Shape;12120;p22"/>
            <p:cNvSpPr/>
            <p:nvPr/>
          </p:nvSpPr>
          <p:spPr>
            <a:xfrm>
              <a:off x="5307250" y="2311925"/>
              <a:ext cx="28550" cy="28575"/>
            </a:xfrm>
            <a:custGeom>
              <a:avLst/>
              <a:gdLst/>
              <a:ahLst/>
              <a:cxnLst/>
              <a:rect l="l" t="t" r="r" b="b"/>
              <a:pathLst>
                <a:path w="1142" h="1143" extrusionOk="0">
                  <a:moveTo>
                    <a:pt x="555" y="0"/>
                  </a:moveTo>
                  <a:cubicBezTo>
                    <a:pt x="228" y="0"/>
                    <a:pt x="0" y="229"/>
                    <a:pt x="0" y="555"/>
                  </a:cubicBezTo>
                  <a:cubicBezTo>
                    <a:pt x="0" y="881"/>
                    <a:pt x="228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9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1" name="Google Shape;12121;p22"/>
            <p:cNvSpPr/>
            <p:nvPr/>
          </p:nvSpPr>
          <p:spPr>
            <a:xfrm>
              <a:off x="5344750" y="2439150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55" y="0"/>
                  </a:moveTo>
                  <a:cubicBezTo>
                    <a:pt x="229" y="0"/>
                    <a:pt x="1" y="228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8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2" name="Google Shape;12122;p22"/>
            <p:cNvSpPr/>
            <p:nvPr/>
          </p:nvSpPr>
          <p:spPr>
            <a:xfrm>
              <a:off x="5372475" y="256880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29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3" name="Google Shape;12123;p22"/>
            <p:cNvSpPr/>
            <p:nvPr/>
          </p:nvSpPr>
          <p:spPr>
            <a:xfrm>
              <a:off x="5388800" y="2700900"/>
              <a:ext cx="28550" cy="28575"/>
            </a:xfrm>
            <a:custGeom>
              <a:avLst/>
              <a:gdLst/>
              <a:ahLst/>
              <a:cxnLst/>
              <a:rect l="l" t="t" r="r" b="b"/>
              <a:pathLst>
                <a:path w="1142" h="1143" extrusionOk="0">
                  <a:moveTo>
                    <a:pt x="555" y="1"/>
                  </a:moveTo>
                  <a:cubicBezTo>
                    <a:pt x="228" y="1"/>
                    <a:pt x="0" y="262"/>
                    <a:pt x="0" y="588"/>
                  </a:cubicBezTo>
                  <a:cubicBezTo>
                    <a:pt x="0" y="914"/>
                    <a:pt x="228" y="1143"/>
                    <a:pt x="555" y="1143"/>
                  </a:cubicBezTo>
                  <a:cubicBezTo>
                    <a:pt x="881" y="1143"/>
                    <a:pt x="1142" y="914"/>
                    <a:pt x="1142" y="588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24" name="Google Shape;12124;p22"/>
          <p:cNvSpPr/>
          <p:nvPr/>
        </p:nvSpPr>
        <p:spPr>
          <a:xfrm>
            <a:off x="8440225" y="3772300"/>
            <a:ext cx="419100" cy="3624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5" name="Google Shape;12125;p22"/>
          <p:cNvSpPr/>
          <p:nvPr/>
        </p:nvSpPr>
        <p:spPr>
          <a:xfrm>
            <a:off x="1654625" y="4937050"/>
            <a:ext cx="419100" cy="419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6" name="Google Shape;12126;p22"/>
          <p:cNvSpPr/>
          <p:nvPr/>
        </p:nvSpPr>
        <p:spPr>
          <a:xfrm>
            <a:off x="-499800" y="4192588"/>
            <a:ext cx="999600" cy="99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7" name="Google Shape;12127;p22"/>
          <p:cNvSpPr/>
          <p:nvPr/>
        </p:nvSpPr>
        <p:spPr>
          <a:xfrm>
            <a:off x="8782650" y="2405738"/>
            <a:ext cx="419100" cy="419100"/>
          </a:xfrm>
          <a:prstGeom prst="mathPlus">
            <a:avLst>
              <a:gd name="adj1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8" name="Google Shape;12128;p22"/>
          <p:cNvSpPr/>
          <p:nvPr/>
        </p:nvSpPr>
        <p:spPr>
          <a:xfrm>
            <a:off x="6841100" y="4393688"/>
            <a:ext cx="1703700" cy="1703700"/>
          </a:xfrm>
          <a:prstGeom prst="blockArc">
            <a:avLst>
              <a:gd name="adj1" fmla="val 16546619"/>
              <a:gd name="adj2" fmla="val 13616257"/>
              <a:gd name="adj3" fmla="val 17609"/>
            </a:avLst>
          </a:prstGeom>
          <a:gradFill>
            <a:gsLst>
              <a:gs pos="0">
                <a:schemeClr val="lt2"/>
              </a:gs>
              <a:gs pos="50000">
                <a:schemeClr val="lt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9" name="Google Shape;12129;p22"/>
          <p:cNvSpPr/>
          <p:nvPr/>
        </p:nvSpPr>
        <p:spPr>
          <a:xfrm rot="-2706308">
            <a:off x="280717" y="-161207"/>
            <a:ext cx="1734182" cy="101823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1E0040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30" name="Google Shape;12130;p22"/>
          <p:cNvCxnSpPr/>
          <p:nvPr/>
        </p:nvCxnSpPr>
        <p:spPr>
          <a:xfrm rot="10800000" flipH="1">
            <a:off x="-1224875" y="1029375"/>
            <a:ext cx="1533600" cy="153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31" name="Google Shape;12131;p22"/>
          <p:cNvSpPr txBox="1">
            <a:spLocks noGrp="1"/>
          </p:cNvSpPr>
          <p:nvPr>
            <p:ph type="subTitle" idx="1"/>
          </p:nvPr>
        </p:nvSpPr>
        <p:spPr>
          <a:xfrm>
            <a:off x="3950433" y="1449025"/>
            <a:ext cx="44898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 b="1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12132" name="Google Shape;12132;p22"/>
          <p:cNvSpPr txBox="1">
            <a:spLocks noGrp="1"/>
          </p:cNvSpPr>
          <p:nvPr>
            <p:ph type="title" hasCustomPrompt="1"/>
          </p:nvPr>
        </p:nvSpPr>
        <p:spPr>
          <a:xfrm>
            <a:off x="2624625" y="1693075"/>
            <a:ext cx="10890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133" name="Google Shape;12133;p22"/>
          <p:cNvSpPr txBox="1">
            <a:spLocks noGrp="1"/>
          </p:cNvSpPr>
          <p:nvPr>
            <p:ph type="subTitle" idx="2"/>
          </p:nvPr>
        </p:nvSpPr>
        <p:spPr>
          <a:xfrm>
            <a:off x="3950733" y="1805124"/>
            <a:ext cx="4489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34" name="Google Shape;12134;p22"/>
          <p:cNvSpPr txBox="1">
            <a:spLocks noGrp="1"/>
          </p:cNvSpPr>
          <p:nvPr>
            <p:ph type="subTitle" idx="3"/>
          </p:nvPr>
        </p:nvSpPr>
        <p:spPr>
          <a:xfrm>
            <a:off x="3950433" y="2482512"/>
            <a:ext cx="44898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 b="1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12135" name="Google Shape;12135;p22"/>
          <p:cNvSpPr txBox="1">
            <a:spLocks noGrp="1"/>
          </p:cNvSpPr>
          <p:nvPr>
            <p:ph type="title" idx="4" hasCustomPrompt="1"/>
          </p:nvPr>
        </p:nvSpPr>
        <p:spPr>
          <a:xfrm>
            <a:off x="2624625" y="2722738"/>
            <a:ext cx="10890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136" name="Google Shape;12136;p22"/>
          <p:cNvSpPr txBox="1">
            <a:spLocks noGrp="1"/>
          </p:cNvSpPr>
          <p:nvPr>
            <p:ph type="subTitle" idx="5"/>
          </p:nvPr>
        </p:nvSpPr>
        <p:spPr>
          <a:xfrm>
            <a:off x="3950733" y="2836875"/>
            <a:ext cx="4489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37" name="Google Shape;12137;p22"/>
          <p:cNvSpPr txBox="1">
            <a:spLocks noGrp="1"/>
          </p:cNvSpPr>
          <p:nvPr>
            <p:ph type="subTitle" idx="6"/>
          </p:nvPr>
        </p:nvSpPr>
        <p:spPr>
          <a:xfrm>
            <a:off x="3950433" y="3514288"/>
            <a:ext cx="44898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 b="1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12138" name="Google Shape;12138;p22"/>
          <p:cNvSpPr txBox="1">
            <a:spLocks noGrp="1"/>
          </p:cNvSpPr>
          <p:nvPr>
            <p:ph type="title" idx="7" hasCustomPrompt="1"/>
          </p:nvPr>
        </p:nvSpPr>
        <p:spPr>
          <a:xfrm>
            <a:off x="2624625" y="3761300"/>
            <a:ext cx="10890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139" name="Google Shape;12139;p22"/>
          <p:cNvSpPr txBox="1">
            <a:spLocks noGrp="1"/>
          </p:cNvSpPr>
          <p:nvPr>
            <p:ph type="subTitle" idx="8"/>
          </p:nvPr>
        </p:nvSpPr>
        <p:spPr>
          <a:xfrm>
            <a:off x="3950733" y="3866801"/>
            <a:ext cx="4489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40" name="Google Shape;12140;p22"/>
          <p:cNvSpPr txBox="1">
            <a:spLocks noGrp="1"/>
          </p:cNvSpPr>
          <p:nvPr>
            <p:ph type="title" idx="9"/>
          </p:nvPr>
        </p:nvSpPr>
        <p:spPr>
          <a:xfrm>
            <a:off x="713250" y="4633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9">
    <p:bg>
      <p:bgPr>
        <a:gradFill>
          <a:gsLst>
            <a:gs pos="0">
              <a:schemeClr val="lt1"/>
            </a:gs>
            <a:gs pos="50000">
              <a:srgbClr val="1E0040"/>
            </a:gs>
            <a:gs pos="100000">
              <a:schemeClr val="dk2"/>
            </a:gs>
          </a:gsLst>
          <a:lin ang="8099331" scaled="0"/>
        </a:gradFill>
        <a:effectLst/>
      </p:bgPr>
    </p:bg>
    <p:spTree>
      <p:nvGrpSpPr>
        <p:cNvPr id="1" name="Shape 15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6" name="Google Shape;15496;p28"/>
          <p:cNvSpPr/>
          <p:nvPr/>
        </p:nvSpPr>
        <p:spPr>
          <a:xfrm flipH="1">
            <a:off x="7397200" y="-1853400"/>
            <a:ext cx="3276600" cy="3273600"/>
          </a:xfrm>
          <a:prstGeom prst="arc">
            <a:avLst>
              <a:gd name="adj1" fmla="val 19232004"/>
              <a:gd name="adj2" fmla="val 1546684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97" name="Google Shape;15497;p28"/>
          <p:cNvGrpSpPr/>
          <p:nvPr/>
        </p:nvGrpSpPr>
        <p:grpSpPr>
          <a:xfrm>
            <a:off x="-2912488" y="-383138"/>
            <a:ext cx="3858783" cy="3858783"/>
            <a:chOff x="1195500" y="242200"/>
            <a:chExt cx="5211050" cy="5211050"/>
          </a:xfrm>
        </p:grpSpPr>
        <p:sp>
          <p:nvSpPr>
            <p:cNvPr id="15498" name="Google Shape;15498;p28"/>
            <p:cNvSpPr/>
            <p:nvPr/>
          </p:nvSpPr>
          <p:spPr>
            <a:xfrm>
              <a:off x="1195500" y="242200"/>
              <a:ext cx="5211050" cy="5211050"/>
            </a:xfrm>
            <a:custGeom>
              <a:avLst/>
              <a:gdLst/>
              <a:ahLst/>
              <a:cxnLst/>
              <a:rect l="l" t="t" r="r" b="b"/>
              <a:pathLst>
                <a:path w="208442" h="208442" extrusionOk="0">
                  <a:moveTo>
                    <a:pt x="103993" y="0"/>
                  </a:moveTo>
                  <a:cubicBezTo>
                    <a:pt x="103536" y="0"/>
                    <a:pt x="103145" y="392"/>
                    <a:pt x="103145" y="881"/>
                  </a:cubicBezTo>
                  <a:cubicBezTo>
                    <a:pt x="103145" y="1403"/>
                    <a:pt x="103536" y="1794"/>
                    <a:pt x="104025" y="1794"/>
                  </a:cubicBezTo>
                  <a:cubicBezTo>
                    <a:pt x="104515" y="1794"/>
                    <a:pt x="104939" y="1435"/>
                    <a:pt x="104874" y="881"/>
                  </a:cubicBezTo>
                  <a:cubicBezTo>
                    <a:pt x="104874" y="392"/>
                    <a:pt x="104482" y="0"/>
                    <a:pt x="103993" y="0"/>
                  </a:cubicBezTo>
                  <a:close/>
                  <a:moveTo>
                    <a:pt x="111075" y="292"/>
                  </a:moveTo>
                  <a:cubicBezTo>
                    <a:pt x="110612" y="292"/>
                    <a:pt x="110222" y="641"/>
                    <a:pt x="110191" y="1109"/>
                  </a:cubicBezTo>
                  <a:cubicBezTo>
                    <a:pt x="110125" y="1598"/>
                    <a:pt x="110517" y="1990"/>
                    <a:pt x="111006" y="2055"/>
                  </a:cubicBezTo>
                  <a:cubicBezTo>
                    <a:pt x="111025" y="2056"/>
                    <a:pt x="111044" y="2057"/>
                    <a:pt x="111063" y="2057"/>
                  </a:cubicBezTo>
                  <a:cubicBezTo>
                    <a:pt x="111526" y="2057"/>
                    <a:pt x="111889" y="1678"/>
                    <a:pt x="111952" y="1240"/>
                  </a:cubicBezTo>
                  <a:lnTo>
                    <a:pt x="111952" y="1142"/>
                  </a:lnTo>
                  <a:cubicBezTo>
                    <a:pt x="111952" y="685"/>
                    <a:pt x="111561" y="326"/>
                    <a:pt x="111137" y="294"/>
                  </a:cubicBezTo>
                  <a:cubicBezTo>
                    <a:pt x="111116" y="292"/>
                    <a:pt x="111095" y="292"/>
                    <a:pt x="111075" y="292"/>
                  </a:cubicBezTo>
                  <a:close/>
                  <a:moveTo>
                    <a:pt x="97005" y="292"/>
                  </a:moveTo>
                  <a:cubicBezTo>
                    <a:pt x="96986" y="292"/>
                    <a:pt x="96966" y="292"/>
                    <a:pt x="96947" y="294"/>
                  </a:cubicBezTo>
                  <a:cubicBezTo>
                    <a:pt x="96458" y="326"/>
                    <a:pt x="96066" y="750"/>
                    <a:pt x="96131" y="1240"/>
                  </a:cubicBezTo>
                  <a:cubicBezTo>
                    <a:pt x="96163" y="1708"/>
                    <a:pt x="96523" y="2057"/>
                    <a:pt x="96983" y="2057"/>
                  </a:cubicBezTo>
                  <a:cubicBezTo>
                    <a:pt x="97004" y="2057"/>
                    <a:pt x="97024" y="2057"/>
                    <a:pt x="97045" y="2055"/>
                  </a:cubicBezTo>
                  <a:cubicBezTo>
                    <a:pt x="97501" y="2055"/>
                    <a:pt x="97860" y="1631"/>
                    <a:pt x="97860" y="1174"/>
                  </a:cubicBezTo>
                  <a:lnTo>
                    <a:pt x="97860" y="1109"/>
                  </a:lnTo>
                  <a:cubicBezTo>
                    <a:pt x="97829" y="641"/>
                    <a:pt x="97439" y="292"/>
                    <a:pt x="97005" y="292"/>
                  </a:cubicBezTo>
                  <a:close/>
                  <a:moveTo>
                    <a:pt x="118066" y="938"/>
                  </a:moveTo>
                  <a:cubicBezTo>
                    <a:pt x="117651" y="938"/>
                    <a:pt x="117264" y="1249"/>
                    <a:pt x="117204" y="1696"/>
                  </a:cubicBezTo>
                  <a:cubicBezTo>
                    <a:pt x="117171" y="2218"/>
                    <a:pt x="117497" y="2610"/>
                    <a:pt x="117987" y="2708"/>
                  </a:cubicBezTo>
                  <a:cubicBezTo>
                    <a:pt x="118029" y="2713"/>
                    <a:pt x="118070" y="2716"/>
                    <a:pt x="118110" y="2716"/>
                  </a:cubicBezTo>
                  <a:cubicBezTo>
                    <a:pt x="118541" y="2716"/>
                    <a:pt x="118876" y="2405"/>
                    <a:pt x="118965" y="1957"/>
                  </a:cubicBezTo>
                  <a:lnTo>
                    <a:pt x="118965" y="1794"/>
                  </a:lnTo>
                  <a:cubicBezTo>
                    <a:pt x="118965" y="1403"/>
                    <a:pt x="118639" y="979"/>
                    <a:pt x="118182" y="946"/>
                  </a:cubicBezTo>
                  <a:cubicBezTo>
                    <a:pt x="118143" y="941"/>
                    <a:pt x="118104" y="938"/>
                    <a:pt x="118066" y="938"/>
                  </a:cubicBezTo>
                  <a:close/>
                  <a:moveTo>
                    <a:pt x="89966" y="1060"/>
                  </a:moveTo>
                  <a:cubicBezTo>
                    <a:pt x="89912" y="1060"/>
                    <a:pt x="89858" y="1066"/>
                    <a:pt x="89803" y="1077"/>
                  </a:cubicBezTo>
                  <a:cubicBezTo>
                    <a:pt x="89347" y="1109"/>
                    <a:pt x="88988" y="1566"/>
                    <a:pt x="89053" y="2055"/>
                  </a:cubicBezTo>
                  <a:cubicBezTo>
                    <a:pt x="89141" y="2435"/>
                    <a:pt x="89515" y="2788"/>
                    <a:pt x="89944" y="2788"/>
                  </a:cubicBezTo>
                  <a:cubicBezTo>
                    <a:pt x="89994" y="2788"/>
                    <a:pt x="90045" y="2783"/>
                    <a:pt x="90097" y="2773"/>
                  </a:cubicBezTo>
                  <a:cubicBezTo>
                    <a:pt x="90521" y="2740"/>
                    <a:pt x="90847" y="2316"/>
                    <a:pt x="90814" y="1925"/>
                  </a:cubicBezTo>
                  <a:lnTo>
                    <a:pt x="90814" y="1794"/>
                  </a:lnTo>
                  <a:cubicBezTo>
                    <a:pt x="90756" y="1389"/>
                    <a:pt x="90390" y="1060"/>
                    <a:pt x="89966" y="1060"/>
                  </a:cubicBezTo>
                  <a:close/>
                  <a:moveTo>
                    <a:pt x="125092" y="2144"/>
                  </a:moveTo>
                  <a:cubicBezTo>
                    <a:pt x="124652" y="2144"/>
                    <a:pt x="124244" y="2427"/>
                    <a:pt x="124185" y="2871"/>
                  </a:cubicBezTo>
                  <a:cubicBezTo>
                    <a:pt x="124087" y="3360"/>
                    <a:pt x="124380" y="3849"/>
                    <a:pt x="124870" y="3914"/>
                  </a:cubicBezTo>
                  <a:cubicBezTo>
                    <a:pt x="124933" y="3927"/>
                    <a:pt x="124996" y="3933"/>
                    <a:pt x="125058" y="3933"/>
                  </a:cubicBezTo>
                  <a:cubicBezTo>
                    <a:pt x="125478" y="3933"/>
                    <a:pt x="125857" y="3656"/>
                    <a:pt x="125913" y="3229"/>
                  </a:cubicBezTo>
                  <a:lnTo>
                    <a:pt x="125913" y="3034"/>
                  </a:lnTo>
                  <a:cubicBezTo>
                    <a:pt x="125913" y="2610"/>
                    <a:pt x="125652" y="2251"/>
                    <a:pt x="125228" y="2153"/>
                  </a:cubicBezTo>
                  <a:cubicBezTo>
                    <a:pt x="125183" y="2147"/>
                    <a:pt x="125137" y="2144"/>
                    <a:pt x="125092" y="2144"/>
                  </a:cubicBezTo>
                  <a:close/>
                  <a:moveTo>
                    <a:pt x="83010" y="2232"/>
                  </a:moveTo>
                  <a:cubicBezTo>
                    <a:pt x="82948" y="2232"/>
                    <a:pt x="82886" y="2238"/>
                    <a:pt x="82823" y="2251"/>
                  </a:cubicBezTo>
                  <a:cubicBezTo>
                    <a:pt x="82333" y="2381"/>
                    <a:pt x="82040" y="2805"/>
                    <a:pt x="82138" y="3295"/>
                  </a:cubicBezTo>
                  <a:cubicBezTo>
                    <a:pt x="82251" y="3721"/>
                    <a:pt x="82587" y="3998"/>
                    <a:pt x="82996" y="3998"/>
                  </a:cubicBezTo>
                  <a:cubicBezTo>
                    <a:pt x="83056" y="3998"/>
                    <a:pt x="83118" y="3992"/>
                    <a:pt x="83181" y="3980"/>
                  </a:cubicBezTo>
                  <a:cubicBezTo>
                    <a:pt x="83605" y="3882"/>
                    <a:pt x="83899" y="3523"/>
                    <a:pt x="83932" y="3099"/>
                  </a:cubicBezTo>
                  <a:cubicBezTo>
                    <a:pt x="83932" y="3066"/>
                    <a:pt x="83899" y="3034"/>
                    <a:pt x="83899" y="2936"/>
                  </a:cubicBezTo>
                  <a:cubicBezTo>
                    <a:pt x="83785" y="2510"/>
                    <a:pt x="83424" y="2232"/>
                    <a:pt x="83010" y="2232"/>
                  </a:cubicBezTo>
                  <a:close/>
                  <a:moveTo>
                    <a:pt x="131840" y="3813"/>
                  </a:moveTo>
                  <a:cubicBezTo>
                    <a:pt x="131453" y="3813"/>
                    <a:pt x="131114" y="4038"/>
                    <a:pt x="131035" y="4436"/>
                  </a:cubicBezTo>
                  <a:cubicBezTo>
                    <a:pt x="130904" y="4926"/>
                    <a:pt x="131133" y="5415"/>
                    <a:pt x="131622" y="5545"/>
                  </a:cubicBezTo>
                  <a:cubicBezTo>
                    <a:pt x="131706" y="5568"/>
                    <a:pt x="131791" y="5579"/>
                    <a:pt x="131874" y="5579"/>
                  </a:cubicBezTo>
                  <a:cubicBezTo>
                    <a:pt x="132270" y="5579"/>
                    <a:pt x="132623" y="5330"/>
                    <a:pt x="132731" y="4926"/>
                  </a:cubicBezTo>
                  <a:cubicBezTo>
                    <a:pt x="132764" y="4860"/>
                    <a:pt x="132764" y="4763"/>
                    <a:pt x="132764" y="4697"/>
                  </a:cubicBezTo>
                  <a:cubicBezTo>
                    <a:pt x="132764" y="4273"/>
                    <a:pt x="132535" y="3947"/>
                    <a:pt x="132111" y="3849"/>
                  </a:cubicBezTo>
                  <a:cubicBezTo>
                    <a:pt x="132020" y="3825"/>
                    <a:pt x="131929" y="3813"/>
                    <a:pt x="131840" y="3813"/>
                  </a:cubicBezTo>
                  <a:close/>
                  <a:moveTo>
                    <a:pt x="76178" y="3881"/>
                  </a:moveTo>
                  <a:cubicBezTo>
                    <a:pt x="76099" y="3881"/>
                    <a:pt x="76019" y="3892"/>
                    <a:pt x="75940" y="3914"/>
                  </a:cubicBezTo>
                  <a:cubicBezTo>
                    <a:pt x="75450" y="4045"/>
                    <a:pt x="75190" y="4534"/>
                    <a:pt x="75320" y="5024"/>
                  </a:cubicBezTo>
                  <a:cubicBezTo>
                    <a:pt x="75458" y="5438"/>
                    <a:pt x="75807" y="5666"/>
                    <a:pt x="76209" y="5666"/>
                  </a:cubicBezTo>
                  <a:cubicBezTo>
                    <a:pt x="76281" y="5666"/>
                    <a:pt x="76355" y="5658"/>
                    <a:pt x="76429" y="5643"/>
                  </a:cubicBezTo>
                  <a:cubicBezTo>
                    <a:pt x="76788" y="5545"/>
                    <a:pt x="77049" y="5187"/>
                    <a:pt x="77081" y="4763"/>
                  </a:cubicBezTo>
                  <a:cubicBezTo>
                    <a:pt x="77081" y="4697"/>
                    <a:pt x="77081" y="4600"/>
                    <a:pt x="77049" y="4534"/>
                  </a:cubicBezTo>
                  <a:cubicBezTo>
                    <a:pt x="76914" y="4130"/>
                    <a:pt x="76556" y="3881"/>
                    <a:pt x="76178" y="3881"/>
                  </a:cubicBezTo>
                  <a:close/>
                  <a:moveTo>
                    <a:pt x="138612" y="5917"/>
                  </a:moveTo>
                  <a:cubicBezTo>
                    <a:pt x="138241" y="5917"/>
                    <a:pt x="137915" y="6134"/>
                    <a:pt x="137787" y="6491"/>
                  </a:cubicBezTo>
                  <a:cubicBezTo>
                    <a:pt x="137624" y="6981"/>
                    <a:pt x="137885" y="7470"/>
                    <a:pt x="138309" y="7633"/>
                  </a:cubicBezTo>
                  <a:cubicBezTo>
                    <a:pt x="138409" y="7667"/>
                    <a:pt x="138510" y="7682"/>
                    <a:pt x="138607" y="7682"/>
                  </a:cubicBezTo>
                  <a:cubicBezTo>
                    <a:pt x="138985" y="7682"/>
                    <a:pt x="139321" y="7448"/>
                    <a:pt x="139451" y="7111"/>
                  </a:cubicBezTo>
                  <a:cubicBezTo>
                    <a:pt x="139516" y="7013"/>
                    <a:pt x="139516" y="6883"/>
                    <a:pt x="139516" y="6785"/>
                  </a:cubicBezTo>
                  <a:cubicBezTo>
                    <a:pt x="139516" y="6394"/>
                    <a:pt x="139288" y="6067"/>
                    <a:pt x="138929" y="5970"/>
                  </a:cubicBezTo>
                  <a:cubicBezTo>
                    <a:pt x="138822" y="5934"/>
                    <a:pt x="138715" y="5917"/>
                    <a:pt x="138612" y="5917"/>
                  </a:cubicBezTo>
                  <a:close/>
                  <a:moveTo>
                    <a:pt x="69405" y="6051"/>
                  </a:moveTo>
                  <a:cubicBezTo>
                    <a:pt x="69311" y="6051"/>
                    <a:pt x="69215" y="6067"/>
                    <a:pt x="69122" y="6100"/>
                  </a:cubicBezTo>
                  <a:cubicBezTo>
                    <a:pt x="68666" y="6296"/>
                    <a:pt x="68437" y="6818"/>
                    <a:pt x="68600" y="7274"/>
                  </a:cubicBezTo>
                  <a:cubicBezTo>
                    <a:pt x="68730" y="7611"/>
                    <a:pt x="69086" y="7845"/>
                    <a:pt x="69456" y="7845"/>
                  </a:cubicBezTo>
                  <a:cubicBezTo>
                    <a:pt x="69552" y="7845"/>
                    <a:pt x="69648" y="7830"/>
                    <a:pt x="69742" y="7796"/>
                  </a:cubicBezTo>
                  <a:cubicBezTo>
                    <a:pt x="70101" y="7633"/>
                    <a:pt x="70362" y="7307"/>
                    <a:pt x="70297" y="6916"/>
                  </a:cubicBezTo>
                  <a:cubicBezTo>
                    <a:pt x="70297" y="6850"/>
                    <a:pt x="70297" y="6720"/>
                    <a:pt x="70264" y="6655"/>
                  </a:cubicBezTo>
                  <a:cubicBezTo>
                    <a:pt x="70134" y="6291"/>
                    <a:pt x="69776" y="6051"/>
                    <a:pt x="69405" y="6051"/>
                  </a:cubicBezTo>
                  <a:close/>
                  <a:moveTo>
                    <a:pt x="145192" y="8536"/>
                  </a:moveTo>
                  <a:cubicBezTo>
                    <a:pt x="144858" y="8536"/>
                    <a:pt x="144553" y="8731"/>
                    <a:pt x="144409" y="9068"/>
                  </a:cubicBezTo>
                  <a:cubicBezTo>
                    <a:pt x="144181" y="9492"/>
                    <a:pt x="144409" y="9982"/>
                    <a:pt x="144833" y="10210"/>
                  </a:cubicBezTo>
                  <a:cubicBezTo>
                    <a:pt x="144952" y="10261"/>
                    <a:pt x="145074" y="10286"/>
                    <a:pt x="145192" y="10286"/>
                  </a:cubicBezTo>
                  <a:cubicBezTo>
                    <a:pt x="145525" y="10286"/>
                    <a:pt x="145830" y="10091"/>
                    <a:pt x="145975" y="9753"/>
                  </a:cubicBezTo>
                  <a:cubicBezTo>
                    <a:pt x="146072" y="9623"/>
                    <a:pt x="146072" y="9492"/>
                    <a:pt x="146072" y="9427"/>
                  </a:cubicBezTo>
                  <a:cubicBezTo>
                    <a:pt x="146072" y="9068"/>
                    <a:pt x="145877" y="8742"/>
                    <a:pt x="145551" y="8612"/>
                  </a:cubicBezTo>
                  <a:cubicBezTo>
                    <a:pt x="145431" y="8561"/>
                    <a:pt x="145310" y="8536"/>
                    <a:pt x="145192" y="8536"/>
                  </a:cubicBezTo>
                  <a:close/>
                  <a:moveTo>
                    <a:pt x="62878" y="8652"/>
                  </a:moveTo>
                  <a:cubicBezTo>
                    <a:pt x="62753" y="8652"/>
                    <a:pt x="62624" y="8680"/>
                    <a:pt x="62500" y="8742"/>
                  </a:cubicBezTo>
                  <a:cubicBezTo>
                    <a:pt x="62076" y="8938"/>
                    <a:pt x="61848" y="9460"/>
                    <a:pt x="62076" y="9917"/>
                  </a:cubicBezTo>
                  <a:cubicBezTo>
                    <a:pt x="62221" y="10254"/>
                    <a:pt x="62543" y="10449"/>
                    <a:pt x="62886" y="10449"/>
                  </a:cubicBezTo>
                  <a:cubicBezTo>
                    <a:pt x="63007" y="10449"/>
                    <a:pt x="63131" y="10424"/>
                    <a:pt x="63251" y="10373"/>
                  </a:cubicBezTo>
                  <a:cubicBezTo>
                    <a:pt x="63577" y="10210"/>
                    <a:pt x="63773" y="9884"/>
                    <a:pt x="63740" y="9558"/>
                  </a:cubicBezTo>
                  <a:cubicBezTo>
                    <a:pt x="63740" y="9427"/>
                    <a:pt x="63707" y="9297"/>
                    <a:pt x="63675" y="9166"/>
                  </a:cubicBezTo>
                  <a:cubicBezTo>
                    <a:pt x="63532" y="8857"/>
                    <a:pt x="63216" y="8652"/>
                    <a:pt x="62878" y="8652"/>
                  </a:cubicBezTo>
                  <a:close/>
                  <a:moveTo>
                    <a:pt x="151526" y="11553"/>
                  </a:moveTo>
                  <a:cubicBezTo>
                    <a:pt x="151216" y="11553"/>
                    <a:pt x="150935" y="11728"/>
                    <a:pt x="150802" y="12037"/>
                  </a:cubicBezTo>
                  <a:cubicBezTo>
                    <a:pt x="150541" y="12428"/>
                    <a:pt x="150704" y="13015"/>
                    <a:pt x="151161" y="13211"/>
                  </a:cubicBezTo>
                  <a:cubicBezTo>
                    <a:pt x="151298" y="13296"/>
                    <a:pt x="151449" y="13336"/>
                    <a:pt x="151598" y="13336"/>
                  </a:cubicBezTo>
                  <a:cubicBezTo>
                    <a:pt x="151907" y="13336"/>
                    <a:pt x="152203" y="13161"/>
                    <a:pt x="152335" y="12852"/>
                  </a:cubicBezTo>
                  <a:cubicBezTo>
                    <a:pt x="152433" y="12689"/>
                    <a:pt x="152433" y="12559"/>
                    <a:pt x="152466" y="12428"/>
                  </a:cubicBezTo>
                  <a:cubicBezTo>
                    <a:pt x="152466" y="12102"/>
                    <a:pt x="152270" y="11841"/>
                    <a:pt x="151977" y="11678"/>
                  </a:cubicBezTo>
                  <a:cubicBezTo>
                    <a:pt x="151829" y="11594"/>
                    <a:pt x="151674" y="11553"/>
                    <a:pt x="151526" y="11553"/>
                  </a:cubicBezTo>
                  <a:close/>
                  <a:moveTo>
                    <a:pt x="56575" y="11738"/>
                  </a:moveTo>
                  <a:cubicBezTo>
                    <a:pt x="56430" y="11738"/>
                    <a:pt x="56280" y="11771"/>
                    <a:pt x="56140" y="11841"/>
                  </a:cubicBezTo>
                  <a:cubicBezTo>
                    <a:pt x="55748" y="12037"/>
                    <a:pt x="55552" y="12559"/>
                    <a:pt x="55781" y="13015"/>
                  </a:cubicBezTo>
                  <a:cubicBezTo>
                    <a:pt x="55920" y="13294"/>
                    <a:pt x="56241" y="13457"/>
                    <a:pt x="56568" y="13457"/>
                  </a:cubicBezTo>
                  <a:cubicBezTo>
                    <a:pt x="56700" y="13457"/>
                    <a:pt x="56833" y="13431"/>
                    <a:pt x="56955" y="13374"/>
                  </a:cubicBezTo>
                  <a:cubicBezTo>
                    <a:pt x="57249" y="13211"/>
                    <a:pt x="57412" y="12885"/>
                    <a:pt x="57412" y="12591"/>
                  </a:cubicBezTo>
                  <a:cubicBezTo>
                    <a:pt x="57412" y="12494"/>
                    <a:pt x="57412" y="12330"/>
                    <a:pt x="57346" y="12200"/>
                  </a:cubicBezTo>
                  <a:cubicBezTo>
                    <a:pt x="57211" y="11906"/>
                    <a:pt x="56903" y="11738"/>
                    <a:pt x="56575" y="11738"/>
                  </a:cubicBezTo>
                  <a:close/>
                  <a:moveTo>
                    <a:pt x="157688" y="15001"/>
                  </a:moveTo>
                  <a:cubicBezTo>
                    <a:pt x="157390" y="15001"/>
                    <a:pt x="157116" y="15153"/>
                    <a:pt x="156968" y="15429"/>
                  </a:cubicBezTo>
                  <a:cubicBezTo>
                    <a:pt x="156707" y="15853"/>
                    <a:pt x="156837" y="16408"/>
                    <a:pt x="157228" y="16636"/>
                  </a:cubicBezTo>
                  <a:cubicBezTo>
                    <a:pt x="157388" y="16727"/>
                    <a:pt x="157555" y="16771"/>
                    <a:pt x="157716" y="16771"/>
                  </a:cubicBezTo>
                  <a:cubicBezTo>
                    <a:pt x="158017" y="16771"/>
                    <a:pt x="158298" y="16619"/>
                    <a:pt x="158468" y="16343"/>
                  </a:cubicBezTo>
                  <a:cubicBezTo>
                    <a:pt x="158533" y="16180"/>
                    <a:pt x="158599" y="16016"/>
                    <a:pt x="158599" y="15853"/>
                  </a:cubicBezTo>
                  <a:cubicBezTo>
                    <a:pt x="158599" y="15592"/>
                    <a:pt x="158468" y="15299"/>
                    <a:pt x="158174" y="15136"/>
                  </a:cubicBezTo>
                  <a:cubicBezTo>
                    <a:pt x="158015" y="15045"/>
                    <a:pt x="157848" y="15001"/>
                    <a:pt x="157688" y="15001"/>
                  </a:cubicBezTo>
                  <a:close/>
                  <a:moveTo>
                    <a:pt x="50431" y="15164"/>
                  </a:moveTo>
                  <a:cubicBezTo>
                    <a:pt x="50271" y="15164"/>
                    <a:pt x="50111" y="15208"/>
                    <a:pt x="49974" y="15299"/>
                  </a:cubicBezTo>
                  <a:cubicBezTo>
                    <a:pt x="49550" y="15527"/>
                    <a:pt x="49420" y="16114"/>
                    <a:pt x="49681" y="16506"/>
                  </a:cubicBezTo>
                  <a:cubicBezTo>
                    <a:pt x="49830" y="16782"/>
                    <a:pt x="50131" y="16934"/>
                    <a:pt x="50431" y="16934"/>
                  </a:cubicBezTo>
                  <a:cubicBezTo>
                    <a:pt x="50591" y="16934"/>
                    <a:pt x="50751" y="16890"/>
                    <a:pt x="50888" y="16799"/>
                  </a:cubicBezTo>
                  <a:cubicBezTo>
                    <a:pt x="51149" y="16636"/>
                    <a:pt x="51312" y="16343"/>
                    <a:pt x="51312" y="16016"/>
                  </a:cubicBezTo>
                  <a:cubicBezTo>
                    <a:pt x="51312" y="15853"/>
                    <a:pt x="51279" y="15755"/>
                    <a:pt x="51181" y="15592"/>
                  </a:cubicBezTo>
                  <a:cubicBezTo>
                    <a:pt x="51033" y="15316"/>
                    <a:pt x="50731" y="15164"/>
                    <a:pt x="50431" y="15164"/>
                  </a:cubicBezTo>
                  <a:close/>
                  <a:moveTo>
                    <a:pt x="163616" y="18879"/>
                  </a:moveTo>
                  <a:cubicBezTo>
                    <a:pt x="163344" y="18879"/>
                    <a:pt x="163082" y="19009"/>
                    <a:pt x="162904" y="19246"/>
                  </a:cubicBezTo>
                  <a:cubicBezTo>
                    <a:pt x="162611" y="19670"/>
                    <a:pt x="162709" y="20192"/>
                    <a:pt x="163100" y="20485"/>
                  </a:cubicBezTo>
                  <a:cubicBezTo>
                    <a:pt x="163266" y="20588"/>
                    <a:pt x="163448" y="20640"/>
                    <a:pt x="163625" y="20640"/>
                  </a:cubicBezTo>
                  <a:cubicBezTo>
                    <a:pt x="163898" y="20640"/>
                    <a:pt x="164161" y="20515"/>
                    <a:pt x="164340" y="20257"/>
                  </a:cubicBezTo>
                  <a:cubicBezTo>
                    <a:pt x="164470" y="20094"/>
                    <a:pt x="164503" y="19931"/>
                    <a:pt x="164503" y="19768"/>
                  </a:cubicBezTo>
                  <a:cubicBezTo>
                    <a:pt x="164503" y="19507"/>
                    <a:pt x="164372" y="19213"/>
                    <a:pt x="164144" y="19050"/>
                  </a:cubicBezTo>
                  <a:cubicBezTo>
                    <a:pt x="163977" y="18934"/>
                    <a:pt x="163794" y="18879"/>
                    <a:pt x="163616" y="18879"/>
                  </a:cubicBezTo>
                  <a:close/>
                  <a:moveTo>
                    <a:pt x="44565" y="19075"/>
                  </a:moveTo>
                  <a:cubicBezTo>
                    <a:pt x="44387" y="19075"/>
                    <a:pt x="44205" y="19130"/>
                    <a:pt x="44038" y="19246"/>
                  </a:cubicBezTo>
                  <a:cubicBezTo>
                    <a:pt x="43646" y="19539"/>
                    <a:pt x="43548" y="20061"/>
                    <a:pt x="43842" y="20485"/>
                  </a:cubicBezTo>
                  <a:cubicBezTo>
                    <a:pt x="44020" y="20722"/>
                    <a:pt x="44281" y="20852"/>
                    <a:pt x="44554" y="20852"/>
                  </a:cubicBezTo>
                  <a:cubicBezTo>
                    <a:pt x="44732" y="20852"/>
                    <a:pt x="44914" y="20797"/>
                    <a:pt x="45081" y="20681"/>
                  </a:cubicBezTo>
                  <a:cubicBezTo>
                    <a:pt x="45310" y="20518"/>
                    <a:pt x="45440" y="20224"/>
                    <a:pt x="45440" y="19996"/>
                  </a:cubicBezTo>
                  <a:cubicBezTo>
                    <a:pt x="45440" y="19768"/>
                    <a:pt x="45408" y="19605"/>
                    <a:pt x="45277" y="19442"/>
                  </a:cubicBezTo>
                  <a:cubicBezTo>
                    <a:pt x="45099" y="19205"/>
                    <a:pt x="44838" y="19075"/>
                    <a:pt x="44565" y="19075"/>
                  </a:cubicBezTo>
                  <a:close/>
                  <a:moveTo>
                    <a:pt x="169268" y="23125"/>
                  </a:moveTo>
                  <a:cubicBezTo>
                    <a:pt x="169010" y="23125"/>
                    <a:pt x="168751" y="23245"/>
                    <a:pt x="168580" y="23454"/>
                  </a:cubicBezTo>
                  <a:cubicBezTo>
                    <a:pt x="168254" y="23813"/>
                    <a:pt x="168319" y="24335"/>
                    <a:pt x="168711" y="24661"/>
                  </a:cubicBezTo>
                  <a:cubicBezTo>
                    <a:pt x="168869" y="24805"/>
                    <a:pt x="169059" y="24872"/>
                    <a:pt x="169250" y="24872"/>
                  </a:cubicBezTo>
                  <a:cubicBezTo>
                    <a:pt x="169492" y="24872"/>
                    <a:pt x="169735" y="24763"/>
                    <a:pt x="169918" y="24563"/>
                  </a:cubicBezTo>
                  <a:cubicBezTo>
                    <a:pt x="170048" y="24400"/>
                    <a:pt x="170113" y="24237"/>
                    <a:pt x="170113" y="24008"/>
                  </a:cubicBezTo>
                  <a:cubicBezTo>
                    <a:pt x="170113" y="23780"/>
                    <a:pt x="170015" y="23486"/>
                    <a:pt x="169787" y="23323"/>
                  </a:cubicBezTo>
                  <a:cubicBezTo>
                    <a:pt x="169637" y="23187"/>
                    <a:pt x="169453" y="23125"/>
                    <a:pt x="169268" y="23125"/>
                  </a:cubicBezTo>
                  <a:close/>
                  <a:moveTo>
                    <a:pt x="38947" y="23373"/>
                  </a:moveTo>
                  <a:cubicBezTo>
                    <a:pt x="38749" y="23373"/>
                    <a:pt x="38553" y="23440"/>
                    <a:pt x="38394" y="23584"/>
                  </a:cubicBezTo>
                  <a:cubicBezTo>
                    <a:pt x="38003" y="23845"/>
                    <a:pt x="37938" y="24432"/>
                    <a:pt x="38264" y="24791"/>
                  </a:cubicBezTo>
                  <a:cubicBezTo>
                    <a:pt x="38435" y="25000"/>
                    <a:pt x="38694" y="25120"/>
                    <a:pt x="38951" y="25120"/>
                  </a:cubicBezTo>
                  <a:cubicBezTo>
                    <a:pt x="39136" y="25120"/>
                    <a:pt x="39321" y="25058"/>
                    <a:pt x="39471" y="24922"/>
                  </a:cubicBezTo>
                  <a:cubicBezTo>
                    <a:pt x="39732" y="24726"/>
                    <a:pt x="39797" y="24465"/>
                    <a:pt x="39830" y="24269"/>
                  </a:cubicBezTo>
                  <a:cubicBezTo>
                    <a:pt x="39830" y="24074"/>
                    <a:pt x="39764" y="23845"/>
                    <a:pt x="39634" y="23682"/>
                  </a:cubicBezTo>
                  <a:cubicBezTo>
                    <a:pt x="39452" y="23482"/>
                    <a:pt x="39198" y="23373"/>
                    <a:pt x="38947" y="23373"/>
                  </a:cubicBezTo>
                  <a:close/>
                  <a:moveTo>
                    <a:pt x="174536" y="27723"/>
                  </a:moveTo>
                  <a:cubicBezTo>
                    <a:pt x="174299" y="27723"/>
                    <a:pt x="174064" y="27821"/>
                    <a:pt x="173897" y="28021"/>
                  </a:cubicBezTo>
                  <a:cubicBezTo>
                    <a:pt x="173604" y="28379"/>
                    <a:pt x="173604" y="28934"/>
                    <a:pt x="173962" y="29260"/>
                  </a:cubicBezTo>
                  <a:cubicBezTo>
                    <a:pt x="174138" y="29436"/>
                    <a:pt x="174368" y="29525"/>
                    <a:pt x="174596" y="29525"/>
                  </a:cubicBezTo>
                  <a:cubicBezTo>
                    <a:pt x="174833" y="29525"/>
                    <a:pt x="175068" y="29427"/>
                    <a:pt x="175235" y="29227"/>
                  </a:cubicBezTo>
                  <a:cubicBezTo>
                    <a:pt x="175398" y="29064"/>
                    <a:pt x="175463" y="28869"/>
                    <a:pt x="175463" y="28608"/>
                  </a:cubicBezTo>
                  <a:cubicBezTo>
                    <a:pt x="175463" y="28379"/>
                    <a:pt x="175398" y="28151"/>
                    <a:pt x="175169" y="27988"/>
                  </a:cubicBezTo>
                  <a:cubicBezTo>
                    <a:pt x="174994" y="27812"/>
                    <a:pt x="174764" y="27723"/>
                    <a:pt x="174536" y="27723"/>
                  </a:cubicBezTo>
                  <a:close/>
                  <a:moveTo>
                    <a:pt x="33616" y="27976"/>
                  </a:moveTo>
                  <a:cubicBezTo>
                    <a:pt x="33401" y="27976"/>
                    <a:pt x="33187" y="28057"/>
                    <a:pt x="33012" y="28216"/>
                  </a:cubicBezTo>
                  <a:cubicBezTo>
                    <a:pt x="32621" y="28542"/>
                    <a:pt x="32621" y="29130"/>
                    <a:pt x="32947" y="29488"/>
                  </a:cubicBezTo>
                  <a:cubicBezTo>
                    <a:pt x="33147" y="29672"/>
                    <a:pt x="33382" y="29762"/>
                    <a:pt x="33611" y="29762"/>
                  </a:cubicBezTo>
                  <a:cubicBezTo>
                    <a:pt x="33830" y="29762"/>
                    <a:pt x="34044" y="29680"/>
                    <a:pt x="34219" y="29521"/>
                  </a:cubicBezTo>
                  <a:cubicBezTo>
                    <a:pt x="34415" y="29325"/>
                    <a:pt x="34513" y="29130"/>
                    <a:pt x="34513" y="28869"/>
                  </a:cubicBezTo>
                  <a:cubicBezTo>
                    <a:pt x="34513" y="28673"/>
                    <a:pt x="34415" y="28412"/>
                    <a:pt x="34252" y="28249"/>
                  </a:cubicBezTo>
                  <a:cubicBezTo>
                    <a:pt x="34068" y="28065"/>
                    <a:pt x="33841" y="27976"/>
                    <a:pt x="33616" y="27976"/>
                  </a:cubicBezTo>
                  <a:close/>
                  <a:moveTo>
                    <a:pt x="179553" y="32705"/>
                  </a:moveTo>
                  <a:cubicBezTo>
                    <a:pt x="179334" y="32705"/>
                    <a:pt x="179112" y="32787"/>
                    <a:pt x="178921" y="32946"/>
                  </a:cubicBezTo>
                  <a:cubicBezTo>
                    <a:pt x="178562" y="33305"/>
                    <a:pt x="178562" y="33860"/>
                    <a:pt x="178888" y="34218"/>
                  </a:cubicBezTo>
                  <a:cubicBezTo>
                    <a:pt x="179072" y="34402"/>
                    <a:pt x="179307" y="34492"/>
                    <a:pt x="179540" y="34492"/>
                  </a:cubicBezTo>
                  <a:cubicBezTo>
                    <a:pt x="179763" y="34492"/>
                    <a:pt x="179985" y="34410"/>
                    <a:pt x="180160" y="34251"/>
                  </a:cubicBezTo>
                  <a:cubicBezTo>
                    <a:pt x="180356" y="34088"/>
                    <a:pt x="180454" y="33860"/>
                    <a:pt x="180454" y="33599"/>
                  </a:cubicBezTo>
                  <a:cubicBezTo>
                    <a:pt x="180454" y="33370"/>
                    <a:pt x="180356" y="33142"/>
                    <a:pt x="180193" y="32979"/>
                  </a:cubicBezTo>
                  <a:cubicBezTo>
                    <a:pt x="180009" y="32795"/>
                    <a:pt x="179783" y="32705"/>
                    <a:pt x="179553" y="32705"/>
                  </a:cubicBezTo>
                  <a:close/>
                  <a:moveTo>
                    <a:pt x="28617" y="32966"/>
                  </a:moveTo>
                  <a:cubicBezTo>
                    <a:pt x="28382" y="32966"/>
                    <a:pt x="28156" y="33056"/>
                    <a:pt x="27989" y="33240"/>
                  </a:cubicBezTo>
                  <a:cubicBezTo>
                    <a:pt x="27662" y="33599"/>
                    <a:pt x="27662" y="34186"/>
                    <a:pt x="28021" y="34512"/>
                  </a:cubicBezTo>
                  <a:cubicBezTo>
                    <a:pt x="28192" y="34668"/>
                    <a:pt x="28416" y="34749"/>
                    <a:pt x="28638" y="34749"/>
                  </a:cubicBezTo>
                  <a:cubicBezTo>
                    <a:pt x="28881" y="34749"/>
                    <a:pt x="29123" y="34651"/>
                    <a:pt x="29293" y="34447"/>
                  </a:cubicBezTo>
                  <a:cubicBezTo>
                    <a:pt x="29456" y="34284"/>
                    <a:pt x="29522" y="34088"/>
                    <a:pt x="29522" y="33860"/>
                  </a:cubicBezTo>
                  <a:cubicBezTo>
                    <a:pt x="29522" y="33599"/>
                    <a:pt x="29424" y="33370"/>
                    <a:pt x="29261" y="33207"/>
                  </a:cubicBezTo>
                  <a:cubicBezTo>
                    <a:pt x="29070" y="33048"/>
                    <a:pt x="28840" y="32966"/>
                    <a:pt x="28617" y="32966"/>
                  </a:cubicBezTo>
                  <a:close/>
                  <a:moveTo>
                    <a:pt x="184184" y="38052"/>
                  </a:moveTo>
                  <a:cubicBezTo>
                    <a:pt x="183979" y="38052"/>
                    <a:pt x="183776" y="38119"/>
                    <a:pt x="183618" y="38263"/>
                  </a:cubicBezTo>
                  <a:cubicBezTo>
                    <a:pt x="183259" y="38524"/>
                    <a:pt x="183226" y="39111"/>
                    <a:pt x="183487" y="39470"/>
                  </a:cubicBezTo>
                  <a:cubicBezTo>
                    <a:pt x="183677" y="39679"/>
                    <a:pt x="183955" y="39799"/>
                    <a:pt x="184225" y="39799"/>
                  </a:cubicBezTo>
                  <a:cubicBezTo>
                    <a:pt x="184420" y="39799"/>
                    <a:pt x="184610" y="39737"/>
                    <a:pt x="184760" y="39601"/>
                  </a:cubicBezTo>
                  <a:cubicBezTo>
                    <a:pt x="184955" y="39438"/>
                    <a:pt x="185086" y="39177"/>
                    <a:pt x="185086" y="38948"/>
                  </a:cubicBezTo>
                  <a:cubicBezTo>
                    <a:pt x="185086" y="38752"/>
                    <a:pt x="185021" y="38524"/>
                    <a:pt x="184890" y="38361"/>
                  </a:cubicBezTo>
                  <a:cubicBezTo>
                    <a:pt x="184708" y="38160"/>
                    <a:pt x="184444" y="38052"/>
                    <a:pt x="184184" y="38052"/>
                  </a:cubicBezTo>
                  <a:close/>
                  <a:moveTo>
                    <a:pt x="24074" y="38283"/>
                  </a:moveTo>
                  <a:cubicBezTo>
                    <a:pt x="23823" y="38283"/>
                    <a:pt x="23574" y="38400"/>
                    <a:pt x="23389" y="38622"/>
                  </a:cubicBezTo>
                  <a:cubicBezTo>
                    <a:pt x="23063" y="38981"/>
                    <a:pt x="23128" y="39503"/>
                    <a:pt x="23487" y="39829"/>
                  </a:cubicBezTo>
                  <a:cubicBezTo>
                    <a:pt x="23660" y="39973"/>
                    <a:pt x="23858" y="40041"/>
                    <a:pt x="24053" y="40041"/>
                  </a:cubicBezTo>
                  <a:cubicBezTo>
                    <a:pt x="24301" y="40041"/>
                    <a:pt x="24544" y="39932"/>
                    <a:pt x="24727" y="39731"/>
                  </a:cubicBezTo>
                  <a:cubicBezTo>
                    <a:pt x="24857" y="39568"/>
                    <a:pt x="24890" y="39405"/>
                    <a:pt x="24955" y="39177"/>
                  </a:cubicBezTo>
                  <a:cubicBezTo>
                    <a:pt x="24955" y="38948"/>
                    <a:pt x="24857" y="38655"/>
                    <a:pt x="24629" y="38492"/>
                  </a:cubicBezTo>
                  <a:cubicBezTo>
                    <a:pt x="24460" y="38351"/>
                    <a:pt x="24266" y="38283"/>
                    <a:pt x="24074" y="38283"/>
                  </a:cubicBezTo>
                  <a:close/>
                  <a:moveTo>
                    <a:pt x="188520" y="43628"/>
                  </a:moveTo>
                  <a:cubicBezTo>
                    <a:pt x="188337" y="43628"/>
                    <a:pt x="188149" y="43688"/>
                    <a:pt x="187989" y="43809"/>
                  </a:cubicBezTo>
                  <a:cubicBezTo>
                    <a:pt x="187565" y="44070"/>
                    <a:pt x="187500" y="44624"/>
                    <a:pt x="187793" y="45016"/>
                  </a:cubicBezTo>
                  <a:cubicBezTo>
                    <a:pt x="187947" y="45266"/>
                    <a:pt x="188204" y="45391"/>
                    <a:pt x="188469" y="45391"/>
                  </a:cubicBezTo>
                  <a:cubicBezTo>
                    <a:pt x="188653" y="45391"/>
                    <a:pt x="188840" y="45331"/>
                    <a:pt x="189000" y="45211"/>
                  </a:cubicBezTo>
                  <a:cubicBezTo>
                    <a:pt x="189261" y="45048"/>
                    <a:pt x="189359" y="44820"/>
                    <a:pt x="189359" y="44526"/>
                  </a:cubicBezTo>
                  <a:cubicBezTo>
                    <a:pt x="189359" y="44330"/>
                    <a:pt x="189326" y="44167"/>
                    <a:pt x="189196" y="44004"/>
                  </a:cubicBezTo>
                  <a:cubicBezTo>
                    <a:pt x="189042" y="43754"/>
                    <a:pt x="188785" y="43628"/>
                    <a:pt x="188520" y="43628"/>
                  </a:cubicBezTo>
                  <a:close/>
                  <a:moveTo>
                    <a:pt x="19766" y="43915"/>
                  </a:moveTo>
                  <a:cubicBezTo>
                    <a:pt x="19492" y="43915"/>
                    <a:pt x="19229" y="44040"/>
                    <a:pt x="19051" y="44298"/>
                  </a:cubicBezTo>
                  <a:cubicBezTo>
                    <a:pt x="18757" y="44689"/>
                    <a:pt x="18855" y="45211"/>
                    <a:pt x="19246" y="45505"/>
                  </a:cubicBezTo>
                  <a:cubicBezTo>
                    <a:pt x="19414" y="45621"/>
                    <a:pt x="19596" y="45676"/>
                    <a:pt x="19774" y="45676"/>
                  </a:cubicBezTo>
                  <a:cubicBezTo>
                    <a:pt x="20047" y="45676"/>
                    <a:pt x="20308" y="45546"/>
                    <a:pt x="20486" y="45309"/>
                  </a:cubicBezTo>
                  <a:cubicBezTo>
                    <a:pt x="20616" y="45146"/>
                    <a:pt x="20649" y="44983"/>
                    <a:pt x="20649" y="44820"/>
                  </a:cubicBezTo>
                  <a:cubicBezTo>
                    <a:pt x="20649" y="44526"/>
                    <a:pt x="20519" y="44233"/>
                    <a:pt x="20290" y="44070"/>
                  </a:cubicBezTo>
                  <a:cubicBezTo>
                    <a:pt x="20124" y="43967"/>
                    <a:pt x="19942" y="43915"/>
                    <a:pt x="19766" y="43915"/>
                  </a:cubicBezTo>
                  <a:close/>
                  <a:moveTo>
                    <a:pt x="192340" y="49503"/>
                  </a:moveTo>
                  <a:cubicBezTo>
                    <a:pt x="192186" y="49503"/>
                    <a:pt x="192034" y="49539"/>
                    <a:pt x="191903" y="49615"/>
                  </a:cubicBezTo>
                  <a:cubicBezTo>
                    <a:pt x="191479" y="49876"/>
                    <a:pt x="191349" y="50430"/>
                    <a:pt x="191610" y="50854"/>
                  </a:cubicBezTo>
                  <a:cubicBezTo>
                    <a:pt x="191784" y="51115"/>
                    <a:pt x="192088" y="51260"/>
                    <a:pt x="192398" y="51260"/>
                  </a:cubicBezTo>
                  <a:cubicBezTo>
                    <a:pt x="192552" y="51260"/>
                    <a:pt x="192708" y="51224"/>
                    <a:pt x="192849" y="51148"/>
                  </a:cubicBezTo>
                  <a:cubicBezTo>
                    <a:pt x="193110" y="50985"/>
                    <a:pt x="193241" y="50691"/>
                    <a:pt x="193241" y="50365"/>
                  </a:cubicBezTo>
                  <a:cubicBezTo>
                    <a:pt x="193241" y="50235"/>
                    <a:pt x="193208" y="50072"/>
                    <a:pt x="193110" y="49908"/>
                  </a:cubicBezTo>
                  <a:cubicBezTo>
                    <a:pt x="192958" y="49648"/>
                    <a:pt x="192646" y="49503"/>
                    <a:pt x="192340" y="49503"/>
                  </a:cubicBezTo>
                  <a:close/>
                  <a:moveTo>
                    <a:pt x="15870" y="49789"/>
                  </a:moveTo>
                  <a:cubicBezTo>
                    <a:pt x="15571" y="49789"/>
                    <a:pt x="15285" y="49926"/>
                    <a:pt x="15136" y="50202"/>
                  </a:cubicBezTo>
                  <a:cubicBezTo>
                    <a:pt x="14908" y="50594"/>
                    <a:pt x="15006" y="51181"/>
                    <a:pt x="15430" y="51409"/>
                  </a:cubicBezTo>
                  <a:cubicBezTo>
                    <a:pt x="15591" y="51512"/>
                    <a:pt x="15760" y="51559"/>
                    <a:pt x="15921" y="51559"/>
                  </a:cubicBezTo>
                  <a:cubicBezTo>
                    <a:pt x="16218" y="51559"/>
                    <a:pt x="16489" y="51402"/>
                    <a:pt x="16637" y="51148"/>
                  </a:cubicBezTo>
                  <a:cubicBezTo>
                    <a:pt x="16735" y="51018"/>
                    <a:pt x="16767" y="50854"/>
                    <a:pt x="16767" y="50659"/>
                  </a:cubicBezTo>
                  <a:cubicBezTo>
                    <a:pt x="16767" y="50365"/>
                    <a:pt x="16637" y="50072"/>
                    <a:pt x="16343" y="49908"/>
                  </a:cubicBezTo>
                  <a:cubicBezTo>
                    <a:pt x="16195" y="49829"/>
                    <a:pt x="16030" y="49789"/>
                    <a:pt x="15870" y="49789"/>
                  </a:cubicBezTo>
                  <a:close/>
                  <a:moveTo>
                    <a:pt x="195846" y="55697"/>
                  </a:moveTo>
                  <a:cubicBezTo>
                    <a:pt x="195714" y="55697"/>
                    <a:pt x="195581" y="55724"/>
                    <a:pt x="195459" y="55780"/>
                  </a:cubicBezTo>
                  <a:cubicBezTo>
                    <a:pt x="195035" y="55976"/>
                    <a:pt x="194839" y="56530"/>
                    <a:pt x="195068" y="56954"/>
                  </a:cubicBezTo>
                  <a:cubicBezTo>
                    <a:pt x="195231" y="57258"/>
                    <a:pt x="195545" y="57428"/>
                    <a:pt x="195878" y="57428"/>
                  </a:cubicBezTo>
                  <a:cubicBezTo>
                    <a:pt x="196010" y="57428"/>
                    <a:pt x="196145" y="57401"/>
                    <a:pt x="196274" y="57346"/>
                  </a:cubicBezTo>
                  <a:cubicBezTo>
                    <a:pt x="196535" y="57183"/>
                    <a:pt x="196764" y="56857"/>
                    <a:pt x="196699" y="56563"/>
                  </a:cubicBezTo>
                  <a:cubicBezTo>
                    <a:pt x="196699" y="56432"/>
                    <a:pt x="196699" y="56269"/>
                    <a:pt x="196633" y="56139"/>
                  </a:cubicBezTo>
                  <a:cubicBezTo>
                    <a:pt x="196494" y="55860"/>
                    <a:pt x="196172" y="55697"/>
                    <a:pt x="195846" y="55697"/>
                  </a:cubicBezTo>
                  <a:close/>
                  <a:moveTo>
                    <a:pt x="12431" y="55949"/>
                  </a:moveTo>
                  <a:cubicBezTo>
                    <a:pt x="12122" y="55949"/>
                    <a:pt x="11811" y="56124"/>
                    <a:pt x="11679" y="56432"/>
                  </a:cubicBezTo>
                  <a:cubicBezTo>
                    <a:pt x="11418" y="56857"/>
                    <a:pt x="11581" y="57378"/>
                    <a:pt x="12037" y="57607"/>
                  </a:cubicBezTo>
                  <a:cubicBezTo>
                    <a:pt x="12175" y="57691"/>
                    <a:pt x="12322" y="57731"/>
                    <a:pt x="12467" y="57731"/>
                  </a:cubicBezTo>
                  <a:cubicBezTo>
                    <a:pt x="12769" y="57731"/>
                    <a:pt x="13057" y="57557"/>
                    <a:pt x="13212" y="57248"/>
                  </a:cubicBezTo>
                  <a:cubicBezTo>
                    <a:pt x="13277" y="57117"/>
                    <a:pt x="13310" y="56987"/>
                    <a:pt x="13342" y="56857"/>
                  </a:cubicBezTo>
                  <a:cubicBezTo>
                    <a:pt x="13342" y="56530"/>
                    <a:pt x="13147" y="56237"/>
                    <a:pt x="12853" y="56074"/>
                  </a:cubicBezTo>
                  <a:cubicBezTo>
                    <a:pt x="12726" y="55989"/>
                    <a:pt x="12579" y="55949"/>
                    <a:pt x="12431" y="55949"/>
                  </a:cubicBezTo>
                  <a:close/>
                  <a:moveTo>
                    <a:pt x="198921" y="61985"/>
                  </a:moveTo>
                  <a:cubicBezTo>
                    <a:pt x="198797" y="61985"/>
                    <a:pt x="198673" y="62014"/>
                    <a:pt x="198558" y="62076"/>
                  </a:cubicBezTo>
                  <a:cubicBezTo>
                    <a:pt x="198101" y="62271"/>
                    <a:pt x="197905" y="62793"/>
                    <a:pt x="198101" y="63250"/>
                  </a:cubicBezTo>
                  <a:cubicBezTo>
                    <a:pt x="198222" y="63587"/>
                    <a:pt x="198538" y="63782"/>
                    <a:pt x="198879" y="63782"/>
                  </a:cubicBezTo>
                  <a:cubicBezTo>
                    <a:pt x="199000" y="63782"/>
                    <a:pt x="199123" y="63758"/>
                    <a:pt x="199243" y="63707"/>
                  </a:cubicBezTo>
                  <a:cubicBezTo>
                    <a:pt x="199602" y="63511"/>
                    <a:pt x="199765" y="63217"/>
                    <a:pt x="199765" y="62891"/>
                  </a:cubicBezTo>
                  <a:cubicBezTo>
                    <a:pt x="199765" y="62761"/>
                    <a:pt x="199732" y="62630"/>
                    <a:pt x="199700" y="62500"/>
                  </a:cubicBezTo>
                  <a:cubicBezTo>
                    <a:pt x="199581" y="62191"/>
                    <a:pt x="199254" y="61985"/>
                    <a:pt x="198921" y="61985"/>
                  </a:cubicBezTo>
                  <a:close/>
                  <a:moveTo>
                    <a:pt x="9423" y="62312"/>
                  </a:moveTo>
                  <a:cubicBezTo>
                    <a:pt x="9088" y="62312"/>
                    <a:pt x="8755" y="62517"/>
                    <a:pt x="8612" y="62826"/>
                  </a:cubicBezTo>
                  <a:cubicBezTo>
                    <a:pt x="8417" y="63283"/>
                    <a:pt x="8612" y="63805"/>
                    <a:pt x="9069" y="64033"/>
                  </a:cubicBezTo>
                  <a:cubicBezTo>
                    <a:pt x="9188" y="64084"/>
                    <a:pt x="9310" y="64108"/>
                    <a:pt x="9428" y="64108"/>
                  </a:cubicBezTo>
                  <a:cubicBezTo>
                    <a:pt x="9761" y="64108"/>
                    <a:pt x="10066" y="63914"/>
                    <a:pt x="10211" y="63576"/>
                  </a:cubicBezTo>
                  <a:lnTo>
                    <a:pt x="10309" y="63217"/>
                  </a:lnTo>
                  <a:cubicBezTo>
                    <a:pt x="10309" y="62891"/>
                    <a:pt x="10113" y="62565"/>
                    <a:pt x="9787" y="62402"/>
                  </a:cubicBezTo>
                  <a:cubicBezTo>
                    <a:pt x="9672" y="62340"/>
                    <a:pt x="9547" y="62312"/>
                    <a:pt x="9423" y="62312"/>
                  </a:cubicBezTo>
                  <a:close/>
                  <a:moveTo>
                    <a:pt x="201483" y="68518"/>
                  </a:moveTo>
                  <a:cubicBezTo>
                    <a:pt x="201389" y="68518"/>
                    <a:pt x="201293" y="68534"/>
                    <a:pt x="201200" y="68567"/>
                  </a:cubicBezTo>
                  <a:cubicBezTo>
                    <a:pt x="200743" y="68730"/>
                    <a:pt x="200515" y="69285"/>
                    <a:pt x="200678" y="69709"/>
                  </a:cubicBezTo>
                  <a:cubicBezTo>
                    <a:pt x="200808" y="70073"/>
                    <a:pt x="201166" y="70312"/>
                    <a:pt x="201537" y="70312"/>
                  </a:cubicBezTo>
                  <a:cubicBezTo>
                    <a:pt x="201631" y="70312"/>
                    <a:pt x="201727" y="70296"/>
                    <a:pt x="201820" y="70263"/>
                  </a:cubicBezTo>
                  <a:cubicBezTo>
                    <a:pt x="202179" y="70133"/>
                    <a:pt x="202374" y="69807"/>
                    <a:pt x="202374" y="69383"/>
                  </a:cubicBezTo>
                  <a:cubicBezTo>
                    <a:pt x="202374" y="69317"/>
                    <a:pt x="202374" y="69187"/>
                    <a:pt x="202342" y="69122"/>
                  </a:cubicBezTo>
                  <a:cubicBezTo>
                    <a:pt x="202212" y="68758"/>
                    <a:pt x="201854" y="68518"/>
                    <a:pt x="201483" y="68518"/>
                  </a:cubicBezTo>
                  <a:close/>
                  <a:moveTo>
                    <a:pt x="6795" y="68906"/>
                  </a:moveTo>
                  <a:cubicBezTo>
                    <a:pt x="6425" y="68906"/>
                    <a:pt x="6098" y="69123"/>
                    <a:pt x="5970" y="69480"/>
                  </a:cubicBezTo>
                  <a:cubicBezTo>
                    <a:pt x="5807" y="69970"/>
                    <a:pt x="6035" y="70459"/>
                    <a:pt x="6492" y="70622"/>
                  </a:cubicBezTo>
                  <a:cubicBezTo>
                    <a:pt x="6599" y="70658"/>
                    <a:pt x="6706" y="70675"/>
                    <a:pt x="6809" y="70675"/>
                  </a:cubicBezTo>
                  <a:cubicBezTo>
                    <a:pt x="7179" y="70675"/>
                    <a:pt x="7506" y="70457"/>
                    <a:pt x="7634" y="70100"/>
                  </a:cubicBezTo>
                  <a:cubicBezTo>
                    <a:pt x="7666" y="69970"/>
                    <a:pt x="7666" y="69904"/>
                    <a:pt x="7666" y="69774"/>
                  </a:cubicBezTo>
                  <a:cubicBezTo>
                    <a:pt x="7666" y="69415"/>
                    <a:pt x="7471" y="69089"/>
                    <a:pt x="7112" y="68958"/>
                  </a:cubicBezTo>
                  <a:cubicBezTo>
                    <a:pt x="7005" y="68923"/>
                    <a:pt x="6898" y="68906"/>
                    <a:pt x="6795" y="68906"/>
                  </a:cubicBezTo>
                  <a:close/>
                  <a:moveTo>
                    <a:pt x="203657" y="75251"/>
                  </a:moveTo>
                  <a:cubicBezTo>
                    <a:pt x="203568" y="75251"/>
                    <a:pt x="203477" y="75262"/>
                    <a:pt x="203386" y="75287"/>
                  </a:cubicBezTo>
                  <a:cubicBezTo>
                    <a:pt x="202896" y="75385"/>
                    <a:pt x="202668" y="75874"/>
                    <a:pt x="202798" y="76363"/>
                  </a:cubicBezTo>
                  <a:cubicBezTo>
                    <a:pt x="202879" y="76768"/>
                    <a:pt x="203228" y="77016"/>
                    <a:pt x="203623" y="77016"/>
                  </a:cubicBezTo>
                  <a:cubicBezTo>
                    <a:pt x="203706" y="77016"/>
                    <a:pt x="203790" y="77006"/>
                    <a:pt x="203875" y="76983"/>
                  </a:cubicBezTo>
                  <a:cubicBezTo>
                    <a:pt x="204299" y="76853"/>
                    <a:pt x="204527" y="76526"/>
                    <a:pt x="204527" y="76135"/>
                  </a:cubicBezTo>
                  <a:cubicBezTo>
                    <a:pt x="204527" y="76037"/>
                    <a:pt x="204527" y="75972"/>
                    <a:pt x="204495" y="75874"/>
                  </a:cubicBezTo>
                  <a:cubicBezTo>
                    <a:pt x="204389" y="75476"/>
                    <a:pt x="204045" y="75251"/>
                    <a:pt x="203657" y="75251"/>
                  </a:cubicBezTo>
                  <a:close/>
                  <a:moveTo>
                    <a:pt x="4642" y="75612"/>
                  </a:moveTo>
                  <a:cubicBezTo>
                    <a:pt x="4247" y="75612"/>
                    <a:pt x="3898" y="75861"/>
                    <a:pt x="3817" y="76265"/>
                  </a:cubicBezTo>
                  <a:cubicBezTo>
                    <a:pt x="3687" y="76755"/>
                    <a:pt x="3915" y="77244"/>
                    <a:pt x="4404" y="77342"/>
                  </a:cubicBezTo>
                  <a:cubicBezTo>
                    <a:pt x="4484" y="77363"/>
                    <a:pt x="4564" y="77373"/>
                    <a:pt x="4642" y="77373"/>
                  </a:cubicBezTo>
                  <a:cubicBezTo>
                    <a:pt x="5044" y="77373"/>
                    <a:pt x="5404" y="77110"/>
                    <a:pt x="5513" y="76755"/>
                  </a:cubicBezTo>
                  <a:cubicBezTo>
                    <a:pt x="5546" y="76657"/>
                    <a:pt x="5546" y="76592"/>
                    <a:pt x="5546" y="76494"/>
                  </a:cubicBezTo>
                  <a:cubicBezTo>
                    <a:pt x="5546" y="76102"/>
                    <a:pt x="5318" y="75776"/>
                    <a:pt x="4894" y="75646"/>
                  </a:cubicBezTo>
                  <a:cubicBezTo>
                    <a:pt x="4809" y="75623"/>
                    <a:pt x="4725" y="75612"/>
                    <a:pt x="4642" y="75612"/>
                  </a:cubicBezTo>
                  <a:close/>
                  <a:moveTo>
                    <a:pt x="205282" y="82063"/>
                  </a:moveTo>
                  <a:cubicBezTo>
                    <a:pt x="205238" y="82063"/>
                    <a:pt x="205192" y="82066"/>
                    <a:pt x="205147" y="82072"/>
                  </a:cubicBezTo>
                  <a:cubicBezTo>
                    <a:pt x="204658" y="82202"/>
                    <a:pt x="204364" y="82659"/>
                    <a:pt x="204462" y="83148"/>
                  </a:cubicBezTo>
                  <a:cubicBezTo>
                    <a:pt x="204576" y="83574"/>
                    <a:pt x="204912" y="83852"/>
                    <a:pt x="205320" y="83852"/>
                  </a:cubicBezTo>
                  <a:cubicBezTo>
                    <a:pt x="205381" y="83852"/>
                    <a:pt x="205443" y="83846"/>
                    <a:pt x="205506" y="83833"/>
                  </a:cubicBezTo>
                  <a:cubicBezTo>
                    <a:pt x="205930" y="83768"/>
                    <a:pt x="206224" y="83376"/>
                    <a:pt x="206224" y="82952"/>
                  </a:cubicBezTo>
                  <a:lnTo>
                    <a:pt x="206224" y="82789"/>
                  </a:lnTo>
                  <a:cubicBezTo>
                    <a:pt x="206105" y="82345"/>
                    <a:pt x="205718" y="82063"/>
                    <a:pt x="205282" y="82063"/>
                  </a:cubicBezTo>
                  <a:close/>
                  <a:moveTo>
                    <a:pt x="3009" y="82477"/>
                  </a:moveTo>
                  <a:cubicBezTo>
                    <a:pt x="2588" y="82477"/>
                    <a:pt x="2206" y="82755"/>
                    <a:pt x="2121" y="83181"/>
                  </a:cubicBezTo>
                  <a:cubicBezTo>
                    <a:pt x="2056" y="83670"/>
                    <a:pt x="2349" y="84159"/>
                    <a:pt x="2839" y="84257"/>
                  </a:cubicBezTo>
                  <a:cubicBezTo>
                    <a:pt x="2884" y="84263"/>
                    <a:pt x="2930" y="84266"/>
                    <a:pt x="2975" y="84266"/>
                  </a:cubicBezTo>
                  <a:cubicBezTo>
                    <a:pt x="3415" y="84266"/>
                    <a:pt x="3823" y="83983"/>
                    <a:pt x="3882" y="83540"/>
                  </a:cubicBezTo>
                  <a:lnTo>
                    <a:pt x="3882" y="83344"/>
                  </a:lnTo>
                  <a:cubicBezTo>
                    <a:pt x="3882" y="82952"/>
                    <a:pt x="3589" y="82561"/>
                    <a:pt x="3197" y="82496"/>
                  </a:cubicBezTo>
                  <a:cubicBezTo>
                    <a:pt x="3134" y="82483"/>
                    <a:pt x="3071" y="82477"/>
                    <a:pt x="3009" y="82477"/>
                  </a:cubicBezTo>
                  <a:close/>
                  <a:moveTo>
                    <a:pt x="206502" y="89045"/>
                  </a:moveTo>
                  <a:cubicBezTo>
                    <a:pt x="206464" y="89045"/>
                    <a:pt x="206425" y="89047"/>
                    <a:pt x="206387" y="89052"/>
                  </a:cubicBezTo>
                  <a:cubicBezTo>
                    <a:pt x="205930" y="89118"/>
                    <a:pt x="205571" y="89574"/>
                    <a:pt x="205636" y="90064"/>
                  </a:cubicBezTo>
                  <a:cubicBezTo>
                    <a:pt x="205726" y="90511"/>
                    <a:pt x="206088" y="90822"/>
                    <a:pt x="206524" y="90822"/>
                  </a:cubicBezTo>
                  <a:cubicBezTo>
                    <a:pt x="206564" y="90822"/>
                    <a:pt x="206606" y="90819"/>
                    <a:pt x="206648" y="90814"/>
                  </a:cubicBezTo>
                  <a:cubicBezTo>
                    <a:pt x="207104" y="90716"/>
                    <a:pt x="207430" y="90357"/>
                    <a:pt x="207365" y="89900"/>
                  </a:cubicBezTo>
                  <a:lnTo>
                    <a:pt x="207365" y="89803"/>
                  </a:lnTo>
                  <a:cubicBezTo>
                    <a:pt x="207305" y="89382"/>
                    <a:pt x="206941" y="89045"/>
                    <a:pt x="206502" y="89045"/>
                  </a:cubicBezTo>
                  <a:close/>
                  <a:moveTo>
                    <a:pt x="1787" y="89492"/>
                  </a:moveTo>
                  <a:cubicBezTo>
                    <a:pt x="1379" y="89492"/>
                    <a:pt x="1065" y="89796"/>
                    <a:pt x="979" y="90227"/>
                  </a:cubicBezTo>
                  <a:cubicBezTo>
                    <a:pt x="914" y="90683"/>
                    <a:pt x="1240" y="91140"/>
                    <a:pt x="1730" y="91205"/>
                  </a:cubicBezTo>
                  <a:cubicBezTo>
                    <a:pt x="1766" y="91210"/>
                    <a:pt x="1802" y="91213"/>
                    <a:pt x="1838" y="91213"/>
                  </a:cubicBezTo>
                  <a:cubicBezTo>
                    <a:pt x="2251" y="91213"/>
                    <a:pt x="2618" y="90875"/>
                    <a:pt x="2708" y="90455"/>
                  </a:cubicBezTo>
                  <a:cubicBezTo>
                    <a:pt x="2708" y="90390"/>
                    <a:pt x="2708" y="90357"/>
                    <a:pt x="2741" y="90357"/>
                  </a:cubicBezTo>
                  <a:cubicBezTo>
                    <a:pt x="2741" y="89933"/>
                    <a:pt x="2415" y="89542"/>
                    <a:pt x="1958" y="89509"/>
                  </a:cubicBezTo>
                  <a:cubicBezTo>
                    <a:pt x="1899" y="89497"/>
                    <a:pt x="1842" y="89492"/>
                    <a:pt x="1787" y="89492"/>
                  </a:cubicBezTo>
                  <a:close/>
                  <a:moveTo>
                    <a:pt x="207296" y="96064"/>
                  </a:moveTo>
                  <a:cubicBezTo>
                    <a:pt x="207276" y="96064"/>
                    <a:pt x="207255" y="96064"/>
                    <a:pt x="207235" y="96066"/>
                  </a:cubicBezTo>
                  <a:cubicBezTo>
                    <a:pt x="206745" y="96098"/>
                    <a:pt x="206387" y="96522"/>
                    <a:pt x="206419" y="97012"/>
                  </a:cubicBezTo>
                  <a:cubicBezTo>
                    <a:pt x="206450" y="97480"/>
                    <a:pt x="206841" y="97829"/>
                    <a:pt x="207304" y="97829"/>
                  </a:cubicBezTo>
                  <a:cubicBezTo>
                    <a:pt x="207324" y="97829"/>
                    <a:pt x="207345" y="97828"/>
                    <a:pt x="207365" y="97827"/>
                  </a:cubicBezTo>
                  <a:cubicBezTo>
                    <a:pt x="207789" y="97794"/>
                    <a:pt x="208181" y="97403"/>
                    <a:pt x="208181" y="96914"/>
                  </a:cubicBezTo>
                  <a:lnTo>
                    <a:pt x="208181" y="96881"/>
                  </a:lnTo>
                  <a:cubicBezTo>
                    <a:pt x="208118" y="96412"/>
                    <a:pt x="207757" y="96064"/>
                    <a:pt x="207296" y="96064"/>
                  </a:cubicBezTo>
                  <a:close/>
                  <a:moveTo>
                    <a:pt x="1146" y="96422"/>
                  </a:moveTo>
                  <a:cubicBezTo>
                    <a:pt x="683" y="96422"/>
                    <a:pt x="293" y="96771"/>
                    <a:pt x="262" y="97240"/>
                  </a:cubicBezTo>
                  <a:cubicBezTo>
                    <a:pt x="229" y="97729"/>
                    <a:pt x="588" y="98153"/>
                    <a:pt x="1077" y="98186"/>
                  </a:cubicBezTo>
                  <a:cubicBezTo>
                    <a:pt x="1098" y="98187"/>
                    <a:pt x="1118" y="98188"/>
                    <a:pt x="1139" y="98188"/>
                  </a:cubicBezTo>
                  <a:cubicBezTo>
                    <a:pt x="1599" y="98188"/>
                    <a:pt x="1961" y="97839"/>
                    <a:pt x="2023" y="97370"/>
                  </a:cubicBezTo>
                  <a:lnTo>
                    <a:pt x="2023" y="97338"/>
                  </a:lnTo>
                  <a:cubicBezTo>
                    <a:pt x="2023" y="96848"/>
                    <a:pt x="1632" y="96457"/>
                    <a:pt x="1208" y="96424"/>
                  </a:cubicBezTo>
                  <a:cubicBezTo>
                    <a:pt x="1187" y="96423"/>
                    <a:pt x="1166" y="96422"/>
                    <a:pt x="1146" y="96422"/>
                  </a:cubicBezTo>
                  <a:close/>
                  <a:moveTo>
                    <a:pt x="207561" y="103079"/>
                  </a:moveTo>
                  <a:cubicBezTo>
                    <a:pt x="207072" y="103079"/>
                    <a:pt x="206648" y="103503"/>
                    <a:pt x="206648" y="103960"/>
                  </a:cubicBezTo>
                  <a:lnTo>
                    <a:pt x="206648" y="104090"/>
                  </a:lnTo>
                  <a:lnTo>
                    <a:pt x="206648" y="104221"/>
                  </a:lnTo>
                  <a:cubicBezTo>
                    <a:pt x="206648" y="104710"/>
                    <a:pt x="207072" y="105134"/>
                    <a:pt x="207561" y="105134"/>
                  </a:cubicBezTo>
                  <a:cubicBezTo>
                    <a:pt x="208050" y="105134"/>
                    <a:pt x="208409" y="104742"/>
                    <a:pt x="208442" y="104221"/>
                  </a:cubicBezTo>
                  <a:lnTo>
                    <a:pt x="208442" y="104090"/>
                  </a:lnTo>
                  <a:lnTo>
                    <a:pt x="208442" y="103960"/>
                  </a:lnTo>
                  <a:cubicBezTo>
                    <a:pt x="208442" y="103503"/>
                    <a:pt x="208050" y="103079"/>
                    <a:pt x="207561" y="103079"/>
                  </a:cubicBezTo>
                  <a:close/>
                  <a:moveTo>
                    <a:pt x="914" y="103438"/>
                  </a:moveTo>
                  <a:cubicBezTo>
                    <a:pt x="425" y="103438"/>
                    <a:pt x="1" y="103862"/>
                    <a:pt x="1" y="104351"/>
                  </a:cubicBezTo>
                  <a:cubicBezTo>
                    <a:pt x="1" y="104840"/>
                    <a:pt x="425" y="105232"/>
                    <a:pt x="914" y="105232"/>
                  </a:cubicBezTo>
                  <a:cubicBezTo>
                    <a:pt x="1403" y="105232"/>
                    <a:pt x="1762" y="104873"/>
                    <a:pt x="1795" y="104351"/>
                  </a:cubicBezTo>
                  <a:cubicBezTo>
                    <a:pt x="1795" y="103862"/>
                    <a:pt x="1403" y="103438"/>
                    <a:pt x="914" y="103438"/>
                  </a:cubicBezTo>
                  <a:close/>
                  <a:moveTo>
                    <a:pt x="207304" y="110416"/>
                  </a:moveTo>
                  <a:cubicBezTo>
                    <a:pt x="206841" y="110416"/>
                    <a:pt x="206450" y="110765"/>
                    <a:pt x="206419" y="111234"/>
                  </a:cubicBezTo>
                  <a:cubicBezTo>
                    <a:pt x="206387" y="111723"/>
                    <a:pt x="206745" y="112115"/>
                    <a:pt x="207235" y="112180"/>
                  </a:cubicBezTo>
                  <a:cubicBezTo>
                    <a:pt x="207255" y="112181"/>
                    <a:pt x="207276" y="112182"/>
                    <a:pt x="207296" y="112182"/>
                  </a:cubicBezTo>
                  <a:cubicBezTo>
                    <a:pt x="207757" y="112182"/>
                    <a:pt x="208118" y="111833"/>
                    <a:pt x="208181" y="111364"/>
                  </a:cubicBezTo>
                  <a:lnTo>
                    <a:pt x="208181" y="111266"/>
                  </a:lnTo>
                  <a:cubicBezTo>
                    <a:pt x="208181" y="110842"/>
                    <a:pt x="207789" y="110451"/>
                    <a:pt x="207365" y="110418"/>
                  </a:cubicBezTo>
                  <a:cubicBezTo>
                    <a:pt x="207345" y="110417"/>
                    <a:pt x="207324" y="110416"/>
                    <a:pt x="207304" y="110416"/>
                  </a:cubicBezTo>
                  <a:close/>
                  <a:moveTo>
                    <a:pt x="1183" y="110542"/>
                  </a:moveTo>
                  <a:cubicBezTo>
                    <a:pt x="1149" y="110542"/>
                    <a:pt x="1113" y="110544"/>
                    <a:pt x="1077" y="110549"/>
                  </a:cubicBezTo>
                  <a:cubicBezTo>
                    <a:pt x="588" y="110581"/>
                    <a:pt x="229" y="111005"/>
                    <a:pt x="262" y="111495"/>
                  </a:cubicBezTo>
                  <a:cubicBezTo>
                    <a:pt x="293" y="111963"/>
                    <a:pt x="683" y="112312"/>
                    <a:pt x="1146" y="112312"/>
                  </a:cubicBezTo>
                  <a:cubicBezTo>
                    <a:pt x="1166" y="112312"/>
                    <a:pt x="1187" y="112312"/>
                    <a:pt x="1208" y="112310"/>
                  </a:cubicBezTo>
                  <a:cubicBezTo>
                    <a:pt x="1664" y="112245"/>
                    <a:pt x="2023" y="111886"/>
                    <a:pt x="2023" y="111430"/>
                  </a:cubicBezTo>
                  <a:lnTo>
                    <a:pt x="2023" y="111364"/>
                  </a:lnTo>
                  <a:cubicBezTo>
                    <a:pt x="1963" y="110911"/>
                    <a:pt x="1622" y="110542"/>
                    <a:pt x="1183" y="110542"/>
                  </a:cubicBezTo>
                  <a:close/>
                  <a:moveTo>
                    <a:pt x="206682" y="117429"/>
                  </a:moveTo>
                  <a:cubicBezTo>
                    <a:pt x="206248" y="117429"/>
                    <a:pt x="205829" y="117748"/>
                    <a:pt x="205767" y="118214"/>
                  </a:cubicBezTo>
                  <a:cubicBezTo>
                    <a:pt x="205669" y="118639"/>
                    <a:pt x="205995" y="119095"/>
                    <a:pt x="206484" y="119193"/>
                  </a:cubicBezTo>
                  <a:cubicBezTo>
                    <a:pt x="206507" y="119195"/>
                    <a:pt x="206529" y="119195"/>
                    <a:pt x="206552" y="119195"/>
                  </a:cubicBezTo>
                  <a:cubicBezTo>
                    <a:pt x="207012" y="119195"/>
                    <a:pt x="207401" y="118877"/>
                    <a:pt x="207463" y="118410"/>
                  </a:cubicBezTo>
                  <a:cubicBezTo>
                    <a:pt x="207463" y="118378"/>
                    <a:pt x="207463" y="118345"/>
                    <a:pt x="207528" y="118280"/>
                  </a:cubicBezTo>
                  <a:cubicBezTo>
                    <a:pt x="207528" y="117888"/>
                    <a:pt x="207202" y="117529"/>
                    <a:pt x="206745" y="117432"/>
                  </a:cubicBezTo>
                  <a:cubicBezTo>
                    <a:pt x="206724" y="117430"/>
                    <a:pt x="206703" y="117429"/>
                    <a:pt x="206682" y="117429"/>
                  </a:cubicBezTo>
                  <a:close/>
                  <a:moveTo>
                    <a:pt x="1845" y="117587"/>
                  </a:moveTo>
                  <a:cubicBezTo>
                    <a:pt x="1807" y="117587"/>
                    <a:pt x="1768" y="117590"/>
                    <a:pt x="1730" y="117595"/>
                  </a:cubicBezTo>
                  <a:cubicBezTo>
                    <a:pt x="1273" y="117627"/>
                    <a:pt x="914" y="118084"/>
                    <a:pt x="979" y="118573"/>
                  </a:cubicBezTo>
                  <a:cubicBezTo>
                    <a:pt x="1039" y="118994"/>
                    <a:pt x="1404" y="119331"/>
                    <a:pt x="1843" y="119331"/>
                  </a:cubicBezTo>
                  <a:cubicBezTo>
                    <a:pt x="1881" y="119331"/>
                    <a:pt x="1919" y="119329"/>
                    <a:pt x="1958" y="119324"/>
                  </a:cubicBezTo>
                  <a:cubicBezTo>
                    <a:pt x="2415" y="119258"/>
                    <a:pt x="2741" y="118867"/>
                    <a:pt x="2708" y="118443"/>
                  </a:cubicBezTo>
                  <a:lnTo>
                    <a:pt x="2708" y="118345"/>
                  </a:lnTo>
                  <a:cubicBezTo>
                    <a:pt x="2678" y="117925"/>
                    <a:pt x="2289" y="117587"/>
                    <a:pt x="1845" y="117587"/>
                  </a:cubicBezTo>
                  <a:close/>
                  <a:moveTo>
                    <a:pt x="205435" y="124338"/>
                  </a:moveTo>
                  <a:cubicBezTo>
                    <a:pt x="204994" y="124338"/>
                    <a:pt x="204583" y="124621"/>
                    <a:pt x="204495" y="125065"/>
                  </a:cubicBezTo>
                  <a:cubicBezTo>
                    <a:pt x="204429" y="125554"/>
                    <a:pt x="204690" y="126043"/>
                    <a:pt x="205180" y="126108"/>
                  </a:cubicBezTo>
                  <a:cubicBezTo>
                    <a:pt x="205243" y="126121"/>
                    <a:pt x="205306" y="126127"/>
                    <a:pt x="205368" y="126127"/>
                  </a:cubicBezTo>
                  <a:cubicBezTo>
                    <a:pt x="205789" y="126127"/>
                    <a:pt x="206171" y="125850"/>
                    <a:pt x="206256" y="125423"/>
                  </a:cubicBezTo>
                  <a:cubicBezTo>
                    <a:pt x="206289" y="125391"/>
                    <a:pt x="206289" y="125293"/>
                    <a:pt x="206256" y="125228"/>
                  </a:cubicBezTo>
                  <a:cubicBezTo>
                    <a:pt x="206256" y="124804"/>
                    <a:pt x="205963" y="124445"/>
                    <a:pt x="205571" y="124347"/>
                  </a:cubicBezTo>
                  <a:cubicBezTo>
                    <a:pt x="205526" y="124341"/>
                    <a:pt x="205480" y="124338"/>
                    <a:pt x="205435" y="124338"/>
                  </a:cubicBezTo>
                  <a:close/>
                  <a:moveTo>
                    <a:pt x="3007" y="124468"/>
                  </a:moveTo>
                  <a:cubicBezTo>
                    <a:pt x="2962" y="124468"/>
                    <a:pt x="2917" y="124471"/>
                    <a:pt x="2871" y="124478"/>
                  </a:cubicBezTo>
                  <a:cubicBezTo>
                    <a:pt x="2382" y="124608"/>
                    <a:pt x="2088" y="125065"/>
                    <a:pt x="2186" y="125554"/>
                  </a:cubicBezTo>
                  <a:cubicBezTo>
                    <a:pt x="2271" y="125980"/>
                    <a:pt x="2629" y="126258"/>
                    <a:pt x="3043" y="126258"/>
                  </a:cubicBezTo>
                  <a:cubicBezTo>
                    <a:pt x="3104" y="126258"/>
                    <a:pt x="3167" y="126252"/>
                    <a:pt x="3230" y="126239"/>
                  </a:cubicBezTo>
                  <a:cubicBezTo>
                    <a:pt x="3687" y="126174"/>
                    <a:pt x="3948" y="125782"/>
                    <a:pt x="3915" y="125326"/>
                  </a:cubicBezTo>
                  <a:lnTo>
                    <a:pt x="3915" y="125163"/>
                  </a:lnTo>
                  <a:cubicBezTo>
                    <a:pt x="3826" y="124748"/>
                    <a:pt x="3443" y="124468"/>
                    <a:pt x="3007" y="124468"/>
                  </a:cubicBezTo>
                  <a:close/>
                  <a:moveTo>
                    <a:pt x="203721" y="131229"/>
                  </a:moveTo>
                  <a:cubicBezTo>
                    <a:pt x="203325" y="131229"/>
                    <a:pt x="202972" y="131478"/>
                    <a:pt x="202864" y="131882"/>
                  </a:cubicBezTo>
                  <a:cubicBezTo>
                    <a:pt x="202733" y="132372"/>
                    <a:pt x="202994" y="132861"/>
                    <a:pt x="203483" y="132959"/>
                  </a:cubicBezTo>
                  <a:cubicBezTo>
                    <a:pt x="203575" y="132983"/>
                    <a:pt x="203666" y="132995"/>
                    <a:pt x="203755" y="132995"/>
                  </a:cubicBezTo>
                  <a:cubicBezTo>
                    <a:pt x="204143" y="132995"/>
                    <a:pt x="204486" y="132770"/>
                    <a:pt x="204593" y="132372"/>
                  </a:cubicBezTo>
                  <a:cubicBezTo>
                    <a:pt x="204593" y="132274"/>
                    <a:pt x="204625" y="132208"/>
                    <a:pt x="204625" y="132111"/>
                  </a:cubicBezTo>
                  <a:cubicBezTo>
                    <a:pt x="204625" y="131719"/>
                    <a:pt x="204364" y="131393"/>
                    <a:pt x="203973" y="131262"/>
                  </a:cubicBezTo>
                  <a:cubicBezTo>
                    <a:pt x="203888" y="131240"/>
                    <a:pt x="203804" y="131229"/>
                    <a:pt x="203721" y="131229"/>
                  </a:cubicBezTo>
                  <a:close/>
                  <a:moveTo>
                    <a:pt x="4774" y="131357"/>
                  </a:moveTo>
                  <a:cubicBezTo>
                    <a:pt x="4685" y="131357"/>
                    <a:pt x="4594" y="131369"/>
                    <a:pt x="4502" y="131393"/>
                  </a:cubicBezTo>
                  <a:cubicBezTo>
                    <a:pt x="4013" y="131556"/>
                    <a:pt x="3752" y="132045"/>
                    <a:pt x="3882" y="132469"/>
                  </a:cubicBezTo>
                  <a:cubicBezTo>
                    <a:pt x="3990" y="132874"/>
                    <a:pt x="4344" y="133123"/>
                    <a:pt x="4740" y="133123"/>
                  </a:cubicBezTo>
                  <a:cubicBezTo>
                    <a:pt x="4822" y="133123"/>
                    <a:pt x="4907" y="133112"/>
                    <a:pt x="4992" y="133089"/>
                  </a:cubicBezTo>
                  <a:cubicBezTo>
                    <a:pt x="5383" y="132959"/>
                    <a:pt x="5644" y="132632"/>
                    <a:pt x="5644" y="132241"/>
                  </a:cubicBezTo>
                  <a:cubicBezTo>
                    <a:pt x="5644" y="132143"/>
                    <a:pt x="5644" y="132078"/>
                    <a:pt x="5611" y="131980"/>
                  </a:cubicBezTo>
                  <a:cubicBezTo>
                    <a:pt x="5505" y="131582"/>
                    <a:pt x="5162" y="131357"/>
                    <a:pt x="4774" y="131357"/>
                  </a:cubicBezTo>
                  <a:close/>
                  <a:moveTo>
                    <a:pt x="201587" y="137933"/>
                  </a:moveTo>
                  <a:cubicBezTo>
                    <a:pt x="201209" y="137933"/>
                    <a:pt x="200873" y="138167"/>
                    <a:pt x="200743" y="138504"/>
                  </a:cubicBezTo>
                  <a:cubicBezTo>
                    <a:pt x="200580" y="138993"/>
                    <a:pt x="200809" y="139483"/>
                    <a:pt x="201265" y="139646"/>
                  </a:cubicBezTo>
                  <a:cubicBezTo>
                    <a:pt x="201372" y="139681"/>
                    <a:pt x="201479" y="139698"/>
                    <a:pt x="201582" y="139698"/>
                  </a:cubicBezTo>
                  <a:cubicBezTo>
                    <a:pt x="201953" y="139698"/>
                    <a:pt x="202279" y="139481"/>
                    <a:pt x="202407" y="139124"/>
                  </a:cubicBezTo>
                  <a:cubicBezTo>
                    <a:pt x="202472" y="139059"/>
                    <a:pt x="202472" y="138928"/>
                    <a:pt x="202440" y="138798"/>
                  </a:cubicBezTo>
                  <a:cubicBezTo>
                    <a:pt x="202440" y="138439"/>
                    <a:pt x="202244" y="138113"/>
                    <a:pt x="201885" y="137982"/>
                  </a:cubicBezTo>
                  <a:cubicBezTo>
                    <a:pt x="201785" y="137949"/>
                    <a:pt x="201684" y="137933"/>
                    <a:pt x="201587" y="137933"/>
                  </a:cubicBezTo>
                  <a:close/>
                  <a:moveTo>
                    <a:pt x="6881" y="138060"/>
                  </a:moveTo>
                  <a:cubicBezTo>
                    <a:pt x="6781" y="138060"/>
                    <a:pt x="6682" y="138077"/>
                    <a:pt x="6590" y="138113"/>
                  </a:cubicBezTo>
                  <a:cubicBezTo>
                    <a:pt x="6133" y="138276"/>
                    <a:pt x="5872" y="138798"/>
                    <a:pt x="6035" y="139254"/>
                  </a:cubicBezTo>
                  <a:cubicBezTo>
                    <a:pt x="6163" y="139611"/>
                    <a:pt x="6530" y="139829"/>
                    <a:pt x="6886" y="139829"/>
                  </a:cubicBezTo>
                  <a:cubicBezTo>
                    <a:pt x="6986" y="139829"/>
                    <a:pt x="7085" y="139812"/>
                    <a:pt x="7177" y="139776"/>
                  </a:cubicBezTo>
                  <a:cubicBezTo>
                    <a:pt x="7569" y="139646"/>
                    <a:pt x="7764" y="139320"/>
                    <a:pt x="7764" y="138928"/>
                  </a:cubicBezTo>
                  <a:cubicBezTo>
                    <a:pt x="7764" y="138830"/>
                    <a:pt x="7764" y="138732"/>
                    <a:pt x="7732" y="138635"/>
                  </a:cubicBezTo>
                  <a:cubicBezTo>
                    <a:pt x="7604" y="138278"/>
                    <a:pt x="7237" y="138060"/>
                    <a:pt x="6881" y="138060"/>
                  </a:cubicBezTo>
                  <a:close/>
                  <a:moveTo>
                    <a:pt x="198955" y="144514"/>
                  </a:moveTo>
                  <a:cubicBezTo>
                    <a:pt x="198638" y="144514"/>
                    <a:pt x="198333" y="144719"/>
                    <a:pt x="198166" y="145028"/>
                  </a:cubicBezTo>
                  <a:cubicBezTo>
                    <a:pt x="197971" y="145452"/>
                    <a:pt x="198166" y="145974"/>
                    <a:pt x="198623" y="146170"/>
                  </a:cubicBezTo>
                  <a:cubicBezTo>
                    <a:pt x="198747" y="146232"/>
                    <a:pt x="198875" y="146260"/>
                    <a:pt x="199001" y="146260"/>
                  </a:cubicBezTo>
                  <a:cubicBezTo>
                    <a:pt x="199339" y="146260"/>
                    <a:pt x="199655" y="146055"/>
                    <a:pt x="199797" y="145746"/>
                  </a:cubicBezTo>
                  <a:cubicBezTo>
                    <a:pt x="199863" y="145648"/>
                    <a:pt x="199895" y="145517"/>
                    <a:pt x="199863" y="145419"/>
                  </a:cubicBezTo>
                  <a:cubicBezTo>
                    <a:pt x="199863" y="145093"/>
                    <a:pt x="199634" y="144767"/>
                    <a:pt x="199308" y="144604"/>
                  </a:cubicBezTo>
                  <a:cubicBezTo>
                    <a:pt x="199193" y="144542"/>
                    <a:pt x="199073" y="144514"/>
                    <a:pt x="198955" y="144514"/>
                  </a:cubicBezTo>
                  <a:close/>
                  <a:moveTo>
                    <a:pt x="9499" y="144626"/>
                  </a:moveTo>
                  <a:cubicBezTo>
                    <a:pt x="9377" y="144626"/>
                    <a:pt x="9254" y="144651"/>
                    <a:pt x="9134" y="144702"/>
                  </a:cubicBezTo>
                  <a:cubicBezTo>
                    <a:pt x="8710" y="144865"/>
                    <a:pt x="8482" y="145387"/>
                    <a:pt x="8710" y="145844"/>
                  </a:cubicBezTo>
                  <a:cubicBezTo>
                    <a:pt x="8831" y="146181"/>
                    <a:pt x="9147" y="146376"/>
                    <a:pt x="9488" y="146376"/>
                  </a:cubicBezTo>
                  <a:cubicBezTo>
                    <a:pt x="9609" y="146376"/>
                    <a:pt x="9733" y="146351"/>
                    <a:pt x="9852" y="146300"/>
                  </a:cubicBezTo>
                  <a:cubicBezTo>
                    <a:pt x="10178" y="146170"/>
                    <a:pt x="10374" y="145844"/>
                    <a:pt x="10406" y="145517"/>
                  </a:cubicBezTo>
                  <a:cubicBezTo>
                    <a:pt x="10406" y="145419"/>
                    <a:pt x="10374" y="145289"/>
                    <a:pt x="10341" y="145158"/>
                  </a:cubicBezTo>
                  <a:cubicBezTo>
                    <a:pt x="10173" y="144821"/>
                    <a:pt x="9844" y="144626"/>
                    <a:pt x="9499" y="144626"/>
                  </a:cubicBezTo>
                  <a:close/>
                  <a:moveTo>
                    <a:pt x="195964" y="150873"/>
                  </a:moveTo>
                  <a:cubicBezTo>
                    <a:pt x="195670" y="150873"/>
                    <a:pt x="195374" y="151047"/>
                    <a:pt x="195198" y="151356"/>
                  </a:cubicBezTo>
                  <a:cubicBezTo>
                    <a:pt x="194970" y="151780"/>
                    <a:pt x="195133" y="152335"/>
                    <a:pt x="195557" y="152531"/>
                  </a:cubicBezTo>
                  <a:cubicBezTo>
                    <a:pt x="195694" y="152615"/>
                    <a:pt x="195842" y="152655"/>
                    <a:pt x="195987" y="152655"/>
                  </a:cubicBezTo>
                  <a:cubicBezTo>
                    <a:pt x="196292" y="152655"/>
                    <a:pt x="196587" y="152481"/>
                    <a:pt x="196764" y="152172"/>
                  </a:cubicBezTo>
                  <a:cubicBezTo>
                    <a:pt x="196796" y="152041"/>
                    <a:pt x="196829" y="151878"/>
                    <a:pt x="196862" y="151780"/>
                  </a:cubicBezTo>
                  <a:cubicBezTo>
                    <a:pt x="196862" y="151454"/>
                    <a:pt x="196666" y="151161"/>
                    <a:pt x="196372" y="150997"/>
                  </a:cubicBezTo>
                  <a:cubicBezTo>
                    <a:pt x="196246" y="150913"/>
                    <a:pt x="196105" y="150873"/>
                    <a:pt x="195964" y="150873"/>
                  </a:cubicBezTo>
                  <a:close/>
                  <a:moveTo>
                    <a:pt x="12517" y="150981"/>
                  </a:moveTo>
                  <a:cubicBezTo>
                    <a:pt x="12386" y="150981"/>
                    <a:pt x="12256" y="151007"/>
                    <a:pt x="12135" y="151063"/>
                  </a:cubicBezTo>
                  <a:cubicBezTo>
                    <a:pt x="11711" y="151291"/>
                    <a:pt x="11548" y="151813"/>
                    <a:pt x="11744" y="152270"/>
                  </a:cubicBezTo>
                  <a:cubicBezTo>
                    <a:pt x="11906" y="152548"/>
                    <a:pt x="12218" y="152711"/>
                    <a:pt x="12549" y="152711"/>
                  </a:cubicBezTo>
                  <a:cubicBezTo>
                    <a:pt x="12683" y="152711"/>
                    <a:pt x="12819" y="152685"/>
                    <a:pt x="12951" y="152628"/>
                  </a:cubicBezTo>
                  <a:cubicBezTo>
                    <a:pt x="13212" y="152465"/>
                    <a:pt x="13440" y="152172"/>
                    <a:pt x="13375" y="151846"/>
                  </a:cubicBezTo>
                  <a:cubicBezTo>
                    <a:pt x="13375" y="151715"/>
                    <a:pt x="13375" y="151552"/>
                    <a:pt x="13310" y="151454"/>
                  </a:cubicBezTo>
                  <a:cubicBezTo>
                    <a:pt x="13169" y="151150"/>
                    <a:pt x="12845" y="150981"/>
                    <a:pt x="12517" y="150981"/>
                  </a:cubicBezTo>
                  <a:close/>
                  <a:moveTo>
                    <a:pt x="192468" y="157027"/>
                  </a:moveTo>
                  <a:cubicBezTo>
                    <a:pt x="192171" y="157027"/>
                    <a:pt x="191888" y="157171"/>
                    <a:pt x="191740" y="157424"/>
                  </a:cubicBezTo>
                  <a:cubicBezTo>
                    <a:pt x="191479" y="157880"/>
                    <a:pt x="191610" y="158402"/>
                    <a:pt x="192034" y="158663"/>
                  </a:cubicBezTo>
                  <a:cubicBezTo>
                    <a:pt x="192171" y="158743"/>
                    <a:pt x="192328" y="158783"/>
                    <a:pt x="192485" y="158783"/>
                  </a:cubicBezTo>
                  <a:cubicBezTo>
                    <a:pt x="192778" y="158783"/>
                    <a:pt x="193071" y="158645"/>
                    <a:pt x="193241" y="158370"/>
                  </a:cubicBezTo>
                  <a:cubicBezTo>
                    <a:pt x="193339" y="158239"/>
                    <a:pt x="193371" y="158076"/>
                    <a:pt x="193371" y="157880"/>
                  </a:cubicBezTo>
                  <a:cubicBezTo>
                    <a:pt x="193371" y="157587"/>
                    <a:pt x="193241" y="157326"/>
                    <a:pt x="192947" y="157163"/>
                  </a:cubicBezTo>
                  <a:cubicBezTo>
                    <a:pt x="192797" y="157070"/>
                    <a:pt x="192630" y="157027"/>
                    <a:pt x="192468" y="157027"/>
                  </a:cubicBezTo>
                  <a:close/>
                  <a:moveTo>
                    <a:pt x="15970" y="157108"/>
                  </a:moveTo>
                  <a:cubicBezTo>
                    <a:pt x="15808" y="157108"/>
                    <a:pt x="15644" y="157148"/>
                    <a:pt x="15495" y="157228"/>
                  </a:cubicBezTo>
                  <a:cubicBezTo>
                    <a:pt x="15104" y="157489"/>
                    <a:pt x="14973" y="158043"/>
                    <a:pt x="15202" y="158467"/>
                  </a:cubicBezTo>
                  <a:cubicBezTo>
                    <a:pt x="15370" y="158720"/>
                    <a:pt x="15661" y="158864"/>
                    <a:pt x="15960" y="158864"/>
                  </a:cubicBezTo>
                  <a:cubicBezTo>
                    <a:pt x="16124" y="158864"/>
                    <a:pt x="16291" y="158821"/>
                    <a:pt x="16441" y="158728"/>
                  </a:cubicBezTo>
                  <a:cubicBezTo>
                    <a:pt x="16735" y="158565"/>
                    <a:pt x="16898" y="158304"/>
                    <a:pt x="16865" y="157978"/>
                  </a:cubicBezTo>
                  <a:cubicBezTo>
                    <a:pt x="16865" y="157815"/>
                    <a:pt x="16800" y="157652"/>
                    <a:pt x="16735" y="157521"/>
                  </a:cubicBezTo>
                  <a:cubicBezTo>
                    <a:pt x="16565" y="157246"/>
                    <a:pt x="16271" y="157108"/>
                    <a:pt x="15970" y="157108"/>
                  </a:cubicBezTo>
                  <a:close/>
                  <a:moveTo>
                    <a:pt x="188603" y="162929"/>
                  </a:moveTo>
                  <a:cubicBezTo>
                    <a:pt x="188330" y="162929"/>
                    <a:pt x="188069" y="163058"/>
                    <a:pt x="187891" y="163295"/>
                  </a:cubicBezTo>
                  <a:cubicBezTo>
                    <a:pt x="187630" y="163719"/>
                    <a:pt x="187695" y="164241"/>
                    <a:pt x="188119" y="164535"/>
                  </a:cubicBezTo>
                  <a:cubicBezTo>
                    <a:pt x="188274" y="164650"/>
                    <a:pt x="188449" y="164705"/>
                    <a:pt x="188622" y="164705"/>
                  </a:cubicBezTo>
                  <a:cubicBezTo>
                    <a:pt x="188887" y="164705"/>
                    <a:pt x="189149" y="164576"/>
                    <a:pt x="189326" y="164339"/>
                  </a:cubicBezTo>
                  <a:cubicBezTo>
                    <a:pt x="189457" y="164176"/>
                    <a:pt x="189490" y="164013"/>
                    <a:pt x="189490" y="163850"/>
                  </a:cubicBezTo>
                  <a:cubicBezTo>
                    <a:pt x="189490" y="163556"/>
                    <a:pt x="189359" y="163263"/>
                    <a:pt x="189131" y="163099"/>
                  </a:cubicBezTo>
                  <a:cubicBezTo>
                    <a:pt x="188963" y="162984"/>
                    <a:pt x="188781" y="162929"/>
                    <a:pt x="188603" y="162929"/>
                  </a:cubicBezTo>
                  <a:close/>
                  <a:moveTo>
                    <a:pt x="19901" y="162977"/>
                  </a:moveTo>
                  <a:cubicBezTo>
                    <a:pt x="19725" y="162977"/>
                    <a:pt x="19543" y="163030"/>
                    <a:pt x="19377" y="163132"/>
                  </a:cubicBezTo>
                  <a:cubicBezTo>
                    <a:pt x="18985" y="163426"/>
                    <a:pt x="18888" y="163948"/>
                    <a:pt x="19181" y="164372"/>
                  </a:cubicBezTo>
                  <a:cubicBezTo>
                    <a:pt x="19359" y="164609"/>
                    <a:pt x="19620" y="164738"/>
                    <a:pt x="19886" y="164738"/>
                  </a:cubicBezTo>
                  <a:cubicBezTo>
                    <a:pt x="20059" y="164738"/>
                    <a:pt x="20234" y="164683"/>
                    <a:pt x="20388" y="164567"/>
                  </a:cubicBezTo>
                  <a:cubicBezTo>
                    <a:pt x="20649" y="164404"/>
                    <a:pt x="20780" y="164176"/>
                    <a:pt x="20780" y="163882"/>
                  </a:cubicBezTo>
                  <a:cubicBezTo>
                    <a:pt x="20780" y="163687"/>
                    <a:pt x="20714" y="163523"/>
                    <a:pt x="20616" y="163360"/>
                  </a:cubicBezTo>
                  <a:cubicBezTo>
                    <a:pt x="20438" y="163103"/>
                    <a:pt x="20175" y="162977"/>
                    <a:pt x="19901" y="162977"/>
                  </a:cubicBezTo>
                  <a:close/>
                  <a:moveTo>
                    <a:pt x="184349" y="168566"/>
                  </a:moveTo>
                  <a:cubicBezTo>
                    <a:pt x="184095" y="168566"/>
                    <a:pt x="183836" y="168684"/>
                    <a:pt x="183651" y="168906"/>
                  </a:cubicBezTo>
                  <a:cubicBezTo>
                    <a:pt x="183324" y="169265"/>
                    <a:pt x="183422" y="169786"/>
                    <a:pt x="183781" y="170113"/>
                  </a:cubicBezTo>
                  <a:cubicBezTo>
                    <a:pt x="183936" y="170254"/>
                    <a:pt x="184128" y="170322"/>
                    <a:pt x="184322" y="170322"/>
                  </a:cubicBezTo>
                  <a:cubicBezTo>
                    <a:pt x="184577" y="170322"/>
                    <a:pt x="184835" y="170204"/>
                    <a:pt x="185021" y="169982"/>
                  </a:cubicBezTo>
                  <a:cubicBezTo>
                    <a:pt x="185184" y="169819"/>
                    <a:pt x="185216" y="169623"/>
                    <a:pt x="185216" y="169460"/>
                  </a:cubicBezTo>
                  <a:cubicBezTo>
                    <a:pt x="185216" y="169232"/>
                    <a:pt x="185086" y="168938"/>
                    <a:pt x="184890" y="168775"/>
                  </a:cubicBezTo>
                  <a:cubicBezTo>
                    <a:pt x="184735" y="168634"/>
                    <a:pt x="184543" y="168566"/>
                    <a:pt x="184349" y="168566"/>
                  </a:cubicBezTo>
                  <a:close/>
                  <a:moveTo>
                    <a:pt x="24169" y="168599"/>
                  </a:moveTo>
                  <a:cubicBezTo>
                    <a:pt x="23970" y="168599"/>
                    <a:pt x="23773" y="168667"/>
                    <a:pt x="23618" y="168808"/>
                  </a:cubicBezTo>
                  <a:cubicBezTo>
                    <a:pt x="23259" y="169101"/>
                    <a:pt x="23161" y="169656"/>
                    <a:pt x="23487" y="170047"/>
                  </a:cubicBezTo>
                  <a:cubicBezTo>
                    <a:pt x="23651" y="170248"/>
                    <a:pt x="23907" y="170357"/>
                    <a:pt x="24163" y="170357"/>
                  </a:cubicBezTo>
                  <a:cubicBezTo>
                    <a:pt x="24366" y="170357"/>
                    <a:pt x="24568" y="170289"/>
                    <a:pt x="24727" y="170145"/>
                  </a:cubicBezTo>
                  <a:cubicBezTo>
                    <a:pt x="24922" y="169982"/>
                    <a:pt x="25053" y="169754"/>
                    <a:pt x="25053" y="169493"/>
                  </a:cubicBezTo>
                  <a:cubicBezTo>
                    <a:pt x="25053" y="169297"/>
                    <a:pt x="24955" y="169101"/>
                    <a:pt x="24857" y="168938"/>
                  </a:cubicBezTo>
                  <a:cubicBezTo>
                    <a:pt x="24690" y="168716"/>
                    <a:pt x="24429" y="168599"/>
                    <a:pt x="24169" y="168599"/>
                  </a:cubicBezTo>
                  <a:close/>
                  <a:moveTo>
                    <a:pt x="179694" y="173823"/>
                  </a:moveTo>
                  <a:cubicBezTo>
                    <a:pt x="179455" y="173823"/>
                    <a:pt x="179222" y="173920"/>
                    <a:pt x="179051" y="174125"/>
                  </a:cubicBezTo>
                  <a:cubicBezTo>
                    <a:pt x="178725" y="174484"/>
                    <a:pt x="178725" y="175038"/>
                    <a:pt x="179084" y="175364"/>
                  </a:cubicBezTo>
                  <a:cubicBezTo>
                    <a:pt x="179275" y="175524"/>
                    <a:pt x="179505" y="175605"/>
                    <a:pt x="179728" y="175605"/>
                  </a:cubicBezTo>
                  <a:cubicBezTo>
                    <a:pt x="179962" y="175605"/>
                    <a:pt x="180189" y="175516"/>
                    <a:pt x="180356" y="175332"/>
                  </a:cubicBezTo>
                  <a:cubicBezTo>
                    <a:pt x="180486" y="175169"/>
                    <a:pt x="180552" y="174973"/>
                    <a:pt x="180617" y="174712"/>
                  </a:cubicBezTo>
                  <a:cubicBezTo>
                    <a:pt x="180617" y="174484"/>
                    <a:pt x="180519" y="174223"/>
                    <a:pt x="180323" y="174060"/>
                  </a:cubicBezTo>
                  <a:cubicBezTo>
                    <a:pt x="180137" y="173904"/>
                    <a:pt x="179913" y="173823"/>
                    <a:pt x="179694" y="173823"/>
                  </a:cubicBezTo>
                  <a:close/>
                  <a:moveTo>
                    <a:pt x="28780" y="173884"/>
                  </a:moveTo>
                  <a:cubicBezTo>
                    <a:pt x="28556" y="173884"/>
                    <a:pt x="28327" y="173966"/>
                    <a:pt x="28152" y="174125"/>
                  </a:cubicBezTo>
                  <a:cubicBezTo>
                    <a:pt x="27793" y="174484"/>
                    <a:pt x="27793" y="175006"/>
                    <a:pt x="28119" y="175364"/>
                  </a:cubicBezTo>
                  <a:cubicBezTo>
                    <a:pt x="28307" y="175569"/>
                    <a:pt x="28539" y="175667"/>
                    <a:pt x="28769" y="175667"/>
                  </a:cubicBezTo>
                  <a:cubicBezTo>
                    <a:pt x="28979" y="175667"/>
                    <a:pt x="29187" y="175585"/>
                    <a:pt x="29359" y="175430"/>
                  </a:cubicBezTo>
                  <a:cubicBezTo>
                    <a:pt x="29587" y="175267"/>
                    <a:pt x="29652" y="175006"/>
                    <a:pt x="29652" y="174777"/>
                  </a:cubicBezTo>
                  <a:cubicBezTo>
                    <a:pt x="29652" y="174549"/>
                    <a:pt x="29587" y="174321"/>
                    <a:pt x="29391" y="174158"/>
                  </a:cubicBezTo>
                  <a:cubicBezTo>
                    <a:pt x="29241" y="173974"/>
                    <a:pt x="29014" y="173884"/>
                    <a:pt x="28780" y="173884"/>
                  </a:cubicBezTo>
                  <a:close/>
                  <a:moveTo>
                    <a:pt x="174709" y="178810"/>
                  </a:moveTo>
                  <a:cubicBezTo>
                    <a:pt x="174490" y="178810"/>
                    <a:pt x="174268" y="178891"/>
                    <a:pt x="174093" y="179051"/>
                  </a:cubicBezTo>
                  <a:cubicBezTo>
                    <a:pt x="173701" y="179409"/>
                    <a:pt x="173701" y="179931"/>
                    <a:pt x="174028" y="180323"/>
                  </a:cubicBezTo>
                  <a:cubicBezTo>
                    <a:pt x="174228" y="180506"/>
                    <a:pt x="174463" y="180596"/>
                    <a:pt x="174692" y="180596"/>
                  </a:cubicBezTo>
                  <a:cubicBezTo>
                    <a:pt x="174911" y="180596"/>
                    <a:pt x="175125" y="180515"/>
                    <a:pt x="175300" y="180355"/>
                  </a:cubicBezTo>
                  <a:cubicBezTo>
                    <a:pt x="175496" y="180192"/>
                    <a:pt x="175593" y="179931"/>
                    <a:pt x="175593" y="179703"/>
                  </a:cubicBezTo>
                  <a:cubicBezTo>
                    <a:pt x="175593" y="179507"/>
                    <a:pt x="175496" y="179246"/>
                    <a:pt x="175332" y="179083"/>
                  </a:cubicBezTo>
                  <a:cubicBezTo>
                    <a:pt x="175166" y="178899"/>
                    <a:pt x="174939" y="178810"/>
                    <a:pt x="174709" y="178810"/>
                  </a:cubicBezTo>
                  <a:close/>
                  <a:moveTo>
                    <a:pt x="33766" y="178879"/>
                  </a:moveTo>
                  <a:cubicBezTo>
                    <a:pt x="33522" y="178879"/>
                    <a:pt x="33280" y="178976"/>
                    <a:pt x="33110" y="179181"/>
                  </a:cubicBezTo>
                  <a:cubicBezTo>
                    <a:pt x="32784" y="179540"/>
                    <a:pt x="32784" y="180094"/>
                    <a:pt x="33175" y="180421"/>
                  </a:cubicBezTo>
                  <a:cubicBezTo>
                    <a:pt x="33350" y="180580"/>
                    <a:pt x="33572" y="180661"/>
                    <a:pt x="33791" y="180661"/>
                  </a:cubicBezTo>
                  <a:cubicBezTo>
                    <a:pt x="34021" y="180661"/>
                    <a:pt x="34248" y="180572"/>
                    <a:pt x="34415" y="180388"/>
                  </a:cubicBezTo>
                  <a:cubicBezTo>
                    <a:pt x="34578" y="180192"/>
                    <a:pt x="34676" y="179997"/>
                    <a:pt x="34676" y="179768"/>
                  </a:cubicBezTo>
                  <a:cubicBezTo>
                    <a:pt x="34676" y="179540"/>
                    <a:pt x="34545" y="179279"/>
                    <a:pt x="34382" y="179116"/>
                  </a:cubicBezTo>
                  <a:cubicBezTo>
                    <a:pt x="34211" y="178960"/>
                    <a:pt x="33988" y="178879"/>
                    <a:pt x="33766" y="178879"/>
                  </a:cubicBezTo>
                  <a:close/>
                  <a:moveTo>
                    <a:pt x="169354" y="183484"/>
                  </a:moveTo>
                  <a:cubicBezTo>
                    <a:pt x="169164" y="183484"/>
                    <a:pt x="168972" y="183546"/>
                    <a:pt x="168809" y="183683"/>
                  </a:cubicBezTo>
                  <a:cubicBezTo>
                    <a:pt x="168450" y="183976"/>
                    <a:pt x="168417" y="184563"/>
                    <a:pt x="168711" y="184922"/>
                  </a:cubicBezTo>
                  <a:cubicBezTo>
                    <a:pt x="168900" y="185131"/>
                    <a:pt x="169167" y="185251"/>
                    <a:pt x="169428" y="185251"/>
                  </a:cubicBezTo>
                  <a:cubicBezTo>
                    <a:pt x="169616" y="185251"/>
                    <a:pt x="169800" y="185189"/>
                    <a:pt x="169950" y="185053"/>
                  </a:cubicBezTo>
                  <a:cubicBezTo>
                    <a:pt x="170179" y="184889"/>
                    <a:pt x="170276" y="184629"/>
                    <a:pt x="170244" y="184400"/>
                  </a:cubicBezTo>
                  <a:cubicBezTo>
                    <a:pt x="170244" y="184172"/>
                    <a:pt x="170179" y="183976"/>
                    <a:pt x="170048" y="183813"/>
                  </a:cubicBezTo>
                  <a:cubicBezTo>
                    <a:pt x="169877" y="183604"/>
                    <a:pt x="169618" y="183484"/>
                    <a:pt x="169354" y="183484"/>
                  </a:cubicBezTo>
                  <a:close/>
                  <a:moveTo>
                    <a:pt x="39095" y="183536"/>
                  </a:moveTo>
                  <a:cubicBezTo>
                    <a:pt x="38853" y="183536"/>
                    <a:pt x="38609" y="183645"/>
                    <a:pt x="38427" y="183846"/>
                  </a:cubicBezTo>
                  <a:cubicBezTo>
                    <a:pt x="38101" y="184237"/>
                    <a:pt x="38166" y="184792"/>
                    <a:pt x="38557" y="185085"/>
                  </a:cubicBezTo>
                  <a:cubicBezTo>
                    <a:pt x="38707" y="185222"/>
                    <a:pt x="38886" y="185284"/>
                    <a:pt x="39067" y="185284"/>
                  </a:cubicBezTo>
                  <a:cubicBezTo>
                    <a:pt x="39319" y="185284"/>
                    <a:pt x="39575" y="185163"/>
                    <a:pt x="39764" y="184955"/>
                  </a:cubicBezTo>
                  <a:cubicBezTo>
                    <a:pt x="39927" y="184792"/>
                    <a:pt x="39960" y="184596"/>
                    <a:pt x="39960" y="184433"/>
                  </a:cubicBezTo>
                  <a:cubicBezTo>
                    <a:pt x="39960" y="184172"/>
                    <a:pt x="39862" y="183911"/>
                    <a:pt x="39634" y="183748"/>
                  </a:cubicBezTo>
                  <a:cubicBezTo>
                    <a:pt x="39476" y="183604"/>
                    <a:pt x="39286" y="183536"/>
                    <a:pt x="39095" y="183536"/>
                  </a:cubicBezTo>
                  <a:close/>
                  <a:moveTo>
                    <a:pt x="163788" y="187769"/>
                  </a:moveTo>
                  <a:cubicBezTo>
                    <a:pt x="163611" y="187769"/>
                    <a:pt x="163430" y="187821"/>
                    <a:pt x="163263" y="187923"/>
                  </a:cubicBezTo>
                  <a:cubicBezTo>
                    <a:pt x="162872" y="188217"/>
                    <a:pt x="162774" y="188739"/>
                    <a:pt x="163067" y="189163"/>
                  </a:cubicBezTo>
                  <a:cubicBezTo>
                    <a:pt x="163245" y="189400"/>
                    <a:pt x="163507" y="189529"/>
                    <a:pt x="163780" y="189529"/>
                  </a:cubicBezTo>
                  <a:cubicBezTo>
                    <a:pt x="163957" y="189529"/>
                    <a:pt x="164140" y="189474"/>
                    <a:pt x="164307" y="189358"/>
                  </a:cubicBezTo>
                  <a:cubicBezTo>
                    <a:pt x="164535" y="189195"/>
                    <a:pt x="164666" y="188902"/>
                    <a:pt x="164666" y="188641"/>
                  </a:cubicBezTo>
                  <a:cubicBezTo>
                    <a:pt x="164666" y="188478"/>
                    <a:pt x="164633" y="188315"/>
                    <a:pt x="164503" y="188151"/>
                  </a:cubicBezTo>
                  <a:cubicBezTo>
                    <a:pt x="164324" y="187894"/>
                    <a:pt x="164062" y="187769"/>
                    <a:pt x="163788" y="187769"/>
                  </a:cubicBezTo>
                  <a:close/>
                  <a:moveTo>
                    <a:pt x="44697" y="187808"/>
                  </a:moveTo>
                  <a:cubicBezTo>
                    <a:pt x="44432" y="187808"/>
                    <a:pt x="44178" y="187934"/>
                    <a:pt x="44005" y="188184"/>
                  </a:cubicBezTo>
                  <a:cubicBezTo>
                    <a:pt x="43711" y="188576"/>
                    <a:pt x="43809" y="189130"/>
                    <a:pt x="44201" y="189391"/>
                  </a:cubicBezTo>
                  <a:cubicBezTo>
                    <a:pt x="44374" y="189511"/>
                    <a:pt x="44564" y="189571"/>
                    <a:pt x="44748" y="189571"/>
                  </a:cubicBezTo>
                  <a:cubicBezTo>
                    <a:pt x="45014" y="189571"/>
                    <a:pt x="45267" y="189446"/>
                    <a:pt x="45440" y="189195"/>
                  </a:cubicBezTo>
                  <a:cubicBezTo>
                    <a:pt x="45571" y="189032"/>
                    <a:pt x="45603" y="188836"/>
                    <a:pt x="45603" y="188706"/>
                  </a:cubicBezTo>
                  <a:cubicBezTo>
                    <a:pt x="45603" y="188412"/>
                    <a:pt x="45473" y="188119"/>
                    <a:pt x="45244" y="187988"/>
                  </a:cubicBezTo>
                  <a:cubicBezTo>
                    <a:pt x="45071" y="187868"/>
                    <a:pt x="44881" y="187808"/>
                    <a:pt x="44697" y="187808"/>
                  </a:cubicBezTo>
                  <a:close/>
                  <a:moveTo>
                    <a:pt x="157873" y="191604"/>
                  </a:moveTo>
                  <a:cubicBezTo>
                    <a:pt x="157708" y="191604"/>
                    <a:pt x="157542" y="191647"/>
                    <a:pt x="157392" y="191740"/>
                  </a:cubicBezTo>
                  <a:cubicBezTo>
                    <a:pt x="157000" y="191968"/>
                    <a:pt x="156870" y="192555"/>
                    <a:pt x="157131" y="192947"/>
                  </a:cubicBezTo>
                  <a:cubicBezTo>
                    <a:pt x="157279" y="193222"/>
                    <a:pt x="157579" y="193360"/>
                    <a:pt x="157878" y="193360"/>
                  </a:cubicBezTo>
                  <a:cubicBezTo>
                    <a:pt x="158040" y="193360"/>
                    <a:pt x="158201" y="193320"/>
                    <a:pt x="158338" y="193240"/>
                  </a:cubicBezTo>
                  <a:cubicBezTo>
                    <a:pt x="158631" y="193077"/>
                    <a:pt x="158794" y="192783"/>
                    <a:pt x="158762" y="192457"/>
                  </a:cubicBezTo>
                  <a:cubicBezTo>
                    <a:pt x="158762" y="192327"/>
                    <a:pt x="158696" y="192164"/>
                    <a:pt x="158631" y="192001"/>
                  </a:cubicBezTo>
                  <a:cubicBezTo>
                    <a:pt x="158463" y="191748"/>
                    <a:pt x="158172" y="191604"/>
                    <a:pt x="157873" y="191604"/>
                  </a:cubicBezTo>
                  <a:close/>
                  <a:moveTo>
                    <a:pt x="50594" y="191638"/>
                  </a:moveTo>
                  <a:cubicBezTo>
                    <a:pt x="50294" y="191638"/>
                    <a:pt x="49993" y="191790"/>
                    <a:pt x="49844" y="192066"/>
                  </a:cubicBezTo>
                  <a:cubicBezTo>
                    <a:pt x="49583" y="192490"/>
                    <a:pt x="49713" y="193012"/>
                    <a:pt x="50137" y="193273"/>
                  </a:cubicBezTo>
                  <a:cubicBezTo>
                    <a:pt x="50285" y="193364"/>
                    <a:pt x="50449" y="193407"/>
                    <a:pt x="50609" y="193407"/>
                  </a:cubicBezTo>
                  <a:cubicBezTo>
                    <a:pt x="50908" y="193407"/>
                    <a:pt x="51196" y="193255"/>
                    <a:pt x="51344" y="192979"/>
                  </a:cubicBezTo>
                  <a:cubicBezTo>
                    <a:pt x="51475" y="192881"/>
                    <a:pt x="51507" y="192718"/>
                    <a:pt x="51475" y="192490"/>
                  </a:cubicBezTo>
                  <a:cubicBezTo>
                    <a:pt x="51475" y="192229"/>
                    <a:pt x="51344" y="191935"/>
                    <a:pt x="51051" y="191772"/>
                  </a:cubicBezTo>
                  <a:cubicBezTo>
                    <a:pt x="50914" y="191681"/>
                    <a:pt x="50754" y="191638"/>
                    <a:pt x="50594" y="191638"/>
                  </a:cubicBezTo>
                  <a:close/>
                  <a:moveTo>
                    <a:pt x="151770" y="195086"/>
                  </a:moveTo>
                  <a:cubicBezTo>
                    <a:pt x="151633" y="195086"/>
                    <a:pt x="151492" y="195120"/>
                    <a:pt x="151357" y="195197"/>
                  </a:cubicBezTo>
                  <a:cubicBezTo>
                    <a:pt x="150965" y="195393"/>
                    <a:pt x="150802" y="195915"/>
                    <a:pt x="150998" y="196372"/>
                  </a:cubicBezTo>
                  <a:cubicBezTo>
                    <a:pt x="151134" y="196665"/>
                    <a:pt x="151441" y="196834"/>
                    <a:pt x="151759" y="196834"/>
                  </a:cubicBezTo>
                  <a:cubicBezTo>
                    <a:pt x="151899" y="196834"/>
                    <a:pt x="152042" y="196801"/>
                    <a:pt x="152172" y="196731"/>
                  </a:cubicBezTo>
                  <a:cubicBezTo>
                    <a:pt x="152466" y="196567"/>
                    <a:pt x="152629" y="196306"/>
                    <a:pt x="152629" y="195980"/>
                  </a:cubicBezTo>
                  <a:cubicBezTo>
                    <a:pt x="152629" y="195850"/>
                    <a:pt x="152629" y="195687"/>
                    <a:pt x="152564" y="195556"/>
                  </a:cubicBezTo>
                  <a:cubicBezTo>
                    <a:pt x="152403" y="195281"/>
                    <a:pt x="152097" y="195086"/>
                    <a:pt x="151770" y="195086"/>
                  </a:cubicBezTo>
                  <a:close/>
                  <a:moveTo>
                    <a:pt x="56754" y="195127"/>
                  </a:moveTo>
                  <a:cubicBezTo>
                    <a:pt x="56434" y="195127"/>
                    <a:pt x="56135" y="195295"/>
                    <a:pt x="55976" y="195589"/>
                  </a:cubicBezTo>
                  <a:cubicBezTo>
                    <a:pt x="55748" y="196045"/>
                    <a:pt x="55911" y="196567"/>
                    <a:pt x="56368" y="196796"/>
                  </a:cubicBezTo>
                  <a:cubicBezTo>
                    <a:pt x="56487" y="196865"/>
                    <a:pt x="56623" y="196898"/>
                    <a:pt x="56761" y="196898"/>
                  </a:cubicBezTo>
                  <a:cubicBezTo>
                    <a:pt x="57079" y="196898"/>
                    <a:pt x="57406" y="196723"/>
                    <a:pt x="57542" y="196404"/>
                  </a:cubicBezTo>
                  <a:cubicBezTo>
                    <a:pt x="57640" y="196306"/>
                    <a:pt x="57640" y="196176"/>
                    <a:pt x="57673" y="196013"/>
                  </a:cubicBezTo>
                  <a:cubicBezTo>
                    <a:pt x="57673" y="195687"/>
                    <a:pt x="57444" y="195393"/>
                    <a:pt x="57183" y="195230"/>
                  </a:cubicBezTo>
                  <a:cubicBezTo>
                    <a:pt x="57043" y="195160"/>
                    <a:pt x="56896" y="195127"/>
                    <a:pt x="56754" y="195127"/>
                  </a:cubicBezTo>
                  <a:close/>
                  <a:moveTo>
                    <a:pt x="145412" y="198090"/>
                  </a:moveTo>
                  <a:cubicBezTo>
                    <a:pt x="145292" y="198090"/>
                    <a:pt x="145172" y="198115"/>
                    <a:pt x="145061" y="198166"/>
                  </a:cubicBezTo>
                  <a:cubicBezTo>
                    <a:pt x="144605" y="198361"/>
                    <a:pt x="144409" y="198883"/>
                    <a:pt x="144605" y="199340"/>
                  </a:cubicBezTo>
                  <a:cubicBezTo>
                    <a:pt x="144725" y="199677"/>
                    <a:pt x="145041" y="199872"/>
                    <a:pt x="145382" y="199872"/>
                  </a:cubicBezTo>
                  <a:cubicBezTo>
                    <a:pt x="145503" y="199872"/>
                    <a:pt x="145627" y="199848"/>
                    <a:pt x="145746" y="199797"/>
                  </a:cubicBezTo>
                  <a:cubicBezTo>
                    <a:pt x="146105" y="199666"/>
                    <a:pt x="146268" y="199340"/>
                    <a:pt x="146301" y="198981"/>
                  </a:cubicBezTo>
                  <a:cubicBezTo>
                    <a:pt x="146301" y="198851"/>
                    <a:pt x="146268" y="198753"/>
                    <a:pt x="146236" y="198622"/>
                  </a:cubicBezTo>
                  <a:cubicBezTo>
                    <a:pt x="146091" y="198285"/>
                    <a:pt x="145751" y="198090"/>
                    <a:pt x="145412" y="198090"/>
                  </a:cubicBezTo>
                  <a:close/>
                  <a:moveTo>
                    <a:pt x="63094" y="198173"/>
                  </a:moveTo>
                  <a:cubicBezTo>
                    <a:pt x="62776" y="198173"/>
                    <a:pt x="62471" y="198379"/>
                    <a:pt x="62305" y="198688"/>
                  </a:cubicBezTo>
                  <a:cubicBezTo>
                    <a:pt x="62109" y="199144"/>
                    <a:pt x="62305" y="199634"/>
                    <a:pt x="62761" y="199829"/>
                  </a:cubicBezTo>
                  <a:cubicBezTo>
                    <a:pt x="62885" y="199891"/>
                    <a:pt x="63014" y="199920"/>
                    <a:pt x="63139" y="199920"/>
                  </a:cubicBezTo>
                  <a:cubicBezTo>
                    <a:pt x="63477" y="199920"/>
                    <a:pt x="63793" y="199714"/>
                    <a:pt x="63936" y="199405"/>
                  </a:cubicBezTo>
                  <a:cubicBezTo>
                    <a:pt x="64001" y="199275"/>
                    <a:pt x="64034" y="199177"/>
                    <a:pt x="64001" y="199079"/>
                  </a:cubicBezTo>
                  <a:cubicBezTo>
                    <a:pt x="64001" y="198720"/>
                    <a:pt x="63773" y="198394"/>
                    <a:pt x="63446" y="198264"/>
                  </a:cubicBezTo>
                  <a:cubicBezTo>
                    <a:pt x="63331" y="198202"/>
                    <a:pt x="63212" y="198173"/>
                    <a:pt x="63094" y="198173"/>
                  </a:cubicBezTo>
                  <a:close/>
                  <a:moveTo>
                    <a:pt x="138828" y="200690"/>
                  </a:moveTo>
                  <a:cubicBezTo>
                    <a:pt x="138729" y="200690"/>
                    <a:pt x="138630" y="200707"/>
                    <a:pt x="138537" y="200743"/>
                  </a:cubicBezTo>
                  <a:cubicBezTo>
                    <a:pt x="138081" y="200906"/>
                    <a:pt x="137820" y="201428"/>
                    <a:pt x="137983" y="201884"/>
                  </a:cubicBezTo>
                  <a:cubicBezTo>
                    <a:pt x="138110" y="202241"/>
                    <a:pt x="138477" y="202459"/>
                    <a:pt x="138834" y="202459"/>
                  </a:cubicBezTo>
                  <a:cubicBezTo>
                    <a:pt x="138933" y="202459"/>
                    <a:pt x="139032" y="202442"/>
                    <a:pt x="139124" y="202406"/>
                  </a:cubicBezTo>
                  <a:cubicBezTo>
                    <a:pt x="139516" y="202276"/>
                    <a:pt x="139744" y="201950"/>
                    <a:pt x="139712" y="201558"/>
                  </a:cubicBezTo>
                  <a:cubicBezTo>
                    <a:pt x="139712" y="201460"/>
                    <a:pt x="139712" y="201363"/>
                    <a:pt x="139679" y="201265"/>
                  </a:cubicBezTo>
                  <a:cubicBezTo>
                    <a:pt x="139551" y="200908"/>
                    <a:pt x="139185" y="200690"/>
                    <a:pt x="138828" y="200690"/>
                  </a:cubicBezTo>
                  <a:close/>
                  <a:moveTo>
                    <a:pt x="69672" y="200726"/>
                  </a:moveTo>
                  <a:cubicBezTo>
                    <a:pt x="69294" y="200726"/>
                    <a:pt x="68958" y="200960"/>
                    <a:pt x="68829" y="201297"/>
                  </a:cubicBezTo>
                  <a:cubicBezTo>
                    <a:pt x="68666" y="201787"/>
                    <a:pt x="68926" y="202276"/>
                    <a:pt x="69383" y="202439"/>
                  </a:cubicBezTo>
                  <a:cubicBezTo>
                    <a:pt x="69490" y="202475"/>
                    <a:pt x="69597" y="202492"/>
                    <a:pt x="69700" y="202492"/>
                  </a:cubicBezTo>
                  <a:cubicBezTo>
                    <a:pt x="70071" y="202492"/>
                    <a:pt x="70397" y="202274"/>
                    <a:pt x="70525" y="201917"/>
                  </a:cubicBezTo>
                  <a:cubicBezTo>
                    <a:pt x="70557" y="201852"/>
                    <a:pt x="70590" y="201754"/>
                    <a:pt x="70557" y="201591"/>
                  </a:cubicBezTo>
                  <a:cubicBezTo>
                    <a:pt x="70557" y="201265"/>
                    <a:pt x="70362" y="200906"/>
                    <a:pt x="69970" y="200775"/>
                  </a:cubicBezTo>
                  <a:cubicBezTo>
                    <a:pt x="69870" y="200742"/>
                    <a:pt x="69769" y="200726"/>
                    <a:pt x="69672" y="200726"/>
                  </a:cubicBezTo>
                  <a:close/>
                  <a:moveTo>
                    <a:pt x="132119" y="202832"/>
                  </a:moveTo>
                  <a:cubicBezTo>
                    <a:pt x="132041" y="202832"/>
                    <a:pt x="131962" y="202842"/>
                    <a:pt x="131883" y="202863"/>
                  </a:cubicBezTo>
                  <a:cubicBezTo>
                    <a:pt x="131394" y="203026"/>
                    <a:pt x="131133" y="203515"/>
                    <a:pt x="131263" y="203972"/>
                  </a:cubicBezTo>
                  <a:cubicBezTo>
                    <a:pt x="131396" y="204370"/>
                    <a:pt x="131723" y="204595"/>
                    <a:pt x="132103" y="204595"/>
                  </a:cubicBezTo>
                  <a:cubicBezTo>
                    <a:pt x="132191" y="204595"/>
                    <a:pt x="132281" y="204584"/>
                    <a:pt x="132372" y="204559"/>
                  </a:cubicBezTo>
                  <a:cubicBezTo>
                    <a:pt x="132764" y="204494"/>
                    <a:pt x="133025" y="204135"/>
                    <a:pt x="133025" y="203711"/>
                  </a:cubicBezTo>
                  <a:cubicBezTo>
                    <a:pt x="133025" y="203646"/>
                    <a:pt x="133025" y="203548"/>
                    <a:pt x="132992" y="203483"/>
                  </a:cubicBezTo>
                  <a:cubicBezTo>
                    <a:pt x="132883" y="203100"/>
                    <a:pt x="132521" y="202832"/>
                    <a:pt x="132119" y="202832"/>
                  </a:cubicBezTo>
                  <a:close/>
                  <a:moveTo>
                    <a:pt x="76421" y="202865"/>
                  </a:moveTo>
                  <a:cubicBezTo>
                    <a:pt x="76020" y="202865"/>
                    <a:pt x="75663" y="203133"/>
                    <a:pt x="75581" y="203515"/>
                  </a:cubicBezTo>
                  <a:cubicBezTo>
                    <a:pt x="75450" y="204005"/>
                    <a:pt x="75744" y="204494"/>
                    <a:pt x="76168" y="204625"/>
                  </a:cubicBezTo>
                  <a:cubicBezTo>
                    <a:pt x="76243" y="204639"/>
                    <a:pt x="76317" y="204647"/>
                    <a:pt x="76390" y="204647"/>
                  </a:cubicBezTo>
                  <a:cubicBezTo>
                    <a:pt x="76798" y="204647"/>
                    <a:pt x="77167" y="204419"/>
                    <a:pt x="77277" y="204005"/>
                  </a:cubicBezTo>
                  <a:cubicBezTo>
                    <a:pt x="77277" y="203907"/>
                    <a:pt x="77310" y="203842"/>
                    <a:pt x="77310" y="203744"/>
                  </a:cubicBezTo>
                  <a:cubicBezTo>
                    <a:pt x="77310" y="203352"/>
                    <a:pt x="77081" y="203026"/>
                    <a:pt x="76657" y="202896"/>
                  </a:cubicBezTo>
                  <a:cubicBezTo>
                    <a:pt x="76578" y="202875"/>
                    <a:pt x="76499" y="202865"/>
                    <a:pt x="76421" y="202865"/>
                  </a:cubicBezTo>
                  <a:close/>
                  <a:moveTo>
                    <a:pt x="125246" y="204517"/>
                  </a:moveTo>
                  <a:cubicBezTo>
                    <a:pt x="125197" y="204517"/>
                    <a:pt x="125148" y="204520"/>
                    <a:pt x="125098" y="204527"/>
                  </a:cubicBezTo>
                  <a:cubicBezTo>
                    <a:pt x="124609" y="204657"/>
                    <a:pt x="124315" y="205114"/>
                    <a:pt x="124413" y="205603"/>
                  </a:cubicBezTo>
                  <a:cubicBezTo>
                    <a:pt x="124530" y="206043"/>
                    <a:pt x="124911" y="206298"/>
                    <a:pt x="125342" y="206298"/>
                  </a:cubicBezTo>
                  <a:cubicBezTo>
                    <a:pt x="125390" y="206298"/>
                    <a:pt x="125440" y="206295"/>
                    <a:pt x="125489" y="206288"/>
                  </a:cubicBezTo>
                  <a:cubicBezTo>
                    <a:pt x="125881" y="206190"/>
                    <a:pt x="126174" y="205831"/>
                    <a:pt x="126174" y="205375"/>
                  </a:cubicBezTo>
                  <a:lnTo>
                    <a:pt x="126174" y="205212"/>
                  </a:lnTo>
                  <a:cubicBezTo>
                    <a:pt x="126057" y="204772"/>
                    <a:pt x="125677" y="204517"/>
                    <a:pt x="125246" y="204517"/>
                  </a:cubicBezTo>
                  <a:close/>
                  <a:moveTo>
                    <a:pt x="83306" y="204550"/>
                  </a:moveTo>
                  <a:cubicBezTo>
                    <a:pt x="82865" y="204550"/>
                    <a:pt x="82455" y="204830"/>
                    <a:pt x="82366" y="205244"/>
                  </a:cubicBezTo>
                  <a:cubicBezTo>
                    <a:pt x="82301" y="205766"/>
                    <a:pt x="82594" y="206256"/>
                    <a:pt x="83084" y="206321"/>
                  </a:cubicBezTo>
                  <a:cubicBezTo>
                    <a:pt x="83147" y="206333"/>
                    <a:pt x="83210" y="206339"/>
                    <a:pt x="83272" y="206339"/>
                  </a:cubicBezTo>
                  <a:cubicBezTo>
                    <a:pt x="83692" y="206339"/>
                    <a:pt x="84071" y="206062"/>
                    <a:pt x="84127" y="205636"/>
                  </a:cubicBezTo>
                  <a:cubicBezTo>
                    <a:pt x="84127" y="205538"/>
                    <a:pt x="84160" y="205505"/>
                    <a:pt x="84127" y="205440"/>
                  </a:cubicBezTo>
                  <a:cubicBezTo>
                    <a:pt x="84127" y="205016"/>
                    <a:pt x="83834" y="204657"/>
                    <a:pt x="83442" y="204559"/>
                  </a:cubicBezTo>
                  <a:cubicBezTo>
                    <a:pt x="83397" y="204553"/>
                    <a:pt x="83351" y="204550"/>
                    <a:pt x="83306" y="204550"/>
                  </a:cubicBezTo>
                  <a:close/>
                  <a:moveTo>
                    <a:pt x="118330" y="205693"/>
                  </a:moveTo>
                  <a:cubicBezTo>
                    <a:pt x="118292" y="205693"/>
                    <a:pt x="118254" y="205696"/>
                    <a:pt x="118215" y="205701"/>
                  </a:cubicBezTo>
                  <a:cubicBezTo>
                    <a:pt x="117758" y="205799"/>
                    <a:pt x="117400" y="206256"/>
                    <a:pt x="117497" y="206745"/>
                  </a:cubicBezTo>
                  <a:cubicBezTo>
                    <a:pt x="117526" y="207175"/>
                    <a:pt x="117883" y="207480"/>
                    <a:pt x="118302" y="207480"/>
                  </a:cubicBezTo>
                  <a:cubicBezTo>
                    <a:pt x="118359" y="207480"/>
                    <a:pt x="118417" y="207474"/>
                    <a:pt x="118476" y="207462"/>
                  </a:cubicBezTo>
                  <a:cubicBezTo>
                    <a:pt x="118900" y="207430"/>
                    <a:pt x="119226" y="207071"/>
                    <a:pt x="119194" y="206614"/>
                  </a:cubicBezTo>
                  <a:lnTo>
                    <a:pt x="119194" y="206484"/>
                  </a:lnTo>
                  <a:cubicBezTo>
                    <a:pt x="119164" y="206033"/>
                    <a:pt x="118774" y="205693"/>
                    <a:pt x="118330" y="205693"/>
                  </a:cubicBezTo>
                  <a:close/>
                  <a:moveTo>
                    <a:pt x="90205" y="205781"/>
                  </a:moveTo>
                  <a:cubicBezTo>
                    <a:pt x="89829" y="205781"/>
                    <a:pt x="89465" y="206086"/>
                    <a:pt x="89379" y="206516"/>
                  </a:cubicBezTo>
                  <a:cubicBezTo>
                    <a:pt x="89314" y="206973"/>
                    <a:pt x="89640" y="207430"/>
                    <a:pt x="90129" y="207495"/>
                  </a:cubicBezTo>
                  <a:cubicBezTo>
                    <a:pt x="90171" y="207501"/>
                    <a:pt x="90212" y="207503"/>
                    <a:pt x="90253" y="207503"/>
                  </a:cubicBezTo>
                  <a:cubicBezTo>
                    <a:pt x="90683" y="207503"/>
                    <a:pt x="91019" y="207192"/>
                    <a:pt x="91108" y="206745"/>
                  </a:cubicBezTo>
                  <a:cubicBezTo>
                    <a:pt x="91108" y="206680"/>
                    <a:pt x="91108" y="206647"/>
                    <a:pt x="91141" y="206647"/>
                  </a:cubicBezTo>
                  <a:cubicBezTo>
                    <a:pt x="91141" y="206256"/>
                    <a:pt x="90814" y="205831"/>
                    <a:pt x="90358" y="205799"/>
                  </a:cubicBezTo>
                  <a:cubicBezTo>
                    <a:pt x="90307" y="205787"/>
                    <a:pt x="90256" y="205781"/>
                    <a:pt x="90205" y="205781"/>
                  </a:cubicBezTo>
                  <a:close/>
                  <a:moveTo>
                    <a:pt x="97244" y="206449"/>
                  </a:moveTo>
                  <a:cubicBezTo>
                    <a:pt x="96781" y="206449"/>
                    <a:pt x="96391" y="206798"/>
                    <a:pt x="96360" y="207267"/>
                  </a:cubicBezTo>
                  <a:cubicBezTo>
                    <a:pt x="96327" y="207756"/>
                    <a:pt x="96686" y="208147"/>
                    <a:pt x="97175" y="208213"/>
                  </a:cubicBezTo>
                  <a:cubicBezTo>
                    <a:pt x="97196" y="208214"/>
                    <a:pt x="97217" y="208215"/>
                    <a:pt x="97237" y="208215"/>
                  </a:cubicBezTo>
                  <a:cubicBezTo>
                    <a:pt x="97700" y="208215"/>
                    <a:pt x="98090" y="207866"/>
                    <a:pt x="98121" y="207397"/>
                  </a:cubicBezTo>
                  <a:lnTo>
                    <a:pt x="98121" y="207332"/>
                  </a:lnTo>
                  <a:cubicBezTo>
                    <a:pt x="98121" y="206843"/>
                    <a:pt x="97795" y="206484"/>
                    <a:pt x="97306" y="206451"/>
                  </a:cubicBezTo>
                  <a:cubicBezTo>
                    <a:pt x="97285" y="206450"/>
                    <a:pt x="97265" y="206449"/>
                    <a:pt x="97244" y="206449"/>
                  </a:cubicBezTo>
                  <a:close/>
                  <a:moveTo>
                    <a:pt x="111329" y="206449"/>
                  </a:moveTo>
                  <a:cubicBezTo>
                    <a:pt x="111308" y="206449"/>
                    <a:pt x="111288" y="206450"/>
                    <a:pt x="111267" y="206451"/>
                  </a:cubicBezTo>
                  <a:cubicBezTo>
                    <a:pt x="110810" y="206484"/>
                    <a:pt x="110419" y="206908"/>
                    <a:pt x="110452" y="207397"/>
                  </a:cubicBezTo>
                  <a:cubicBezTo>
                    <a:pt x="110514" y="207866"/>
                    <a:pt x="110876" y="208215"/>
                    <a:pt x="111336" y="208215"/>
                  </a:cubicBezTo>
                  <a:cubicBezTo>
                    <a:pt x="111356" y="208215"/>
                    <a:pt x="111377" y="208214"/>
                    <a:pt x="111398" y="208213"/>
                  </a:cubicBezTo>
                  <a:cubicBezTo>
                    <a:pt x="111854" y="208213"/>
                    <a:pt x="112213" y="207789"/>
                    <a:pt x="112213" y="207299"/>
                  </a:cubicBezTo>
                  <a:lnTo>
                    <a:pt x="112213" y="207267"/>
                  </a:lnTo>
                  <a:cubicBezTo>
                    <a:pt x="112182" y="206798"/>
                    <a:pt x="111792" y="206449"/>
                    <a:pt x="111329" y="206449"/>
                  </a:cubicBezTo>
                  <a:close/>
                  <a:moveTo>
                    <a:pt x="104221" y="206647"/>
                  </a:moveTo>
                  <a:cubicBezTo>
                    <a:pt x="103797" y="206647"/>
                    <a:pt x="103373" y="207071"/>
                    <a:pt x="103373" y="207560"/>
                  </a:cubicBezTo>
                  <a:cubicBezTo>
                    <a:pt x="103373" y="208050"/>
                    <a:pt x="103797" y="208441"/>
                    <a:pt x="104286" y="208441"/>
                  </a:cubicBezTo>
                  <a:cubicBezTo>
                    <a:pt x="104743" y="208441"/>
                    <a:pt x="105167" y="208082"/>
                    <a:pt x="105135" y="207560"/>
                  </a:cubicBezTo>
                  <a:cubicBezTo>
                    <a:pt x="105135" y="207071"/>
                    <a:pt x="104710" y="206647"/>
                    <a:pt x="104221" y="206647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9" name="Google Shape;15499;p28"/>
            <p:cNvSpPr/>
            <p:nvPr/>
          </p:nvSpPr>
          <p:spPr>
            <a:xfrm>
              <a:off x="6257300" y="2828075"/>
              <a:ext cx="40800" cy="40850"/>
            </a:xfrm>
            <a:custGeom>
              <a:avLst/>
              <a:gdLst/>
              <a:ahLst/>
              <a:cxnLst/>
              <a:rect l="l" t="t" r="r" b="b"/>
              <a:pathLst>
                <a:path w="1632" h="1634" extrusionOk="0">
                  <a:moveTo>
                    <a:pt x="869" y="1"/>
                  </a:moveTo>
                  <a:cubicBezTo>
                    <a:pt x="851" y="1"/>
                    <a:pt x="834" y="1"/>
                    <a:pt x="816" y="3"/>
                  </a:cubicBezTo>
                  <a:cubicBezTo>
                    <a:pt x="359" y="3"/>
                    <a:pt x="0" y="394"/>
                    <a:pt x="0" y="818"/>
                  </a:cubicBezTo>
                  <a:cubicBezTo>
                    <a:pt x="0" y="1275"/>
                    <a:pt x="359" y="1634"/>
                    <a:pt x="816" y="1634"/>
                  </a:cubicBezTo>
                  <a:cubicBezTo>
                    <a:pt x="1240" y="1634"/>
                    <a:pt x="1631" y="1275"/>
                    <a:pt x="1631" y="818"/>
                  </a:cubicBezTo>
                  <a:cubicBezTo>
                    <a:pt x="1631" y="350"/>
                    <a:pt x="1272" y="1"/>
                    <a:pt x="86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0" name="Google Shape;15500;p28"/>
            <p:cNvSpPr/>
            <p:nvPr/>
          </p:nvSpPr>
          <p:spPr>
            <a:xfrm>
              <a:off x="6249950" y="30042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1" y="392"/>
                    <a:pt x="1" y="816"/>
                  </a:cubicBezTo>
                  <a:cubicBezTo>
                    <a:pt x="1" y="1273"/>
                    <a:pt x="359" y="1632"/>
                    <a:pt x="816" y="1632"/>
                  </a:cubicBezTo>
                  <a:cubicBezTo>
                    <a:pt x="1273" y="1632"/>
                    <a:pt x="1632" y="1273"/>
                    <a:pt x="1632" y="816"/>
                  </a:cubicBezTo>
                  <a:cubicBezTo>
                    <a:pt x="1632" y="392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1" name="Google Shape;15501;p28"/>
            <p:cNvSpPr/>
            <p:nvPr/>
          </p:nvSpPr>
          <p:spPr>
            <a:xfrm>
              <a:off x="6232825" y="3181250"/>
              <a:ext cx="38350" cy="38350"/>
            </a:xfrm>
            <a:custGeom>
              <a:avLst/>
              <a:gdLst/>
              <a:ahLst/>
              <a:cxnLst/>
              <a:rect l="l" t="t" r="r" b="b"/>
              <a:pathLst>
                <a:path w="1534" h="1534" extrusionOk="0">
                  <a:moveTo>
                    <a:pt x="751" y="0"/>
                  </a:moveTo>
                  <a:cubicBezTo>
                    <a:pt x="359" y="0"/>
                    <a:pt x="1" y="326"/>
                    <a:pt x="1" y="783"/>
                  </a:cubicBezTo>
                  <a:cubicBezTo>
                    <a:pt x="1" y="1174"/>
                    <a:pt x="359" y="1533"/>
                    <a:pt x="751" y="1533"/>
                  </a:cubicBezTo>
                  <a:cubicBezTo>
                    <a:pt x="1175" y="1533"/>
                    <a:pt x="1534" y="1207"/>
                    <a:pt x="1534" y="783"/>
                  </a:cubicBezTo>
                  <a:cubicBezTo>
                    <a:pt x="1534" y="359"/>
                    <a:pt x="1175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2" name="Google Shape;15502;p28"/>
            <p:cNvSpPr/>
            <p:nvPr/>
          </p:nvSpPr>
          <p:spPr>
            <a:xfrm>
              <a:off x="6201850" y="3356575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50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3" name="Google Shape;15503;p28"/>
            <p:cNvSpPr/>
            <p:nvPr/>
          </p:nvSpPr>
          <p:spPr>
            <a:xfrm>
              <a:off x="6160250" y="35294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61" y="1"/>
                    <a:pt x="0" y="294"/>
                    <a:pt x="0" y="653"/>
                  </a:cubicBezTo>
                  <a:cubicBezTo>
                    <a:pt x="0" y="1045"/>
                    <a:pt x="294" y="1306"/>
                    <a:pt x="653" y="1306"/>
                  </a:cubicBezTo>
                  <a:cubicBezTo>
                    <a:pt x="1012" y="1306"/>
                    <a:pt x="1305" y="1012"/>
                    <a:pt x="1305" y="653"/>
                  </a:cubicBezTo>
                  <a:cubicBezTo>
                    <a:pt x="1305" y="294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4" name="Google Shape;15504;p28"/>
            <p:cNvSpPr/>
            <p:nvPr/>
          </p:nvSpPr>
          <p:spPr>
            <a:xfrm>
              <a:off x="6106425" y="36990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29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94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5" name="Google Shape;15505;p28"/>
            <p:cNvSpPr/>
            <p:nvPr/>
          </p:nvSpPr>
          <p:spPr>
            <a:xfrm>
              <a:off x="6041175" y="3863800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197" y="1"/>
                    <a:pt x="1" y="229"/>
                    <a:pt x="1" y="490"/>
                  </a:cubicBezTo>
                  <a:cubicBezTo>
                    <a:pt x="1" y="784"/>
                    <a:pt x="197" y="980"/>
                    <a:pt x="490" y="980"/>
                  </a:cubicBezTo>
                  <a:cubicBezTo>
                    <a:pt x="751" y="980"/>
                    <a:pt x="980" y="784"/>
                    <a:pt x="980" y="490"/>
                  </a:cubicBezTo>
                  <a:cubicBezTo>
                    <a:pt x="980" y="262"/>
                    <a:pt x="719" y="66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6" name="Google Shape;15506;p28"/>
            <p:cNvSpPr/>
            <p:nvPr/>
          </p:nvSpPr>
          <p:spPr>
            <a:xfrm>
              <a:off x="5963725" y="4024475"/>
              <a:ext cx="20400" cy="20400"/>
            </a:xfrm>
            <a:custGeom>
              <a:avLst/>
              <a:gdLst/>
              <a:ahLst/>
              <a:cxnLst/>
              <a:rect l="l" t="t" r="r" b="b"/>
              <a:pathLst>
                <a:path w="816" h="816" extrusionOk="0">
                  <a:moveTo>
                    <a:pt x="392" y="0"/>
                  </a:moveTo>
                  <a:cubicBezTo>
                    <a:pt x="163" y="0"/>
                    <a:pt x="0" y="196"/>
                    <a:pt x="0" y="391"/>
                  </a:cubicBezTo>
                  <a:cubicBezTo>
                    <a:pt x="0" y="652"/>
                    <a:pt x="196" y="816"/>
                    <a:pt x="392" y="816"/>
                  </a:cubicBezTo>
                  <a:cubicBezTo>
                    <a:pt x="652" y="816"/>
                    <a:pt x="816" y="587"/>
                    <a:pt x="816" y="391"/>
                  </a:cubicBezTo>
                  <a:cubicBezTo>
                    <a:pt x="816" y="196"/>
                    <a:pt x="587" y="33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7" name="Google Shape;15507;p28"/>
            <p:cNvSpPr/>
            <p:nvPr/>
          </p:nvSpPr>
          <p:spPr>
            <a:xfrm>
              <a:off x="5874825" y="4177775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7" y="1"/>
                  </a:moveTo>
                  <a:cubicBezTo>
                    <a:pt x="131" y="1"/>
                    <a:pt x="1" y="164"/>
                    <a:pt x="1" y="327"/>
                  </a:cubicBezTo>
                  <a:cubicBezTo>
                    <a:pt x="1" y="522"/>
                    <a:pt x="131" y="653"/>
                    <a:pt x="327" y="653"/>
                  </a:cubicBezTo>
                  <a:cubicBezTo>
                    <a:pt x="490" y="653"/>
                    <a:pt x="653" y="522"/>
                    <a:pt x="653" y="327"/>
                  </a:cubicBezTo>
                  <a:cubicBezTo>
                    <a:pt x="653" y="164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8" name="Google Shape;15508;p28"/>
            <p:cNvSpPr/>
            <p:nvPr/>
          </p:nvSpPr>
          <p:spPr>
            <a:xfrm>
              <a:off x="5775325" y="4326200"/>
              <a:ext cx="13075" cy="12250"/>
            </a:xfrm>
            <a:custGeom>
              <a:avLst/>
              <a:gdLst/>
              <a:ahLst/>
              <a:cxnLst/>
              <a:rect l="l" t="t" r="r" b="b"/>
              <a:pathLst>
                <a:path w="523" h="490" extrusionOk="0">
                  <a:moveTo>
                    <a:pt x="262" y="0"/>
                  </a:moveTo>
                  <a:cubicBezTo>
                    <a:pt x="131" y="0"/>
                    <a:pt x="1" y="98"/>
                    <a:pt x="1" y="229"/>
                  </a:cubicBezTo>
                  <a:cubicBezTo>
                    <a:pt x="1" y="359"/>
                    <a:pt x="131" y="490"/>
                    <a:pt x="262" y="490"/>
                  </a:cubicBezTo>
                  <a:cubicBezTo>
                    <a:pt x="392" y="490"/>
                    <a:pt x="523" y="359"/>
                    <a:pt x="523" y="229"/>
                  </a:cubicBezTo>
                  <a:cubicBezTo>
                    <a:pt x="523" y="66"/>
                    <a:pt x="392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9" name="Google Shape;15509;p28"/>
            <p:cNvSpPr/>
            <p:nvPr/>
          </p:nvSpPr>
          <p:spPr>
            <a:xfrm>
              <a:off x="5667700" y="446482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1"/>
                  </a:moveTo>
                  <a:cubicBezTo>
                    <a:pt x="98" y="1"/>
                    <a:pt x="0" y="66"/>
                    <a:pt x="0" y="164"/>
                  </a:cubicBezTo>
                  <a:cubicBezTo>
                    <a:pt x="0" y="229"/>
                    <a:pt x="98" y="327"/>
                    <a:pt x="163" y="327"/>
                  </a:cubicBezTo>
                  <a:cubicBezTo>
                    <a:pt x="261" y="327"/>
                    <a:pt x="326" y="229"/>
                    <a:pt x="326" y="164"/>
                  </a:cubicBezTo>
                  <a:cubicBezTo>
                    <a:pt x="326" y="66"/>
                    <a:pt x="261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0" name="Google Shape;15510;p28"/>
            <p:cNvSpPr/>
            <p:nvPr/>
          </p:nvSpPr>
          <p:spPr>
            <a:xfrm>
              <a:off x="5548625" y="4595300"/>
              <a:ext cx="5725" cy="5750"/>
            </a:xfrm>
            <a:custGeom>
              <a:avLst/>
              <a:gdLst/>
              <a:ahLst/>
              <a:cxnLst/>
              <a:rect l="l" t="t" r="r" b="b"/>
              <a:pathLst>
                <a:path w="229" h="230" extrusionOk="0">
                  <a:moveTo>
                    <a:pt x="131" y="1"/>
                  </a:moveTo>
                  <a:cubicBezTo>
                    <a:pt x="33" y="1"/>
                    <a:pt x="1" y="34"/>
                    <a:pt x="1" y="99"/>
                  </a:cubicBezTo>
                  <a:cubicBezTo>
                    <a:pt x="1" y="197"/>
                    <a:pt x="33" y="229"/>
                    <a:pt x="131" y="229"/>
                  </a:cubicBezTo>
                  <a:cubicBezTo>
                    <a:pt x="196" y="229"/>
                    <a:pt x="229" y="197"/>
                    <a:pt x="229" y="99"/>
                  </a:cubicBezTo>
                  <a:cubicBezTo>
                    <a:pt x="229" y="34"/>
                    <a:pt x="164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1" name="Google Shape;15511;p28"/>
            <p:cNvSpPr/>
            <p:nvPr/>
          </p:nvSpPr>
          <p:spPr>
            <a:xfrm>
              <a:off x="5419775" y="471600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98" y="1"/>
                  </a:moveTo>
                  <a:cubicBezTo>
                    <a:pt x="66" y="1"/>
                    <a:pt x="1" y="66"/>
                    <a:pt x="1" y="99"/>
                  </a:cubicBezTo>
                  <a:cubicBezTo>
                    <a:pt x="1" y="131"/>
                    <a:pt x="66" y="164"/>
                    <a:pt x="98" y="164"/>
                  </a:cubicBezTo>
                  <a:cubicBezTo>
                    <a:pt x="131" y="164"/>
                    <a:pt x="164" y="131"/>
                    <a:pt x="164" y="99"/>
                  </a:cubicBezTo>
                  <a:cubicBezTo>
                    <a:pt x="164" y="66"/>
                    <a:pt x="131" y="1"/>
                    <a:pt x="9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2" name="Google Shape;15512;p28"/>
            <p:cNvSpPr/>
            <p:nvPr/>
          </p:nvSpPr>
          <p:spPr>
            <a:xfrm>
              <a:off x="5282775" y="482772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1"/>
                  </a:moveTo>
                  <a:cubicBezTo>
                    <a:pt x="33" y="1"/>
                    <a:pt x="0" y="33"/>
                    <a:pt x="0" y="66"/>
                  </a:cubicBezTo>
                  <a:cubicBezTo>
                    <a:pt x="0" y="98"/>
                    <a:pt x="33" y="164"/>
                    <a:pt x="66" y="164"/>
                  </a:cubicBezTo>
                  <a:cubicBezTo>
                    <a:pt x="98" y="164"/>
                    <a:pt x="164" y="98"/>
                    <a:pt x="164" y="66"/>
                  </a:cubicBezTo>
                  <a:cubicBezTo>
                    <a:pt x="164" y="33"/>
                    <a:pt x="98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3" name="Google Shape;15513;p28"/>
            <p:cNvSpPr/>
            <p:nvPr/>
          </p:nvSpPr>
          <p:spPr>
            <a:xfrm>
              <a:off x="5136800" y="492802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1"/>
                  </a:moveTo>
                  <a:cubicBezTo>
                    <a:pt x="33" y="1"/>
                    <a:pt x="1" y="33"/>
                    <a:pt x="1" y="99"/>
                  </a:cubicBezTo>
                  <a:cubicBezTo>
                    <a:pt x="1" y="131"/>
                    <a:pt x="33" y="164"/>
                    <a:pt x="66" y="164"/>
                  </a:cubicBezTo>
                  <a:cubicBezTo>
                    <a:pt x="131" y="164"/>
                    <a:pt x="164" y="131"/>
                    <a:pt x="164" y="99"/>
                  </a:cubicBezTo>
                  <a:cubicBezTo>
                    <a:pt x="164" y="33"/>
                    <a:pt x="131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4" name="Google Shape;15514;p28"/>
            <p:cNvSpPr/>
            <p:nvPr/>
          </p:nvSpPr>
          <p:spPr>
            <a:xfrm>
              <a:off x="4985925" y="501937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66"/>
                  </a:cubicBezTo>
                  <a:cubicBezTo>
                    <a:pt x="1" y="98"/>
                    <a:pt x="33" y="163"/>
                    <a:pt x="66" y="163"/>
                  </a:cubicBezTo>
                  <a:cubicBezTo>
                    <a:pt x="131" y="163"/>
                    <a:pt x="164" y="98"/>
                    <a:pt x="164" y="66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5" name="Google Shape;15515;p28"/>
            <p:cNvSpPr/>
            <p:nvPr/>
          </p:nvSpPr>
          <p:spPr>
            <a:xfrm>
              <a:off x="4826900" y="5097650"/>
              <a:ext cx="5750" cy="5750"/>
            </a:xfrm>
            <a:custGeom>
              <a:avLst/>
              <a:gdLst/>
              <a:ahLst/>
              <a:cxnLst/>
              <a:rect l="l" t="t" r="r" b="b"/>
              <a:pathLst>
                <a:path w="230" h="230" extrusionOk="0">
                  <a:moveTo>
                    <a:pt x="131" y="1"/>
                  </a:moveTo>
                  <a:cubicBezTo>
                    <a:pt x="34" y="1"/>
                    <a:pt x="1" y="33"/>
                    <a:pt x="1" y="131"/>
                  </a:cubicBezTo>
                  <a:cubicBezTo>
                    <a:pt x="1" y="196"/>
                    <a:pt x="34" y="229"/>
                    <a:pt x="131" y="229"/>
                  </a:cubicBezTo>
                  <a:cubicBezTo>
                    <a:pt x="197" y="229"/>
                    <a:pt x="229" y="196"/>
                    <a:pt x="229" y="131"/>
                  </a:cubicBezTo>
                  <a:cubicBezTo>
                    <a:pt x="229" y="33"/>
                    <a:pt x="164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6" name="Google Shape;15516;p28"/>
            <p:cNvSpPr/>
            <p:nvPr/>
          </p:nvSpPr>
          <p:spPr>
            <a:xfrm>
              <a:off x="4663000" y="5163700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3" y="1"/>
                  </a:moveTo>
                  <a:cubicBezTo>
                    <a:pt x="66" y="1"/>
                    <a:pt x="0" y="99"/>
                    <a:pt x="0" y="164"/>
                  </a:cubicBezTo>
                  <a:cubicBezTo>
                    <a:pt x="0" y="262"/>
                    <a:pt x="66" y="327"/>
                    <a:pt x="163" y="327"/>
                  </a:cubicBezTo>
                  <a:cubicBezTo>
                    <a:pt x="229" y="327"/>
                    <a:pt x="327" y="262"/>
                    <a:pt x="327" y="164"/>
                  </a:cubicBezTo>
                  <a:cubicBezTo>
                    <a:pt x="327" y="99"/>
                    <a:pt x="229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7" name="Google Shape;15517;p28"/>
            <p:cNvSpPr/>
            <p:nvPr/>
          </p:nvSpPr>
          <p:spPr>
            <a:xfrm>
              <a:off x="4493375" y="5219175"/>
              <a:ext cx="10625" cy="9800"/>
            </a:xfrm>
            <a:custGeom>
              <a:avLst/>
              <a:gdLst/>
              <a:ahLst/>
              <a:cxnLst/>
              <a:rect l="l" t="t" r="r" b="b"/>
              <a:pathLst>
                <a:path w="425" h="392" extrusionOk="0">
                  <a:moveTo>
                    <a:pt x="196" y="0"/>
                  </a:moveTo>
                  <a:cubicBezTo>
                    <a:pt x="98" y="0"/>
                    <a:pt x="0" y="65"/>
                    <a:pt x="0" y="196"/>
                  </a:cubicBezTo>
                  <a:cubicBezTo>
                    <a:pt x="0" y="294"/>
                    <a:pt x="98" y="392"/>
                    <a:pt x="196" y="392"/>
                  </a:cubicBezTo>
                  <a:cubicBezTo>
                    <a:pt x="327" y="392"/>
                    <a:pt x="425" y="294"/>
                    <a:pt x="425" y="196"/>
                  </a:cubicBezTo>
                  <a:cubicBezTo>
                    <a:pt x="425" y="65"/>
                    <a:pt x="327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8" name="Google Shape;15518;p28"/>
            <p:cNvSpPr/>
            <p:nvPr/>
          </p:nvSpPr>
          <p:spPr>
            <a:xfrm>
              <a:off x="4321300" y="526157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9" y="0"/>
                  </a:moveTo>
                  <a:cubicBezTo>
                    <a:pt x="99" y="0"/>
                    <a:pt x="1" y="131"/>
                    <a:pt x="1" y="261"/>
                  </a:cubicBezTo>
                  <a:cubicBezTo>
                    <a:pt x="1" y="359"/>
                    <a:pt x="99" y="490"/>
                    <a:pt x="229" y="490"/>
                  </a:cubicBezTo>
                  <a:cubicBezTo>
                    <a:pt x="359" y="490"/>
                    <a:pt x="490" y="359"/>
                    <a:pt x="490" y="261"/>
                  </a:cubicBezTo>
                  <a:cubicBezTo>
                    <a:pt x="490" y="131"/>
                    <a:pt x="392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9" name="Google Shape;15519;p28"/>
            <p:cNvSpPr/>
            <p:nvPr/>
          </p:nvSpPr>
          <p:spPr>
            <a:xfrm>
              <a:off x="4146800" y="5292550"/>
              <a:ext cx="13875" cy="13900"/>
            </a:xfrm>
            <a:custGeom>
              <a:avLst/>
              <a:gdLst/>
              <a:ahLst/>
              <a:cxnLst/>
              <a:rect l="l" t="t" r="r" b="b"/>
              <a:pathLst>
                <a:path w="555" h="556" extrusionOk="0">
                  <a:moveTo>
                    <a:pt x="294" y="1"/>
                  </a:moveTo>
                  <a:cubicBezTo>
                    <a:pt x="130" y="1"/>
                    <a:pt x="0" y="99"/>
                    <a:pt x="0" y="262"/>
                  </a:cubicBezTo>
                  <a:cubicBezTo>
                    <a:pt x="0" y="425"/>
                    <a:pt x="130" y="555"/>
                    <a:pt x="294" y="555"/>
                  </a:cubicBezTo>
                  <a:cubicBezTo>
                    <a:pt x="457" y="555"/>
                    <a:pt x="555" y="425"/>
                    <a:pt x="555" y="262"/>
                  </a:cubicBezTo>
                  <a:cubicBezTo>
                    <a:pt x="555" y="99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0" name="Google Shape;15520;p28"/>
            <p:cNvSpPr/>
            <p:nvPr/>
          </p:nvSpPr>
          <p:spPr>
            <a:xfrm>
              <a:off x="3969000" y="5309675"/>
              <a:ext cx="17150" cy="16350"/>
            </a:xfrm>
            <a:custGeom>
              <a:avLst/>
              <a:gdLst/>
              <a:ahLst/>
              <a:cxnLst/>
              <a:rect l="l" t="t" r="r" b="b"/>
              <a:pathLst>
                <a:path w="686" h="654" extrusionOk="0">
                  <a:moveTo>
                    <a:pt x="327" y="1"/>
                  </a:moveTo>
                  <a:cubicBezTo>
                    <a:pt x="164" y="1"/>
                    <a:pt x="1" y="164"/>
                    <a:pt x="1" y="327"/>
                  </a:cubicBezTo>
                  <a:cubicBezTo>
                    <a:pt x="1" y="490"/>
                    <a:pt x="197" y="653"/>
                    <a:pt x="327" y="653"/>
                  </a:cubicBezTo>
                  <a:cubicBezTo>
                    <a:pt x="523" y="653"/>
                    <a:pt x="686" y="490"/>
                    <a:pt x="686" y="327"/>
                  </a:cubicBezTo>
                  <a:cubicBezTo>
                    <a:pt x="686" y="164"/>
                    <a:pt x="555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1" name="Google Shape;15521;p28"/>
            <p:cNvSpPr/>
            <p:nvPr/>
          </p:nvSpPr>
          <p:spPr>
            <a:xfrm>
              <a:off x="3792050" y="5314575"/>
              <a:ext cx="18775" cy="17975"/>
            </a:xfrm>
            <a:custGeom>
              <a:avLst/>
              <a:gdLst/>
              <a:ahLst/>
              <a:cxnLst/>
              <a:rect l="l" t="t" r="r" b="b"/>
              <a:pathLst>
                <a:path w="751" h="719" extrusionOk="0">
                  <a:moveTo>
                    <a:pt x="359" y="1"/>
                  </a:moveTo>
                  <a:cubicBezTo>
                    <a:pt x="163" y="1"/>
                    <a:pt x="0" y="164"/>
                    <a:pt x="0" y="359"/>
                  </a:cubicBezTo>
                  <a:cubicBezTo>
                    <a:pt x="0" y="588"/>
                    <a:pt x="163" y="718"/>
                    <a:pt x="359" y="718"/>
                  </a:cubicBezTo>
                  <a:cubicBezTo>
                    <a:pt x="588" y="718"/>
                    <a:pt x="751" y="588"/>
                    <a:pt x="751" y="359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2" name="Google Shape;15522;p28"/>
            <p:cNvSpPr/>
            <p:nvPr/>
          </p:nvSpPr>
          <p:spPr>
            <a:xfrm>
              <a:off x="3615075" y="5307250"/>
              <a:ext cx="20425" cy="20400"/>
            </a:xfrm>
            <a:custGeom>
              <a:avLst/>
              <a:gdLst/>
              <a:ahLst/>
              <a:cxnLst/>
              <a:rect l="l" t="t" r="r" b="b"/>
              <a:pathLst>
                <a:path w="817" h="816" extrusionOk="0">
                  <a:moveTo>
                    <a:pt x="392" y="0"/>
                  </a:moveTo>
                  <a:cubicBezTo>
                    <a:pt x="164" y="0"/>
                    <a:pt x="1" y="228"/>
                    <a:pt x="1" y="424"/>
                  </a:cubicBezTo>
                  <a:cubicBezTo>
                    <a:pt x="1" y="652"/>
                    <a:pt x="197" y="816"/>
                    <a:pt x="392" y="816"/>
                  </a:cubicBezTo>
                  <a:cubicBezTo>
                    <a:pt x="653" y="816"/>
                    <a:pt x="816" y="620"/>
                    <a:pt x="816" y="424"/>
                  </a:cubicBezTo>
                  <a:cubicBezTo>
                    <a:pt x="816" y="228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3" name="Google Shape;15523;p28"/>
            <p:cNvSpPr/>
            <p:nvPr/>
          </p:nvSpPr>
          <p:spPr>
            <a:xfrm>
              <a:off x="3437300" y="5288475"/>
              <a:ext cx="22875" cy="22050"/>
            </a:xfrm>
            <a:custGeom>
              <a:avLst/>
              <a:gdLst/>
              <a:ahLst/>
              <a:cxnLst/>
              <a:rect l="l" t="t" r="r" b="b"/>
              <a:pathLst>
                <a:path w="915" h="882" extrusionOk="0">
                  <a:moveTo>
                    <a:pt x="457" y="1"/>
                  </a:moveTo>
                  <a:cubicBezTo>
                    <a:pt x="196" y="1"/>
                    <a:pt x="1" y="197"/>
                    <a:pt x="1" y="425"/>
                  </a:cubicBezTo>
                  <a:cubicBezTo>
                    <a:pt x="1" y="686"/>
                    <a:pt x="196" y="882"/>
                    <a:pt x="457" y="882"/>
                  </a:cubicBezTo>
                  <a:cubicBezTo>
                    <a:pt x="686" y="882"/>
                    <a:pt x="914" y="686"/>
                    <a:pt x="914" y="425"/>
                  </a:cubicBezTo>
                  <a:cubicBezTo>
                    <a:pt x="914" y="197"/>
                    <a:pt x="686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4" name="Google Shape;15524;p28"/>
            <p:cNvSpPr/>
            <p:nvPr/>
          </p:nvSpPr>
          <p:spPr>
            <a:xfrm>
              <a:off x="3264425" y="5256675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24" y="1"/>
                  </a:moveTo>
                  <a:cubicBezTo>
                    <a:pt x="196" y="1"/>
                    <a:pt x="0" y="196"/>
                    <a:pt x="0" y="457"/>
                  </a:cubicBezTo>
                  <a:cubicBezTo>
                    <a:pt x="0" y="686"/>
                    <a:pt x="196" y="881"/>
                    <a:pt x="424" y="881"/>
                  </a:cubicBezTo>
                  <a:cubicBezTo>
                    <a:pt x="685" y="881"/>
                    <a:pt x="881" y="686"/>
                    <a:pt x="881" y="457"/>
                  </a:cubicBezTo>
                  <a:cubicBezTo>
                    <a:pt x="881" y="196"/>
                    <a:pt x="685" y="1"/>
                    <a:pt x="42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5" name="Google Shape;15525;p28"/>
            <p:cNvSpPr/>
            <p:nvPr/>
          </p:nvSpPr>
          <p:spPr>
            <a:xfrm>
              <a:off x="3091525" y="5211825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229" y="1"/>
                    <a:pt x="1" y="196"/>
                    <a:pt x="1" y="490"/>
                  </a:cubicBezTo>
                  <a:cubicBezTo>
                    <a:pt x="1" y="783"/>
                    <a:pt x="229" y="979"/>
                    <a:pt x="490" y="979"/>
                  </a:cubicBezTo>
                  <a:cubicBezTo>
                    <a:pt x="784" y="979"/>
                    <a:pt x="980" y="783"/>
                    <a:pt x="980" y="490"/>
                  </a:cubicBezTo>
                  <a:cubicBezTo>
                    <a:pt x="980" y="229"/>
                    <a:pt x="751" y="33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6" name="Google Shape;15526;p28"/>
            <p:cNvSpPr/>
            <p:nvPr/>
          </p:nvSpPr>
          <p:spPr>
            <a:xfrm>
              <a:off x="2924350" y="5156300"/>
              <a:ext cx="24500" cy="24550"/>
            </a:xfrm>
            <a:custGeom>
              <a:avLst/>
              <a:gdLst/>
              <a:ahLst/>
              <a:cxnLst/>
              <a:rect l="l" t="t" r="r" b="b"/>
              <a:pathLst>
                <a:path w="980" h="982" extrusionOk="0">
                  <a:moveTo>
                    <a:pt x="535" y="1"/>
                  </a:moveTo>
                  <a:cubicBezTo>
                    <a:pt x="520" y="1"/>
                    <a:pt x="505" y="2"/>
                    <a:pt x="490" y="3"/>
                  </a:cubicBezTo>
                  <a:cubicBezTo>
                    <a:pt x="262" y="3"/>
                    <a:pt x="1" y="232"/>
                    <a:pt x="1" y="493"/>
                  </a:cubicBezTo>
                  <a:cubicBezTo>
                    <a:pt x="1" y="754"/>
                    <a:pt x="229" y="982"/>
                    <a:pt x="490" y="982"/>
                  </a:cubicBezTo>
                  <a:cubicBezTo>
                    <a:pt x="751" y="982"/>
                    <a:pt x="979" y="786"/>
                    <a:pt x="979" y="493"/>
                  </a:cubicBezTo>
                  <a:cubicBezTo>
                    <a:pt x="979" y="247"/>
                    <a:pt x="776" y="1"/>
                    <a:pt x="53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7" name="Google Shape;15527;p28"/>
            <p:cNvSpPr/>
            <p:nvPr/>
          </p:nvSpPr>
          <p:spPr>
            <a:xfrm>
              <a:off x="2759625" y="5087050"/>
              <a:ext cx="26125" cy="26950"/>
            </a:xfrm>
            <a:custGeom>
              <a:avLst/>
              <a:gdLst/>
              <a:ahLst/>
              <a:cxnLst/>
              <a:rect l="l" t="t" r="r" b="b"/>
              <a:pathLst>
                <a:path w="1045" h="1078" extrusionOk="0">
                  <a:moveTo>
                    <a:pt x="523" y="1"/>
                  </a:moveTo>
                  <a:cubicBezTo>
                    <a:pt x="229" y="1"/>
                    <a:pt x="1" y="262"/>
                    <a:pt x="1" y="555"/>
                  </a:cubicBezTo>
                  <a:cubicBezTo>
                    <a:pt x="1" y="816"/>
                    <a:pt x="229" y="1077"/>
                    <a:pt x="523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62"/>
                    <a:pt x="816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8" name="Google Shape;15528;p28"/>
            <p:cNvSpPr/>
            <p:nvPr/>
          </p:nvSpPr>
          <p:spPr>
            <a:xfrm>
              <a:off x="2600600" y="50071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29"/>
                    <a:pt x="1" y="556"/>
                  </a:cubicBezTo>
                  <a:cubicBezTo>
                    <a:pt x="1" y="882"/>
                    <a:pt x="229" y="1143"/>
                    <a:pt x="555" y="1143"/>
                  </a:cubicBezTo>
                  <a:cubicBezTo>
                    <a:pt x="881" y="1143"/>
                    <a:pt x="1142" y="882"/>
                    <a:pt x="1142" y="556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9" name="Google Shape;15529;p28"/>
            <p:cNvSpPr/>
            <p:nvPr/>
          </p:nvSpPr>
          <p:spPr>
            <a:xfrm>
              <a:off x="2448925" y="4916625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55" y="0"/>
                  </a:moveTo>
                  <a:cubicBezTo>
                    <a:pt x="229" y="0"/>
                    <a:pt x="0" y="261"/>
                    <a:pt x="0" y="587"/>
                  </a:cubicBezTo>
                  <a:cubicBezTo>
                    <a:pt x="0" y="914"/>
                    <a:pt x="229" y="1142"/>
                    <a:pt x="555" y="1142"/>
                  </a:cubicBezTo>
                  <a:cubicBezTo>
                    <a:pt x="881" y="1142"/>
                    <a:pt x="1142" y="914"/>
                    <a:pt x="1142" y="587"/>
                  </a:cubicBezTo>
                  <a:cubicBezTo>
                    <a:pt x="1142" y="261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0" name="Google Shape;15530;p28"/>
            <p:cNvSpPr/>
            <p:nvPr/>
          </p:nvSpPr>
          <p:spPr>
            <a:xfrm>
              <a:off x="2302950" y="481550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620" y="0"/>
                  </a:moveTo>
                  <a:cubicBezTo>
                    <a:pt x="294" y="0"/>
                    <a:pt x="0" y="261"/>
                    <a:pt x="0" y="587"/>
                  </a:cubicBezTo>
                  <a:cubicBezTo>
                    <a:pt x="0" y="914"/>
                    <a:pt x="294" y="1207"/>
                    <a:pt x="620" y="1207"/>
                  </a:cubicBezTo>
                  <a:cubicBezTo>
                    <a:pt x="946" y="1207"/>
                    <a:pt x="1207" y="914"/>
                    <a:pt x="1207" y="587"/>
                  </a:cubicBezTo>
                  <a:cubicBezTo>
                    <a:pt x="1207" y="229"/>
                    <a:pt x="946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1" name="Google Shape;15531;p28"/>
            <p:cNvSpPr/>
            <p:nvPr/>
          </p:nvSpPr>
          <p:spPr>
            <a:xfrm>
              <a:off x="2165950" y="4703775"/>
              <a:ext cx="31000" cy="31000"/>
            </a:xfrm>
            <a:custGeom>
              <a:avLst/>
              <a:gdLst/>
              <a:ahLst/>
              <a:cxnLst/>
              <a:rect l="l" t="t" r="r" b="b"/>
              <a:pathLst>
                <a:path w="1240" h="1240" extrusionOk="0">
                  <a:moveTo>
                    <a:pt x="620" y="0"/>
                  </a:moveTo>
                  <a:cubicBezTo>
                    <a:pt x="294" y="0"/>
                    <a:pt x="0" y="261"/>
                    <a:pt x="0" y="620"/>
                  </a:cubicBezTo>
                  <a:cubicBezTo>
                    <a:pt x="0" y="946"/>
                    <a:pt x="294" y="1240"/>
                    <a:pt x="620" y="1240"/>
                  </a:cubicBezTo>
                  <a:cubicBezTo>
                    <a:pt x="946" y="1240"/>
                    <a:pt x="1240" y="979"/>
                    <a:pt x="1240" y="620"/>
                  </a:cubicBezTo>
                  <a:cubicBezTo>
                    <a:pt x="1240" y="261"/>
                    <a:pt x="946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2" name="Google Shape;15532;p28"/>
            <p:cNvSpPr/>
            <p:nvPr/>
          </p:nvSpPr>
          <p:spPr>
            <a:xfrm>
              <a:off x="2034650" y="4583075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94" y="1"/>
                    <a:pt x="1" y="262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262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3" name="Google Shape;15533;p28"/>
            <p:cNvSpPr/>
            <p:nvPr/>
          </p:nvSpPr>
          <p:spPr>
            <a:xfrm>
              <a:off x="1913150" y="4452600"/>
              <a:ext cx="35075" cy="34275"/>
            </a:xfrm>
            <a:custGeom>
              <a:avLst/>
              <a:gdLst/>
              <a:ahLst/>
              <a:cxnLst/>
              <a:rect l="l" t="t" r="r" b="b"/>
              <a:pathLst>
                <a:path w="1403" h="1371" extrusionOk="0">
                  <a:moveTo>
                    <a:pt x="685" y="0"/>
                  </a:moveTo>
                  <a:cubicBezTo>
                    <a:pt x="294" y="0"/>
                    <a:pt x="0" y="327"/>
                    <a:pt x="0" y="685"/>
                  </a:cubicBezTo>
                  <a:cubicBezTo>
                    <a:pt x="0" y="1077"/>
                    <a:pt x="326" y="1370"/>
                    <a:pt x="685" y="1370"/>
                  </a:cubicBezTo>
                  <a:cubicBezTo>
                    <a:pt x="1109" y="1370"/>
                    <a:pt x="1403" y="1044"/>
                    <a:pt x="1403" y="685"/>
                  </a:cubicBezTo>
                  <a:cubicBezTo>
                    <a:pt x="1403" y="327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4" name="Google Shape;15534;p28"/>
            <p:cNvSpPr/>
            <p:nvPr/>
          </p:nvSpPr>
          <p:spPr>
            <a:xfrm>
              <a:off x="1803050" y="4314775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718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294" y="1371"/>
                    <a:pt x="718" y="1371"/>
                  </a:cubicBezTo>
                  <a:cubicBezTo>
                    <a:pt x="1077" y="1371"/>
                    <a:pt x="1403" y="1110"/>
                    <a:pt x="1403" y="686"/>
                  </a:cubicBezTo>
                  <a:cubicBezTo>
                    <a:pt x="1403" y="294"/>
                    <a:pt x="1077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5" name="Google Shape;15535;p28"/>
            <p:cNvSpPr/>
            <p:nvPr/>
          </p:nvSpPr>
          <p:spPr>
            <a:xfrm>
              <a:off x="1700300" y="41688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2"/>
                    <a:pt x="327" y="1469"/>
                    <a:pt x="751" y="1469"/>
                  </a:cubicBezTo>
                  <a:cubicBezTo>
                    <a:pt x="1142" y="1469"/>
                    <a:pt x="1468" y="1142"/>
                    <a:pt x="1468" y="751"/>
                  </a:cubicBezTo>
                  <a:cubicBezTo>
                    <a:pt x="1468" y="327"/>
                    <a:pt x="1142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6" name="Google Shape;15536;p28"/>
            <p:cNvSpPr/>
            <p:nvPr/>
          </p:nvSpPr>
          <p:spPr>
            <a:xfrm>
              <a:off x="1610600" y="40171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0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7" name="Google Shape;15537;p28"/>
            <p:cNvSpPr/>
            <p:nvPr/>
          </p:nvSpPr>
          <p:spPr>
            <a:xfrm>
              <a:off x="1529850" y="3858100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4" y="1"/>
                  </a:moveTo>
                  <a:cubicBezTo>
                    <a:pt x="392" y="1"/>
                    <a:pt x="1" y="327"/>
                    <a:pt x="1" y="783"/>
                  </a:cubicBezTo>
                  <a:cubicBezTo>
                    <a:pt x="1" y="1175"/>
                    <a:pt x="327" y="1534"/>
                    <a:pt x="784" y="1534"/>
                  </a:cubicBezTo>
                  <a:cubicBezTo>
                    <a:pt x="1208" y="1534"/>
                    <a:pt x="1567" y="1208"/>
                    <a:pt x="1567" y="783"/>
                  </a:cubicBezTo>
                  <a:cubicBezTo>
                    <a:pt x="1567" y="327"/>
                    <a:pt x="1208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8" name="Google Shape;15538;p28"/>
            <p:cNvSpPr/>
            <p:nvPr/>
          </p:nvSpPr>
          <p:spPr>
            <a:xfrm>
              <a:off x="1460550" y="36941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92" y="1"/>
                    <a:pt x="0" y="360"/>
                    <a:pt x="0" y="816"/>
                  </a:cubicBezTo>
                  <a:cubicBezTo>
                    <a:pt x="0" y="1241"/>
                    <a:pt x="392" y="1632"/>
                    <a:pt x="816" y="1632"/>
                  </a:cubicBezTo>
                  <a:cubicBezTo>
                    <a:pt x="1272" y="1632"/>
                    <a:pt x="1631" y="1241"/>
                    <a:pt x="1631" y="816"/>
                  </a:cubicBezTo>
                  <a:cubicBezTo>
                    <a:pt x="1631" y="360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9" name="Google Shape;15539;p28"/>
            <p:cNvSpPr/>
            <p:nvPr/>
          </p:nvSpPr>
          <p:spPr>
            <a:xfrm>
              <a:off x="1405100" y="3526825"/>
              <a:ext cx="40800" cy="40975"/>
            </a:xfrm>
            <a:custGeom>
              <a:avLst/>
              <a:gdLst/>
              <a:ahLst/>
              <a:cxnLst/>
              <a:rect l="l" t="t" r="r" b="b"/>
              <a:pathLst>
                <a:path w="1632" h="1639" extrusionOk="0">
                  <a:moveTo>
                    <a:pt x="915" y="0"/>
                  </a:moveTo>
                  <a:cubicBezTo>
                    <a:pt x="882" y="0"/>
                    <a:pt x="849" y="3"/>
                    <a:pt x="816" y="8"/>
                  </a:cubicBezTo>
                  <a:cubicBezTo>
                    <a:pt x="359" y="8"/>
                    <a:pt x="0" y="367"/>
                    <a:pt x="0" y="823"/>
                  </a:cubicBezTo>
                  <a:cubicBezTo>
                    <a:pt x="0" y="1247"/>
                    <a:pt x="359" y="1639"/>
                    <a:pt x="816" y="1639"/>
                  </a:cubicBezTo>
                  <a:cubicBezTo>
                    <a:pt x="1240" y="1639"/>
                    <a:pt x="1631" y="1247"/>
                    <a:pt x="1631" y="823"/>
                  </a:cubicBezTo>
                  <a:cubicBezTo>
                    <a:pt x="1631" y="343"/>
                    <a:pt x="1299" y="0"/>
                    <a:pt x="91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0" name="Google Shape;15540;p28"/>
            <p:cNvSpPr/>
            <p:nvPr/>
          </p:nvSpPr>
          <p:spPr>
            <a:xfrm>
              <a:off x="1360225" y="3354125"/>
              <a:ext cx="42450" cy="43250"/>
            </a:xfrm>
            <a:custGeom>
              <a:avLst/>
              <a:gdLst/>
              <a:ahLst/>
              <a:cxnLst/>
              <a:rect l="l" t="t" r="r" b="b"/>
              <a:pathLst>
                <a:path w="1698" h="1730" extrusionOk="0">
                  <a:moveTo>
                    <a:pt x="849" y="1"/>
                  </a:moveTo>
                  <a:cubicBezTo>
                    <a:pt x="360" y="1"/>
                    <a:pt x="1" y="392"/>
                    <a:pt x="1" y="849"/>
                  </a:cubicBezTo>
                  <a:cubicBezTo>
                    <a:pt x="1" y="1338"/>
                    <a:pt x="360" y="1729"/>
                    <a:pt x="849" y="1729"/>
                  </a:cubicBezTo>
                  <a:cubicBezTo>
                    <a:pt x="1306" y="1729"/>
                    <a:pt x="1697" y="1338"/>
                    <a:pt x="1697" y="849"/>
                  </a:cubicBezTo>
                  <a:cubicBezTo>
                    <a:pt x="1697" y="392"/>
                    <a:pt x="1306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1" name="Google Shape;15541;p28"/>
            <p:cNvSpPr/>
            <p:nvPr/>
          </p:nvSpPr>
          <p:spPr>
            <a:xfrm>
              <a:off x="1329250" y="3179600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48" y="1"/>
                  </a:moveTo>
                  <a:cubicBezTo>
                    <a:pt x="359" y="1"/>
                    <a:pt x="0" y="392"/>
                    <a:pt x="0" y="882"/>
                  </a:cubicBezTo>
                  <a:cubicBezTo>
                    <a:pt x="0" y="1371"/>
                    <a:pt x="359" y="1730"/>
                    <a:pt x="848" y="1730"/>
                  </a:cubicBezTo>
                  <a:cubicBezTo>
                    <a:pt x="1338" y="1730"/>
                    <a:pt x="1729" y="1371"/>
                    <a:pt x="1729" y="882"/>
                  </a:cubicBezTo>
                  <a:cubicBezTo>
                    <a:pt x="1729" y="392"/>
                    <a:pt x="1338" y="1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2" name="Google Shape;15542;p28"/>
            <p:cNvSpPr/>
            <p:nvPr/>
          </p:nvSpPr>
          <p:spPr>
            <a:xfrm>
              <a:off x="1311300" y="3004225"/>
              <a:ext cx="42425" cy="43300"/>
            </a:xfrm>
            <a:custGeom>
              <a:avLst/>
              <a:gdLst/>
              <a:ahLst/>
              <a:cxnLst/>
              <a:rect l="l" t="t" r="r" b="b"/>
              <a:pathLst>
                <a:path w="1697" h="1732" extrusionOk="0">
                  <a:moveTo>
                    <a:pt x="898" y="1"/>
                  </a:moveTo>
                  <a:cubicBezTo>
                    <a:pt x="882" y="1"/>
                    <a:pt x="865" y="1"/>
                    <a:pt x="849" y="3"/>
                  </a:cubicBezTo>
                  <a:cubicBezTo>
                    <a:pt x="392" y="3"/>
                    <a:pt x="1" y="394"/>
                    <a:pt x="1" y="883"/>
                  </a:cubicBezTo>
                  <a:cubicBezTo>
                    <a:pt x="1" y="1340"/>
                    <a:pt x="360" y="1731"/>
                    <a:pt x="849" y="1731"/>
                  </a:cubicBezTo>
                  <a:cubicBezTo>
                    <a:pt x="1306" y="1731"/>
                    <a:pt x="1697" y="1373"/>
                    <a:pt x="1697" y="883"/>
                  </a:cubicBezTo>
                  <a:cubicBezTo>
                    <a:pt x="1697" y="412"/>
                    <a:pt x="1333" y="1"/>
                    <a:pt x="89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3" name="Google Shape;15543;p28"/>
            <p:cNvSpPr/>
            <p:nvPr/>
          </p:nvSpPr>
          <p:spPr>
            <a:xfrm>
              <a:off x="1303150" y="282650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1" y="0"/>
                  </a:moveTo>
                  <a:cubicBezTo>
                    <a:pt x="392" y="0"/>
                    <a:pt x="1" y="392"/>
                    <a:pt x="1" y="881"/>
                  </a:cubicBezTo>
                  <a:cubicBezTo>
                    <a:pt x="1" y="1370"/>
                    <a:pt x="392" y="1795"/>
                    <a:pt x="881" y="1795"/>
                  </a:cubicBezTo>
                  <a:cubicBezTo>
                    <a:pt x="1371" y="1795"/>
                    <a:pt x="1795" y="1370"/>
                    <a:pt x="1795" y="881"/>
                  </a:cubicBezTo>
                  <a:cubicBezTo>
                    <a:pt x="1795" y="392"/>
                    <a:pt x="1371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4" name="Google Shape;15544;p28"/>
            <p:cNvSpPr/>
            <p:nvPr/>
          </p:nvSpPr>
          <p:spPr>
            <a:xfrm>
              <a:off x="1308850" y="26503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1"/>
                  </a:moveTo>
                  <a:cubicBezTo>
                    <a:pt x="425" y="1"/>
                    <a:pt x="1" y="392"/>
                    <a:pt x="1" y="881"/>
                  </a:cubicBezTo>
                  <a:cubicBezTo>
                    <a:pt x="1" y="1371"/>
                    <a:pt x="425" y="1795"/>
                    <a:pt x="914" y="1795"/>
                  </a:cubicBezTo>
                  <a:cubicBezTo>
                    <a:pt x="1404" y="1795"/>
                    <a:pt x="1795" y="1371"/>
                    <a:pt x="1795" y="881"/>
                  </a:cubicBezTo>
                  <a:cubicBezTo>
                    <a:pt x="1795" y="392"/>
                    <a:pt x="1404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5" name="Google Shape;15545;p28"/>
            <p:cNvSpPr/>
            <p:nvPr/>
          </p:nvSpPr>
          <p:spPr>
            <a:xfrm>
              <a:off x="1325975" y="2473400"/>
              <a:ext cx="47325" cy="47300"/>
            </a:xfrm>
            <a:custGeom>
              <a:avLst/>
              <a:gdLst/>
              <a:ahLst/>
              <a:cxnLst/>
              <a:rect l="l" t="t" r="r" b="b"/>
              <a:pathLst>
                <a:path w="1893" h="1892" extrusionOk="0">
                  <a:moveTo>
                    <a:pt x="947" y="0"/>
                  </a:moveTo>
                  <a:cubicBezTo>
                    <a:pt x="425" y="0"/>
                    <a:pt x="1" y="424"/>
                    <a:pt x="1" y="946"/>
                  </a:cubicBezTo>
                  <a:cubicBezTo>
                    <a:pt x="1" y="1468"/>
                    <a:pt x="425" y="1892"/>
                    <a:pt x="947" y="1892"/>
                  </a:cubicBezTo>
                  <a:cubicBezTo>
                    <a:pt x="1469" y="1892"/>
                    <a:pt x="1893" y="1468"/>
                    <a:pt x="1893" y="946"/>
                  </a:cubicBezTo>
                  <a:cubicBezTo>
                    <a:pt x="1893" y="424"/>
                    <a:pt x="1469" y="0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6" name="Google Shape;15546;p28"/>
            <p:cNvSpPr/>
            <p:nvPr/>
          </p:nvSpPr>
          <p:spPr>
            <a:xfrm>
              <a:off x="1357800" y="2299700"/>
              <a:ext cx="47325" cy="46500"/>
            </a:xfrm>
            <a:custGeom>
              <a:avLst/>
              <a:gdLst/>
              <a:ahLst/>
              <a:cxnLst/>
              <a:rect l="l" t="t" r="r" b="b"/>
              <a:pathLst>
                <a:path w="1893" h="1860" extrusionOk="0">
                  <a:moveTo>
                    <a:pt x="946" y="0"/>
                  </a:moveTo>
                  <a:cubicBezTo>
                    <a:pt x="424" y="0"/>
                    <a:pt x="0" y="391"/>
                    <a:pt x="0" y="913"/>
                  </a:cubicBezTo>
                  <a:cubicBezTo>
                    <a:pt x="0" y="1435"/>
                    <a:pt x="424" y="1859"/>
                    <a:pt x="946" y="1859"/>
                  </a:cubicBezTo>
                  <a:cubicBezTo>
                    <a:pt x="1468" y="1859"/>
                    <a:pt x="1892" y="1435"/>
                    <a:pt x="1892" y="913"/>
                  </a:cubicBezTo>
                  <a:cubicBezTo>
                    <a:pt x="1892" y="391"/>
                    <a:pt x="1468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7" name="Google Shape;15547;p28"/>
            <p:cNvSpPr/>
            <p:nvPr/>
          </p:nvSpPr>
          <p:spPr>
            <a:xfrm>
              <a:off x="1401825" y="2127625"/>
              <a:ext cx="46500" cy="47325"/>
            </a:xfrm>
            <a:custGeom>
              <a:avLst/>
              <a:gdLst/>
              <a:ahLst/>
              <a:cxnLst/>
              <a:rect l="l" t="t" r="r" b="b"/>
              <a:pathLst>
                <a:path w="1860" h="1893" extrusionOk="0">
                  <a:moveTo>
                    <a:pt x="947" y="0"/>
                  </a:moveTo>
                  <a:cubicBezTo>
                    <a:pt x="392" y="0"/>
                    <a:pt x="1" y="424"/>
                    <a:pt x="1" y="946"/>
                  </a:cubicBezTo>
                  <a:cubicBezTo>
                    <a:pt x="1" y="1501"/>
                    <a:pt x="392" y="1892"/>
                    <a:pt x="947" y="1892"/>
                  </a:cubicBezTo>
                  <a:cubicBezTo>
                    <a:pt x="1468" y="1892"/>
                    <a:pt x="1860" y="1501"/>
                    <a:pt x="1860" y="946"/>
                  </a:cubicBezTo>
                  <a:cubicBezTo>
                    <a:pt x="1860" y="424"/>
                    <a:pt x="1468" y="33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8" name="Google Shape;15548;p28"/>
            <p:cNvSpPr/>
            <p:nvPr/>
          </p:nvSpPr>
          <p:spPr>
            <a:xfrm>
              <a:off x="1458100" y="1961250"/>
              <a:ext cx="46500" cy="46525"/>
            </a:xfrm>
            <a:custGeom>
              <a:avLst/>
              <a:gdLst/>
              <a:ahLst/>
              <a:cxnLst/>
              <a:rect l="l" t="t" r="r" b="b"/>
              <a:pathLst>
                <a:path w="1860" h="1861" extrusionOk="0">
                  <a:moveTo>
                    <a:pt x="914" y="1"/>
                  </a:moveTo>
                  <a:cubicBezTo>
                    <a:pt x="392" y="1"/>
                    <a:pt x="0" y="392"/>
                    <a:pt x="0" y="914"/>
                  </a:cubicBezTo>
                  <a:cubicBezTo>
                    <a:pt x="0" y="1469"/>
                    <a:pt x="392" y="1860"/>
                    <a:pt x="914" y="1860"/>
                  </a:cubicBezTo>
                  <a:cubicBezTo>
                    <a:pt x="1468" y="1860"/>
                    <a:pt x="1860" y="1469"/>
                    <a:pt x="1860" y="914"/>
                  </a:cubicBezTo>
                  <a:cubicBezTo>
                    <a:pt x="1860" y="392"/>
                    <a:pt x="1468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9" name="Google Shape;15549;p28"/>
            <p:cNvSpPr/>
            <p:nvPr/>
          </p:nvSpPr>
          <p:spPr>
            <a:xfrm>
              <a:off x="1524150" y="1795700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57" y="1"/>
                    <a:pt x="1" y="458"/>
                    <a:pt x="1" y="980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01" y="1958"/>
                    <a:pt x="1958" y="1501"/>
                    <a:pt x="1958" y="980"/>
                  </a:cubicBezTo>
                  <a:cubicBezTo>
                    <a:pt x="1958" y="490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0" name="Google Shape;15550;p28"/>
            <p:cNvSpPr/>
            <p:nvPr/>
          </p:nvSpPr>
          <p:spPr>
            <a:xfrm>
              <a:off x="1602450" y="1639125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57" y="1"/>
                    <a:pt x="0" y="425"/>
                    <a:pt x="0" y="980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01" y="1958"/>
                    <a:pt x="1957" y="1501"/>
                    <a:pt x="1957" y="980"/>
                  </a:cubicBezTo>
                  <a:cubicBezTo>
                    <a:pt x="1957" y="425"/>
                    <a:pt x="1566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1" name="Google Shape;15551;p28"/>
            <p:cNvSpPr/>
            <p:nvPr/>
          </p:nvSpPr>
          <p:spPr>
            <a:xfrm>
              <a:off x="1692950" y="1486650"/>
              <a:ext cx="48975" cy="48950"/>
            </a:xfrm>
            <a:custGeom>
              <a:avLst/>
              <a:gdLst/>
              <a:ahLst/>
              <a:cxnLst/>
              <a:rect l="l" t="t" r="r" b="b"/>
              <a:pathLst>
                <a:path w="1959" h="1958" extrusionOk="0">
                  <a:moveTo>
                    <a:pt x="979" y="0"/>
                  </a:moveTo>
                  <a:cubicBezTo>
                    <a:pt x="458" y="0"/>
                    <a:pt x="1" y="457"/>
                    <a:pt x="1" y="979"/>
                  </a:cubicBezTo>
                  <a:cubicBezTo>
                    <a:pt x="1" y="1533"/>
                    <a:pt x="458" y="1957"/>
                    <a:pt x="979" y="1957"/>
                  </a:cubicBezTo>
                  <a:cubicBezTo>
                    <a:pt x="1534" y="1957"/>
                    <a:pt x="1958" y="1533"/>
                    <a:pt x="1958" y="979"/>
                  </a:cubicBezTo>
                  <a:cubicBezTo>
                    <a:pt x="1958" y="457"/>
                    <a:pt x="1567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2" name="Google Shape;15552;p28"/>
            <p:cNvSpPr/>
            <p:nvPr/>
          </p:nvSpPr>
          <p:spPr>
            <a:xfrm>
              <a:off x="1794075" y="1340675"/>
              <a:ext cx="48950" cy="49750"/>
            </a:xfrm>
            <a:custGeom>
              <a:avLst/>
              <a:gdLst/>
              <a:ahLst/>
              <a:cxnLst/>
              <a:rect l="l" t="t" r="r" b="b"/>
              <a:pathLst>
                <a:path w="1958" h="1990" extrusionOk="0">
                  <a:moveTo>
                    <a:pt x="979" y="0"/>
                  </a:moveTo>
                  <a:cubicBezTo>
                    <a:pt x="457" y="0"/>
                    <a:pt x="1" y="457"/>
                    <a:pt x="1" y="1011"/>
                  </a:cubicBezTo>
                  <a:cubicBezTo>
                    <a:pt x="1" y="1533"/>
                    <a:pt x="457" y="1990"/>
                    <a:pt x="979" y="1990"/>
                  </a:cubicBezTo>
                  <a:cubicBezTo>
                    <a:pt x="1501" y="1990"/>
                    <a:pt x="1958" y="1533"/>
                    <a:pt x="1958" y="1011"/>
                  </a:cubicBezTo>
                  <a:cubicBezTo>
                    <a:pt x="1958" y="457"/>
                    <a:pt x="1566" y="65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3" name="Google Shape;15553;p28"/>
            <p:cNvSpPr/>
            <p:nvPr/>
          </p:nvSpPr>
          <p:spPr>
            <a:xfrm>
              <a:off x="1905000" y="1203650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57" y="1"/>
                    <a:pt x="0" y="458"/>
                    <a:pt x="0" y="980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33" y="1958"/>
                    <a:pt x="1957" y="1501"/>
                    <a:pt x="1957" y="980"/>
                  </a:cubicBezTo>
                  <a:cubicBezTo>
                    <a:pt x="1957" y="458"/>
                    <a:pt x="1566" y="34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4" name="Google Shape;15554;p28"/>
            <p:cNvSpPr/>
            <p:nvPr/>
          </p:nvSpPr>
          <p:spPr>
            <a:xfrm>
              <a:off x="2025675" y="1074800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25" y="1"/>
                    <a:pt x="1" y="458"/>
                    <a:pt x="1" y="980"/>
                  </a:cubicBezTo>
                  <a:cubicBezTo>
                    <a:pt x="1" y="1534"/>
                    <a:pt x="457" y="1958"/>
                    <a:pt x="979" y="1958"/>
                  </a:cubicBezTo>
                  <a:cubicBezTo>
                    <a:pt x="1501" y="1958"/>
                    <a:pt x="1958" y="1534"/>
                    <a:pt x="1958" y="980"/>
                  </a:cubicBezTo>
                  <a:cubicBezTo>
                    <a:pt x="1958" y="425"/>
                    <a:pt x="1534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5" name="Google Shape;15555;p28"/>
            <p:cNvSpPr/>
            <p:nvPr/>
          </p:nvSpPr>
          <p:spPr>
            <a:xfrm>
              <a:off x="2155350" y="953300"/>
              <a:ext cx="48950" cy="49775"/>
            </a:xfrm>
            <a:custGeom>
              <a:avLst/>
              <a:gdLst/>
              <a:ahLst/>
              <a:cxnLst/>
              <a:rect l="l" t="t" r="r" b="b"/>
              <a:pathLst>
                <a:path w="1958" h="1991" extrusionOk="0">
                  <a:moveTo>
                    <a:pt x="979" y="1"/>
                  </a:moveTo>
                  <a:cubicBezTo>
                    <a:pt x="424" y="1"/>
                    <a:pt x="0" y="457"/>
                    <a:pt x="0" y="979"/>
                  </a:cubicBezTo>
                  <a:cubicBezTo>
                    <a:pt x="0" y="1534"/>
                    <a:pt x="424" y="1990"/>
                    <a:pt x="979" y="1990"/>
                  </a:cubicBezTo>
                  <a:cubicBezTo>
                    <a:pt x="1501" y="1990"/>
                    <a:pt x="1957" y="1534"/>
                    <a:pt x="1957" y="979"/>
                  </a:cubicBezTo>
                  <a:cubicBezTo>
                    <a:pt x="1957" y="457"/>
                    <a:pt x="1501" y="33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6" name="Google Shape;15556;p28"/>
            <p:cNvSpPr/>
            <p:nvPr/>
          </p:nvSpPr>
          <p:spPr>
            <a:xfrm>
              <a:off x="2293975" y="844025"/>
              <a:ext cx="46525" cy="46500"/>
            </a:xfrm>
            <a:custGeom>
              <a:avLst/>
              <a:gdLst/>
              <a:ahLst/>
              <a:cxnLst/>
              <a:rect l="l" t="t" r="r" b="b"/>
              <a:pathLst>
                <a:path w="1861" h="1860" extrusionOk="0">
                  <a:moveTo>
                    <a:pt x="914" y="1"/>
                  </a:moveTo>
                  <a:cubicBezTo>
                    <a:pt x="392" y="1"/>
                    <a:pt x="1" y="392"/>
                    <a:pt x="1" y="914"/>
                  </a:cubicBezTo>
                  <a:cubicBezTo>
                    <a:pt x="1" y="1468"/>
                    <a:pt x="392" y="1860"/>
                    <a:pt x="914" y="1860"/>
                  </a:cubicBezTo>
                  <a:cubicBezTo>
                    <a:pt x="1469" y="1860"/>
                    <a:pt x="1860" y="1468"/>
                    <a:pt x="1860" y="914"/>
                  </a:cubicBezTo>
                  <a:cubicBezTo>
                    <a:pt x="1860" y="425"/>
                    <a:pt x="1469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7" name="Google Shape;15557;p28"/>
            <p:cNvSpPr/>
            <p:nvPr/>
          </p:nvSpPr>
          <p:spPr>
            <a:xfrm>
              <a:off x="2440775" y="74372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1" y="0"/>
                  </a:moveTo>
                  <a:cubicBezTo>
                    <a:pt x="392" y="0"/>
                    <a:pt x="0" y="392"/>
                    <a:pt x="0" y="914"/>
                  </a:cubicBezTo>
                  <a:cubicBezTo>
                    <a:pt x="0" y="1403"/>
                    <a:pt x="392" y="1794"/>
                    <a:pt x="881" y="1794"/>
                  </a:cubicBezTo>
                  <a:cubicBezTo>
                    <a:pt x="1370" y="1794"/>
                    <a:pt x="1794" y="1403"/>
                    <a:pt x="1794" y="914"/>
                  </a:cubicBezTo>
                  <a:cubicBezTo>
                    <a:pt x="1794" y="424"/>
                    <a:pt x="1370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8" name="Google Shape;15558;p28"/>
            <p:cNvSpPr/>
            <p:nvPr/>
          </p:nvSpPr>
          <p:spPr>
            <a:xfrm>
              <a:off x="2592450" y="654825"/>
              <a:ext cx="42425" cy="43250"/>
            </a:xfrm>
            <a:custGeom>
              <a:avLst/>
              <a:gdLst/>
              <a:ahLst/>
              <a:cxnLst/>
              <a:rect l="l" t="t" r="r" b="b"/>
              <a:pathLst>
                <a:path w="1697" h="1730" extrusionOk="0">
                  <a:moveTo>
                    <a:pt x="849" y="1"/>
                  </a:moveTo>
                  <a:cubicBezTo>
                    <a:pt x="359" y="1"/>
                    <a:pt x="1" y="392"/>
                    <a:pt x="1" y="881"/>
                  </a:cubicBezTo>
                  <a:cubicBezTo>
                    <a:pt x="1" y="1371"/>
                    <a:pt x="359" y="1730"/>
                    <a:pt x="849" y="1730"/>
                  </a:cubicBezTo>
                  <a:cubicBezTo>
                    <a:pt x="1338" y="1730"/>
                    <a:pt x="1697" y="1371"/>
                    <a:pt x="1697" y="881"/>
                  </a:cubicBezTo>
                  <a:cubicBezTo>
                    <a:pt x="1697" y="392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9" name="Google Shape;15559;p28"/>
            <p:cNvSpPr/>
            <p:nvPr/>
          </p:nvSpPr>
          <p:spPr>
            <a:xfrm>
              <a:off x="2752300" y="577350"/>
              <a:ext cx="39150" cy="39175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1"/>
                  </a:moveTo>
                  <a:cubicBezTo>
                    <a:pt x="326" y="1"/>
                    <a:pt x="0" y="392"/>
                    <a:pt x="0" y="784"/>
                  </a:cubicBezTo>
                  <a:cubicBezTo>
                    <a:pt x="0" y="1240"/>
                    <a:pt x="359" y="1567"/>
                    <a:pt x="783" y="1567"/>
                  </a:cubicBezTo>
                  <a:cubicBezTo>
                    <a:pt x="1207" y="1567"/>
                    <a:pt x="1566" y="1208"/>
                    <a:pt x="1566" y="784"/>
                  </a:cubicBezTo>
                  <a:cubicBezTo>
                    <a:pt x="1566" y="327"/>
                    <a:pt x="1174" y="1"/>
                    <a:pt x="78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0" name="Google Shape;15560;p28"/>
            <p:cNvSpPr/>
            <p:nvPr/>
          </p:nvSpPr>
          <p:spPr>
            <a:xfrm>
              <a:off x="2918650" y="512125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44"/>
                    <a:pt x="294" y="1305"/>
                    <a:pt x="653" y="1305"/>
                  </a:cubicBezTo>
                  <a:cubicBezTo>
                    <a:pt x="1012" y="1305"/>
                    <a:pt x="1305" y="1044"/>
                    <a:pt x="1305" y="653"/>
                  </a:cubicBezTo>
                  <a:cubicBezTo>
                    <a:pt x="1305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1" name="Google Shape;15561;p28"/>
            <p:cNvSpPr/>
            <p:nvPr/>
          </p:nvSpPr>
          <p:spPr>
            <a:xfrm>
              <a:off x="3087450" y="45830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88" y="0"/>
                  </a:moveTo>
                  <a:cubicBezTo>
                    <a:pt x="262" y="0"/>
                    <a:pt x="1" y="261"/>
                    <a:pt x="1" y="588"/>
                  </a:cubicBezTo>
                  <a:cubicBezTo>
                    <a:pt x="1" y="881"/>
                    <a:pt x="262" y="1142"/>
                    <a:pt x="588" y="1142"/>
                  </a:cubicBezTo>
                  <a:cubicBezTo>
                    <a:pt x="914" y="1142"/>
                    <a:pt x="1143" y="914"/>
                    <a:pt x="1143" y="588"/>
                  </a:cubicBezTo>
                  <a:cubicBezTo>
                    <a:pt x="1143" y="294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2" name="Google Shape;15562;p28"/>
            <p:cNvSpPr/>
            <p:nvPr/>
          </p:nvSpPr>
          <p:spPr>
            <a:xfrm>
              <a:off x="3261150" y="416700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197" y="1"/>
                    <a:pt x="1" y="196"/>
                    <a:pt x="1" y="490"/>
                  </a:cubicBezTo>
                  <a:cubicBezTo>
                    <a:pt x="1" y="751"/>
                    <a:pt x="229" y="979"/>
                    <a:pt x="490" y="979"/>
                  </a:cubicBezTo>
                  <a:cubicBezTo>
                    <a:pt x="784" y="979"/>
                    <a:pt x="979" y="718"/>
                    <a:pt x="979" y="490"/>
                  </a:cubicBezTo>
                  <a:cubicBezTo>
                    <a:pt x="979" y="229"/>
                    <a:pt x="784" y="33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3" name="Google Shape;15563;p28"/>
            <p:cNvSpPr/>
            <p:nvPr/>
          </p:nvSpPr>
          <p:spPr>
            <a:xfrm>
              <a:off x="3438125" y="388175"/>
              <a:ext cx="18775" cy="17950"/>
            </a:xfrm>
            <a:custGeom>
              <a:avLst/>
              <a:gdLst/>
              <a:ahLst/>
              <a:cxnLst/>
              <a:rect l="l" t="t" r="r" b="b"/>
              <a:pathLst>
                <a:path w="751" h="718" extrusionOk="0">
                  <a:moveTo>
                    <a:pt x="392" y="0"/>
                  </a:moveTo>
                  <a:cubicBezTo>
                    <a:pt x="163" y="0"/>
                    <a:pt x="0" y="163"/>
                    <a:pt x="0" y="359"/>
                  </a:cubicBezTo>
                  <a:cubicBezTo>
                    <a:pt x="0" y="555"/>
                    <a:pt x="163" y="718"/>
                    <a:pt x="392" y="718"/>
                  </a:cubicBezTo>
                  <a:cubicBezTo>
                    <a:pt x="588" y="718"/>
                    <a:pt x="751" y="555"/>
                    <a:pt x="751" y="359"/>
                  </a:cubicBezTo>
                  <a:cubicBezTo>
                    <a:pt x="751" y="163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4" name="Google Shape;15564;p28"/>
            <p:cNvSpPr/>
            <p:nvPr/>
          </p:nvSpPr>
          <p:spPr>
            <a:xfrm>
              <a:off x="3615075" y="371050"/>
              <a:ext cx="16350" cy="16325"/>
            </a:xfrm>
            <a:custGeom>
              <a:avLst/>
              <a:gdLst/>
              <a:ahLst/>
              <a:cxnLst/>
              <a:rect l="l" t="t" r="r" b="b"/>
              <a:pathLst>
                <a:path w="654" h="653" extrusionOk="0">
                  <a:moveTo>
                    <a:pt x="327" y="0"/>
                  </a:moveTo>
                  <a:cubicBezTo>
                    <a:pt x="99" y="0"/>
                    <a:pt x="1" y="163"/>
                    <a:pt x="1" y="326"/>
                  </a:cubicBezTo>
                  <a:cubicBezTo>
                    <a:pt x="1" y="522"/>
                    <a:pt x="99" y="652"/>
                    <a:pt x="327" y="652"/>
                  </a:cubicBezTo>
                  <a:cubicBezTo>
                    <a:pt x="523" y="652"/>
                    <a:pt x="653" y="489"/>
                    <a:pt x="653" y="326"/>
                  </a:cubicBezTo>
                  <a:cubicBezTo>
                    <a:pt x="653" y="163"/>
                    <a:pt x="523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5" name="Google Shape;15565;p28"/>
            <p:cNvSpPr/>
            <p:nvPr/>
          </p:nvSpPr>
          <p:spPr>
            <a:xfrm>
              <a:off x="3794500" y="366525"/>
              <a:ext cx="12250" cy="12700"/>
            </a:xfrm>
            <a:custGeom>
              <a:avLst/>
              <a:gdLst/>
              <a:ahLst/>
              <a:cxnLst/>
              <a:rect l="l" t="t" r="r" b="b"/>
              <a:pathLst>
                <a:path w="490" h="508" extrusionOk="0">
                  <a:moveTo>
                    <a:pt x="298" y="1"/>
                  </a:moveTo>
                  <a:cubicBezTo>
                    <a:pt x="276" y="1"/>
                    <a:pt x="252" y="6"/>
                    <a:pt x="229" y="18"/>
                  </a:cubicBezTo>
                  <a:cubicBezTo>
                    <a:pt x="98" y="18"/>
                    <a:pt x="0" y="83"/>
                    <a:pt x="0" y="246"/>
                  </a:cubicBezTo>
                  <a:cubicBezTo>
                    <a:pt x="0" y="377"/>
                    <a:pt x="65" y="507"/>
                    <a:pt x="229" y="507"/>
                  </a:cubicBezTo>
                  <a:cubicBezTo>
                    <a:pt x="359" y="507"/>
                    <a:pt x="490" y="409"/>
                    <a:pt x="490" y="246"/>
                  </a:cubicBezTo>
                  <a:cubicBezTo>
                    <a:pt x="490" y="113"/>
                    <a:pt x="402" y="1"/>
                    <a:pt x="29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6" name="Google Shape;15566;p28"/>
            <p:cNvSpPr/>
            <p:nvPr/>
          </p:nvSpPr>
          <p:spPr>
            <a:xfrm>
              <a:off x="3970650" y="37267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8" y="0"/>
                  </a:moveTo>
                  <a:cubicBezTo>
                    <a:pt x="98" y="0"/>
                    <a:pt x="0" y="131"/>
                    <a:pt x="0" y="261"/>
                  </a:cubicBezTo>
                  <a:cubicBezTo>
                    <a:pt x="0" y="359"/>
                    <a:pt x="98" y="490"/>
                    <a:pt x="228" y="490"/>
                  </a:cubicBezTo>
                  <a:cubicBezTo>
                    <a:pt x="359" y="490"/>
                    <a:pt x="489" y="359"/>
                    <a:pt x="489" y="261"/>
                  </a:cubicBezTo>
                  <a:cubicBezTo>
                    <a:pt x="489" y="131"/>
                    <a:pt x="359" y="0"/>
                    <a:pt x="22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7" name="Google Shape;15567;p28"/>
            <p:cNvSpPr/>
            <p:nvPr/>
          </p:nvSpPr>
          <p:spPr>
            <a:xfrm>
              <a:off x="4145975" y="3914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9" y="1"/>
                  </a:moveTo>
                  <a:cubicBezTo>
                    <a:pt x="131" y="1"/>
                    <a:pt x="0" y="98"/>
                    <a:pt x="0" y="229"/>
                  </a:cubicBezTo>
                  <a:cubicBezTo>
                    <a:pt x="0" y="359"/>
                    <a:pt x="131" y="490"/>
                    <a:pt x="229" y="490"/>
                  </a:cubicBezTo>
                  <a:cubicBezTo>
                    <a:pt x="359" y="490"/>
                    <a:pt x="490" y="359"/>
                    <a:pt x="490" y="229"/>
                  </a:cubicBezTo>
                  <a:cubicBezTo>
                    <a:pt x="490" y="98"/>
                    <a:pt x="359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8" name="Google Shape;15568;p28"/>
            <p:cNvSpPr/>
            <p:nvPr/>
          </p:nvSpPr>
          <p:spPr>
            <a:xfrm>
              <a:off x="4320500" y="4224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8" y="0"/>
                  </a:moveTo>
                  <a:cubicBezTo>
                    <a:pt x="98" y="0"/>
                    <a:pt x="0" y="131"/>
                    <a:pt x="0" y="261"/>
                  </a:cubicBezTo>
                  <a:cubicBezTo>
                    <a:pt x="0" y="392"/>
                    <a:pt x="98" y="489"/>
                    <a:pt x="228" y="489"/>
                  </a:cubicBezTo>
                  <a:cubicBezTo>
                    <a:pt x="359" y="489"/>
                    <a:pt x="489" y="392"/>
                    <a:pt x="489" y="261"/>
                  </a:cubicBezTo>
                  <a:cubicBezTo>
                    <a:pt x="489" y="131"/>
                    <a:pt x="359" y="0"/>
                    <a:pt x="22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9" name="Google Shape;15569;p28"/>
            <p:cNvSpPr/>
            <p:nvPr/>
          </p:nvSpPr>
          <p:spPr>
            <a:xfrm>
              <a:off x="4489300" y="465625"/>
              <a:ext cx="14700" cy="13900"/>
            </a:xfrm>
            <a:custGeom>
              <a:avLst/>
              <a:gdLst/>
              <a:ahLst/>
              <a:cxnLst/>
              <a:rect l="l" t="t" r="r" b="b"/>
              <a:pathLst>
                <a:path w="588" h="556" extrusionOk="0">
                  <a:moveTo>
                    <a:pt x="294" y="1"/>
                  </a:moveTo>
                  <a:cubicBezTo>
                    <a:pt x="131" y="1"/>
                    <a:pt x="0" y="131"/>
                    <a:pt x="0" y="295"/>
                  </a:cubicBezTo>
                  <a:cubicBezTo>
                    <a:pt x="0" y="458"/>
                    <a:pt x="131" y="555"/>
                    <a:pt x="294" y="555"/>
                  </a:cubicBezTo>
                  <a:cubicBezTo>
                    <a:pt x="457" y="555"/>
                    <a:pt x="588" y="458"/>
                    <a:pt x="588" y="295"/>
                  </a:cubicBezTo>
                  <a:cubicBezTo>
                    <a:pt x="588" y="131"/>
                    <a:pt x="490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0" name="Google Shape;15570;p28"/>
            <p:cNvSpPr/>
            <p:nvPr/>
          </p:nvSpPr>
          <p:spPr>
            <a:xfrm>
              <a:off x="4657300" y="52027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0"/>
                  </a:moveTo>
                  <a:cubicBezTo>
                    <a:pt x="131" y="0"/>
                    <a:pt x="0" y="131"/>
                    <a:pt x="0" y="294"/>
                  </a:cubicBezTo>
                  <a:cubicBezTo>
                    <a:pt x="0" y="457"/>
                    <a:pt x="131" y="588"/>
                    <a:pt x="294" y="588"/>
                  </a:cubicBezTo>
                  <a:cubicBezTo>
                    <a:pt x="457" y="588"/>
                    <a:pt x="587" y="457"/>
                    <a:pt x="587" y="294"/>
                  </a:cubicBezTo>
                  <a:cubicBezTo>
                    <a:pt x="587" y="164"/>
                    <a:pt x="457" y="0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1" name="Google Shape;15571;p28"/>
            <p:cNvSpPr/>
            <p:nvPr/>
          </p:nvSpPr>
          <p:spPr>
            <a:xfrm>
              <a:off x="4822025" y="588775"/>
              <a:ext cx="13875" cy="14700"/>
            </a:xfrm>
            <a:custGeom>
              <a:avLst/>
              <a:gdLst/>
              <a:ahLst/>
              <a:cxnLst/>
              <a:rect l="l" t="t" r="r" b="b"/>
              <a:pathLst>
                <a:path w="555" h="588" extrusionOk="0">
                  <a:moveTo>
                    <a:pt x="261" y="1"/>
                  </a:moveTo>
                  <a:cubicBezTo>
                    <a:pt x="98" y="1"/>
                    <a:pt x="0" y="131"/>
                    <a:pt x="0" y="294"/>
                  </a:cubicBezTo>
                  <a:cubicBezTo>
                    <a:pt x="0" y="457"/>
                    <a:pt x="98" y="588"/>
                    <a:pt x="261" y="588"/>
                  </a:cubicBezTo>
                  <a:cubicBezTo>
                    <a:pt x="424" y="588"/>
                    <a:pt x="555" y="457"/>
                    <a:pt x="555" y="294"/>
                  </a:cubicBezTo>
                  <a:cubicBezTo>
                    <a:pt x="555" y="131"/>
                    <a:pt x="392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2" name="Google Shape;15572;p28"/>
            <p:cNvSpPr/>
            <p:nvPr/>
          </p:nvSpPr>
          <p:spPr>
            <a:xfrm>
              <a:off x="4977775" y="667075"/>
              <a:ext cx="16350" cy="16325"/>
            </a:xfrm>
            <a:custGeom>
              <a:avLst/>
              <a:gdLst/>
              <a:ahLst/>
              <a:cxnLst/>
              <a:rect l="l" t="t" r="r" b="b"/>
              <a:pathLst>
                <a:path w="654" h="653" extrusionOk="0">
                  <a:moveTo>
                    <a:pt x="327" y="0"/>
                  </a:moveTo>
                  <a:cubicBezTo>
                    <a:pt x="131" y="0"/>
                    <a:pt x="1" y="163"/>
                    <a:pt x="1" y="326"/>
                  </a:cubicBezTo>
                  <a:cubicBezTo>
                    <a:pt x="1" y="555"/>
                    <a:pt x="164" y="652"/>
                    <a:pt x="327" y="652"/>
                  </a:cubicBezTo>
                  <a:cubicBezTo>
                    <a:pt x="523" y="652"/>
                    <a:pt x="653" y="489"/>
                    <a:pt x="653" y="326"/>
                  </a:cubicBezTo>
                  <a:cubicBezTo>
                    <a:pt x="653" y="131"/>
                    <a:pt x="523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3" name="Google Shape;15573;p28"/>
            <p:cNvSpPr/>
            <p:nvPr/>
          </p:nvSpPr>
          <p:spPr>
            <a:xfrm>
              <a:off x="5128650" y="755950"/>
              <a:ext cx="17950" cy="18775"/>
            </a:xfrm>
            <a:custGeom>
              <a:avLst/>
              <a:gdLst/>
              <a:ahLst/>
              <a:cxnLst/>
              <a:rect l="l" t="t" r="r" b="b"/>
              <a:pathLst>
                <a:path w="718" h="751" extrusionOk="0">
                  <a:moveTo>
                    <a:pt x="359" y="1"/>
                  </a:moveTo>
                  <a:cubicBezTo>
                    <a:pt x="163" y="1"/>
                    <a:pt x="0" y="164"/>
                    <a:pt x="0" y="359"/>
                  </a:cubicBezTo>
                  <a:cubicBezTo>
                    <a:pt x="0" y="588"/>
                    <a:pt x="163" y="751"/>
                    <a:pt x="359" y="751"/>
                  </a:cubicBezTo>
                  <a:cubicBezTo>
                    <a:pt x="555" y="751"/>
                    <a:pt x="718" y="588"/>
                    <a:pt x="718" y="359"/>
                  </a:cubicBezTo>
                  <a:cubicBezTo>
                    <a:pt x="718" y="164"/>
                    <a:pt x="555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4" name="Google Shape;15574;p28"/>
            <p:cNvSpPr/>
            <p:nvPr/>
          </p:nvSpPr>
          <p:spPr>
            <a:xfrm>
              <a:off x="5273000" y="856250"/>
              <a:ext cx="20400" cy="20425"/>
            </a:xfrm>
            <a:custGeom>
              <a:avLst/>
              <a:gdLst/>
              <a:ahLst/>
              <a:cxnLst/>
              <a:rect l="l" t="t" r="r" b="b"/>
              <a:pathLst>
                <a:path w="816" h="817" extrusionOk="0">
                  <a:moveTo>
                    <a:pt x="424" y="1"/>
                  </a:moveTo>
                  <a:cubicBezTo>
                    <a:pt x="163" y="1"/>
                    <a:pt x="0" y="164"/>
                    <a:pt x="0" y="392"/>
                  </a:cubicBezTo>
                  <a:cubicBezTo>
                    <a:pt x="0" y="653"/>
                    <a:pt x="163" y="816"/>
                    <a:pt x="424" y="816"/>
                  </a:cubicBezTo>
                  <a:cubicBezTo>
                    <a:pt x="652" y="816"/>
                    <a:pt x="816" y="653"/>
                    <a:pt x="816" y="392"/>
                  </a:cubicBezTo>
                  <a:cubicBezTo>
                    <a:pt x="816" y="197"/>
                    <a:pt x="620" y="1"/>
                    <a:pt x="42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5" name="Google Shape;15575;p28"/>
            <p:cNvSpPr/>
            <p:nvPr/>
          </p:nvSpPr>
          <p:spPr>
            <a:xfrm>
              <a:off x="5410000" y="966350"/>
              <a:ext cx="22025" cy="22050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457" y="1"/>
                  </a:moveTo>
                  <a:cubicBezTo>
                    <a:pt x="196" y="1"/>
                    <a:pt x="0" y="196"/>
                    <a:pt x="0" y="425"/>
                  </a:cubicBezTo>
                  <a:cubicBezTo>
                    <a:pt x="0" y="686"/>
                    <a:pt x="196" y="881"/>
                    <a:pt x="457" y="881"/>
                  </a:cubicBezTo>
                  <a:cubicBezTo>
                    <a:pt x="685" y="881"/>
                    <a:pt x="881" y="686"/>
                    <a:pt x="881" y="425"/>
                  </a:cubicBezTo>
                  <a:cubicBezTo>
                    <a:pt x="881" y="196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6" name="Google Shape;15576;p28"/>
            <p:cNvSpPr/>
            <p:nvPr/>
          </p:nvSpPr>
          <p:spPr>
            <a:xfrm>
              <a:off x="5538025" y="1085425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229" y="0"/>
                    <a:pt x="0" y="196"/>
                    <a:pt x="0" y="489"/>
                  </a:cubicBezTo>
                  <a:cubicBezTo>
                    <a:pt x="0" y="783"/>
                    <a:pt x="229" y="979"/>
                    <a:pt x="490" y="979"/>
                  </a:cubicBezTo>
                  <a:cubicBezTo>
                    <a:pt x="783" y="979"/>
                    <a:pt x="979" y="783"/>
                    <a:pt x="979" y="489"/>
                  </a:cubicBezTo>
                  <a:cubicBezTo>
                    <a:pt x="979" y="196"/>
                    <a:pt x="751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7" name="Google Shape;15577;p28"/>
            <p:cNvSpPr/>
            <p:nvPr/>
          </p:nvSpPr>
          <p:spPr>
            <a:xfrm>
              <a:off x="5657900" y="1213450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3" y="0"/>
                  </a:moveTo>
                  <a:cubicBezTo>
                    <a:pt x="229" y="0"/>
                    <a:pt x="1" y="261"/>
                    <a:pt x="1" y="555"/>
                  </a:cubicBezTo>
                  <a:cubicBezTo>
                    <a:pt x="1" y="816"/>
                    <a:pt x="229" y="1077"/>
                    <a:pt x="523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29"/>
                    <a:pt x="816" y="0"/>
                    <a:pt x="52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8" name="Google Shape;15578;p28"/>
            <p:cNvSpPr/>
            <p:nvPr/>
          </p:nvSpPr>
          <p:spPr>
            <a:xfrm>
              <a:off x="5768000" y="1350375"/>
              <a:ext cx="28550" cy="28650"/>
            </a:xfrm>
            <a:custGeom>
              <a:avLst/>
              <a:gdLst/>
              <a:ahLst/>
              <a:cxnLst/>
              <a:rect l="l" t="t" r="r" b="b"/>
              <a:pathLst>
                <a:path w="1142" h="1146" extrusionOk="0">
                  <a:moveTo>
                    <a:pt x="610" y="1"/>
                  </a:moveTo>
                  <a:cubicBezTo>
                    <a:pt x="592" y="1"/>
                    <a:pt x="573" y="2"/>
                    <a:pt x="555" y="3"/>
                  </a:cubicBezTo>
                  <a:cubicBezTo>
                    <a:pt x="229" y="3"/>
                    <a:pt x="0" y="232"/>
                    <a:pt x="0" y="558"/>
                  </a:cubicBezTo>
                  <a:cubicBezTo>
                    <a:pt x="0" y="884"/>
                    <a:pt x="229" y="1145"/>
                    <a:pt x="555" y="1145"/>
                  </a:cubicBezTo>
                  <a:cubicBezTo>
                    <a:pt x="881" y="1145"/>
                    <a:pt x="1142" y="884"/>
                    <a:pt x="1142" y="558"/>
                  </a:cubicBezTo>
                  <a:cubicBezTo>
                    <a:pt x="1142" y="250"/>
                    <a:pt x="910" y="1"/>
                    <a:pt x="61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9" name="Google Shape;15579;p28"/>
            <p:cNvSpPr/>
            <p:nvPr/>
          </p:nvSpPr>
          <p:spPr>
            <a:xfrm>
              <a:off x="5865850" y="14931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62" y="1"/>
                    <a:pt x="1" y="295"/>
                    <a:pt x="1" y="653"/>
                  </a:cubicBezTo>
                  <a:cubicBezTo>
                    <a:pt x="1" y="1012"/>
                    <a:pt x="262" y="1306"/>
                    <a:pt x="653" y="1306"/>
                  </a:cubicBezTo>
                  <a:cubicBezTo>
                    <a:pt x="1012" y="1306"/>
                    <a:pt x="1305" y="1012"/>
                    <a:pt x="1305" y="653"/>
                  </a:cubicBezTo>
                  <a:cubicBezTo>
                    <a:pt x="1305" y="295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0" name="Google Shape;15580;p28"/>
            <p:cNvSpPr/>
            <p:nvPr/>
          </p:nvSpPr>
          <p:spPr>
            <a:xfrm>
              <a:off x="5955550" y="16440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6" y="1"/>
                  </a:moveTo>
                  <a:cubicBezTo>
                    <a:pt x="262" y="1"/>
                    <a:pt x="1" y="327"/>
                    <a:pt x="1" y="686"/>
                  </a:cubicBezTo>
                  <a:cubicBezTo>
                    <a:pt x="1" y="1110"/>
                    <a:pt x="327" y="1371"/>
                    <a:pt x="686" y="1371"/>
                  </a:cubicBezTo>
                  <a:cubicBezTo>
                    <a:pt x="1077" y="1371"/>
                    <a:pt x="1371" y="1044"/>
                    <a:pt x="1371" y="686"/>
                  </a:cubicBezTo>
                  <a:cubicBezTo>
                    <a:pt x="1371" y="327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1" name="Google Shape;15581;p28"/>
            <p:cNvSpPr/>
            <p:nvPr/>
          </p:nvSpPr>
          <p:spPr>
            <a:xfrm>
              <a:off x="6033850" y="18006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2"/>
                    <a:pt x="327" y="1469"/>
                    <a:pt x="718" y="1469"/>
                  </a:cubicBezTo>
                  <a:cubicBezTo>
                    <a:pt x="1142" y="1469"/>
                    <a:pt x="1468" y="1142"/>
                    <a:pt x="1468" y="751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2" name="Google Shape;15582;p28"/>
            <p:cNvSpPr/>
            <p:nvPr/>
          </p:nvSpPr>
          <p:spPr>
            <a:xfrm>
              <a:off x="6100725" y="1962900"/>
              <a:ext cx="39150" cy="39150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83" y="0"/>
                  </a:moveTo>
                  <a:cubicBezTo>
                    <a:pt x="326" y="0"/>
                    <a:pt x="0" y="359"/>
                    <a:pt x="0" y="783"/>
                  </a:cubicBezTo>
                  <a:cubicBezTo>
                    <a:pt x="0" y="1240"/>
                    <a:pt x="326" y="1566"/>
                    <a:pt x="783" y="1566"/>
                  </a:cubicBezTo>
                  <a:cubicBezTo>
                    <a:pt x="1240" y="1566"/>
                    <a:pt x="1566" y="1174"/>
                    <a:pt x="1566" y="783"/>
                  </a:cubicBezTo>
                  <a:cubicBezTo>
                    <a:pt x="1566" y="326"/>
                    <a:pt x="1240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3" name="Google Shape;15583;p28"/>
            <p:cNvSpPr/>
            <p:nvPr/>
          </p:nvSpPr>
          <p:spPr>
            <a:xfrm>
              <a:off x="6156975" y="2130075"/>
              <a:ext cx="39175" cy="39150"/>
            </a:xfrm>
            <a:custGeom>
              <a:avLst/>
              <a:gdLst/>
              <a:ahLst/>
              <a:cxnLst/>
              <a:rect l="l" t="t" r="r" b="b"/>
              <a:pathLst>
                <a:path w="1567" h="1566" extrusionOk="0">
                  <a:moveTo>
                    <a:pt x="784" y="0"/>
                  </a:moveTo>
                  <a:cubicBezTo>
                    <a:pt x="327" y="0"/>
                    <a:pt x="1" y="359"/>
                    <a:pt x="1" y="783"/>
                  </a:cubicBezTo>
                  <a:cubicBezTo>
                    <a:pt x="1" y="1240"/>
                    <a:pt x="360" y="1566"/>
                    <a:pt x="784" y="1566"/>
                  </a:cubicBezTo>
                  <a:cubicBezTo>
                    <a:pt x="1241" y="1566"/>
                    <a:pt x="1567" y="1174"/>
                    <a:pt x="1567" y="783"/>
                  </a:cubicBezTo>
                  <a:cubicBezTo>
                    <a:pt x="1567" y="359"/>
                    <a:pt x="1175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4" name="Google Shape;15584;p28"/>
            <p:cNvSpPr/>
            <p:nvPr/>
          </p:nvSpPr>
          <p:spPr>
            <a:xfrm>
              <a:off x="6201025" y="2301325"/>
              <a:ext cx="38350" cy="39175"/>
            </a:xfrm>
            <a:custGeom>
              <a:avLst/>
              <a:gdLst/>
              <a:ahLst/>
              <a:cxnLst/>
              <a:rect l="l" t="t" r="r" b="b"/>
              <a:pathLst>
                <a:path w="1534" h="1567" extrusionOk="0">
                  <a:moveTo>
                    <a:pt x="783" y="0"/>
                  </a:moveTo>
                  <a:cubicBezTo>
                    <a:pt x="359" y="0"/>
                    <a:pt x="0" y="326"/>
                    <a:pt x="0" y="783"/>
                  </a:cubicBezTo>
                  <a:cubicBezTo>
                    <a:pt x="0" y="1175"/>
                    <a:pt x="327" y="1566"/>
                    <a:pt x="783" y="1566"/>
                  </a:cubicBezTo>
                  <a:cubicBezTo>
                    <a:pt x="1175" y="1566"/>
                    <a:pt x="1534" y="1240"/>
                    <a:pt x="1534" y="783"/>
                  </a:cubicBezTo>
                  <a:cubicBezTo>
                    <a:pt x="1534" y="326"/>
                    <a:pt x="1207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5" name="Google Shape;15585;p28"/>
            <p:cNvSpPr/>
            <p:nvPr/>
          </p:nvSpPr>
          <p:spPr>
            <a:xfrm>
              <a:off x="6230375" y="24734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60" y="0"/>
                    <a:pt x="1" y="391"/>
                    <a:pt x="1" y="816"/>
                  </a:cubicBezTo>
                  <a:cubicBezTo>
                    <a:pt x="1" y="1272"/>
                    <a:pt x="360" y="1631"/>
                    <a:pt x="816" y="1631"/>
                  </a:cubicBezTo>
                  <a:cubicBezTo>
                    <a:pt x="1273" y="1631"/>
                    <a:pt x="1632" y="1272"/>
                    <a:pt x="1632" y="816"/>
                  </a:cubicBezTo>
                  <a:cubicBezTo>
                    <a:pt x="1632" y="424"/>
                    <a:pt x="1306" y="65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6" name="Google Shape;15586;p28"/>
            <p:cNvSpPr/>
            <p:nvPr/>
          </p:nvSpPr>
          <p:spPr>
            <a:xfrm>
              <a:off x="6249950" y="265035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1" y="359"/>
                    <a:pt x="1" y="816"/>
                  </a:cubicBezTo>
                  <a:cubicBezTo>
                    <a:pt x="1" y="1240"/>
                    <a:pt x="359" y="1632"/>
                    <a:pt x="816" y="1632"/>
                  </a:cubicBezTo>
                  <a:cubicBezTo>
                    <a:pt x="1273" y="1632"/>
                    <a:pt x="1632" y="1240"/>
                    <a:pt x="1632" y="816"/>
                  </a:cubicBezTo>
                  <a:cubicBezTo>
                    <a:pt x="1632" y="359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7" name="Google Shape;15587;p28"/>
            <p:cNvSpPr/>
            <p:nvPr/>
          </p:nvSpPr>
          <p:spPr>
            <a:xfrm>
              <a:off x="6127625" y="2811800"/>
              <a:ext cx="73425" cy="73450"/>
            </a:xfrm>
            <a:custGeom>
              <a:avLst/>
              <a:gdLst/>
              <a:ahLst/>
              <a:cxnLst/>
              <a:rect l="l" t="t" r="r" b="b"/>
              <a:pathLst>
                <a:path w="2937" h="2938" extrusionOk="0">
                  <a:moveTo>
                    <a:pt x="1524" y="0"/>
                  </a:moveTo>
                  <a:cubicBezTo>
                    <a:pt x="1506" y="0"/>
                    <a:pt x="1487" y="1"/>
                    <a:pt x="1469" y="1"/>
                  </a:cubicBezTo>
                  <a:cubicBezTo>
                    <a:pt x="653" y="1"/>
                    <a:pt x="1" y="654"/>
                    <a:pt x="1" y="1469"/>
                  </a:cubicBezTo>
                  <a:cubicBezTo>
                    <a:pt x="1" y="2285"/>
                    <a:pt x="653" y="2937"/>
                    <a:pt x="1469" y="2937"/>
                  </a:cubicBezTo>
                  <a:cubicBezTo>
                    <a:pt x="2284" y="2937"/>
                    <a:pt x="2936" y="2285"/>
                    <a:pt x="2936" y="1469"/>
                  </a:cubicBezTo>
                  <a:cubicBezTo>
                    <a:pt x="2936" y="672"/>
                    <a:pt x="2314" y="0"/>
                    <a:pt x="152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8" name="Google Shape;15588;p28"/>
            <p:cNvSpPr/>
            <p:nvPr/>
          </p:nvSpPr>
          <p:spPr>
            <a:xfrm>
              <a:off x="6122725" y="2989575"/>
              <a:ext cx="70975" cy="71000"/>
            </a:xfrm>
            <a:custGeom>
              <a:avLst/>
              <a:gdLst/>
              <a:ahLst/>
              <a:cxnLst/>
              <a:rect l="l" t="t" r="r" b="b"/>
              <a:pathLst>
                <a:path w="2839" h="2840" extrusionOk="0">
                  <a:moveTo>
                    <a:pt x="1463" y="0"/>
                  </a:moveTo>
                  <a:cubicBezTo>
                    <a:pt x="1443" y="0"/>
                    <a:pt x="1423" y="1"/>
                    <a:pt x="1404" y="1"/>
                  </a:cubicBezTo>
                  <a:cubicBezTo>
                    <a:pt x="653" y="1"/>
                    <a:pt x="1" y="589"/>
                    <a:pt x="1" y="1404"/>
                  </a:cubicBezTo>
                  <a:cubicBezTo>
                    <a:pt x="1" y="2187"/>
                    <a:pt x="588" y="2839"/>
                    <a:pt x="1404" y="2839"/>
                  </a:cubicBezTo>
                  <a:cubicBezTo>
                    <a:pt x="2186" y="2839"/>
                    <a:pt x="2839" y="2220"/>
                    <a:pt x="2839" y="1404"/>
                  </a:cubicBezTo>
                  <a:cubicBezTo>
                    <a:pt x="2839" y="609"/>
                    <a:pt x="2219" y="0"/>
                    <a:pt x="146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9" name="Google Shape;15589;p28"/>
            <p:cNvSpPr/>
            <p:nvPr/>
          </p:nvSpPr>
          <p:spPr>
            <a:xfrm>
              <a:off x="6104800" y="3166550"/>
              <a:ext cx="67700" cy="67725"/>
            </a:xfrm>
            <a:custGeom>
              <a:avLst/>
              <a:gdLst/>
              <a:ahLst/>
              <a:cxnLst/>
              <a:rect l="l" t="t" r="r" b="b"/>
              <a:pathLst>
                <a:path w="2708" h="2709" extrusionOk="0">
                  <a:moveTo>
                    <a:pt x="1370" y="1"/>
                  </a:moveTo>
                  <a:cubicBezTo>
                    <a:pt x="620" y="1"/>
                    <a:pt x="0" y="621"/>
                    <a:pt x="0" y="1371"/>
                  </a:cubicBezTo>
                  <a:cubicBezTo>
                    <a:pt x="0" y="2089"/>
                    <a:pt x="620" y="2708"/>
                    <a:pt x="1370" y="2708"/>
                  </a:cubicBezTo>
                  <a:cubicBezTo>
                    <a:pt x="2088" y="2708"/>
                    <a:pt x="2708" y="2089"/>
                    <a:pt x="2708" y="1371"/>
                  </a:cubicBezTo>
                  <a:cubicBezTo>
                    <a:pt x="2708" y="621"/>
                    <a:pt x="2088" y="1"/>
                    <a:pt x="137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0" name="Google Shape;15590;p28"/>
            <p:cNvSpPr/>
            <p:nvPr/>
          </p:nvSpPr>
          <p:spPr>
            <a:xfrm>
              <a:off x="6073000" y="3342700"/>
              <a:ext cx="63625" cy="63650"/>
            </a:xfrm>
            <a:custGeom>
              <a:avLst/>
              <a:gdLst/>
              <a:ahLst/>
              <a:cxnLst/>
              <a:rect l="l" t="t" r="r" b="b"/>
              <a:pathLst>
                <a:path w="2545" h="2546" extrusionOk="0">
                  <a:moveTo>
                    <a:pt x="1272" y="1"/>
                  </a:moveTo>
                  <a:cubicBezTo>
                    <a:pt x="587" y="1"/>
                    <a:pt x="0" y="588"/>
                    <a:pt x="0" y="1273"/>
                  </a:cubicBezTo>
                  <a:cubicBezTo>
                    <a:pt x="0" y="1991"/>
                    <a:pt x="587" y="2545"/>
                    <a:pt x="1272" y="2545"/>
                  </a:cubicBezTo>
                  <a:cubicBezTo>
                    <a:pt x="1990" y="2545"/>
                    <a:pt x="2544" y="1958"/>
                    <a:pt x="2544" y="1273"/>
                  </a:cubicBezTo>
                  <a:cubicBezTo>
                    <a:pt x="2544" y="555"/>
                    <a:pt x="1990" y="1"/>
                    <a:pt x="127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1" name="Google Shape;15591;p28"/>
            <p:cNvSpPr/>
            <p:nvPr/>
          </p:nvSpPr>
          <p:spPr>
            <a:xfrm>
              <a:off x="6029775" y="3515600"/>
              <a:ext cx="58725" cy="58725"/>
            </a:xfrm>
            <a:custGeom>
              <a:avLst/>
              <a:gdLst/>
              <a:ahLst/>
              <a:cxnLst/>
              <a:rect l="l" t="t" r="r" b="b"/>
              <a:pathLst>
                <a:path w="2349" h="2349" extrusionOk="0">
                  <a:moveTo>
                    <a:pt x="1175" y="0"/>
                  </a:moveTo>
                  <a:cubicBezTo>
                    <a:pt x="522" y="0"/>
                    <a:pt x="0" y="522"/>
                    <a:pt x="0" y="1175"/>
                  </a:cubicBezTo>
                  <a:cubicBezTo>
                    <a:pt x="0" y="1827"/>
                    <a:pt x="522" y="2349"/>
                    <a:pt x="1175" y="2349"/>
                  </a:cubicBezTo>
                  <a:cubicBezTo>
                    <a:pt x="1827" y="2349"/>
                    <a:pt x="2349" y="1827"/>
                    <a:pt x="2349" y="1175"/>
                  </a:cubicBezTo>
                  <a:cubicBezTo>
                    <a:pt x="2349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2" name="Google Shape;15592;p28"/>
            <p:cNvSpPr/>
            <p:nvPr/>
          </p:nvSpPr>
          <p:spPr>
            <a:xfrm>
              <a:off x="5972675" y="3683550"/>
              <a:ext cx="57125" cy="57150"/>
            </a:xfrm>
            <a:custGeom>
              <a:avLst/>
              <a:gdLst/>
              <a:ahLst/>
              <a:cxnLst/>
              <a:rect l="l" t="t" r="r" b="b"/>
              <a:pathLst>
                <a:path w="2285" h="2286" extrusionOk="0">
                  <a:moveTo>
                    <a:pt x="1198" y="0"/>
                  </a:moveTo>
                  <a:cubicBezTo>
                    <a:pt x="1179" y="0"/>
                    <a:pt x="1161" y="1"/>
                    <a:pt x="1143" y="2"/>
                  </a:cubicBezTo>
                  <a:cubicBezTo>
                    <a:pt x="523" y="2"/>
                    <a:pt x="1" y="491"/>
                    <a:pt x="1" y="1144"/>
                  </a:cubicBezTo>
                  <a:cubicBezTo>
                    <a:pt x="1" y="1763"/>
                    <a:pt x="490" y="2285"/>
                    <a:pt x="1143" y="2285"/>
                  </a:cubicBezTo>
                  <a:cubicBezTo>
                    <a:pt x="1762" y="2285"/>
                    <a:pt x="2284" y="1796"/>
                    <a:pt x="2284" y="1144"/>
                  </a:cubicBezTo>
                  <a:cubicBezTo>
                    <a:pt x="2284" y="511"/>
                    <a:pt x="1793" y="0"/>
                    <a:pt x="11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3" name="Google Shape;15593;p28"/>
            <p:cNvSpPr/>
            <p:nvPr/>
          </p:nvSpPr>
          <p:spPr>
            <a:xfrm>
              <a:off x="5902550" y="3845875"/>
              <a:ext cx="54675" cy="54650"/>
            </a:xfrm>
            <a:custGeom>
              <a:avLst/>
              <a:gdLst/>
              <a:ahLst/>
              <a:cxnLst/>
              <a:rect l="l" t="t" r="r" b="b"/>
              <a:pathLst>
                <a:path w="2187" h="2186" extrusionOk="0">
                  <a:moveTo>
                    <a:pt x="1077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109"/>
                  </a:cubicBezTo>
                  <a:cubicBezTo>
                    <a:pt x="2186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4" name="Google Shape;15594;p28"/>
            <p:cNvSpPr/>
            <p:nvPr/>
          </p:nvSpPr>
          <p:spPr>
            <a:xfrm>
              <a:off x="5820175" y="4002450"/>
              <a:ext cx="53850" cy="53025"/>
            </a:xfrm>
            <a:custGeom>
              <a:avLst/>
              <a:gdLst/>
              <a:ahLst/>
              <a:cxnLst/>
              <a:rect l="l" t="t" r="r" b="b"/>
              <a:pathLst>
                <a:path w="2154" h="2121" extrusionOk="0">
                  <a:moveTo>
                    <a:pt x="1077" y="0"/>
                  </a:moveTo>
                  <a:cubicBezTo>
                    <a:pt x="490" y="0"/>
                    <a:pt x="1" y="457"/>
                    <a:pt x="1" y="1077"/>
                  </a:cubicBezTo>
                  <a:cubicBezTo>
                    <a:pt x="1" y="1631"/>
                    <a:pt x="458" y="2121"/>
                    <a:pt x="1077" y="2121"/>
                  </a:cubicBezTo>
                  <a:cubicBezTo>
                    <a:pt x="1665" y="2121"/>
                    <a:pt x="2154" y="1697"/>
                    <a:pt x="2154" y="1077"/>
                  </a:cubicBezTo>
                  <a:cubicBezTo>
                    <a:pt x="2154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5" name="Google Shape;15595;p28"/>
            <p:cNvSpPr/>
            <p:nvPr/>
          </p:nvSpPr>
          <p:spPr>
            <a:xfrm>
              <a:off x="5728025" y="4153300"/>
              <a:ext cx="50600" cy="51425"/>
            </a:xfrm>
            <a:custGeom>
              <a:avLst/>
              <a:gdLst/>
              <a:ahLst/>
              <a:cxnLst/>
              <a:rect l="l" t="t" r="r" b="b"/>
              <a:pathLst>
                <a:path w="2024" h="2057" extrusionOk="0">
                  <a:moveTo>
                    <a:pt x="1012" y="1"/>
                  </a:moveTo>
                  <a:cubicBezTo>
                    <a:pt x="458" y="1"/>
                    <a:pt x="1" y="458"/>
                    <a:pt x="1" y="1045"/>
                  </a:cubicBezTo>
                  <a:cubicBezTo>
                    <a:pt x="1" y="1599"/>
                    <a:pt x="458" y="2056"/>
                    <a:pt x="1012" y="2056"/>
                  </a:cubicBezTo>
                  <a:cubicBezTo>
                    <a:pt x="1599" y="2056"/>
                    <a:pt x="2023" y="1599"/>
                    <a:pt x="2023" y="1045"/>
                  </a:cubicBezTo>
                  <a:cubicBezTo>
                    <a:pt x="2023" y="458"/>
                    <a:pt x="1599" y="1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6" name="Google Shape;15596;p28"/>
            <p:cNvSpPr/>
            <p:nvPr/>
          </p:nvSpPr>
          <p:spPr>
            <a:xfrm>
              <a:off x="5623650" y="4296025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0"/>
                  </a:moveTo>
                  <a:cubicBezTo>
                    <a:pt x="457" y="0"/>
                    <a:pt x="1" y="425"/>
                    <a:pt x="1" y="979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34" y="1958"/>
                    <a:pt x="1958" y="1566"/>
                    <a:pt x="1958" y="979"/>
                  </a:cubicBezTo>
                  <a:cubicBezTo>
                    <a:pt x="1958" y="457"/>
                    <a:pt x="1534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7" name="Google Shape;15597;p28"/>
            <p:cNvSpPr/>
            <p:nvPr/>
          </p:nvSpPr>
          <p:spPr>
            <a:xfrm>
              <a:off x="5507850" y="4430575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1"/>
                  </a:moveTo>
                  <a:cubicBezTo>
                    <a:pt x="457" y="1"/>
                    <a:pt x="1" y="457"/>
                    <a:pt x="1" y="979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01" y="1958"/>
                    <a:pt x="1958" y="1534"/>
                    <a:pt x="1958" y="979"/>
                  </a:cubicBezTo>
                  <a:cubicBezTo>
                    <a:pt x="1958" y="457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8" name="Google Shape;15598;p28"/>
            <p:cNvSpPr/>
            <p:nvPr/>
          </p:nvSpPr>
          <p:spPr>
            <a:xfrm>
              <a:off x="5383075" y="4556175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7" y="0"/>
                  </a:moveTo>
                  <a:cubicBezTo>
                    <a:pt x="425" y="0"/>
                    <a:pt x="1" y="457"/>
                    <a:pt x="1" y="946"/>
                  </a:cubicBezTo>
                  <a:cubicBezTo>
                    <a:pt x="1" y="1468"/>
                    <a:pt x="457" y="1892"/>
                    <a:pt x="947" y="1892"/>
                  </a:cubicBezTo>
                  <a:cubicBezTo>
                    <a:pt x="1469" y="1892"/>
                    <a:pt x="1893" y="1435"/>
                    <a:pt x="1893" y="946"/>
                  </a:cubicBezTo>
                  <a:cubicBezTo>
                    <a:pt x="1893" y="457"/>
                    <a:pt x="1469" y="33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9" name="Google Shape;15599;p28"/>
            <p:cNvSpPr/>
            <p:nvPr/>
          </p:nvSpPr>
          <p:spPr>
            <a:xfrm>
              <a:off x="5250975" y="467277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1" y="1"/>
                  </a:moveTo>
                  <a:cubicBezTo>
                    <a:pt x="392" y="1"/>
                    <a:pt x="0" y="392"/>
                    <a:pt x="0" y="882"/>
                  </a:cubicBezTo>
                  <a:cubicBezTo>
                    <a:pt x="0" y="1371"/>
                    <a:pt x="392" y="1795"/>
                    <a:pt x="881" y="1795"/>
                  </a:cubicBezTo>
                  <a:cubicBezTo>
                    <a:pt x="1370" y="1795"/>
                    <a:pt x="1794" y="1371"/>
                    <a:pt x="1794" y="882"/>
                  </a:cubicBezTo>
                  <a:cubicBezTo>
                    <a:pt x="1794" y="392"/>
                    <a:pt x="1436" y="33"/>
                    <a:pt x="88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0" name="Google Shape;15600;p28"/>
            <p:cNvSpPr/>
            <p:nvPr/>
          </p:nvSpPr>
          <p:spPr>
            <a:xfrm>
              <a:off x="5109900" y="4778800"/>
              <a:ext cx="43225" cy="42425"/>
            </a:xfrm>
            <a:custGeom>
              <a:avLst/>
              <a:gdLst/>
              <a:ahLst/>
              <a:cxnLst/>
              <a:rect l="l" t="t" r="r" b="b"/>
              <a:pathLst>
                <a:path w="1729" h="1697" extrusionOk="0">
                  <a:moveTo>
                    <a:pt x="881" y="0"/>
                  </a:moveTo>
                  <a:cubicBezTo>
                    <a:pt x="359" y="0"/>
                    <a:pt x="0" y="359"/>
                    <a:pt x="0" y="849"/>
                  </a:cubicBezTo>
                  <a:cubicBezTo>
                    <a:pt x="0" y="1338"/>
                    <a:pt x="392" y="1697"/>
                    <a:pt x="881" y="1697"/>
                  </a:cubicBezTo>
                  <a:cubicBezTo>
                    <a:pt x="1370" y="1697"/>
                    <a:pt x="1729" y="1338"/>
                    <a:pt x="1729" y="849"/>
                  </a:cubicBezTo>
                  <a:cubicBezTo>
                    <a:pt x="1729" y="392"/>
                    <a:pt x="1370" y="33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1" name="Google Shape;15601;p28"/>
            <p:cNvSpPr/>
            <p:nvPr/>
          </p:nvSpPr>
          <p:spPr>
            <a:xfrm>
              <a:off x="4962275" y="48742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60" y="1"/>
                    <a:pt x="1" y="360"/>
                    <a:pt x="1" y="816"/>
                  </a:cubicBezTo>
                  <a:cubicBezTo>
                    <a:pt x="1" y="1273"/>
                    <a:pt x="360" y="1632"/>
                    <a:pt x="816" y="1632"/>
                  </a:cubicBezTo>
                  <a:cubicBezTo>
                    <a:pt x="1273" y="1632"/>
                    <a:pt x="1632" y="1273"/>
                    <a:pt x="1632" y="816"/>
                  </a:cubicBezTo>
                  <a:cubicBezTo>
                    <a:pt x="1632" y="360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2" name="Google Shape;15602;p28"/>
            <p:cNvSpPr/>
            <p:nvPr/>
          </p:nvSpPr>
          <p:spPr>
            <a:xfrm>
              <a:off x="4805700" y="49565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60" y="1"/>
                    <a:pt x="1" y="359"/>
                    <a:pt x="1" y="816"/>
                  </a:cubicBezTo>
                  <a:cubicBezTo>
                    <a:pt x="1" y="1273"/>
                    <a:pt x="360" y="1632"/>
                    <a:pt x="816" y="1632"/>
                  </a:cubicBezTo>
                  <a:cubicBezTo>
                    <a:pt x="1240" y="1632"/>
                    <a:pt x="1632" y="1273"/>
                    <a:pt x="1632" y="816"/>
                  </a:cubicBezTo>
                  <a:cubicBezTo>
                    <a:pt x="1632" y="392"/>
                    <a:pt x="1240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3" name="Google Shape;15603;p28"/>
            <p:cNvSpPr/>
            <p:nvPr/>
          </p:nvSpPr>
          <p:spPr>
            <a:xfrm>
              <a:off x="4645050" y="5029150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4" y="1"/>
                  </a:moveTo>
                  <a:cubicBezTo>
                    <a:pt x="392" y="1"/>
                    <a:pt x="1" y="327"/>
                    <a:pt x="1" y="784"/>
                  </a:cubicBezTo>
                  <a:cubicBezTo>
                    <a:pt x="1" y="1175"/>
                    <a:pt x="327" y="1534"/>
                    <a:pt x="784" y="1534"/>
                  </a:cubicBezTo>
                  <a:cubicBezTo>
                    <a:pt x="1208" y="1534"/>
                    <a:pt x="1567" y="1240"/>
                    <a:pt x="1567" y="784"/>
                  </a:cubicBezTo>
                  <a:cubicBezTo>
                    <a:pt x="1567" y="327"/>
                    <a:pt x="1208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4" name="Google Shape;15604;p28"/>
            <p:cNvSpPr/>
            <p:nvPr/>
          </p:nvSpPr>
          <p:spPr>
            <a:xfrm>
              <a:off x="4477875" y="5087050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1"/>
                  </a:moveTo>
                  <a:cubicBezTo>
                    <a:pt x="327" y="1"/>
                    <a:pt x="1" y="392"/>
                    <a:pt x="1" y="784"/>
                  </a:cubicBezTo>
                  <a:cubicBezTo>
                    <a:pt x="1" y="1240"/>
                    <a:pt x="327" y="1566"/>
                    <a:pt x="784" y="1566"/>
                  </a:cubicBezTo>
                  <a:cubicBezTo>
                    <a:pt x="1240" y="1566"/>
                    <a:pt x="1566" y="1208"/>
                    <a:pt x="1566" y="784"/>
                  </a:cubicBezTo>
                  <a:cubicBezTo>
                    <a:pt x="1566" y="392"/>
                    <a:pt x="1240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5" name="Google Shape;15605;p28"/>
            <p:cNvSpPr/>
            <p:nvPr/>
          </p:nvSpPr>
          <p:spPr>
            <a:xfrm>
              <a:off x="4306625" y="5133550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3" y="0"/>
                  </a:moveTo>
                  <a:cubicBezTo>
                    <a:pt x="327" y="0"/>
                    <a:pt x="1" y="359"/>
                    <a:pt x="1" y="750"/>
                  </a:cubicBezTo>
                  <a:cubicBezTo>
                    <a:pt x="1" y="1207"/>
                    <a:pt x="392" y="1533"/>
                    <a:pt x="783" y="1533"/>
                  </a:cubicBezTo>
                  <a:cubicBezTo>
                    <a:pt x="1240" y="1533"/>
                    <a:pt x="1566" y="1174"/>
                    <a:pt x="1566" y="750"/>
                  </a:cubicBezTo>
                  <a:cubicBezTo>
                    <a:pt x="1566" y="359"/>
                    <a:pt x="1240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6" name="Google Shape;15606;p28"/>
            <p:cNvSpPr/>
            <p:nvPr/>
          </p:nvSpPr>
          <p:spPr>
            <a:xfrm>
              <a:off x="4133750" y="5166150"/>
              <a:ext cx="38350" cy="38350"/>
            </a:xfrm>
            <a:custGeom>
              <a:avLst/>
              <a:gdLst/>
              <a:ahLst/>
              <a:cxnLst/>
              <a:rect l="l" t="t" r="r" b="b"/>
              <a:pathLst>
                <a:path w="1534" h="1534" extrusionOk="0">
                  <a:moveTo>
                    <a:pt x="783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208"/>
                    <a:pt x="359" y="1534"/>
                    <a:pt x="783" y="1534"/>
                  </a:cubicBezTo>
                  <a:cubicBezTo>
                    <a:pt x="1207" y="1534"/>
                    <a:pt x="1533" y="1175"/>
                    <a:pt x="1533" y="751"/>
                  </a:cubicBezTo>
                  <a:cubicBezTo>
                    <a:pt x="1533" y="360"/>
                    <a:pt x="1207" y="33"/>
                    <a:pt x="78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7" name="Google Shape;15607;p28"/>
            <p:cNvSpPr/>
            <p:nvPr/>
          </p:nvSpPr>
          <p:spPr>
            <a:xfrm>
              <a:off x="3960050" y="5186550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50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8" name="Google Shape;15608;p28"/>
            <p:cNvSpPr/>
            <p:nvPr/>
          </p:nvSpPr>
          <p:spPr>
            <a:xfrm>
              <a:off x="3783075" y="5193025"/>
              <a:ext cx="36725" cy="36775"/>
            </a:xfrm>
            <a:custGeom>
              <a:avLst/>
              <a:gdLst/>
              <a:ahLst/>
              <a:cxnLst/>
              <a:rect l="l" t="t" r="r" b="b"/>
              <a:pathLst>
                <a:path w="1469" h="1471" extrusionOk="0">
                  <a:moveTo>
                    <a:pt x="772" y="0"/>
                  </a:moveTo>
                  <a:cubicBezTo>
                    <a:pt x="754" y="0"/>
                    <a:pt x="736" y="1"/>
                    <a:pt x="718" y="2"/>
                  </a:cubicBezTo>
                  <a:cubicBezTo>
                    <a:pt x="327" y="2"/>
                    <a:pt x="1" y="328"/>
                    <a:pt x="1" y="753"/>
                  </a:cubicBezTo>
                  <a:cubicBezTo>
                    <a:pt x="1" y="1144"/>
                    <a:pt x="327" y="1470"/>
                    <a:pt x="718" y="1470"/>
                  </a:cubicBezTo>
                  <a:cubicBezTo>
                    <a:pt x="1142" y="1470"/>
                    <a:pt x="1468" y="1144"/>
                    <a:pt x="1468" y="753"/>
                  </a:cubicBezTo>
                  <a:cubicBezTo>
                    <a:pt x="1468" y="346"/>
                    <a:pt x="1169" y="0"/>
                    <a:pt x="77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9" name="Google Shape;15609;p28"/>
            <p:cNvSpPr/>
            <p:nvPr/>
          </p:nvSpPr>
          <p:spPr>
            <a:xfrm>
              <a:off x="3609375" y="5189000"/>
              <a:ext cx="31025" cy="31000"/>
            </a:xfrm>
            <a:custGeom>
              <a:avLst/>
              <a:gdLst/>
              <a:ahLst/>
              <a:cxnLst/>
              <a:rect l="l" t="t" r="r" b="b"/>
              <a:pathLst>
                <a:path w="1241" h="1240" extrusionOk="0">
                  <a:moveTo>
                    <a:pt x="620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40"/>
                    <a:pt x="620" y="1240"/>
                  </a:cubicBezTo>
                  <a:cubicBezTo>
                    <a:pt x="946" y="1240"/>
                    <a:pt x="1240" y="946"/>
                    <a:pt x="1240" y="620"/>
                  </a:cubicBezTo>
                  <a:cubicBezTo>
                    <a:pt x="1240" y="294"/>
                    <a:pt x="946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0" name="Google Shape;15610;p28"/>
            <p:cNvSpPr/>
            <p:nvPr/>
          </p:nvSpPr>
          <p:spPr>
            <a:xfrm>
              <a:off x="3432425" y="516860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4" y="1"/>
                    <a:pt x="0" y="294"/>
                    <a:pt x="0" y="653"/>
                  </a:cubicBezTo>
                  <a:cubicBezTo>
                    <a:pt x="0" y="1045"/>
                    <a:pt x="294" y="1305"/>
                    <a:pt x="652" y="1305"/>
                  </a:cubicBezTo>
                  <a:cubicBezTo>
                    <a:pt x="1011" y="1305"/>
                    <a:pt x="1305" y="1045"/>
                    <a:pt x="1305" y="653"/>
                  </a:cubicBezTo>
                  <a:cubicBezTo>
                    <a:pt x="1305" y="294"/>
                    <a:pt x="1011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1" name="Google Shape;15611;p28"/>
            <p:cNvSpPr/>
            <p:nvPr/>
          </p:nvSpPr>
          <p:spPr>
            <a:xfrm>
              <a:off x="3257900" y="5135175"/>
              <a:ext cx="35075" cy="35075"/>
            </a:xfrm>
            <a:custGeom>
              <a:avLst/>
              <a:gdLst/>
              <a:ahLst/>
              <a:cxnLst/>
              <a:rect l="l" t="t" r="r" b="b"/>
              <a:pathLst>
                <a:path w="1403" h="1403" extrusionOk="0">
                  <a:moveTo>
                    <a:pt x="685" y="0"/>
                  </a:moveTo>
                  <a:cubicBezTo>
                    <a:pt x="327" y="0"/>
                    <a:pt x="0" y="326"/>
                    <a:pt x="0" y="685"/>
                  </a:cubicBezTo>
                  <a:cubicBezTo>
                    <a:pt x="0" y="1077"/>
                    <a:pt x="327" y="1403"/>
                    <a:pt x="685" y="1403"/>
                  </a:cubicBezTo>
                  <a:cubicBezTo>
                    <a:pt x="1044" y="1403"/>
                    <a:pt x="1403" y="1109"/>
                    <a:pt x="1403" y="685"/>
                  </a:cubicBezTo>
                  <a:cubicBezTo>
                    <a:pt x="1403" y="294"/>
                    <a:pt x="1044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2" name="Google Shape;15612;p28"/>
            <p:cNvSpPr/>
            <p:nvPr/>
          </p:nvSpPr>
          <p:spPr>
            <a:xfrm>
              <a:off x="3083375" y="508625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92" y="0"/>
                    <a:pt x="1" y="359"/>
                    <a:pt x="1" y="816"/>
                  </a:cubicBezTo>
                  <a:cubicBezTo>
                    <a:pt x="1" y="1272"/>
                    <a:pt x="392" y="1631"/>
                    <a:pt x="816" y="1631"/>
                  </a:cubicBezTo>
                  <a:cubicBezTo>
                    <a:pt x="1273" y="1631"/>
                    <a:pt x="1632" y="1272"/>
                    <a:pt x="1632" y="816"/>
                  </a:cubicBezTo>
                  <a:cubicBezTo>
                    <a:pt x="1632" y="359"/>
                    <a:pt x="1273" y="33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3" name="Google Shape;15613;p28"/>
            <p:cNvSpPr/>
            <p:nvPr/>
          </p:nvSpPr>
          <p:spPr>
            <a:xfrm>
              <a:off x="2915400" y="502590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3" y="0"/>
                  </a:moveTo>
                  <a:cubicBezTo>
                    <a:pt x="424" y="0"/>
                    <a:pt x="0" y="424"/>
                    <a:pt x="0" y="914"/>
                  </a:cubicBezTo>
                  <a:cubicBezTo>
                    <a:pt x="0" y="1403"/>
                    <a:pt x="424" y="1794"/>
                    <a:pt x="913" y="1794"/>
                  </a:cubicBezTo>
                  <a:cubicBezTo>
                    <a:pt x="1403" y="1794"/>
                    <a:pt x="1794" y="1403"/>
                    <a:pt x="1794" y="914"/>
                  </a:cubicBezTo>
                  <a:cubicBezTo>
                    <a:pt x="1794" y="424"/>
                    <a:pt x="1403" y="0"/>
                    <a:pt x="91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4" name="Google Shape;15614;p28"/>
            <p:cNvSpPr/>
            <p:nvPr/>
          </p:nvSpPr>
          <p:spPr>
            <a:xfrm>
              <a:off x="2752300" y="495250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0"/>
                  </a:moveTo>
                  <a:cubicBezTo>
                    <a:pt x="457" y="0"/>
                    <a:pt x="0" y="457"/>
                    <a:pt x="0" y="979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01" y="1958"/>
                    <a:pt x="1957" y="1534"/>
                    <a:pt x="1957" y="979"/>
                  </a:cubicBezTo>
                  <a:cubicBezTo>
                    <a:pt x="1957" y="457"/>
                    <a:pt x="1501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5" name="Google Shape;15615;p28"/>
            <p:cNvSpPr/>
            <p:nvPr/>
          </p:nvSpPr>
          <p:spPr>
            <a:xfrm>
              <a:off x="2594075" y="4868500"/>
              <a:ext cx="53050" cy="53025"/>
            </a:xfrm>
            <a:custGeom>
              <a:avLst/>
              <a:gdLst/>
              <a:ahLst/>
              <a:cxnLst/>
              <a:rect l="l" t="t" r="r" b="b"/>
              <a:pathLst>
                <a:path w="2122" h="2121" extrusionOk="0">
                  <a:moveTo>
                    <a:pt x="1077" y="1"/>
                  </a:moveTo>
                  <a:cubicBezTo>
                    <a:pt x="490" y="1"/>
                    <a:pt x="1" y="425"/>
                    <a:pt x="1" y="1044"/>
                  </a:cubicBezTo>
                  <a:cubicBezTo>
                    <a:pt x="1" y="1632"/>
                    <a:pt x="457" y="2121"/>
                    <a:pt x="1077" y="2121"/>
                  </a:cubicBezTo>
                  <a:cubicBezTo>
                    <a:pt x="1632" y="2121"/>
                    <a:pt x="2121" y="1664"/>
                    <a:pt x="2121" y="1044"/>
                  </a:cubicBezTo>
                  <a:cubicBezTo>
                    <a:pt x="2121" y="425"/>
                    <a:pt x="1632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6" name="Google Shape;15616;p28"/>
            <p:cNvSpPr/>
            <p:nvPr/>
          </p:nvSpPr>
          <p:spPr>
            <a:xfrm>
              <a:off x="2441575" y="4772275"/>
              <a:ext cx="57125" cy="57100"/>
            </a:xfrm>
            <a:custGeom>
              <a:avLst/>
              <a:gdLst/>
              <a:ahLst/>
              <a:cxnLst/>
              <a:rect l="l" t="t" r="r" b="b"/>
              <a:pathLst>
                <a:path w="2285" h="2284" extrusionOk="0">
                  <a:moveTo>
                    <a:pt x="1143" y="0"/>
                  </a:moveTo>
                  <a:cubicBezTo>
                    <a:pt x="490" y="0"/>
                    <a:pt x="1" y="522"/>
                    <a:pt x="1" y="1142"/>
                  </a:cubicBezTo>
                  <a:cubicBezTo>
                    <a:pt x="1" y="1795"/>
                    <a:pt x="523" y="2284"/>
                    <a:pt x="1143" y="2284"/>
                  </a:cubicBezTo>
                  <a:cubicBezTo>
                    <a:pt x="1795" y="2284"/>
                    <a:pt x="2284" y="1762"/>
                    <a:pt x="2284" y="1142"/>
                  </a:cubicBezTo>
                  <a:cubicBezTo>
                    <a:pt x="2284" y="490"/>
                    <a:pt x="1795" y="0"/>
                    <a:pt x="114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7" name="Google Shape;15617;p28"/>
            <p:cNvSpPr/>
            <p:nvPr/>
          </p:nvSpPr>
          <p:spPr>
            <a:xfrm>
              <a:off x="2300500" y="4667050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197" y="0"/>
                  </a:moveTo>
                  <a:cubicBezTo>
                    <a:pt x="1179" y="0"/>
                    <a:pt x="1161" y="1"/>
                    <a:pt x="1142" y="1"/>
                  </a:cubicBezTo>
                  <a:cubicBezTo>
                    <a:pt x="555" y="1"/>
                    <a:pt x="1" y="491"/>
                    <a:pt x="1" y="1143"/>
                  </a:cubicBezTo>
                  <a:cubicBezTo>
                    <a:pt x="1" y="1763"/>
                    <a:pt x="490" y="2285"/>
                    <a:pt x="1142" y="2285"/>
                  </a:cubicBezTo>
                  <a:cubicBezTo>
                    <a:pt x="1762" y="2285"/>
                    <a:pt x="2284" y="1796"/>
                    <a:pt x="2284" y="1143"/>
                  </a:cubicBezTo>
                  <a:cubicBezTo>
                    <a:pt x="2284" y="510"/>
                    <a:pt x="1793" y="0"/>
                    <a:pt x="119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8" name="Google Shape;15618;p28"/>
            <p:cNvSpPr/>
            <p:nvPr/>
          </p:nvSpPr>
          <p:spPr>
            <a:xfrm>
              <a:off x="2165950" y="4552050"/>
              <a:ext cx="57100" cy="57150"/>
            </a:xfrm>
            <a:custGeom>
              <a:avLst/>
              <a:gdLst/>
              <a:ahLst/>
              <a:cxnLst/>
              <a:rect l="l" t="t" r="r" b="b"/>
              <a:pathLst>
                <a:path w="2284" h="2286" extrusionOk="0">
                  <a:moveTo>
                    <a:pt x="1200" y="1"/>
                  </a:moveTo>
                  <a:cubicBezTo>
                    <a:pt x="1181" y="1"/>
                    <a:pt x="1161" y="1"/>
                    <a:pt x="1142" y="2"/>
                  </a:cubicBezTo>
                  <a:cubicBezTo>
                    <a:pt x="555" y="2"/>
                    <a:pt x="0" y="491"/>
                    <a:pt x="0" y="1144"/>
                  </a:cubicBezTo>
                  <a:cubicBezTo>
                    <a:pt x="0" y="1764"/>
                    <a:pt x="490" y="2285"/>
                    <a:pt x="1142" y="2285"/>
                  </a:cubicBezTo>
                  <a:cubicBezTo>
                    <a:pt x="1762" y="2285"/>
                    <a:pt x="2284" y="1796"/>
                    <a:pt x="2284" y="1144"/>
                  </a:cubicBezTo>
                  <a:cubicBezTo>
                    <a:pt x="2284" y="511"/>
                    <a:pt x="1823" y="1"/>
                    <a:pt x="120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9" name="Google Shape;15619;p28"/>
            <p:cNvSpPr/>
            <p:nvPr/>
          </p:nvSpPr>
          <p:spPr>
            <a:xfrm>
              <a:off x="2042000" y="442650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1"/>
                  </a:moveTo>
                  <a:cubicBezTo>
                    <a:pt x="522" y="1"/>
                    <a:pt x="0" y="490"/>
                    <a:pt x="0" y="1142"/>
                  </a:cubicBezTo>
                  <a:cubicBezTo>
                    <a:pt x="0" y="1762"/>
                    <a:pt x="489" y="2284"/>
                    <a:pt x="1142" y="2284"/>
                  </a:cubicBezTo>
                  <a:cubicBezTo>
                    <a:pt x="1762" y="2284"/>
                    <a:pt x="2284" y="1795"/>
                    <a:pt x="2284" y="1142"/>
                  </a:cubicBezTo>
                  <a:cubicBezTo>
                    <a:pt x="2284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0" name="Google Shape;15620;p28"/>
            <p:cNvSpPr/>
            <p:nvPr/>
          </p:nvSpPr>
          <p:spPr>
            <a:xfrm>
              <a:off x="1925375" y="4293575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1"/>
                  </a:moveTo>
                  <a:cubicBezTo>
                    <a:pt x="555" y="1"/>
                    <a:pt x="1" y="490"/>
                    <a:pt x="1" y="1142"/>
                  </a:cubicBezTo>
                  <a:cubicBezTo>
                    <a:pt x="1" y="1729"/>
                    <a:pt x="555" y="2284"/>
                    <a:pt x="1142" y="2284"/>
                  </a:cubicBezTo>
                  <a:cubicBezTo>
                    <a:pt x="1762" y="2284"/>
                    <a:pt x="2284" y="1795"/>
                    <a:pt x="2284" y="1142"/>
                  </a:cubicBezTo>
                  <a:cubicBezTo>
                    <a:pt x="2284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1" name="Google Shape;15621;p28"/>
            <p:cNvSpPr/>
            <p:nvPr/>
          </p:nvSpPr>
          <p:spPr>
            <a:xfrm>
              <a:off x="1821000" y="4150875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0"/>
                  </a:moveTo>
                  <a:cubicBezTo>
                    <a:pt x="522" y="0"/>
                    <a:pt x="0" y="522"/>
                    <a:pt x="0" y="1142"/>
                  </a:cubicBezTo>
                  <a:cubicBezTo>
                    <a:pt x="0" y="1729"/>
                    <a:pt x="522" y="2284"/>
                    <a:pt x="1142" y="2284"/>
                  </a:cubicBezTo>
                  <a:cubicBezTo>
                    <a:pt x="1729" y="2284"/>
                    <a:pt x="2284" y="1729"/>
                    <a:pt x="2284" y="1142"/>
                  </a:cubicBezTo>
                  <a:cubicBezTo>
                    <a:pt x="2284" y="522"/>
                    <a:pt x="1729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2" name="Google Shape;15622;p28"/>
            <p:cNvSpPr/>
            <p:nvPr/>
          </p:nvSpPr>
          <p:spPr>
            <a:xfrm>
              <a:off x="1725575" y="4001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142" y="1"/>
                  </a:moveTo>
                  <a:cubicBezTo>
                    <a:pt x="555" y="1"/>
                    <a:pt x="1" y="523"/>
                    <a:pt x="1" y="1142"/>
                  </a:cubicBezTo>
                  <a:cubicBezTo>
                    <a:pt x="1" y="1762"/>
                    <a:pt x="555" y="2284"/>
                    <a:pt x="1142" y="2284"/>
                  </a:cubicBezTo>
                  <a:cubicBezTo>
                    <a:pt x="1762" y="2284"/>
                    <a:pt x="2284" y="1762"/>
                    <a:pt x="2284" y="1142"/>
                  </a:cubicBezTo>
                  <a:cubicBezTo>
                    <a:pt x="2284" y="490"/>
                    <a:pt x="1795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3" name="Google Shape;15623;p28"/>
            <p:cNvSpPr/>
            <p:nvPr/>
          </p:nvSpPr>
          <p:spPr>
            <a:xfrm>
              <a:off x="1643225" y="3845875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0"/>
                  </a:moveTo>
                  <a:cubicBezTo>
                    <a:pt x="489" y="0"/>
                    <a:pt x="0" y="522"/>
                    <a:pt x="0" y="1142"/>
                  </a:cubicBezTo>
                  <a:cubicBezTo>
                    <a:pt x="0" y="1794"/>
                    <a:pt x="522" y="2284"/>
                    <a:pt x="1142" y="2284"/>
                  </a:cubicBezTo>
                  <a:cubicBezTo>
                    <a:pt x="1794" y="2284"/>
                    <a:pt x="2283" y="1762"/>
                    <a:pt x="2283" y="1142"/>
                  </a:cubicBezTo>
                  <a:cubicBezTo>
                    <a:pt x="2283" y="490"/>
                    <a:pt x="1794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4" name="Google Shape;15624;p28"/>
            <p:cNvSpPr/>
            <p:nvPr/>
          </p:nvSpPr>
          <p:spPr>
            <a:xfrm>
              <a:off x="1572275" y="3683575"/>
              <a:ext cx="57100" cy="57125"/>
            </a:xfrm>
            <a:custGeom>
              <a:avLst/>
              <a:gdLst/>
              <a:ahLst/>
              <a:cxnLst/>
              <a:rect l="l" t="t" r="r" b="b"/>
              <a:pathLst>
                <a:path w="2284" h="2285" extrusionOk="0">
                  <a:moveTo>
                    <a:pt x="1142" y="1"/>
                  </a:moveTo>
                  <a:cubicBezTo>
                    <a:pt x="489" y="1"/>
                    <a:pt x="0" y="523"/>
                    <a:pt x="0" y="1143"/>
                  </a:cubicBezTo>
                  <a:cubicBezTo>
                    <a:pt x="0" y="1795"/>
                    <a:pt x="522" y="2284"/>
                    <a:pt x="1142" y="2284"/>
                  </a:cubicBezTo>
                  <a:cubicBezTo>
                    <a:pt x="1794" y="2284"/>
                    <a:pt x="2283" y="1762"/>
                    <a:pt x="2283" y="1143"/>
                  </a:cubicBezTo>
                  <a:cubicBezTo>
                    <a:pt x="2283" y="523"/>
                    <a:pt x="1794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5" name="Google Shape;15625;p28"/>
            <p:cNvSpPr/>
            <p:nvPr/>
          </p:nvSpPr>
          <p:spPr>
            <a:xfrm>
              <a:off x="1513550" y="3516400"/>
              <a:ext cx="57100" cy="57125"/>
            </a:xfrm>
            <a:custGeom>
              <a:avLst/>
              <a:gdLst/>
              <a:ahLst/>
              <a:cxnLst/>
              <a:rect l="l" t="t" r="r" b="b"/>
              <a:pathLst>
                <a:path w="2284" h="2285" extrusionOk="0">
                  <a:moveTo>
                    <a:pt x="1142" y="1"/>
                  </a:moveTo>
                  <a:cubicBezTo>
                    <a:pt x="490" y="1"/>
                    <a:pt x="0" y="490"/>
                    <a:pt x="0" y="1143"/>
                  </a:cubicBezTo>
                  <a:cubicBezTo>
                    <a:pt x="0" y="1795"/>
                    <a:pt x="555" y="2284"/>
                    <a:pt x="1142" y="2284"/>
                  </a:cubicBezTo>
                  <a:cubicBezTo>
                    <a:pt x="1795" y="2284"/>
                    <a:pt x="2284" y="1762"/>
                    <a:pt x="2284" y="1143"/>
                  </a:cubicBezTo>
                  <a:cubicBezTo>
                    <a:pt x="2284" y="523"/>
                    <a:pt x="1795" y="33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6" name="Google Shape;15626;p28"/>
            <p:cNvSpPr/>
            <p:nvPr/>
          </p:nvSpPr>
          <p:spPr>
            <a:xfrm>
              <a:off x="1467875" y="3345975"/>
              <a:ext cx="57125" cy="57100"/>
            </a:xfrm>
            <a:custGeom>
              <a:avLst/>
              <a:gdLst/>
              <a:ahLst/>
              <a:cxnLst/>
              <a:rect l="l" t="t" r="r" b="b"/>
              <a:pathLst>
                <a:path w="2285" h="2284" extrusionOk="0">
                  <a:moveTo>
                    <a:pt x="1142" y="0"/>
                  </a:moveTo>
                  <a:cubicBezTo>
                    <a:pt x="523" y="0"/>
                    <a:pt x="1" y="522"/>
                    <a:pt x="1" y="1142"/>
                  </a:cubicBezTo>
                  <a:cubicBezTo>
                    <a:pt x="1" y="1794"/>
                    <a:pt x="523" y="2284"/>
                    <a:pt x="1142" y="2284"/>
                  </a:cubicBezTo>
                  <a:cubicBezTo>
                    <a:pt x="1762" y="2284"/>
                    <a:pt x="2284" y="1794"/>
                    <a:pt x="2284" y="1142"/>
                  </a:cubicBezTo>
                  <a:cubicBezTo>
                    <a:pt x="2284" y="522"/>
                    <a:pt x="1762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7" name="Google Shape;15627;p28"/>
            <p:cNvSpPr/>
            <p:nvPr/>
          </p:nvSpPr>
          <p:spPr>
            <a:xfrm>
              <a:off x="1437700" y="3173875"/>
              <a:ext cx="54675" cy="54700"/>
            </a:xfrm>
            <a:custGeom>
              <a:avLst/>
              <a:gdLst/>
              <a:ahLst/>
              <a:cxnLst/>
              <a:rect l="l" t="t" r="r" b="b"/>
              <a:pathLst>
                <a:path w="2187" h="2188" extrusionOk="0">
                  <a:moveTo>
                    <a:pt x="1130" y="0"/>
                  </a:moveTo>
                  <a:cubicBezTo>
                    <a:pt x="1112" y="0"/>
                    <a:pt x="1095" y="1"/>
                    <a:pt x="1077" y="2"/>
                  </a:cubicBezTo>
                  <a:cubicBezTo>
                    <a:pt x="490" y="2"/>
                    <a:pt x="1" y="491"/>
                    <a:pt x="1" y="1111"/>
                  </a:cubicBezTo>
                  <a:cubicBezTo>
                    <a:pt x="1" y="1730"/>
                    <a:pt x="490" y="2187"/>
                    <a:pt x="1077" y="2187"/>
                  </a:cubicBezTo>
                  <a:cubicBezTo>
                    <a:pt x="1697" y="2187"/>
                    <a:pt x="2186" y="1730"/>
                    <a:pt x="2186" y="1111"/>
                  </a:cubicBezTo>
                  <a:cubicBezTo>
                    <a:pt x="2186" y="509"/>
                    <a:pt x="1695" y="0"/>
                    <a:pt x="113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8" name="Google Shape;15628;p28"/>
            <p:cNvSpPr/>
            <p:nvPr/>
          </p:nvSpPr>
          <p:spPr>
            <a:xfrm>
              <a:off x="1417325" y="2997750"/>
              <a:ext cx="54650" cy="54675"/>
            </a:xfrm>
            <a:custGeom>
              <a:avLst/>
              <a:gdLst/>
              <a:ahLst/>
              <a:cxnLst/>
              <a:rect l="l" t="t" r="r" b="b"/>
              <a:pathLst>
                <a:path w="2186" h="2187" extrusionOk="0">
                  <a:moveTo>
                    <a:pt x="1077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077"/>
                  </a:cubicBezTo>
                  <a:cubicBezTo>
                    <a:pt x="2186" y="490"/>
                    <a:pt x="1697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9" name="Google Shape;15629;p28"/>
            <p:cNvSpPr/>
            <p:nvPr/>
          </p:nvSpPr>
          <p:spPr>
            <a:xfrm>
              <a:off x="1410800" y="2821600"/>
              <a:ext cx="55475" cy="54675"/>
            </a:xfrm>
            <a:custGeom>
              <a:avLst/>
              <a:gdLst/>
              <a:ahLst/>
              <a:cxnLst/>
              <a:rect l="l" t="t" r="r" b="b"/>
              <a:pathLst>
                <a:path w="2219" h="2187" extrusionOk="0">
                  <a:moveTo>
                    <a:pt x="1109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109" y="2186"/>
                  </a:cubicBezTo>
                  <a:cubicBezTo>
                    <a:pt x="1729" y="2186"/>
                    <a:pt x="2219" y="1697"/>
                    <a:pt x="2219" y="1077"/>
                  </a:cubicBezTo>
                  <a:cubicBezTo>
                    <a:pt x="2219" y="490"/>
                    <a:pt x="1664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0" name="Google Shape;15630;p28"/>
            <p:cNvSpPr/>
            <p:nvPr/>
          </p:nvSpPr>
          <p:spPr>
            <a:xfrm>
              <a:off x="1417325" y="2644650"/>
              <a:ext cx="54650" cy="55475"/>
            </a:xfrm>
            <a:custGeom>
              <a:avLst/>
              <a:gdLst/>
              <a:ahLst/>
              <a:cxnLst/>
              <a:rect l="l" t="t" r="r" b="b"/>
              <a:pathLst>
                <a:path w="2186" h="2219" extrusionOk="0">
                  <a:moveTo>
                    <a:pt x="1077" y="0"/>
                  </a:moveTo>
                  <a:cubicBezTo>
                    <a:pt x="490" y="0"/>
                    <a:pt x="0" y="490"/>
                    <a:pt x="0" y="1109"/>
                  </a:cubicBezTo>
                  <a:cubicBezTo>
                    <a:pt x="0" y="1729"/>
                    <a:pt x="490" y="2218"/>
                    <a:pt x="1077" y="2218"/>
                  </a:cubicBezTo>
                  <a:cubicBezTo>
                    <a:pt x="1697" y="2218"/>
                    <a:pt x="2186" y="1729"/>
                    <a:pt x="2186" y="1109"/>
                  </a:cubicBezTo>
                  <a:cubicBezTo>
                    <a:pt x="2186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1" name="Google Shape;15631;p28"/>
            <p:cNvSpPr/>
            <p:nvPr/>
          </p:nvSpPr>
          <p:spPr>
            <a:xfrm>
              <a:off x="1436075" y="2469300"/>
              <a:ext cx="55475" cy="55500"/>
            </a:xfrm>
            <a:custGeom>
              <a:avLst/>
              <a:gdLst/>
              <a:ahLst/>
              <a:cxnLst/>
              <a:rect l="l" t="t" r="r" b="b"/>
              <a:pathLst>
                <a:path w="2219" h="2220" extrusionOk="0">
                  <a:moveTo>
                    <a:pt x="1110" y="1"/>
                  </a:moveTo>
                  <a:cubicBezTo>
                    <a:pt x="490" y="1"/>
                    <a:pt x="1" y="490"/>
                    <a:pt x="1" y="1110"/>
                  </a:cubicBezTo>
                  <a:cubicBezTo>
                    <a:pt x="1" y="1730"/>
                    <a:pt x="490" y="2219"/>
                    <a:pt x="1110" y="2219"/>
                  </a:cubicBezTo>
                  <a:cubicBezTo>
                    <a:pt x="1729" y="2219"/>
                    <a:pt x="2219" y="1730"/>
                    <a:pt x="2219" y="1110"/>
                  </a:cubicBezTo>
                  <a:cubicBezTo>
                    <a:pt x="2219" y="490"/>
                    <a:pt x="1729" y="1"/>
                    <a:pt x="111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2" name="Google Shape;15632;p28"/>
            <p:cNvSpPr/>
            <p:nvPr/>
          </p:nvSpPr>
          <p:spPr>
            <a:xfrm>
              <a:off x="1468700" y="2295600"/>
              <a:ext cx="55475" cy="54675"/>
            </a:xfrm>
            <a:custGeom>
              <a:avLst/>
              <a:gdLst/>
              <a:ahLst/>
              <a:cxnLst/>
              <a:rect l="l" t="t" r="r" b="b"/>
              <a:pathLst>
                <a:path w="2219" h="2187" extrusionOk="0">
                  <a:moveTo>
                    <a:pt x="1109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109" y="2186"/>
                  </a:cubicBezTo>
                  <a:cubicBezTo>
                    <a:pt x="1729" y="2186"/>
                    <a:pt x="2219" y="1697"/>
                    <a:pt x="2219" y="1077"/>
                  </a:cubicBezTo>
                  <a:cubicBezTo>
                    <a:pt x="2219" y="490"/>
                    <a:pt x="1729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3" name="Google Shape;15633;p28"/>
            <p:cNvSpPr/>
            <p:nvPr/>
          </p:nvSpPr>
          <p:spPr>
            <a:xfrm>
              <a:off x="1515175" y="2125175"/>
              <a:ext cx="54675" cy="54650"/>
            </a:xfrm>
            <a:custGeom>
              <a:avLst/>
              <a:gdLst/>
              <a:ahLst/>
              <a:cxnLst/>
              <a:rect l="l" t="t" r="r" b="b"/>
              <a:pathLst>
                <a:path w="2187" h="2186" extrusionOk="0">
                  <a:moveTo>
                    <a:pt x="1077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109"/>
                  </a:cubicBezTo>
                  <a:cubicBezTo>
                    <a:pt x="2186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4" name="Google Shape;15634;p28"/>
            <p:cNvSpPr/>
            <p:nvPr/>
          </p:nvSpPr>
          <p:spPr>
            <a:xfrm>
              <a:off x="1573075" y="1958000"/>
              <a:ext cx="54675" cy="54650"/>
            </a:xfrm>
            <a:custGeom>
              <a:avLst/>
              <a:gdLst/>
              <a:ahLst/>
              <a:cxnLst/>
              <a:rect l="l" t="t" r="r" b="b"/>
              <a:pathLst>
                <a:path w="2187" h="2186" extrusionOk="0">
                  <a:moveTo>
                    <a:pt x="1077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109"/>
                  </a:cubicBezTo>
                  <a:cubicBezTo>
                    <a:pt x="2186" y="522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5" name="Google Shape;15635;p28"/>
            <p:cNvSpPr/>
            <p:nvPr/>
          </p:nvSpPr>
          <p:spPr>
            <a:xfrm>
              <a:off x="1644850" y="1796525"/>
              <a:ext cx="53850" cy="53025"/>
            </a:xfrm>
            <a:custGeom>
              <a:avLst/>
              <a:gdLst/>
              <a:ahLst/>
              <a:cxnLst/>
              <a:rect l="l" t="t" r="r" b="b"/>
              <a:pathLst>
                <a:path w="2154" h="2121" extrusionOk="0">
                  <a:moveTo>
                    <a:pt x="1077" y="1"/>
                  </a:moveTo>
                  <a:cubicBezTo>
                    <a:pt x="522" y="1"/>
                    <a:pt x="0" y="457"/>
                    <a:pt x="0" y="1077"/>
                  </a:cubicBezTo>
                  <a:cubicBezTo>
                    <a:pt x="0" y="1632"/>
                    <a:pt x="457" y="2121"/>
                    <a:pt x="1077" y="2121"/>
                  </a:cubicBezTo>
                  <a:cubicBezTo>
                    <a:pt x="1631" y="2121"/>
                    <a:pt x="2153" y="1697"/>
                    <a:pt x="2153" y="1077"/>
                  </a:cubicBezTo>
                  <a:cubicBezTo>
                    <a:pt x="2153" y="490"/>
                    <a:pt x="1664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6" name="Google Shape;15636;p28"/>
            <p:cNvSpPr/>
            <p:nvPr/>
          </p:nvSpPr>
          <p:spPr>
            <a:xfrm>
              <a:off x="1728025" y="1640775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44" y="0"/>
                  </a:moveTo>
                  <a:cubicBezTo>
                    <a:pt x="490" y="0"/>
                    <a:pt x="0" y="489"/>
                    <a:pt x="0" y="1044"/>
                  </a:cubicBezTo>
                  <a:cubicBezTo>
                    <a:pt x="0" y="1631"/>
                    <a:pt x="490" y="2120"/>
                    <a:pt x="1044" y="2120"/>
                  </a:cubicBezTo>
                  <a:cubicBezTo>
                    <a:pt x="1631" y="2120"/>
                    <a:pt x="2121" y="1631"/>
                    <a:pt x="2121" y="1044"/>
                  </a:cubicBezTo>
                  <a:cubicBezTo>
                    <a:pt x="2121" y="489"/>
                    <a:pt x="1631" y="0"/>
                    <a:pt x="104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7" name="Google Shape;15637;p28"/>
            <p:cNvSpPr/>
            <p:nvPr/>
          </p:nvSpPr>
          <p:spPr>
            <a:xfrm>
              <a:off x="1821800" y="1491525"/>
              <a:ext cx="53050" cy="53050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45" y="1"/>
                  </a:moveTo>
                  <a:cubicBezTo>
                    <a:pt x="457" y="1"/>
                    <a:pt x="1" y="490"/>
                    <a:pt x="1" y="1077"/>
                  </a:cubicBezTo>
                  <a:cubicBezTo>
                    <a:pt x="1" y="1664"/>
                    <a:pt x="457" y="2121"/>
                    <a:pt x="1045" y="2121"/>
                  </a:cubicBezTo>
                  <a:cubicBezTo>
                    <a:pt x="1632" y="2121"/>
                    <a:pt x="2121" y="1664"/>
                    <a:pt x="2121" y="1077"/>
                  </a:cubicBezTo>
                  <a:cubicBezTo>
                    <a:pt x="2121" y="490"/>
                    <a:pt x="1632" y="1"/>
                    <a:pt x="104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8" name="Google Shape;15638;p28"/>
            <p:cNvSpPr/>
            <p:nvPr/>
          </p:nvSpPr>
          <p:spPr>
            <a:xfrm>
              <a:off x="1928625" y="1350450"/>
              <a:ext cx="51425" cy="50575"/>
            </a:xfrm>
            <a:custGeom>
              <a:avLst/>
              <a:gdLst/>
              <a:ahLst/>
              <a:cxnLst/>
              <a:rect l="l" t="t" r="r" b="b"/>
              <a:pathLst>
                <a:path w="2057" h="2023" extrusionOk="0">
                  <a:moveTo>
                    <a:pt x="1012" y="0"/>
                  </a:moveTo>
                  <a:cubicBezTo>
                    <a:pt x="458" y="0"/>
                    <a:pt x="1" y="425"/>
                    <a:pt x="1" y="1012"/>
                  </a:cubicBezTo>
                  <a:cubicBezTo>
                    <a:pt x="1" y="1599"/>
                    <a:pt x="458" y="2023"/>
                    <a:pt x="1012" y="2023"/>
                  </a:cubicBezTo>
                  <a:cubicBezTo>
                    <a:pt x="1599" y="2023"/>
                    <a:pt x="2056" y="1599"/>
                    <a:pt x="2056" y="1012"/>
                  </a:cubicBezTo>
                  <a:cubicBezTo>
                    <a:pt x="2056" y="457"/>
                    <a:pt x="1599" y="0"/>
                    <a:pt x="101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9" name="Google Shape;15639;p28"/>
            <p:cNvSpPr/>
            <p:nvPr/>
          </p:nvSpPr>
          <p:spPr>
            <a:xfrm>
              <a:off x="2043625" y="1216700"/>
              <a:ext cx="51400" cy="51400"/>
            </a:xfrm>
            <a:custGeom>
              <a:avLst/>
              <a:gdLst/>
              <a:ahLst/>
              <a:cxnLst/>
              <a:rect l="l" t="t" r="r" b="b"/>
              <a:pathLst>
                <a:path w="2056" h="2056" extrusionOk="0">
                  <a:moveTo>
                    <a:pt x="1044" y="1"/>
                  </a:moveTo>
                  <a:cubicBezTo>
                    <a:pt x="457" y="1"/>
                    <a:pt x="0" y="458"/>
                    <a:pt x="0" y="1012"/>
                  </a:cubicBezTo>
                  <a:cubicBezTo>
                    <a:pt x="0" y="1599"/>
                    <a:pt x="457" y="2056"/>
                    <a:pt x="1044" y="2056"/>
                  </a:cubicBezTo>
                  <a:cubicBezTo>
                    <a:pt x="1599" y="2056"/>
                    <a:pt x="2055" y="1599"/>
                    <a:pt x="2055" y="1012"/>
                  </a:cubicBezTo>
                  <a:cubicBezTo>
                    <a:pt x="2055" y="458"/>
                    <a:pt x="1566" y="1"/>
                    <a:pt x="104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0" name="Google Shape;15640;p28"/>
            <p:cNvSpPr/>
            <p:nvPr/>
          </p:nvSpPr>
          <p:spPr>
            <a:xfrm>
              <a:off x="2168400" y="1091125"/>
              <a:ext cx="50575" cy="51400"/>
            </a:xfrm>
            <a:custGeom>
              <a:avLst/>
              <a:gdLst/>
              <a:ahLst/>
              <a:cxnLst/>
              <a:rect l="l" t="t" r="r" b="b"/>
              <a:pathLst>
                <a:path w="2023" h="2056" extrusionOk="0">
                  <a:moveTo>
                    <a:pt x="1011" y="0"/>
                  </a:moveTo>
                  <a:cubicBezTo>
                    <a:pt x="457" y="0"/>
                    <a:pt x="0" y="457"/>
                    <a:pt x="0" y="1044"/>
                  </a:cubicBezTo>
                  <a:cubicBezTo>
                    <a:pt x="0" y="1599"/>
                    <a:pt x="457" y="2055"/>
                    <a:pt x="1011" y="2055"/>
                  </a:cubicBezTo>
                  <a:cubicBezTo>
                    <a:pt x="1599" y="2055"/>
                    <a:pt x="2023" y="1599"/>
                    <a:pt x="2023" y="1044"/>
                  </a:cubicBezTo>
                  <a:cubicBezTo>
                    <a:pt x="2023" y="490"/>
                    <a:pt x="1599" y="66"/>
                    <a:pt x="101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1" name="Google Shape;15641;p28"/>
            <p:cNvSpPr/>
            <p:nvPr/>
          </p:nvSpPr>
          <p:spPr>
            <a:xfrm>
              <a:off x="2303775" y="97695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1"/>
                  </a:moveTo>
                  <a:cubicBezTo>
                    <a:pt x="457" y="1"/>
                    <a:pt x="0" y="425"/>
                    <a:pt x="0" y="979"/>
                  </a:cubicBezTo>
                  <a:cubicBezTo>
                    <a:pt x="0" y="1534"/>
                    <a:pt x="392" y="1958"/>
                    <a:pt x="979" y="1958"/>
                  </a:cubicBezTo>
                  <a:cubicBezTo>
                    <a:pt x="1501" y="1958"/>
                    <a:pt x="1957" y="1566"/>
                    <a:pt x="1957" y="979"/>
                  </a:cubicBezTo>
                  <a:cubicBezTo>
                    <a:pt x="1957" y="457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2" name="Google Shape;15642;p28"/>
            <p:cNvSpPr/>
            <p:nvPr/>
          </p:nvSpPr>
          <p:spPr>
            <a:xfrm>
              <a:off x="2445650" y="872575"/>
              <a:ext cx="48975" cy="48950"/>
            </a:xfrm>
            <a:custGeom>
              <a:avLst/>
              <a:gdLst/>
              <a:ahLst/>
              <a:cxnLst/>
              <a:rect l="l" t="t" r="r" b="b"/>
              <a:pathLst>
                <a:path w="1959" h="1958" extrusionOk="0">
                  <a:moveTo>
                    <a:pt x="980" y="0"/>
                  </a:moveTo>
                  <a:cubicBezTo>
                    <a:pt x="425" y="0"/>
                    <a:pt x="1" y="424"/>
                    <a:pt x="1" y="946"/>
                  </a:cubicBezTo>
                  <a:cubicBezTo>
                    <a:pt x="1" y="1501"/>
                    <a:pt x="458" y="1957"/>
                    <a:pt x="980" y="1957"/>
                  </a:cubicBezTo>
                  <a:cubicBezTo>
                    <a:pt x="1501" y="1957"/>
                    <a:pt x="1958" y="1501"/>
                    <a:pt x="1958" y="946"/>
                  </a:cubicBezTo>
                  <a:cubicBezTo>
                    <a:pt x="1958" y="424"/>
                    <a:pt x="1501" y="0"/>
                    <a:pt x="98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3" name="Google Shape;15643;p28"/>
            <p:cNvSpPr/>
            <p:nvPr/>
          </p:nvSpPr>
          <p:spPr>
            <a:xfrm>
              <a:off x="2594075" y="778775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57" y="1"/>
                    <a:pt x="1" y="425"/>
                    <a:pt x="1" y="980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34" y="1958"/>
                    <a:pt x="1958" y="1501"/>
                    <a:pt x="1958" y="980"/>
                  </a:cubicBezTo>
                  <a:cubicBezTo>
                    <a:pt x="1958" y="392"/>
                    <a:pt x="1534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4" name="Google Shape;15644;p28"/>
            <p:cNvSpPr/>
            <p:nvPr/>
          </p:nvSpPr>
          <p:spPr>
            <a:xfrm>
              <a:off x="2750650" y="69480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0"/>
                  </a:moveTo>
                  <a:cubicBezTo>
                    <a:pt x="425" y="0"/>
                    <a:pt x="1" y="457"/>
                    <a:pt x="1" y="979"/>
                  </a:cubicBezTo>
                  <a:cubicBezTo>
                    <a:pt x="1" y="1501"/>
                    <a:pt x="425" y="1957"/>
                    <a:pt x="979" y="1957"/>
                  </a:cubicBezTo>
                  <a:cubicBezTo>
                    <a:pt x="1501" y="1957"/>
                    <a:pt x="1958" y="1501"/>
                    <a:pt x="1958" y="979"/>
                  </a:cubicBezTo>
                  <a:cubicBezTo>
                    <a:pt x="1958" y="457"/>
                    <a:pt x="1501" y="33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5" name="Google Shape;15645;p28"/>
            <p:cNvSpPr/>
            <p:nvPr/>
          </p:nvSpPr>
          <p:spPr>
            <a:xfrm>
              <a:off x="2912950" y="625475"/>
              <a:ext cx="47325" cy="46500"/>
            </a:xfrm>
            <a:custGeom>
              <a:avLst/>
              <a:gdLst/>
              <a:ahLst/>
              <a:cxnLst/>
              <a:rect l="l" t="t" r="r" b="b"/>
              <a:pathLst>
                <a:path w="1893" h="1860" extrusionOk="0">
                  <a:moveTo>
                    <a:pt x="946" y="0"/>
                  </a:moveTo>
                  <a:cubicBezTo>
                    <a:pt x="424" y="0"/>
                    <a:pt x="0" y="424"/>
                    <a:pt x="0" y="946"/>
                  </a:cubicBezTo>
                  <a:cubicBezTo>
                    <a:pt x="0" y="1468"/>
                    <a:pt x="424" y="1860"/>
                    <a:pt x="946" y="1860"/>
                  </a:cubicBezTo>
                  <a:cubicBezTo>
                    <a:pt x="1501" y="1860"/>
                    <a:pt x="1892" y="1468"/>
                    <a:pt x="1892" y="946"/>
                  </a:cubicBezTo>
                  <a:cubicBezTo>
                    <a:pt x="1892" y="424"/>
                    <a:pt x="1501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6" name="Google Shape;15646;p28"/>
            <p:cNvSpPr/>
            <p:nvPr/>
          </p:nvSpPr>
          <p:spPr>
            <a:xfrm>
              <a:off x="3080125" y="566750"/>
              <a:ext cx="47325" cy="46525"/>
            </a:xfrm>
            <a:custGeom>
              <a:avLst/>
              <a:gdLst/>
              <a:ahLst/>
              <a:cxnLst/>
              <a:rect l="l" t="t" r="r" b="b"/>
              <a:pathLst>
                <a:path w="1893" h="1861" extrusionOk="0">
                  <a:moveTo>
                    <a:pt x="946" y="1"/>
                  </a:moveTo>
                  <a:cubicBezTo>
                    <a:pt x="424" y="1"/>
                    <a:pt x="0" y="392"/>
                    <a:pt x="0" y="914"/>
                  </a:cubicBezTo>
                  <a:cubicBezTo>
                    <a:pt x="0" y="1436"/>
                    <a:pt x="424" y="1860"/>
                    <a:pt x="946" y="1860"/>
                  </a:cubicBezTo>
                  <a:cubicBezTo>
                    <a:pt x="1501" y="1860"/>
                    <a:pt x="1892" y="1436"/>
                    <a:pt x="1892" y="914"/>
                  </a:cubicBezTo>
                  <a:cubicBezTo>
                    <a:pt x="1892" y="425"/>
                    <a:pt x="1501" y="1"/>
                    <a:pt x="94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7" name="Google Shape;15647;p28"/>
            <p:cNvSpPr/>
            <p:nvPr/>
          </p:nvSpPr>
          <p:spPr>
            <a:xfrm>
              <a:off x="3250550" y="520275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7" y="0"/>
                  </a:moveTo>
                  <a:cubicBezTo>
                    <a:pt x="425" y="0"/>
                    <a:pt x="1" y="425"/>
                    <a:pt x="1" y="946"/>
                  </a:cubicBezTo>
                  <a:cubicBezTo>
                    <a:pt x="1" y="1468"/>
                    <a:pt x="425" y="1892"/>
                    <a:pt x="947" y="1892"/>
                  </a:cubicBezTo>
                  <a:cubicBezTo>
                    <a:pt x="1469" y="1892"/>
                    <a:pt x="1893" y="1468"/>
                    <a:pt x="1893" y="946"/>
                  </a:cubicBezTo>
                  <a:cubicBezTo>
                    <a:pt x="1893" y="425"/>
                    <a:pt x="1469" y="0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8" name="Google Shape;15648;p28"/>
            <p:cNvSpPr/>
            <p:nvPr/>
          </p:nvSpPr>
          <p:spPr>
            <a:xfrm>
              <a:off x="3425900" y="489275"/>
              <a:ext cx="44875" cy="44900"/>
            </a:xfrm>
            <a:custGeom>
              <a:avLst/>
              <a:gdLst/>
              <a:ahLst/>
              <a:cxnLst/>
              <a:rect l="l" t="t" r="r" b="b"/>
              <a:pathLst>
                <a:path w="1795" h="1796" extrusionOk="0">
                  <a:moveTo>
                    <a:pt x="913" y="1"/>
                  </a:moveTo>
                  <a:cubicBezTo>
                    <a:pt x="424" y="1"/>
                    <a:pt x="0" y="392"/>
                    <a:pt x="0" y="882"/>
                  </a:cubicBezTo>
                  <a:cubicBezTo>
                    <a:pt x="0" y="1371"/>
                    <a:pt x="424" y="1795"/>
                    <a:pt x="913" y="1795"/>
                  </a:cubicBezTo>
                  <a:cubicBezTo>
                    <a:pt x="1403" y="1795"/>
                    <a:pt x="1794" y="1371"/>
                    <a:pt x="1794" y="882"/>
                  </a:cubicBezTo>
                  <a:cubicBezTo>
                    <a:pt x="1794" y="392"/>
                    <a:pt x="1403" y="1"/>
                    <a:pt x="91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9" name="Google Shape;15649;p28"/>
            <p:cNvSpPr/>
            <p:nvPr/>
          </p:nvSpPr>
          <p:spPr>
            <a:xfrm>
              <a:off x="3601225" y="46972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0"/>
                  </a:moveTo>
                  <a:cubicBezTo>
                    <a:pt x="424" y="0"/>
                    <a:pt x="0" y="391"/>
                    <a:pt x="0" y="881"/>
                  </a:cubicBezTo>
                  <a:cubicBezTo>
                    <a:pt x="0" y="1370"/>
                    <a:pt x="424" y="1794"/>
                    <a:pt x="914" y="1794"/>
                  </a:cubicBezTo>
                  <a:cubicBezTo>
                    <a:pt x="1403" y="1794"/>
                    <a:pt x="1794" y="1370"/>
                    <a:pt x="1794" y="881"/>
                  </a:cubicBezTo>
                  <a:cubicBezTo>
                    <a:pt x="1794" y="391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0" name="Google Shape;15650;p28"/>
            <p:cNvSpPr/>
            <p:nvPr/>
          </p:nvSpPr>
          <p:spPr>
            <a:xfrm>
              <a:off x="3776550" y="46237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0"/>
                  </a:moveTo>
                  <a:cubicBezTo>
                    <a:pt x="425" y="0"/>
                    <a:pt x="1" y="425"/>
                    <a:pt x="1" y="914"/>
                  </a:cubicBezTo>
                  <a:cubicBezTo>
                    <a:pt x="1" y="1403"/>
                    <a:pt x="425" y="1795"/>
                    <a:pt x="914" y="1795"/>
                  </a:cubicBezTo>
                  <a:cubicBezTo>
                    <a:pt x="1403" y="1795"/>
                    <a:pt x="1795" y="1403"/>
                    <a:pt x="1795" y="914"/>
                  </a:cubicBezTo>
                  <a:cubicBezTo>
                    <a:pt x="1795" y="425"/>
                    <a:pt x="1436" y="33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1" name="Google Shape;15651;p28"/>
            <p:cNvSpPr/>
            <p:nvPr/>
          </p:nvSpPr>
          <p:spPr>
            <a:xfrm>
              <a:off x="3954325" y="469675"/>
              <a:ext cx="44875" cy="44925"/>
            </a:xfrm>
            <a:custGeom>
              <a:avLst/>
              <a:gdLst/>
              <a:ahLst/>
              <a:cxnLst/>
              <a:rect l="l" t="t" r="r" b="b"/>
              <a:pathLst>
                <a:path w="1795" h="1797" extrusionOk="0">
                  <a:moveTo>
                    <a:pt x="938" y="0"/>
                  </a:moveTo>
                  <a:cubicBezTo>
                    <a:pt x="920" y="0"/>
                    <a:pt x="901" y="1"/>
                    <a:pt x="881" y="2"/>
                  </a:cubicBezTo>
                  <a:cubicBezTo>
                    <a:pt x="392" y="2"/>
                    <a:pt x="1" y="393"/>
                    <a:pt x="1" y="883"/>
                  </a:cubicBezTo>
                  <a:cubicBezTo>
                    <a:pt x="1" y="1372"/>
                    <a:pt x="392" y="1796"/>
                    <a:pt x="881" y="1796"/>
                  </a:cubicBezTo>
                  <a:cubicBezTo>
                    <a:pt x="1371" y="1796"/>
                    <a:pt x="1795" y="1372"/>
                    <a:pt x="1795" y="883"/>
                  </a:cubicBezTo>
                  <a:cubicBezTo>
                    <a:pt x="1795" y="381"/>
                    <a:pt x="1403" y="0"/>
                    <a:pt x="93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2" name="Google Shape;15652;p28"/>
            <p:cNvSpPr/>
            <p:nvPr/>
          </p:nvSpPr>
          <p:spPr>
            <a:xfrm>
              <a:off x="4129650" y="487650"/>
              <a:ext cx="46525" cy="47325"/>
            </a:xfrm>
            <a:custGeom>
              <a:avLst/>
              <a:gdLst/>
              <a:ahLst/>
              <a:cxnLst/>
              <a:rect l="l" t="t" r="r" b="b"/>
              <a:pathLst>
                <a:path w="1861" h="1893" extrusionOk="0">
                  <a:moveTo>
                    <a:pt x="914" y="1"/>
                  </a:moveTo>
                  <a:cubicBezTo>
                    <a:pt x="392" y="1"/>
                    <a:pt x="1" y="425"/>
                    <a:pt x="1" y="947"/>
                  </a:cubicBezTo>
                  <a:cubicBezTo>
                    <a:pt x="1" y="1469"/>
                    <a:pt x="392" y="1893"/>
                    <a:pt x="914" y="1893"/>
                  </a:cubicBezTo>
                  <a:cubicBezTo>
                    <a:pt x="1469" y="1893"/>
                    <a:pt x="1860" y="1469"/>
                    <a:pt x="1860" y="947"/>
                  </a:cubicBezTo>
                  <a:cubicBezTo>
                    <a:pt x="1860" y="425"/>
                    <a:pt x="1436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3" name="Google Shape;15653;p28"/>
            <p:cNvSpPr/>
            <p:nvPr/>
          </p:nvSpPr>
          <p:spPr>
            <a:xfrm>
              <a:off x="4301725" y="519450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57" y="1"/>
                    <a:pt x="1" y="458"/>
                    <a:pt x="1" y="979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01" y="1958"/>
                    <a:pt x="1958" y="1501"/>
                    <a:pt x="1958" y="979"/>
                  </a:cubicBezTo>
                  <a:cubicBezTo>
                    <a:pt x="1958" y="458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4" name="Google Shape;15654;p28"/>
            <p:cNvSpPr/>
            <p:nvPr/>
          </p:nvSpPr>
          <p:spPr>
            <a:xfrm>
              <a:off x="4471350" y="564300"/>
              <a:ext cx="50600" cy="51400"/>
            </a:xfrm>
            <a:custGeom>
              <a:avLst/>
              <a:gdLst/>
              <a:ahLst/>
              <a:cxnLst/>
              <a:rect l="l" t="t" r="r" b="b"/>
              <a:pathLst>
                <a:path w="2024" h="2056" extrusionOk="0">
                  <a:moveTo>
                    <a:pt x="1012" y="1"/>
                  </a:moveTo>
                  <a:cubicBezTo>
                    <a:pt x="425" y="1"/>
                    <a:pt x="1" y="458"/>
                    <a:pt x="1" y="1012"/>
                  </a:cubicBezTo>
                  <a:cubicBezTo>
                    <a:pt x="1" y="1599"/>
                    <a:pt x="425" y="2056"/>
                    <a:pt x="1012" y="2056"/>
                  </a:cubicBezTo>
                  <a:cubicBezTo>
                    <a:pt x="1566" y="2056"/>
                    <a:pt x="2023" y="1599"/>
                    <a:pt x="2023" y="1012"/>
                  </a:cubicBezTo>
                  <a:cubicBezTo>
                    <a:pt x="2023" y="458"/>
                    <a:pt x="1566" y="1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5" name="Google Shape;15655;p28"/>
            <p:cNvSpPr/>
            <p:nvPr/>
          </p:nvSpPr>
          <p:spPr>
            <a:xfrm>
              <a:off x="4636900" y="621400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77" y="0"/>
                  </a:moveTo>
                  <a:cubicBezTo>
                    <a:pt x="490" y="0"/>
                    <a:pt x="1" y="490"/>
                    <a:pt x="1" y="1077"/>
                  </a:cubicBezTo>
                  <a:cubicBezTo>
                    <a:pt x="1" y="1631"/>
                    <a:pt x="490" y="2121"/>
                    <a:pt x="1077" y="2121"/>
                  </a:cubicBezTo>
                  <a:cubicBezTo>
                    <a:pt x="1632" y="2121"/>
                    <a:pt x="2121" y="1631"/>
                    <a:pt x="2121" y="1077"/>
                  </a:cubicBezTo>
                  <a:cubicBezTo>
                    <a:pt x="2121" y="490"/>
                    <a:pt x="1632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6" name="Google Shape;15656;p28"/>
            <p:cNvSpPr/>
            <p:nvPr/>
          </p:nvSpPr>
          <p:spPr>
            <a:xfrm>
              <a:off x="4798375" y="691525"/>
              <a:ext cx="54650" cy="55475"/>
            </a:xfrm>
            <a:custGeom>
              <a:avLst/>
              <a:gdLst/>
              <a:ahLst/>
              <a:cxnLst/>
              <a:rect l="l" t="t" r="r" b="b"/>
              <a:pathLst>
                <a:path w="2186" h="2219" extrusionOk="0">
                  <a:moveTo>
                    <a:pt x="1109" y="1"/>
                  </a:moveTo>
                  <a:cubicBezTo>
                    <a:pt x="490" y="1"/>
                    <a:pt x="0" y="490"/>
                    <a:pt x="0" y="1110"/>
                  </a:cubicBezTo>
                  <a:cubicBezTo>
                    <a:pt x="0" y="1729"/>
                    <a:pt x="490" y="2219"/>
                    <a:pt x="1109" y="2219"/>
                  </a:cubicBezTo>
                  <a:cubicBezTo>
                    <a:pt x="1697" y="2219"/>
                    <a:pt x="2186" y="1729"/>
                    <a:pt x="2186" y="1110"/>
                  </a:cubicBezTo>
                  <a:cubicBezTo>
                    <a:pt x="2186" y="490"/>
                    <a:pt x="1664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7" name="Google Shape;15657;p28"/>
            <p:cNvSpPr/>
            <p:nvPr/>
          </p:nvSpPr>
          <p:spPr>
            <a:xfrm>
              <a:off x="4953325" y="773075"/>
              <a:ext cx="57100" cy="57125"/>
            </a:xfrm>
            <a:custGeom>
              <a:avLst/>
              <a:gdLst/>
              <a:ahLst/>
              <a:cxnLst/>
              <a:rect l="l" t="t" r="r" b="b"/>
              <a:pathLst>
                <a:path w="2284" h="2285" extrusionOk="0">
                  <a:moveTo>
                    <a:pt x="1142" y="1"/>
                  </a:moveTo>
                  <a:cubicBezTo>
                    <a:pt x="522" y="1"/>
                    <a:pt x="0" y="555"/>
                    <a:pt x="0" y="1142"/>
                  </a:cubicBezTo>
                  <a:cubicBezTo>
                    <a:pt x="0" y="1762"/>
                    <a:pt x="522" y="2284"/>
                    <a:pt x="1142" y="2284"/>
                  </a:cubicBezTo>
                  <a:cubicBezTo>
                    <a:pt x="1762" y="2284"/>
                    <a:pt x="2283" y="1762"/>
                    <a:pt x="2283" y="1142"/>
                  </a:cubicBezTo>
                  <a:cubicBezTo>
                    <a:pt x="2283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8" name="Google Shape;15658;p28"/>
            <p:cNvSpPr/>
            <p:nvPr/>
          </p:nvSpPr>
          <p:spPr>
            <a:xfrm>
              <a:off x="5100925" y="866050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1175" y="0"/>
                  </a:moveTo>
                  <a:cubicBezTo>
                    <a:pt x="522" y="0"/>
                    <a:pt x="0" y="522"/>
                    <a:pt x="0" y="1175"/>
                  </a:cubicBezTo>
                  <a:cubicBezTo>
                    <a:pt x="0" y="1827"/>
                    <a:pt x="522" y="2382"/>
                    <a:pt x="1175" y="2382"/>
                  </a:cubicBezTo>
                  <a:cubicBezTo>
                    <a:pt x="1827" y="2382"/>
                    <a:pt x="2382" y="1827"/>
                    <a:pt x="2382" y="1175"/>
                  </a:cubicBezTo>
                  <a:cubicBezTo>
                    <a:pt x="2382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9" name="Google Shape;15659;p28"/>
            <p:cNvSpPr/>
            <p:nvPr/>
          </p:nvSpPr>
          <p:spPr>
            <a:xfrm>
              <a:off x="5242825" y="970425"/>
              <a:ext cx="61175" cy="61200"/>
            </a:xfrm>
            <a:custGeom>
              <a:avLst/>
              <a:gdLst/>
              <a:ahLst/>
              <a:cxnLst/>
              <a:rect l="l" t="t" r="r" b="b"/>
              <a:pathLst>
                <a:path w="2447" h="2448" extrusionOk="0">
                  <a:moveTo>
                    <a:pt x="1207" y="1"/>
                  </a:moveTo>
                  <a:cubicBezTo>
                    <a:pt x="522" y="1"/>
                    <a:pt x="0" y="523"/>
                    <a:pt x="0" y="1208"/>
                  </a:cubicBezTo>
                  <a:cubicBezTo>
                    <a:pt x="0" y="1893"/>
                    <a:pt x="522" y="2447"/>
                    <a:pt x="1207" y="2447"/>
                  </a:cubicBezTo>
                  <a:cubicBezTo>
                    <a:pt x="1925" y="2447"/>
                    <a:pt x="2447" y="1893"/>
                    <a:pt x="2447" y="1208"/>
                  </a:cubicBezTo>
                  <a:cubicBezTo>
                    <a:pt x="2447" y="555"/>
                    <a:pt x="1859" y="1"/>
                    <a:pt x="120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0" name="Google Shape;15660;p28"/>
            <p:cNvSpPr/>
            <p:nvPr/>
          </p:nvSpPr>
          <p:spPr>
            <a:xfrm>
              <a:off x="5374925" y="1084600"/>
              <a:ext cx="63625" cy="62825"/>
            </a:xfrm>
            <a:custGeom>
              <a:avLst/>
              <a:gdLst/>
              <a:ahLst/>
              <a:cxnLst/>
              <a:rect l="l" t="t" r="r" b="b"/>
              <a:pathLst>
                <a:path w="2545" h="2513" extrusionOk="0">
                  <a:moveTo>
                    <a:pt x="1273" y="0"/>
                  </a:moveTo>
                  <a:cubicBezTo>
                    <a:pt x="588" y="0"/>
                    <a:pt x="1" y="555"/>
                    <a:pt x="1" y="1240"/>
                  </a:cubicBezTo>
                  <a:cubicBezTo>
                    <a:pt x="1" y="1925"/>
                    <a:pt x="588" y="2512"/>
                    <a:pt x="1273" y="2512"/>
                  </a:cubicBezTo>
                  <a:cubicBezTo>
                    <a:pt x="1958" y="2512"/>
                    <a:pt x="2545" y="1958"/>
                    <a:pt x="2545" y="1240"/>
                  </a:cubicBezTo>
                  <a:cubicBezTo>
                    <a:pt x="2545" y="555"/>
                    <a:pt x="1958" y="33"/>
                    <a:pt x="127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1" name="Google Shape;15661;p28"/>
            <p:cNvSpPr/>
            <p:nvPr/>
          </p:nvSpPr>
          <p:spPr>
            <a:xfrm>
              <a:off x="5500500" y="1209325"/>
              <a:ext cx="63650" cy="63675"/>
            </a:xfrm>
            <a:custGeom>
              <a:avLst/>
              <a:gdLst/>
              <a:ahLst/>
              <a:cxnLst/>
              <a:rect l="l" t="t" r="r" b="b"/>
              <a:pathLst>
                <a:path w="2546" h="2547" extrusionOk="0">
                  <a:moveTo>
                    <a:pt x="1328" y="1"/>
                  </a:moveTo>
                  <a:cubicBezTo>
                    <a:pt x="1310" y="1"/>
                    <a:pt x="1291" y="1"/>
                    <a:pt x="1273" y="2"/>
                  </a:cubicBezTo>
                  <a:cubicBezTo>
                    <a:pt x="556" y="2"/>
                    <a:pt x="1" y="589"/>
                    <a:pt x="1" y="1274"/>
                  </a:cubicBezTo>
                  <a:cubicBezTo>
                    <a:pt x="1" y="1959"/>
                    <a:pt x="588" y="2547"/>
                    <a:pt x="1273" y="2547"/>
                  </a:cubicBezTo>
                  <a:cubicBezTo>
                    <a:pt x="1958" y="2547"/>
                    <a:pt x="2545" y="1959"/>
                    <a:pt x="2545" y="1274"/>
                  </a:cubicBezTo>
                  <a:cubicBezTo>
                    <a:pt x="2545" y="576"/>
                    <a:pt x="1989" y="1"/>
                    <a:pt x="132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2" name="Google Shape;15662;p28"/>
            <p:cNvSpPr/>
            <p:nvPr/>
          </p:nvSpPr>
          <p:spPr>
            <a:xfrm>
              <a:off x="5614675" y="1342300"/>
              <a:ext cx="65275" cy="65250"/>
            </a:xfrm>
            <a:custGeom>
              <a:avLst/>
              <a:gdLst/>
              <a:ahLst/>
              <a:cxnLst/>
              <a:rect l="l" t="t" r="r" b="b"/>
              <a:pathLst>
                <a:path w="2611" h="2610" extrusionOk="0">
                  <a:moveTo>
                    <a:pt x="1306" y="0"/>
                  </a:moveTo>
                  <a:cubicBezTo>
                    <a:pt x="588" y="0"/>
                    <a:pt x="1" y="555"/>
                    <a:pt x="1" y="1305"/>
                  </a:cubicBezTo>
                  <a:cubicBezTo>
                    <a:pt x="1" y="2023"/>
                    <a:pt x="588" y="2610"/>
                    <a:pt x="1306" y="2610"/>
                  </a:cubicBezTo>
                  <a:cubicBezTo>
                    <a:pt x="2056" y="2610"/>
                    <a:pt x="2610" y="2023"/>
                    <a:pt x="2610" y="1305"/>
                  </a:cubicBezTo>
                  <a:cubicBezTo>
                    <a:pt x="2610" y="555"/>
                    <a:pt x="2056" y="0"/>
                    <a:pt x="130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3" name="Google Shape;15663;p28"/>
            <p:cNvSpPr/>
            <p:nvPr/>
          </p:nvSpPr>
          <p:spPr>
            <a:xfrm>
              <a:off x="5719075" y="1482550"/>
              <a:ext cx="66875" cy="67725"/>
            </a:xfrm>
            <a:custGeom>
              <a:avLst/>
              <a:gdLst/>
              <a:ahLst/>
              <a:cxnLst/>
              <a:rect l="l" t="t" r="r" b="b"/>
              <a:pathLst>
                <a:path w="2675" h="2709" extrusionOk="0">
                  <a:moveTo>
                    <a:pt x="1338" y="1"/>
                  </a:moveTo>
                  <a:cubicBezTo>
                    <a:pt x="587" y="1"/>
                    <a:pt x="0" y="621"/>
                    <a:pt x="0" y="1371"/>
                  </a:cubicBezTo>
                  <a:cubicBezTo>
                    <a:pt x="0" y="2089"/>
                    <a:pt x="587" y="2708"/>
                    <a:pt x="1338" y="2708"/>
                  </a:cubicBezTo>
                  <a:cubicBezTo>
                    <a:pt x="2055" y="2708"/>
                    <a:pt x="2675" y="2089"/>
                    <a:pt x="2675" y="1371"/>
                  </a:cubicBezTo>
                  <a:cubicBezTo>
                    <a:pt x="2675" y="621"/>
                    <a:pt x="2055" y="1"/>
                    <a:pt x="133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4" name="Google Shape;15664;p28"/>
            <p:cNvSpPr/>
            <p:nvPr/>
          </p:nvSpPr>
          <p:spPr>
            <a:xfrm>
              <a:off x="5811225" y="1631800"/>
              <a:ext cx="69325" cy="69350"/>
            </a:xfrm>
            <a:custGeom>
              <a:avLst/>
              <a:gdLst/>
              <a:ahLst/>
              <a:cxnLst/>
              <a:rect l="l" t="t" r="r" b="b"/>
              <a:pathLst>
                <a:path w="2773" h="2774" extrusionOk="0">
                  <a:moveTo>
                    <a:pt x="1403" y="0"/>
                  </a:moveTo>
                  <a:cubicBezTo>
                    <a:pt x="620" y="0"/>
                    <a:pt x="0" y="588"/>
                    <a:pt x="0" y="1370"/>
                  </a:cubicBezTo>
                  <a:cubicBezTo>
                    <a:pt x="0" y="2153"/>
                    <a:pt x="620" y="2773"/>
                    <a:pt x="1403" y="2773"/>
                  </a:cubicBezTo>
                  <a:cubicBezTo>
                    <a:pt x="2186" y="2773"/>
                    <a:pt x="2773" y="2153"/>
                    <a:pt x="2773" y="1370"/>
                  </a:cubicBezTo>
                  <a:cubicBezTo>
                    <a:pt x="2773" y="588"/>
                    <a:pt x="2186" y="0"/>
                    <a:pt x="140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5" name="Google Shape;15665;p28"/>
            <p:cNvSpPr/>
            <p:nvPr/>
          </p:nvSpPr>
          <p:spPr>
            <a:xfrm>
              <a:off x="5892775" y="1786750"/>
              <a:ext cx="71775" cy="70975"/>
            </a:xfrm>
            <a:custGeom>
              <a:avLst/>
              <a:gdLst/>
              <a:ahLst/>
              <a:cxnLst/>
              <a:rect l="l" t="t" r="r" b="b"/>
              <a:pathLst>
                <a:path w="2871" h="2839" extrusionOk="0">
                  <a:moveTo>
                    <a:pt x="1435" y="0"/>
                  </a:moveTo>
                  <a:cubicBezTo>
                    <a:pt x="620" y="0"/>
                    <a:pt x="0" y="620"/>
                    <a:pt x="0" y="1435"/>
                  </a:cubicBezTo>
                  <a:cubicBezTo>
                    <a:pt x="0" y="2251"/>
                    <a:pt x="653" y="2838"/>
                    <a:pt x="1435" y="2838"/>
                  </a:cubicBezTo>
                  <a:cubicBezTo>
                    <a:pt x="2251" y="2838"/>
                    <a:pt x="2871" y="2186"/>
                    <a:pt x="2871" y="1435"/>
                  </a:cubicBezTo>
                  <a:cubicBezTo>
                    <a:pt x="2871" y="653"/>
                    <a:pt x="2251" y="0"/>
                    <a:pt x="143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6" name="Google Shape;15666;p28"/>
            <p:cNvSpPr/>
            <p:nvPr/>
          </p:nvSpPr>
          <p:spPr>
            <a:xfrm>
              <a:off x="5964525" y="1949025"/>
              <a:ext cx="70975" cy="70975"/>
            </a:xfrm>
            <a:custGeom>
              <a:avLst/>
              <a:gdLst/>
              <a:ahLst/>
              <a:cxnLst/>
              <a:rect l="l" t="t" r="r" b="b"/>
              <a:pathLst>
                <a:path w="2839" h="2839" extrusionOk="0">
                  <a:moveTo>
                    <a:pt x="1436" y="0"/>
                  </a:moveTo>
                  <a:cubicBezTo>
                    <a:pt x="653" y="0"/>
                    <a:pt x="1" y="653"/>
                    <a:pt x="1" y="1403"/>
                  </a:cubicBezTo>
                  <a:cubicBezTo>
                    <a:pt x="1" y="2186"/>
                    <a:pt x="653" y="2838"/>
                    <a:pt x="1436" y="2838"/>
                  </a:cubicBezTo>
                  <a:cubicBezTo>
                    <a:pt x="2186" y="2838"/>
                    <a:pt x="2839" y="2186"/>
                    <a:pt x="2839" y="1403"/>
                  </a:cubicBezTo>
                  <a:cubicBezTo>
                    <a:pt x="2839" y="653"/>
                    <a:pt x="2186" y="0"/>
                    <a:pt x="143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7" name="Google Shape;15667;p28"/>
            <p:cNvSpPr/>
            <p:nvPr/>
          </p:nvSpPr>
          <p:spPr>
            <a:xfrm>
              <a:off x="6023250" y="2114575"/>
              <a:ext cx="71775" cy="71775"/>
            </a:xfrm>
            <a:custGeom>
              <a:avLst/>
              <a:gdLst/>
              <a:ahLst/>
              <a:cxnLst/>
              <a:rect l="l" t="t" r="r" b="b"/>
              <a:pathLst>
                <a:path w="2871" h="2871" extrusionOk="0">
                  <a:moveTo>
                    <a:pt x="1436" y="0"/>
                  </a:moveTo>
                  <a:cubicBezTo>
                    <a:pt x="653" y="0"/>
                    <a:pt x="0" y="653"/>
                    <a:pt x="0" y="1436"/>
                  </a:cubicBezTo>
                  <a:cubicBezTo>
                    <a:pt x="0" y="2218"/>
                    <a:pt x="653" y="2871"/>
                    <a:pt x="1436" y="2871"/>
                  </a:cubicBezTo>
                  <a:cubicBezTo>
                    <a:pt x="2218" y="2871"/>
                    <a:pt x="2871" y="2218"/>
                    <a:pt x="2871" y="1436"/>
                  </a:cubicBezTo>
                  <a:cubicBezTo>
                    <a:pt x="2871" y="653"/>
                    <a:pt x="2218" y="0"/>
                    <a:pt x="143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8" name="Google Shape;15668;p28"/>
            <p:cNvSpPr/>
            <p:nvPr/>
          </p:nvSpPr>
          <p:spPr>
            <a:xfrm>
              <a:off x="6069725" y="2285800"/>
              <a:ext cx="70975" cy="71825"/>
            </a:xfrm>
            <a:custGeom>
              <a:avLst/>
              <a:gdLst/>
              <a:ahLst/>
              <a:cxnLst/>
              <a:rect l="l" t="t" r="r" b="b"/>
              <a:pathLst>
                <a:path w="2839" h="2873" extrusionOk="0">
                  <a:moveTo>
                    <a:pt x="1460" y="0"/>
                  </a:moveTo>
                  <a:cubicBezTo>
                    <a:pt x="1441" y="0"/>
                    <a:pt x="1422" y="1"/>
                    <a:pt x="1403" y="1"/>
                  </a:cubicBezTo>
                  <a:cubicBezTo>
                    <a:pt x="653" y="1"/>
                    <a:pt x="1" y="621"/>
                    <a:pt x="1" y="1437"/>
                  </a:cubicBezTo>
                  <a:cubicBezTo>
                    <a:pt x="1" y="2220"/>
                    <a:pt x="588" y="2872"/>
                    <a:pt x="1403" y="2872"/>
                  </a:cubicBezTo>
                  <a:cubicBezTo>
                    <a:pt x="2186" y="2872"/>
                    <a:pt x="2839" y="2252"/>
                    <a:pt x="2839" y="1437"/>
                  </a:cubicBezTo>
                  <a:cubicBezTo>
                    <a:pt x="2839" y="641"/>
                    <a:pt x="2217" y="0"/>
                    <a:pt x="146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9" name="Google Shape;15669;p28"/>
            <p:cNvSpPr/>
            <p:nvPr/>
          </p:nvSpPr>
          <p:spPr>
            <a:xfrm>
              <a:off x="6100725" y="2458700"/>
              <a:ext cx="73400" cy="73425"/>
            </a:xfrm>
            <a:custGeom>
              <a:avLst/>
              <a:gdLst/>
              <a:ahLst/>
              <a:cxnLst/>
              <a:rect l="l" t="t" r="r" b="b"/>
              <a:pathLst>
                <a:path w="2936" h="2937" extrusionOk="0">
                  <a:moveTo>
                    <a:pt x="1468" y="1"/>
                  </a:moveTo>
                  <a:cubicBezTo>
                    <a:pt x="653" y="1"/>
                    <a:pt x="0" y="653"/>
                    <a:pt x="0" y="1469"/>
                  </a:cubicBezTo>
                  <a:cubicBezTo>
                    <a:pt x="0" y="2284"/>
                    <a:pt x="653" y="2937"/>
                    <a:pt x="1468" y="2937"/>
                  </a:cubicBezTo>
                  <a:cubicBezTo>
                    <a:pt x="2284" y="2937"/>
                    <a:pt x="2936" y="2284"/>
                    <a:pt x="2936" y="1469"/>
                  </a:cubicBezTo>
                  <a:cubicBezTo>
                    <a:pt x="2936" y="653"/>
                    <a:pt x="2284" y="1"/>
                    <a:pt x="146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0" name="Google Shape;15670;p28"/>
            <p:cNvSpPr/>
            <p:nvPr/>
          </p:nvSpPr>
          <p:spPr>
            <a:xfrm>
              <a:off x="6121100" y="2634050"/>
              <a:ext cx="73425" cy="73400"/>
            </a:xfrm>
            <a:custGeom>
              <a:avLst/>
              <a:gdLst/>
              <a:ahLst/>
              <a:cxnLst/>
              <a:rect l="l" t="t" r="r" b="b"/>
              <a:pathLst>
                <a:path w="2937" h="2936" extrusionOk="0">
                  <a:moveTo>
                    <a:pt x="1469" y="0"/>
                  </a:moveTo>
                  <a:cubicBezTo>
                    <a:pt x="653" y="0"/>
                    <a:pt x="1" y="653"/>
                    <a:pt x="1" y="1468"/>
                  </a:cubicBezTo>
                  <a:cubicBezTo>
                    <a:pt x="1" y="2284"/>
                    <a:pt x="653" y="2936"/>
                    <a:pt x="1469" y="2936"/>
                  </a:cubicBezTo>
                  <a:cubicBezTo>
                    <a:pt x="2284" y="2936"/>
                    <a:pt x="2936" y="2284"/>
                    <a:pt x="2936" y="1468"/>
                  </a:cubicBezTo>
                  <a:cubicBezTo>
                    <a:pt x="2936" y="653"/>
                    <a:pt x="2251" y="0"/>
                    <a:pt x="146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1" name="Google Shape;15671;p28"/>
            <p:cNvSpPr/>
            <p:nvPr/>
          </p:nvSpPr>
          <p:spPr>
            <a:xfrm>
              <a:off x="6042000" y="2843625"/>
              <a:ext cx="9800" cy="10625"/>
            </a:xfrm>
            <a:custGeom>
              <a:avLst/>
              <a:gdLst/>
              <a:ahLst/>
              <a:cxnLst/>
              <a:rect l="l" t="t" r="r" b="b"/>
              <a:pathLst>
                <a:path w="392" h="425" extrusionOk="0">
                  <a:moveTo>
                    <a:pt x="196" y="0"/>
                  </a:moveTo>
                  <a:cubicBezTo>
                    <a:pt x="66" y="0"/>
                    <a:pt x="1" y="98"/>
                    <a:pt x="1" y="196"/>
                  </a:cubicBezTo>
                  <a:cubicBezTo>
                    <a:pt x="1" y="327"/>
                    <a:pt x="66" y="425"/>
                    <a:pt x="196" y="425"/>
                  </a:cubicBezTo>
                  <a:cubicBezTo>
                    <a:pt x="327" y="425"/>
                    <a:pt x="392" y="327"/>
                    <a:pt x="392" y="196"/>
                  </a:cubicBezTo>
                  <a:cubicBezTo>
                    <a:pt x="392" y="98"/>
                    <a:pt x="294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2" name="Google Shape;15672;p28"/>
            <p:cNvSpPr/>
            <p:nvPr/>
          </p:nvSpPr>
          <p:spPr>
            <a:xfrm>
              <a:off x="6033850" y="3018950"/>
              <a:ext cx="12250" cy="12275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29" y="1"/>
                  </a:moveTo>
                  <a:cubicBezTo>
                    <a:pt x="66" y="1"/>
                    <a:pt x="0" y="131"/>
                    <a:pt x="0" y="229"/>
                  </a:cubicBezTo>
                  <a:cubicBezTo>
                    <a:pt x="0" y="425"/>
                    <a:pt x="131" y="490"/>
                    <a:pt x="229" y="490"/>
                  </a:cubicBezTo>
                  <a:cubicBezTo>
                    <a:pt x="392" y="490"/>
                    <a:pt x="490" y="360"/>
                    <a:pt x="490" y="229"/>
                  </a:cubicBezTo>
                  <a:cubicBezTo>
                    <a:pt x="490" y="99"/>
                    <a:pt x="359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3" name="Google Shape;15673;p28"/>
            <p:cNvSpPr/>
            <p:nvPr/>
          </p:nvSpPr>
          <p:spPr>
            <a:xfrm>
              <a:off x="6013450" y="3193475"/>
              <a:ext cx="12275" cy="12250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29" y="0"/>
                  </a:moveTo>
                  <a:cubicBezTo>
                    <a:pt x="131" y="0"/>
                    <a:pt x="1" y="131"/>
                    <a:pt x="1" y="229"/>
                  </a:cubicBezTo>
                  <a:cubicBezTo>
                    <a:pt x="1" y="359"/>
                    <a:pt x="131" y="490"/>
                    <a:pt x="229" y="490"/>
                  </a:cubicBezTo>
                  <a:cubicBezTo>
                    <a:pt x="360" y="490"/>
                    <a:pt x="490" y="359"/>
                    <a:pt x="490" y="229"/>
                  </a:cubicBezTo>
                  <a:cubicBezTo>
                    <a:pt x="490" y="131"/>
                    <a:pt x="360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4" name="Google Shape;15674;p28"/>
            <p:cNvSpPr/>
            <p:nvPr/>
          </p:nvSpPr>
          <p:spPr>
            <a:xfrm>
              <a:off x="5976750" y="3364725"/>
              <a:ext cx="16350" cy="16325"/>
            </a:xfrm>
            <a:custGeom>
              <a:avLst/>
              <a:gdLst/>
              <a:ahLst/>
              <a:cxnLst/>
              <a:rect l="l" t="t" r="r" b="b"/>
              <a:pathLst>
                <a:path w="654" h="653" extrusionOk="0">
                  <a:moveTo>
                    <a:pt x="327" y="1"/>
                  </a:moveTo>
                  <a:cubicBezTo>
                    <a:pt x="131" y="1"/>
                    <a:pt x="1" y="164"/>
                    <a:pt x="1" y="327"/>
                  </a:cubicBezTo>
                  <a:cubicBezTo>
                    <a:pt x="1" y="522"/>
                    <a:pt x="164" y="653"/>
                    <a:pt x="327" y="653"/>
                  </a:cubicBezTo>
                  <a:cubicBezTo>
                    <a:pt x="523" y="653"/>
                    <a:pt x="653" y="490"/>
                    <a:pt x="653" y="327"/>
                  </a:cubicBezTo>
                  <a:cubicBezTo>
                    <a:pt x="653" y="164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5" name="Google Shape;15675;p28"/>
            <p:cNvSpPr/>
            <p:nvPr/>
          </p:nvSpPr>
          <p:spPr>
            <a:xfrm>
              <a:off x="5927825" y="3532725"/>
              <a:ext cx="17975" cy="18775"/>
            </a:xfrm>
            <a:custGeom>
              <a:avLst/>
              <a:gdLst/>
              <a:ahLst/>
              <a:cxnLst/>
              <a:rect l="l" t="t" r="r" b="b"/>
              <a:pathLst>
                <a:path w="719" h="751" extrusionOk="0">
                  <a:moveTo>
                    <a:pt x="360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87"/>
                    <a:pt x="164" y="751"/>
                    <a:pt x="360" y="751"/>
                  </a:cubicBezTo>
                  <a:cubicBezTo>
                    <a:pt x="555" y="751"/>
                    <a:pt x="718" y="587"/>
                    <a:pt x="718" y="359"/>
                  </a:cubicBezTo>
                  <a:cubicBezTo>
                    <a:pt x="718" y="163"/>
                    <a:pt x="555" y="0"/>
                    <a:pt x="36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6" name="Google Shape;15676;p28"/>
            <p:cNvSpPr/>
            <p:nvPr/>
          </p:nvSpPr>
          <p:spPr>
            <a:xfrm>
              <a:off x="5864225" y="3696550"/>
              <a:ext cx="22850" cy="22950"/>
            </a:xfrm>
            <a:custGeom>
              <a:avLst/>
              <a:gdLst/>
              <a:ahLst/>
              <a:cxnLst/>
              <a:rect l="l" t="t" r="r" b="b"/>
              <a:pathLst>
                <a:path w="914" h="918" extrusionOk="0">
                  <a:moveTo>
                    <a:pt x="513" y="0"/>
                  </a:moveTo>
                  <a:cubicBezTo>
                    <a:pt x="495" y="0"/>
                    <a:pt x="476" y="1"/>
                    <a:pt x="457" y="4"/>
                  </a:cubicBezTo>
                  <a:cubicBezTo>
                    <a:pt x="196" y="4"/>
                    <a:pt x="0" y="200"/>
                    <a:pt x="0" y="461"/>
                  </a:cubicBezTo>
                  <a:cubicBezTo>
                    <a:pt x="0" y="721"/>
                    <a:pt x="196" y="917"/>
                    <a:pt x="457" y="917"/>
                  </a:cubicBezTo>
                  <a:cubicBezTo>
                    <a:pt x="718" y="917"/>
                    <a:pt x="914" y="721"/>
                    <a:pt x="914" y="461"/>
                  </a:cubicBezTo>
                  <a:cubicBezTo>
                    <a:pt x="914" y="188"/>
                    <a:pt x="746" y="0"/>
                    <a:pt x="51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7" name="Google Shape;15677;p28"/>
            <p:cNvSpPr/>
            <p:nvPr/>
          </p:nvSpPr>
          <p:spPr>
            <a:xfrm>
              <a:off x="5789200" y="3854775"/>
              <a:ext cx="26125" cy="27000"/>
            </a:xfrm>
            <a:custGeom>
              <a:avLst/>
              <a:gdLst/>
              <a:ahLst/>
              <a:cxnLst/>
              <a:rect l="l" t="t" r="r" b="b"/>
              <a:pathLst>
                <a:path w="1045" h="1080" extrusionOk="0">
                  <a:moveTo>
                    <a:pt x="578" y="0"/>
                  </a:moveTo>
                  <a:cubicBezTo>
                    <a:pt x="560" y="0"/>
                    <a:pt x="541" y="1"/>
                    <a:pt x="522" y="3"/>
                  </a:cubicBezTo>
                  <a:cubicBezTo>
                    <a:pt x="229" y="3"/>
                    <a:pt x="0" y="264"/>
                    <a:pt x="0" y="525"/>
                  </a:cubicBezTo>
                  <a:cubicBezTo>
                    <a:pt x="0" y="819"/>
                    <a:pt x="229" y="1080"/>
                    <a:pt x="522" y="1080"/>
                  </a:cubicBezTo>
                  <a:cubicBezTo>
                    <a:pt x="816" y="1080"/>
                    <a:pt x="1044" y="819"/>
                    <a:pt x="1044" y="525"/>
                  </a:cubicBezTo>
                  <a:cubicBezTo>
                    <a:pt x="1044" y="220"/>
                    <a:pt x="844" y="0"/>
                    <a:pt x="57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8" name="Google Shape;15678;p28"/>
            <p:cNvSpPr/>
            <p:nvPr/>
          </p:nvSpPr>
          <p:spPr>
            <a:xfrm>
              <a:off x="5697850" y="4004900"/>
              <a:ext cx="33475" cy="32625"/>
            </a:xfrm>
            <a:custGeom>
              <a:avLst/>
              <a:gdLst/>
              <a:ahLst/>
              <a:cxnLst/>
              <a:rect l="l" t="t" r="r" b="b"/>
              <a:pathLst>
                <a:path w="1339" h="1305" extrusionOk="0">
                  <a:moveTo>
                    <a:pt x="653" y="0"/>
                  </a:moveTo>
                  <a:cubicBezTo>
                    <a:pt x="295" y="0"/>
                    <a:pt x="1" y="294"/>
                    <a:pt x="1" y="653"/>
                  </a:cubicBezTo>
                  <a:cubicBezTo>
                    <a:pt x="1" y="1011"/>
                    <a:pt x="295" y="1305"/>
                    <a:pt x="653" y="1305"/>
                  </a:cubicBezTo>
                  <a:cubicBezTo>
                    <a:pt x="1045" y="1305"/>
                    <a:pt x="1338" y="1011"/>
                    <a:pt x="1338" y="653"/>
                  </a:cubicBezTo>
                  <a:cubicBezTo>
                    <a:pt x="1338" y="326"/>
                    <a:pt x="1045" y="33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9" name="Google Shape;15679;p28"/>
            <p:cNvSpPr/>
            <p:nvPr/>
          </p:nvSpPr>
          <p:spPr>
            <a:xfrm>
              <a:off x="5598375" y="41492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3"/>
                    <a:pt x="327" y="1469"/>
                    <a:pt x="751" y="1469"/>
                  </a:cubicBezTo>
                  <a:cubicBezTo>
                    <a:pt x="1142" y="1469"/>
                    <a:pt x="1468" y="1143"/>
                    <a:pt x="1468" y="751"/>
                  </a:cubicBezTo>
                  <a:cubicBezTo>
                    <a:pt x="1468" y="327"/>
                    <a:pt x="1142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0" name="Google Shape;15680;p28"/>
            <p:cNvSpPr/>
            <p:nvPr/>
          </p:nvSpPr>
          <p:spPr>
            <a:xfrm>
              <a:off x="5487475" y="4286250"/>
              <a:ext cx="40800" cy="40775"/>
            </a:xfrm>
            <a:custGeom>
              <a:avLst/>
              <a:gdLst/>
              <a:ahLst/>
              <a:cxnLst/>
              <a:rect l="l" t="t" r="r" b="b"/>
              <a:pathLst>
                <a:path w="1632" h="1631" extrusionOk="0">
                  <a:moveTo>
                    <a:pt x="816" y="0"/>
                  </a:moveTo>
                  <a:cubicBezTo>
                    <a:pt x="359" y="0"/>
                    <a:pt x="0" y="359"/>
                    <a:pt x="0" y="816"/>
                  </a:cubicBezTo>
                  <a:cubicBezTo>
                    <a:pt x="0" y="1272"/>
                    <a:pt x="359" y="1631"/>
                    <a:pt x="816" y="1631"/>
                  </a:cubicBezTo>
                  <a:cubicBezTo>
                    <a:pt x="1272" y="1631"/>
                    <a:pt x="1631" y="1272"/>
                    <a:pt x="1631" y="816"/>
                  </a:cubicBezTo>
                  <a:cubicBezTo>
                    <a:pt x="1631" y="359"/>
                    <a:pt x="1272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1" name="Google Shape;15681;p28"/>
            <p:cNvSpPr/>
            <p:nvPr/>
          </p:nvSpPr>
          <p:spPr>
            <a:xfrm>
              <a:off x="5365950" y="44134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1"/>
                  </a:moveTo>
                  <a:cubicBezTo>
                    <a:pt x="425" y="1"/>
                    <a:pt x="1" y="425"/>
                    <a:pt x="1" y="914"/>
                  </a:cubicBezTo>
                  <a:cubicBezTo>
                    <a:pt x="1" y="1403"/>
                    <a:pt x="425" y="1795"/>
                    <a:pt x="914" y="1795"/>
                  </a:cubicBezTo>
                  <a:cubicBezTo>
                    <a:pt x="1403" y="1795"/>
                    <a:pt x="1795" y="1403"/>
                    <a:pt x="1795" y="914"/>
                  </a:cubicBezTo>
                  <a:cubicBezTo>
                    <a:pt x="1795" y="425"/>
                    <a:pt x="1403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2" name="Google Shape;15682;p28"/>
            <p:cNvSpPr/>
            <p:nvPr/>
          </p:nvSpPr>
          <p:spPr>
            <a:xfrm>
              <a:off x="5234650" y="4530875"/>
              <a:ext cx="48975" cy="48975"/>
            </a:xfrm>
            <a:custGeom>
              <a:avLst/>
              <a:gdLst/>
              <a:ahLst/>
              <a:cxnLst/>
              <a:rect l="l" t="t" r="r" b="b"/>
              <a:pathLst>
                <a:path w="1959" h="1959" extrusionOk="0">
                  <a:moveTo>
                    <a:pt x="980" y="1"/>
                  </a:moveTo>
                  <a:cubicBezTo>
                    <a:pt x="458" y="1"/>
                    <a:pt x="1" y="458"/>
                    <a:pt x="1" y="980"/>
                  </a:cubicBezTo>
                  <a:cubicBezTo>
                    <a:pt x="1" y="1501"/>
                    <a:pt x="458" y="1958"/>
                    <a:pt x="980" y="1958"/>
                  </a:cubicBezTo>
                  <a:cubicBezTo>
                    <a:pt x="1501" y="1958"/>
                    <a:pt x="1958" y="1501"/>
                    <a:pt x="1958" y="980"/>
                  </a:cubicBezTo>
                  <a:cubicBezTo>
                    <a:pt x="1958" y="458"/>
                    <a:pt x="1501" y="1"/>
                    <a:pt x="98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3" name="Google Shape;15683;p28"/>
            <p:cNvSpPr/>
            <p:nvPr/>
          </p:nvSpPr>
          <p:spPr>
            <a:xfrm>
              <a:off x="5095200" y="4638525"/>
              <a:ext cx="50600" cy="51400"/>
            </a:xfrm>
            <a:custGeom>
              <a:avLst/>
              <a:gdLst/>
              <a:ahLst/>
              <a:cxnLst/>
              <a:rect l="l" t="t" r="r" b="b"/>
              <a:pathLst>
                <a:path w="2024" h="2056" extrusionOk="0">
                  <a:moveTo>
                    <a:pt x="1012" y="1"/>
                  </a:moveTo>
                  <a:cubicBezTo>
                    <a:pt x="425" y="1"/>
                    <a:pt x="1" y="457"/>
                    <a:pt x="1" y="1045"/>
                  </a:cubicBezTo>
                  <a:cubicBezTo>
                    <a:pt x="1" y="1599"/>
                    <a:pt x="425" y="2056"/>
                    <a:pt x="1012" y="2056"/>
                  </a:cubicBezTo>
                  <a:cubicBezTo>
                    <a:pt x="1567" y="2056"/>
                    <a:pt x="2023" y="1599"/>
                    <a:pt x="2023" y="1045"/>
                  </a:cubicBezTo>
                  <a:cubicBezTo>
                    <a:pt x="2023" y="490"/>
                    <a:pt x="1567" y="66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4" name="Google Shape;15684;p28"/>
            <p:cNvSpPr/>
            <p:nvPr/>
          </p:nvSpPr>
          <p:spPr>
            <a:xfrm>
              <a:off x="4946800" y="4736400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77" y="0"/>
                  </a:moveTo>
                  <a:cubicBezTo>
                    <a:pt x="489" y="0"/>
                    <a:pt x="0" y="489"/>
                    <a:pt x="0" y="1077"/>
                  </a:cubicBezTo>
                  <a:cubicBezTo>
                    <a:pt x="0" y="1631"/>
                    <a:pt x="489" y="2120"/>
                    <a:pt x="1077" y="2120"/>
                  </a:cubicBezTo>
                  <a:cubicBezTo>
                    <a:pt x="1631" y="2120"/>
                    <a:pt x="2120" y="1631"/>
                    <a:pt x="2120" y="1077"/>
                  </a:cubicBezTo>
                  <a:cubicBezTo>
                    <a:pt x="2120" y="457"/>
                    <a:pt x="1696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5" name="Google Shape;15685;p28"/>
            <p:cNvSpPr/>
            <p:nvPr/>
          </p:nvSpPr>
          <p:spPr>
            <a:xfrm>
              <a:off x="4794300" y="4822025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44" y="0"/>
                  </a:moveTo>
                  <a:cubicBezTo>
                    <a:pt x="489" y="0"/>
                    <a:pt x="0" y="490"/>
                    <a:pt x="0" y="1077"/>
                  </a:cubicBezTo>
                  <a:cubicBezTo>
                    <a:pt x="0" y="1631"/>
                    <a:pt x="489" y="2121"/>
                    <a:pt x="1044" y="2121"/>
                  </a:cubicBezTo>
                  <a:cubicBezTo>
                    <a:pt x="1631" y="2121"/>
                    <a:pt x="2120" y="1631"/>
                    <a:pt x="2120" y="1077"/>
                  </a:cubicBezTo>
                  <a:cubicBezTo>
                    <a:pt x="2120" y="490"/>
                    <a:pt x="1631" y="0"/>
                    <a:pt x="104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6" name="Google Shape;15686;p28"/>
            <p:cNvSpPr/>
            <p:nvPr/>
          </p:nvSpPr>
          <p:spPr>
            <a:xfrm>
              <a:off x="4633650" y="4897050"/>
              <a:ext cx="53825" cy="53025"/>
            </a:xfrm>
            <a:custGeom>
              <a:avLst/>
              <a:gdLst/>
              <a:ahLst/>
              <a:cxnLst/>
              <a:rect l="l" t="t" r="r" b="b"/>
              <a:pathLst>
                <a:path w="2153" h="2121" extrusionOk="0">
                  <a:moveTo>
                    <a:pt x="1077" y="0"/>
                  </a:moveTo>
                  <a:cubicBezTo>
                    <a:pt x="489" y="0"/>
                    <a:pt x="0" y="490"/>
                    <a:pt x="0" y="1044"/>
                  </a:cubicBezTo>
                  <a:cubicBezTo>
                    <a:pt x="0" y="1631"/>
                    <a:pt x="489" y="2121"/>
                    <a:pt x="1077" y="2121"/>
                  </a:cubicBezTo>
                  <a:cubicBezTo>
                    <a:pt x="1664" y="2121"/>
                    <a:pt x="2153" y="1631"/>
                    <a:pt x="2153" y="1044"/>
                  </a:cubicBezTo>
                  <a:cubicBezTo>
                    <a:pt x="2153" y="490"/>
                    <a:pt x="1664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7" name="Google Shape;15687;p28"/>
            <p:cNvSpPr/>
            <p:nvPr/>
          </p:nvSpPr>
          <p:spPr>
            <a:xfrm>
              <a:off x="4469725" y="495985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0"/>
                  </a:moveTo>
                  <a:cubicBezTo>
                    <a:pt x="457" y="0"/>
                    <a:pt x="0" y="457"/>
                    <a:pt x="0" y="979"/>
                  </a:cubicBezTo>
                  <a:cubicBezTo>
                    <a:pt x="0" y="1501"/>
                    <a:pt x="457" y="1957"/>
                    <a:pt x="979" y="1957"/>
                  </a:cubicBezTo>
                  <a:cubicBezTo>
                    <a:pt x="1501" y="1957"/>
                    <a:pt x="1958" y="1501"/>
                    <a:pt x="1958" y="979"/>
                  </a:cubicBezTo>
                  <a:cubicBezTo>
                    <a:pt x="1958" y="457"/>
                    <a:pt x="1566" y="33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8" name="Google Shape;15688;p28"/>
            <p:cNvSpPr/>
            <p:nvPr/>
          </p:nvSpPr>
          <p:spPr>
            <a:xfrm>
              <a:off x="4308250" y="501530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6" y="0"/>
                  </a:moveTo>
                  <a:cubicBezTo>
                    <a:pt x="327" y="0"/>
                    <a:pt x="1" y="261"/>
                    <a:pt x="1" y="685"/>
                  </a:cubicBezTo>
                  <a:cubicBezTo>
                    <a:pt x="1" y="1044"/>
                    <a:pt x="262" y="1370"/>
                    <a:pt x="686" y="1370"/>
                  </a:cubicBezTo>
                  <a:cubicBezTo>
                    <a:pt x="1045" y="1370"/>
                    <a:pt x="1371" y="1077"/>
                    <a:pt x="1371" y="685"/>
                  </a:cubicBezTo>
                  <a:cubicBezTo>
                    <a:pt x="1371" y="326"/>
                    <a:pt x="1077" y="0"/>
                    <a:pt x="68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9" name="Google Shape;15689;p28"/>
            <p:cNvSpPr/>
            <p:nvPr/>
          </p:nvSpPr>
          <p:spPr>
            <a:xfrm>
              <a:off x="4143525" y="5057600"/>
              <a:ext cx="18775" cy="18875"/>
            </a:xfrm>
            <a:custGeom>
              <a:avLst/>
              <a:gdLst/>
              <a:ahLst/>
              <a:cxnLst/>
              <a:rect l="l" t="t" r="r" b="b"/>
              <a:pathLst>
                <a:path w="751" h="755" extrusionOk="0">
                  <a:moveTo>
                    <a:pt x="435" y="1"/>
                  </a:moveTo>
                  <a:cubicBezTo>
                    <a:pt x="421" y="1"/>
                    <a:pt x="406" y="2"/>
                    <a:pt x="392" y="4"/>
                  </a:cubicBezTo>
                  <a:cubicBezTo>
                    <a:pt x="164" y="4"/>
                    <a:pt x="1" y="167"/>
                    <a:pt x="1" y="363"/>
                  </a:cubicBezTo>
                  <a:cubicBezTo>
                    <a:pt x="1" y="592"/>
                    <a:pt x="164" y="755"/>
                    <a:pt x="392" y="755"/>
                  </a:cubicBezTo>
                  <a:cubicBezTo>
                    <a:pt x="588" y="755"/>
                    <a:pt x="751" y="592"/>
                    <a:pt x="751" y="363"/>
                  </a:cubicBezTo>
                  <a:cubicBezTo>
                    <a:pt x="751" y="182"/>
                    <a:pt x="611" y="1"/>
                    <a:pt x="43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0" name="Google Shape;15690;p28"/>
            <p:cNvSpPr/>
            <p:nvPr/>
          </p:nvSpPr>
          <p:spPr>
            <a:xfrm>
              <a:off x="3972275" y="50829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1"/>
                  </a:moveTo>
                  <a:cubicBezTo>
                    <a:pt x="98" y="1"/>
                    <a:pt x="0" y="98"/>
                    <a:pt x="0" y="164"/>
                  </a:cubicBezTo>
                  <a:cubicBezTo>
                    <a:pt x="0" y="262"/>
                    <a:pt x="98" y="327"/>
                    <a:pt x="163" y="327"/>
                  </a:cubicBezTo>
                  <a:cubicBezTo>
                    <a:pt x="261" y="327"/>
                    <a:pt x="327" y="262"/>
                    <a:pt x="327" y="164"/>
                  </a:cubicBezTo>
                  <a:cubicBezTo>
                    <a:pt x="327" y="98"/>
                    <a:pt x="294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1" name="Google Shape;15691;p28"/>
            <p:cNvSpPr/>
            <p:nvPr/>
          </p:nvSpPr>
          <p:spPr>
            <a:xfrm>
              <a:off x="3799375" y="5092775"/>
              <a:ext cx="4125" cy="4100"/>
            </a:xfrm>
            <a:custGeom>
              <a:avLst/>
              <a:gdLst/>
              <a:ahLst/>
              <a:cxnLst/>
              <a:rect l="l" t="t" r="r" b="b"/>
              <a:pathLst>
                <a:path w="165" h="164" extrusionOk="0">
                  <a:moveTo>
                    <a:pt x="66" y="0"/>
                  </a:moveTo>
                  <a:cubicBezTo>
                    <a:pt x="34" y="0"/>
                    <a:pt x="1" y="33"/>
                    <a:pt x="1" y="65"/>
                  </a:cubicBezTo>
                  <a:cubicBezTo>
                    <a:pt x="1" y="98"/>
                    <a:pt x="34" y="163"/>
                    <a:pt x="66" y="163"/>
                  </a:cubicBezTo>
                  <a:cubicBezTo>
                    <a:pt x="131" y="163"/>
                    <a:pt x="164" y="98"/>
                    <a:pt x="164" y="65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2" name="Google Shape;15692;p28"/>
            <p:cNvSpPr/>
            <p:nvPr/>
          </p:nvSpPr>
          <p:spPr>
            <a:xfrm>
              <a:off x="3623250" y="508542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5" y="0"/>
                  </a:moveTo>
                  <a:cubicBezTo>
                    <a:pt x="33" y="0"/>
                    <a:pt x="0" y="33"/>
                    <a:pt x="0" y="66"/>
                  </a:cubicBezTo>
                  <a:cubicBezTo>
                    <a:pt x="0" y="98"/>
                    <a:pt x="33" y="164"/>
                    <a:pt x="65" y="164"/>
                  </a:cubicBezTo>
                  <a:cubicBezTo>
                    <a:pt x="98" y="164"/>
                    <a:pt x="163" y="131"/>
                    <a:pt x="163" y="66"/>
                  </a:cubicBezTo>
                  <a:cubicBezTo>
                    <a:pt x="163" y="33"/>
                    <a:pt x="98" y="0"/>
                    <a:pt x="6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3" name="Google Shape;15693;p28"/>
            <p:cNvSpPr/>
            <p:nvPr/>
          </p:nvSpPr>
          <p:spPr>
            <a:xfrm>
              <a:off x="3447900" y="5065025"/>
              <a:ext cx="4100" cy="4125"/>
            </a:xfrm>
            <a:custGeom>
              <a:avLst/>
              <a:gdLst/>
              <a:ahLst/>
              <a:cxnLst/>
              <a:rect l="l" t="t" r="r" b="b"/>
              <a:pathLst>
                <a:path w="164" h="165" extrusionOk="0">
                  <a:moveTo>
                    <a:pt x="66" y="1"/>
                  </a:moveTo>
                  <a:cubicBezTo>
                    <a:pt x="33" y="1"/>
                    <a:pt x="1" y="34"/>
                    <a:pt x="1" y="66"/>
                  </a:cubicBezTo>
                  <a:cubicBezTo>
                    <a:pt x="1" y="99"/>
                    <a:pt x="33" y="164"/>
                    <a:pt x="66" y="164"/>
                  </a:cubicBezTo>
                  <a:cubicBezTo>
                    <a:pt x="99" y="164"/>
                    <a:pt x="164" y="131"/>
                    <a:pt x="164" y="66"/>
                  </a:cubicBezTo>
                  <a:cubicBezTo>
                    <a:pt x="164" y="34"/>
                    <a:pt x="99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4" name="Google Shape;15694;p28"/>
            <p:cNvSpPr/>
            <p:nvPr/>
          </p:nvSpPr>
          <p:spPr>
            <a:xfrm>
              <a:off x="3275025" y="502997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98" y="0"/>
                  </a:moveTo>
                  <a:cubicBezTo>
                    <a:pt x="66" y="0"/>
                    <a:pt x="0" y="66"/>
                    <a:pt x="0" y="98"/>
                  </a:cubicBezTo>
                  <a:cubicBezTo>
                    <a:pt x="0" y="131"/>
                    <a:pt x="66" y="163"/>
                    <a:pt x="98" y="163"/>
                  </a:cubicBezTo>
                  <a:cubicBezTo>
                    <a:pt x="131" y="163"/>
                    <a:pt x="163" y="131"/>
                    <a:pt x="163" y="98"/>
                  </a:cubicBezTo>
                  <a:cubicBezTo>
                    <a:pt x="163" y="66"/>
                    <a:pt x="131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5" name="Google Shape;15695;p28"/>
            <p:cNvSpPr/>
            <p:nvPr/>
          </p:nvSpPr>
          <p:spPr>
            <a:xfrm>
              <a:off x="3103775" y="498105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0"/>
                  </a:moveTo>
                  <a:cubicBezTo>
                    <a:pt x="65" y="0"/>
                    <a:pt x="0" y="98"/>
                    <a:pt x="0" y="131"/>
                  </a:cubicBezTo>
                  <a:cubicBezTo>
                    <a:pt x="0" y="228"/>
                    <a:pt x="98" y="261"/>
                    <a:pt x="131" y="261"/>
                  </a:cubicBezTo>
                  <a:cubicBezTo>
                    <a:pt x="229" y="261"/>
                    <a:pt x="261" y="163"/>
                    <a:pt x="261" y="131"/>
                  </a:cubicBezTo>
                  <a:cubicBezTo>
                    <a:pt x="261" y="98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6" name="Google Shape;15696;p28"/>
            <p:cNvSpPr/>
            <p:nvPr/>
          </p:nvSpPr>
          <p:spPr>
            <a:xfrm>
              <a:off x="2939025" y="4919875"/>
              <a:ext cx="5750" cy="6550"/>
            </a:xfrm>
            <a:custGeom>
              <a:avLst/>
              <a:gdLst/>
              <a:ahLst/>
              <a:cxnLst/>
              <a:rect l="l" t="t" r="r" b="b"/>
              <a:pathLst>
                <a:path w="230" h="262" extrusionOk="0">
                  <a:moveTo>
                    <a:pt x="131" y="1"/>
                  </a:moveTo>
                  <a:cubicBezTo>
                    <a:pt x="34" y="1"/>
                    <a:pt x="1" y="66"/>
                    <a:pt x="1" y="131"/>
                  </a:cubicBezTo>
                  <a:cubicBezTo>
                    <a:pt x="1" y="229"/>
                    <a:pt x="34" y="262"/>
                    <a:pt x="131" y="262"/>
                  </a:cubicBezTo>
                  <a:cubicBezTo>
                    <a:pt x="197" y="262"/>
                    <a:pt x="229" y="229"/>
                    <a:pt x="229" y="131"/>
                  </a:cubicBezTo>
                  <a:cubicBezTo>
                    <a:pt x="229" y="99"/>
                    <a:pt x="164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7" name="Google Shape;15697;p28"/>
            <p:cNvSpPr/>
            <p:nvPr/>
          </p:nvSpPr>
          <p:spPr>
            <a:xfrm>
              <a:off x="2777575" y="48456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0"/>
                  </a:moveTo>
                  <a:cubicBezTo>
                    <a:pt x="98" y="0"/>
                    <a:pt x="0" y="98"/>
                    <a:pt x="0" y="163"/>
                  </a:cubicBezTo>
                  <a:cubicBezTo>
                    <a:pt x="0" y="261"/>
                    <a:pt x="98" y="326"/>
                    <a:pt x="163" y="326"/>
                  </a:cubicBezTo>
                  <a:cubicBezTo>
                    <a:pt x="261" y="326"/>
                    <a:pt x="326" y="261"/>
                    <a:pt x="326" y="163"/>
                  </a:cubicBezTo>
                  <a:cubicBezTo>
                    <a:pt x="326" y="33"/>
                    <a:pt x="261" y="0"/>
                    <a:pt x="16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8" name="Google Shape;15698;p28"/>
            <p:cNvSpPr/>
            <p:nvPr/>
          </p:nvSpPr>
          <p:spPr>
            <a:xfrm>
              <a:off x="2622625" y="4758400"/>
              <a:ext cx="10625" cy="9825"/>
            </a:xfrm>
            <a:custGeom>
              <a:avLst/>
              <a:gdLst/>
              <a:ahLst/>
              <a:cxnLst/>
              <a:rect l="l" t="t" r="r" b="b"/>
              <a:pathLst>
                <a:path w="425" h="393" extrusionOk="0">
                  <a:moveTo>
                    <a:pt x="229" y="1"/>
                  </a:moveTo>
                  <a:cubicBezTo>
                    <a:pt x="98" y="1"/>
                    <a:pt x="0" y="66"/>
                    <a:pt x="0" y="197"/>
                  </a:cubicBezTo>
                  <a:cubicBezTo>
                    <a:pt x="0" y="327"/>
                    <a:pt x="98" y="392"/>
                    <a:pt x="229" y="392"/>
                  </a:cubicBezTo>
                  <a:cubicBezTo>
                    <a:pt x="327" y="392"/>
                    <a:pt x="425" y="327"/>
                    <a:pt x="425" y="197"/>
                  </a:cubicBezTo>
                  <a:cubicBezTo>
                    <a:pt x="425" y="66"/>
                    <a:pt x="327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9" name="Google Shape;15699;p28"/>
            <p:cNvSpPr/>
            <p:nvPr/>
          </p:nvSpPr>
          <p:spPr>
            <a:xfrm>
              <a:off x="2475025" y="46589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61" y="0"/>
                  </a:moveTo>
                  <a:cubicBezTo>
                    <a:pt x="131" y="0"/>
                    <a:pt x="0" y="131"/>
                    <a:pt x="0" y="261"/>
                  </a:cubicBezTo>
                  <a:cubicBezTo>
                    <a:pt x="0" y="392"/>
                    <a:pt x="131" y="490"/>
                    <a:pt x="261" y="490"/>
                  </a:cubicBezTo>
                  <a:cubicBezTo>
                    <a:pt x="359" y="490"/>
                    <a:pt x="490" y="392"/>
                    <a:pt x="490" y="261"/>
                  </a:cubicBezTo>
                  <a:cubicBezTo>
                    <a:pt x="490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0" name="Google Shape;15700;p28"/>
            <p:cNvSpPr/>
            <p:nvPr/>
          </p:nvSpPr>
          <p:spPr>
            <a:xfrm>
              <a:off x="2336375" y="4548000"/>
              <a:ext cx="14725" cy="14725"/>
            </a:xfrm>
            <a:custGeom>
              <a:avLst/>
              <a:gdLst/>
              <a:ahLst/>
              <a:cxnLst/>
              <a:rect l="l" t="t" r="r" b="b"/>
              <a:pathLst>
                <a:path w="589" h="589" extrusionOk="0">
                  <a:moveTo>
                    <a:pt x="294" y="1"/>
                  </a:moveTo>
                  <a:cubicBezTo>
                    <a:pt x="131" y="1"/>
                    <a:pt x="1" y="131"/>
                    <a:pt x="1" y="295"/>
                  </a:cubicBezTo>
                  <a:cubicBezTo>
                    <a:pt x="1" y="458"/>
                    <a:pt x="131" y="588"/>
                    <a:pt x="294" y="588"/>
                  </a:cubicBezTo>
                  <a:cubicBezTo>
                    <a:pt x="458" y="588"/>
                    <a:pt x="588" y="458"/>
                    <a:pt x="588" y="295"/>
                  </a:cubicBezTo>
                  <a:cubicBezTo>
                    <a:pt x="588" y="164"/>
                    <a:pt x="458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1" name="Google Shape;15701;p28"/>
            <p:cNvSpPr/>
            <p:nvPr/>
          </p:nvSpPr>
          <p:spPr>
            <a:xfrm>
              <a:off x="2205900" y="4428125"/>
              <a:ext cx="16350" cy="16350"/>
            </a:xfrm>
            <a:custGeom>
              <a:avLst/>
              <a:gdLst/>
              <a:ahLst/>
              <a:cxnLst/>
              <a:rect l="l" t="t" r="r" b="b"/>
              <a:pathLst>
                <a:path w="654" h="654" extrusionOk="0">
                  <a:moveTo>
                    <a:pt x="327" y="1"/>
                  </a:moveTo>
                  <a:cubicBezTo>
                    <a:pt x="164" y="1"/>
                    <a:pt x="1" y="164"/>
                    <a:pt x="1" y="327"/>
                  </a:cubicBezTo>
                  <a:cubicBezTo>
                    <a:pt x="1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99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2" name="Google Shape;15702;p28"/>
            <p:cNvSpPr/>
            <p:nvPr/>
          </p:nvSpPr>
          <p:spPr>
            <a:xfrm>
              <a:off x="2084400" y="4297650"/>
              <a:ext cx="18775" cy="17975"/>
            </a:xfrm>
            <a:custGeom>
              <a:avLst/>
              <a:gdLst/>
              <a:ahLst/>
              <a:cxnLst/>
              <a:rect l="l" t="t" r="r" b="b"/>
              <a:pathLst>
                <a:path w="751" h="719" extrusionOk="0">
                  <a:moveTo>
                    <a:pt x="359" y="1"/>
                  </a:moveTo>
                  <a:cubicBezTo>
                    <a:pt x="163" y="1"/>
                    <a:pt x="0" y="164"/>
                    <a:pt x="0" y="360"/>
                  </a:cubicBezTo>
                  <a:cubicBezTo>
                    <a:pt x="0" y="555"/>
                    <a:pt x="163" y="718"/>
                    <a:pt x="359" y="718"/>
                  </a:cubicBezTo>
                  <a:cubicBezTo>
                    <a:pt x="588" y="718"/>
                    <a:pt x="751" y="555"/>
                    <a:pt x="751" y="360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3" name="Google Shape;15703;p28"/>
            <p:cNvSpPr/>
            <p:nvPr/>
          </p:nvSpPr>
          <p:spPr>
            <a:xfrm>
              <a:off x="1973500" y="4156575"/>
              <a:ext cx="22850" cy="22850"/>
            </a:xfrm>
            <a:custGeom>
              <a:avLst/>
              <a:gdLst/>
              <a:ahLst/>
              <a:cxnLst/>
              <a:rect l="l" t="t" r="r" b="b"/>
              <a:pathLst>
                <a:path w="914" h="914" extrusionOk="0">
                  <a:moveTo>
                    <a:pt x="457" y="0"/>
                  </a:moveTo>
                  <a:cubicBezTo>
                    <a:pt x="196" y="0"/>
                    <a:pt x="0" y="196"/>
                    <a:pt x="0" y="457"/>
                  </a:cubicBezTo>
                  <a:cubicBezTo>
                    <a:pt x="0" y="685"/>
                    <a:pt x="196" y="914"/>
                    <a:pt x="457" y="914"/>
                  </a:cubicBezTo>
                  <a:cubicBezTo>
                    <a:pt x="685" y="914"/>
                    <a:pt x="913" y="685"/>
                    <a:pt x="913" y="457"/>
                  </a:cubicBezTo>
                  <a:cubicBezTo>
                    <a:pt x="913" y="196"/>
                    <a:pt x="685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4" name="Google Shape;15704;p28"/>
            <p:cNvSpPr/>
            <p:nvPr/>
          </p:nvSpPr>
          <p:spPr>
            <a:xfrm>
              <a:off x="1874825" y="4009700"/>
              <a:ext cx="24475" cy="24575"/>
            </a:xfrm>
            <a:custGeom>
              <a:avLst/>
              <a:gdLst/>
              <a:ahLst/>
              <a:cxnLst/>
              <a:rect l="l" t="t" r="r" b="b"/>
              <a:pathLst>
                <a:path w="979" h="983" extrusionOk="0">
                  <a:moveTo>
                    <a:pt x="534" y="1"/>
                  </a:moveTo>
                  <a:cubicBezTo>
                    <a:pt x="519" y="1"/>
                    <a:pt x="504" y="2"/>
                    <a:pt x="489" y="4"/>
                  </a:cubicBezTo>
                  <a:cubicBezTo>
                    <a:pt x="196" y="4"/>
                    <a:pt x="0" y="200"/>
                    <a:pt x="0" y="493"/>
                  </a:cubicBezTo>
                  <a:cubicBezTo>
                    <a:pt x="0" y="787"/>
                    <a:pt x="196" y="982"/>
                    <a:pt x="489" y="982"/>
                  </a:cubicBezTo>
                  <a:cubicBezTo>
                    <a:pt x="783" y="982"/>
                    <a:pt x="979" y="787"/>
                    <a:pt x="979" y="493"/>
                  </a:cubicBezTo>
                  <a:cubicBezTo>
                    <a:pt x="979" y="218"/>
                    <a:pt x="750" y="1"/>
                    <a:pt x="53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5" name="Google Shape;15705;p28"/>
            <p:cNvSpPr/>
            <p:nvPr/>
          </p:nvSpPr>
          <p:spPr>
            <a:xfrm>
              <a:off x="1785100" y="3854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0"/>
                  </a:moveTo>
                  <a:cubicBezTo>
                    <a:pt x="229" y="0"/>
                    <a:pt x="1" y="294"/>
                    <a:pt x="1" y="555"/>
                  </a:cubicBezTo>
                  <a:cubicBezTo>
                    <a:pt x="1" y="881"/>
                    <a:pt x="294" y="1142"/>
                    <a:pt x="555" y="1142"/>
                  </a:cubicBezTo>
                  <a:cubicBezTo>
                    <a:pt x="882" y="1142"/>
                    <a:pt x="1143" y="849"/>
                    <a:pt x="1143" y="555"/>
                  </a:cubicBezTo>
                  <a:cubicBezTo>
                    <a:pt x="1143" y="229"/>
                    <a:pt x="882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6" name="Google Shape;15706;p28"/>
            <p:cNvSpPr/>
            <p:nvPr/>
          </p:nvSpPr>
          <p:spPr>
            <a:xfrm>
              <a:off x="1710900" y="3692550"/>
              <a:ext cx="30200" cy="31025"/>
            </a:xfrm>
            <a:custGeom>
              <a:avLst/>
              <a:gdLst/>
              <a:ahLst/>
              <a:cxnLst/>
              <a:rect l="l" t="t" r="r" b="b"/>
              <a:pathLst>
                <a:path w="1208" h="1241" extrusionOk="0">
                  <a:moveTo>
                    <a:pt x="588" y="1"/>
                  </a:moveTo>
                  <a:cubicBezTo>
                    <a:pt x="261" y="1"/>
                    <a:pt x="0" y="294"/>
                    <a:pt x="0" y="621"/>
                  </a:cubicBezTo>
                  <a:cubicBezTo>
                    <a:pt x="0" y="947"/>
                    <a:pt x="261" y="1240"/>
                    <a:pt x="588" y="1240"/>
                  </a:cubicBezTo>
                  <a:cubicBezTo>
                    <a:pt x="914" y="1240"/>
                    <a:pt x="1207" y="947"/>
                    <a:pt x="1207" y="621"/>
                  </a:cubicBezTo>
                  <a:cubicBezTo>
                    <a:pt x="1207" y="294"/>
                    <a:pt x="979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7" name="Google Shape;15707;p28"/>
            <p:cNvSpPr/>
            <p:nvPr/>
          </p:nvSpPr>
          <p:spPr>
            <a:xfrm>
              <a:off x="1648100" y="3526150"/>
              <a:ext cx="32650" cy="33500"/>
            </a:xfrm>
            <a:custGeom>
              <a:avLst/>
              <a:gdLst/>
              <a:ahLst/>
              <a:cxnLst/>
              <a:rect l="l" t="t" r="r" b="b"/>
              <a:pathLst>
                <a:path w="1306" h="1340" extrusionOk="0">
                  <a:moveTo>
                    <a:pt x="707" y="0"/>
                  </a:moveTo>
                  <a:cubicBezTo>
                    <a:pt x="689" y="0"/>
                    <a:pt x="671" y="1"/>
                    <a:pt x="653" y="2"/>
                  </a:cubicBezTo>
                  <a:cubicBezTo>
                    <a:pt x="294" y="2"/>
                    <a:pt x="1" y="296"/>
                    <a:pt x="1" y="687"/>
                  </a:cubicBezTo>
                  <a:cubicBezTo>
                    <a:pt x="1" y="1046"/>
                    <a:pt x="294" y="1340"/>
                    <a:pt x="653" y="1340"/>
                  </a:cubicBezTo>
                  <a:cubicBezTo>
                    <a:pt x="1045" y="1340"/>
                    <a:pt x="1306" y="1046"/>
                    <a:pt x="1306" y="687"/>
                  </a:cubicBezTo>
                  <a:cubicBezTo>
                    <a:pt x="1306" y="314"/>
                    <a:pt x="1068" y="0"/>
                    <a:pt x="70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8" name="Google Shape;15708;p28"/>
            <p:cNvSpPr/>
            <p:nvPr/>
          </p:nvSpPr>
          <p:spPr>
            <a:xfrm>
              <a:off x="1598350" y="33541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1" y="327"/>
                    <a:pt x="1" y="751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3" y="1468"/>
                    <a:pt x="1469" y="1142"/>
                    <a:pt x="1469" y="751"/>
                  </a:cubicBezTo>
                  <a:cubicBezTo>
                    <a:pt x="1469" y="392"/>
                    <a:pt x="1143" y="66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9" name="Google Shape;15709;p28"/>
            <p:cNvSpPr/>
            <p:nvPr/>
          </p:nvSpPr>
          <p:spPr>
            <a:xfrm>
              <a:off x="1562475" y="3181250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4" y="0"/>
                  </a:moveTo>
                  <a:cubicBezTo>
                    <a:pt x="327" y="0"/>
                    <a:pt x="1" y="326"/>
                    <a:pt x="1" y="783"/>
                  </a:cubicBezTo>
                  <a:cubicBezTo>
                    <a:pt x="1" y="1207"/>
                    <a:pt x="392" y="1533"/>
                    <a:pt x="784" y="1533"/>
                  </a:cubicBezTo>
                  <a:cubicBezTo>
                    <a:pt x="1240" y="1533"/>
                    <a:pt x="1566" y="1174"/>
                    <a:pt x="1566" y="783"/>
                  </a:cubicBezTo>
                  <a:cubicBezTo>
                    <a:pt x="1566" y="326"/>
                    <a:pt x="1240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0" name="Google Shape;15710;p28"/>
            <p:cNvSpPr/>
            <p:nvPr/>
          </p:nvSpPr>
          <p:spPr>
            <a:xfrm>
              <a:off x="1542100" y="30042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92" y="1"/>
                    <a:pt x="0" y="392"/>
                    <a:pt x="0" y="816"/>
                  </a:cubicBezTo>
                  <a:cubicBezTo>
                    <a:pt x="0" y="1273"/>
                    <a:pt x="392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92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1" name="Google Shape;15711;p28"/>
            <p:cNvSpPr/>
            <p:nvPr/>
          </p:nvSpPr>
          <p:spPr>
            <a:xfrm>
              <a:off x="1532300" y="282650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1" y="0"/>
                  </a:moveTo>
                  <a:cubicBezTo>
                    <a:pt x="392" y="0"/>
                    <a:pt x="1" y="392"/>
                    <a:pt x="1" y="881"/>
                  </a:cubicBezTo>
                  <a:cubicBezTo>
                    <a:pt x="1" y="1370"/>
                    <a:pt x="392" y="1795"/>
                    <a:pt x="881" y="1795"/>
                  </a:cubicBezTo>
                  <a:cubicBezTo>
                    <a:pt x="1371" y="1795"/>
                    <a:pt x="1795" y="1370"/>
                    <a:pt x="1795" y="881"/>
                  </a:cubicBezTo>
                  <a:cubicBezTo>
                    <a:pt x="1795" y="392"/>
                    <a:pt x="1436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2" name="Google Shape;15712;p28"/>
            <p:cNvSpPr/>
            <p:nvPr/>
          </p:nvSpPr>
          <p:spPr>
            <a:xfrm>
              <a:off x="1538025" y="2648725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6" y="0"/>
                  </a:moveTo>
                  <a:cubicBezTo>
                    <a:pt x="424" y="0"/>
                    <a:pt x="0" y="424"/>
                    <a:pt x="0" y="946"/>
                  </a:cubicBezTo>
                  <a:cubicBezTo>
                    <a:pt x="0" y="1468"/>
                    <a:pt x="424" y="1892"/>
                    <a:pt x="946" y="1892"/>
                  </a:cubicBezTo>
                  <a:cubicBezTo>
                    <a:pt x="1468" y="1892"/>
                    <a:pt x="1892" y="1468"/>
                    <a:pt x="1892" y="946"/>
                  </a:cubicBezTo>
                  <a:cubicBezTo>
                    <a:pt x="1892" y="457"/>
                    <a:pt x="1468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3" name="Google Shape;15713;p28"/>
            <p:cNvSpPr/>
            <p:nvPr/>
          </p:nvSpPr>
          <p:spPr>
            <a:xfrm>
              <a:off x="1557575" y="2472575"/>
              <a:ext cx="49775" cy="48950"/>
            </a:xfrm>
            <a:custGeom>
              <a:avLst/>
              <a:gdLst/>
              <a:ahLst/>
              <a:cxnLst/>
              <a:rect l="l" t="t" r="r" b="b"/>
              <a:pathLst>
                <a:path w="1991" h="1958" extrusionOk="0">
                  <a:moveTo>
                    <a:pt x="980" y="0"/>
                  </a:moveTo>
                  <a:cubicBezTo>
                    <a:pt x="458" y="0"/>
                    <a:pt x="1" y="457"/>
                    <a:pt x="1" y="979"/>
                  </a:cubicBezTo>
                  <a:cubicBezTo>
                    <a:pt x="1" y="1566"/>
                    <a:pt x="490" y="1958"/>
                    <a:pt x="1012" y="1958"/>
                  </a:cubicBezTo>
                  <a:cubicBezTo>
                    <a:pt x="1534" y="1958"/>
                    <a:pt x="1991" y="1501"/>
                    <a:pt x="1991" y="979"/>
                  </a:cubicBezTo>
                  <a:cubicBezTo>
                    <a:pt x="1991" y="457"/>
                    <a:pt x="1501" y="0"/>
                    <a:pt x="98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4" name="Google Shape;15714;p28"/>
            <p:cNvSpPr/>
            <p:nvPr/>
          </p:nvSpPr>
          <p:spPr>
            <a:xfrm>
              <a:off x="1590200" y="2298050"/>
              <a:ext cx="53050" cy="53050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77" y="1"/>
                  </a:moveTo>
                  <a:cubicBezTo>
                    <a:pt x="490" y="1"/>
                    <a:pt x="1" y="490"/>
                    <a:pt x="1" y="1077"/>
                  </a:cubicBezTo>
                  <a:cubicBezTo>
                    <a:pt x="1" y="1632"/>
                    <a:pt x="490" y="2121"/>
                    <a:pt x="1077" y="2121"/>
                  </a:cubicBezTo>
                  <a:cubicBezTo>
                    <a:pt x="1632" y="2121"/>
                    <a:pt x="2121" y="1632"/>
                    <a:pt x="2121" y="1077"/>
                  </a:cubicBezTo>
                  <a:cubicBezTo>
                    <a:pt x="2121" y="490"/>
                    <a:pt x="1632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5" name="Google Shape;15715;p28"/>
            <p:cNvSpPr/>
            <p:nvPr/>
          </p:nvSpPr>
          <p:spPr>
            <a:xfrm>
              <a:off x="1637500" y="2126800"/>
              <a:ext cx="54675" cy="55475"/>
            </a:xfrm>
            <a:custGeom>
              <a:avLst/>
              <a:gdLst/>
              <a:ahLst/>
              <a:cxnLst/>
              <a:rect l="l" t="t" r="r" b="b"/>
              <a:pathLst>
                <a:path w="2187" h="2219" extrusionOk="0">
                  <a:moveTo>
                    <a:pt x="1077" y="1"/>
                  </a:moveTo>
                  <a:cubicBezTo>
                    <a:pt x="490" y="1"/>
                    <a:pt x="1" y="490"/>
                    <a:pt x="1" y="1110"/>
                  </a:cubicBezTo>
                  <a:cubicBezTo>
                    <a:pt x="1" y="1729"/>
                    <a:pt x="490" y="2219"/>
                    <a:pt x="1077" y="2219"/>
                  </a:cubicBezTo>
                  <a:cubicBezTo>
                    <a:pt x="1697" y="2219"/>
                    <a:pt x="2186" y="1729"/>
                    <a:pt x="2186" y="1110"/>
                  </a:cubicBezTo>
                  <a:cubicBezTo>
                    <a:pt x="2186" y="490"/>
                    <a:pt x="1697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6" name="Google Shape;15716;p28"/>
            <p:cNvSpPr/>
            <p:nvPr/>
          </p:nvSpPr>
          <p:spPr>
            <a:xfrm>
              <a:off x="1696225" y="195962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1175" y="1"/>
                  </a:moveTo>
                  <a:cubicBezTo>
                    <a:pt x="522" y="1"/>
                    <a:pt x="0" y="522"/>
                    <a:pt x="0" y="1207"/>
                  </a:cubicBezTo>
                  <a:cubicBezTo>
                    <a:pt x="0" y="1860"/>
                    <a:pt x="522" y="2382"/>
                    <a:pt x="1175" y="2382"/>
                  </a:cubicBezTo>
                  <a:cubicBezTo>
                    <a:pt x="1827" y="2382"/>
                    <a:pt x="2382" y="1860"/>
                    <a:pt x="2382" y="1207"/>
                  </a:cubicBezTo>
                  <a:cubicBezTo>
                    <a:pt x="2382" y="522"/>
                    <a:pt x="1827" y="1"/>
                    <a:pt x="117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7" name="Google Shape;15717;p28"/>
            <p:cNvSpPr/>
            <p:nvPr/>
          </p:nvSpPr>
          <p:spPr>
            <a:xfrm>
              <a:off x="1769625" y="1798975"/>
              <a:ext cx="61175" cy="61175"/>
            </a:xfrm>
            <a:custGeom>
              <a:avLst/>
              <a:gdLst/>
              <a:ahLst/>
              <a:cxnLst/>
              <a:rect l="l" t="t" r="r" b="b"/>
              <a:pathLst>
                <a:path w="2447" h="2447" extrusionOk="0">
                  <a:moveTo>
                    <a:pt x="1240" y="0"/>
                  </a:moveTo>
                  <a:cubicBezTo>
                    <a:pt x="587" y="0"/>
                    <a:pt x="0" y="522"/>
                    <a:pt x="0" y="1207"/>
                  </a:cubicBezTo>
                  <a:cubicBezTo>
                    <a:pt x="0" y="1860"/>
                    <a:pt x="522" y="2447"/>
                    <a:pt x="1240" y="2447"/>
                  </a:cubicBezTo>
                  <a:cubicBezTo>
                    <a:pt x="1892" y="2447"/>
                    <a:pt x="2447" y="1892"/>
                    <a:pt x="2447" y="1207"/>
                  </a:cubicBezTo>
                  <a:cubicBezTo>
                    <a:pt x="2447" y="522"/>
                    <a:pt x="1892" y="0"/>
                    <a:pt x="124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8" name="Google Shape;15718;p28"/>
            <p:cNvSpPr/>
            <p:nvPr/>
          </p:nvSpPr>
          <p:spPr>
            <a:xfrm>
              <a:off x="1853600" y="1643225"/>
              <a:ext cx="65275" cy="64425"/>
            </a:xfrm>
            <a:custGeom>
              <a:avLst/>
              <a:gdLst/>
              <a:ahLst/>
              <a:cxnLst/>
              <a:rect l="l" t="t" r="r" b="b"/>
              <a:pathLst>
                <a:path w="2611" h="2577" extrusionOk="0">
                  <a:moveTo>
                    <a:pt x="1306" y="0"/>
                  </a:moveTo>
                  <a:cubicBezTo>
                    <a:pt x="555" y="0"/>
                    <a:pt x="1" y="555"/>
                    <a:pt x="1" y="1305"/>
                  </a:cubicBezTo>
                  <a:cubicBezTo>
                    <a:pt x="1" y="2022"/>
                    <a:pt x="555" y="2577"/>
                    <a:pt x="1306" y="2577"/>
                  </a:cubicBezTo>
                  <a:cubicBezTo>
                    <a:pt x="2023" y="2577"/>
                    <a:pt x="2611" y="2022"/>
                    <a:pt x="2611" y="1305"/>
                  </a:cubicBezTo>
                  <a:cubicBezTo>
                    <a:pt x="2611" y="587"/>
                    <a:pt x="2023" y="0"/>
                    <a:pt x="130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9" name="Google Shape;15719;p28"/>
            <p:cNvSpPr/>
            <p:nvPr/>
          </p:nvSpPr>
          <p:spPr>
            <a:xfrm>
              <a:off x="1949025" y="1494800"/>
              <a:ext cx="69350" cy="69325"/>
            </a:xfrm>
            <a:custGeom>
              <a:avLst/>
              <a:gdLst/>
              <a:ahLst/>
              <a:cxnLst/>
              <a:rect l="l" t="t" r="r" b="b"/>
              <a:pathLst>
                <a:path w="2774" h="2773" extrusionOk="0">
                  <a:moveTo>
                    <a:pt x="1403" y="0"/>
                  </a:moveTo>
                  <a:cubicBezTo>
                    <a:pt x="620" y="0"/>
                    <a:pt x="0" y="620"/>
                    <a:pt x="0" y="1403"/>
                  </a:cubicBezTo>
                  <a:cubicBezTo>
                    <a:pt x="0" y="2186"/>
                    <a:pt x="620" y="2773"/>
                    <a:pt x="1403" y="2773"/>
                  </a:cubicBezTo>
                  <a:cubicBezTo>
                    <a:pt x="2153" y="2773"/>
                    <a:pt x="2773" y="2186"/>
                    <a:pt x="2773" y="1403"/>
                  </a:cubicBezTo>
                  <a:cubicBezTo>
                    <a:pt x="2773" y="620"/>
                    <a:pt x="2153" y="0"/>
                    <a:pt x="140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0" name="Google Shape;15720;p28"/>
            <p:cNvSpPr/>
            <p:nvPr/>
          </p:nvSpPr>
          <p:spPr>
            <a:xfrm>
              <a:off x="2057475" y="1355350"/>
              <a:ext cx="70975" cy="71775"/>
            </a:xfrm>
            <a:custGeom>
              <a:avLst/>
              <a:gdLst/>
              <a:ahLst/>
              <a:cxnLst/>
              <a:rect l="l" t="t" r="r" b="b"/>
              <a:pathLst>
                <a:path w="2839" h="2871" extrusionOk="0">
                  <a:moveTo>
                    <a:pt x="1404" y="0"/>
                  </a:moveTo>
                  <a:cubicBezTo>
                    <a:pt x="653" y="0"/>
                    <a:pt x="1" y="653"/>
                    <a:pt x="1" y="1435"/>
                  </a:cubicBezTo>
                  <a:cubicBezTo>
                    <a:pt x="1" y="2218"/>
                    <a:pt x="653" y="2871"/>
                    <a:pt x="1404" y="2871"/>
                  </a:cubicBezTo>
                  <a:cubicBezTo>
                    <a:pt x="2186" y="2871"/>
                    <a:pt x="2839" y="2218"/>
                    <a:pt x="2839" y="1435"/>
                  </a:cubicBezTo>
                  <a:cubicBezTo>
                    <a:pt x="2839" y="653"/>
                    <a:pt x="2219" y="0"/>
                    <a:pt x="140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1" name="Google Shape;15721;p28"/>
            <p:cNvSpPr/>
            <p:nvPr/>
          </p:nvSpPr>
          <p:spPr>
            <a:xfrm>
              <a:off x="2176550" y="1224875"/>
              <a:ext cx="73425" cy="73400"/>
            </a:xfrm>
            <a:custGeom>
              <a:avLst/>
              <a:gdLst/>
              <a:ahLst/>
              <a:cxnLst/>
              <a:rect l="l" t="t" r="r" b="b"/>
              <a:pathLst>
                <a:path w="2937" h="2936" extrusionOk="0">
                  <a:moveTo>
                    <a:pt x="1468" y="0"/>
                  </a:moveTo>
                  <a:cubicBezTo>
                    <a:pt x="653" y="0"/>
                    <a:pt x="0" y="652"/>
                    <a:pt x="0" y="1468"/>
                  </a:cubicBezTo>
                  <a:cubicBezTo>
                    <a:pt x="0" y="2283"/>
                    <a:pt x="653" y="2936"/>
                    <a:pt x="1468" y="2936"/>
                  </a:cubicBezTo>
                  <a:cubicBezTo>
                    <a:pt x="2284" y="2936"/>
                    <a:pt x="2936" y="2283"/>
                    <a:pt x="2936" y="1468"/>
                  </a:cubicBezTo>
                  <a:cubicBezTo>
                    <a:pt x="2936" y="652"/>
                    <a:pt x="2284" y="0"/>
                    <a:pt x="146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2" name="Google Shape;15722;p28"/>
            <p:cNvSpPr/>
            <p:nvPr/>
          </p:nvSpPr>
          <p:spPr>
            <a:xfrm>
              <a:off x="2304575" y="1103350"/>
              <a:ext cx="75875" cy="75875"/>
            </a:xfrm>
            <a:custGeom>
              <a:avLst/>
              <a:gdLst/>
              <a:ahLst/>
              <a:cxnLst/>
              <a:rect l="l" t="t" r="r" b="b"/>
              <a:pathLst>
                <a:path w="3035" h="3035" extrusionOk="0">
                  <a:moveTo>
                    <a:pt x="1534" y="1"/>
                  </a:moveTo>
                  <a:cubicBezTo>
                    <a:pt x="718" y="1"/>
                    <a:pt x="1" y="718"/>
                    <a:pt x="1" y="1534"/>
                  </a:cubicBezTo>
                  <a:cubicBezTo>
                    <a:pt x="1" y="2349"/>
                    <a:pt x="718" y="3034"/>
                    <a:pt x="1534" y="3034"/>
                  </a:cubicBezTo>
                  <a:cubicBezTo>
                    <a:pt x="2349" y="3034"/>
                    <a:pt x="3034" y="2349"/>
                    <a:pt x="3034" y="1534"/>
                  </a:cubicBezTo>
                  <a:cubicBezTo>
                    <a:pt x="3034" y="718"/>
                    <a:pt x="2382" y="1"/>
                    <a:pt x="153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3" name="Google Shape;15723;p28"/>
            <p:cNvSpPr/>
            <p:nvPr/>
          </p:nvSpPr>
          <p:spPr>
            <a:xfrm>
              <a:off x="2443225" y="994900"/>
              <a:ext cx="75850" cy="75050"/>
            </a:xfrm>
            <a:custGeom>
              <a:avLst/>
              <a:gdLst/>
              <a:ahLst/>
              <a:cxnLst/>
              <a:rect l="l" t="t" r="r" b="b"/>
              <a:pathLst>
                <a:path w="3034" h="3002" extrusionOk="0">
                  <a:moveTo>
                    <a:pt x="1533" y="0"/>
                  </a:moveTo>
                  <a:cubicBezTo>
                    <a:pt x="718" y="0"/>
                    <a:pt x="0" y="685"/>
                    <a:pt x="0" y="1501"/>
                  </a:cubicBezTo>
                  <a:cubicBezTo>
                    <a:pt x="0" y="2316"/>
                    <a:pt x="653" y="3001"/>
                    <a:pt x="1533" y="3001"/>
                  </a:cubicBezTo>
                  <a:cubicBezTo>
                    <a:pt x="2349" y="3001"/>
                    <a:pt x="3034" y="2349"/>
                    <a:pt x="3034" y="1501"/>
                  </a:cubicBezTo>
                  <a:cubicBezTo>
                    <a:pt x="3034" y="685"/>
                    <a:pt x="2349" y="0"/>
                    <a:pt x="153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4" name="Google Shape;15724;p28"/>
            <p:cNvSpPr/>
            <p:nvPr/>
          </p:nvSpPr>
          <p:spPr>
            <a:xfrm>
              <a:off x="2589200" y="897025"/>
              <a:ext cx="75050" cy="75050"/>
            </a:xfrm>
            <a:custGeom>
              <a:avLst/>
              <a:gdLst/>
              <a:ahLst/>
              <a:cxnLst/>
              <a:rect l="l" t="t" r="r" b="b"/>
              <a:pathLst>
                <a:path w="3002" h="3002" extrusionOk="0">
                  <a:moveTo>
                    <a:pt x="1501" y="1"/>
                  </a:moveTo>
                  <a:cubicBezTo>
                    <a:pt x="685" y="1"/>
                    <a:pt x="0" y="653"/>
                    <a:pt x="0" y="1501"/>
                  </a:cubicBezTo>
                  <a:cubicBezTo>
                    <a:pt x="0" y="2317"/>
                    <a:pt x="685" y="3002"/>
                    <a:pt x="1501" y="3002"/>
                  </a:cubicBezTo>
                  <a:cubicBezTo>
                    <a:pt x="2349" y="3002"/>
                    <a:pt x="3001" y="2317"/>
                    <a:pt x="3001" y="1501"/>
                  </a:cubicBezTo>
                  <a:cubicBezTo>
                    <a:pt x="3001" y="653"/>
                    <a:pt x="2349" y="1"/>
                    <a:pt x="150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5" name="Google Shape;15725;p28"/>
            <p:cNvSpPr/>
            <p:nvPr/>
          </p:nvSpPr>
          <p:spPr>
            <a:xfrm>
              <a:off x="2744125" y="809775"/>
              <a:ext cx="75875" cy="75875"/>
            </a:xfrm>
            <a:custGeom>
              <a:avLst/>
              <a:gdLst/>
              <a:ahLst/>
              <a:cxnLst/>
              <a:rect l="l" t="t" r="r" b="b"/>
              <a:pathLst>
                <a:path w="3035" h="3035" extrusionOk="0">
                  <a:moveTo>
                    <a:pt x="1501" y="1"/>
                  </a:moveTo>
                  <a:cubicBezTo>
                    <a:pt x="686" y="1"/>
                    <a:pt x="1" y="653"/>
                    <a:pt x="1" y="1534"/>
                  </a:cubicBezTo>
                  <a:cubicBezTo>
                    <a:pt x="1" y="2349"/>
                    <a:pt x="653" y="3034"/>
                    <a:pt x="1501" y="3034"/>
                  </a:cubicBezTo>
                  <a:cubicBezTo>
                    <a:pt x="2317" y="3034"/>
                    <a:pt x="3034" y="2382"/>
                    <a:pt x="3034" y="1534"/>
                  </a:cubicBezTo>
                  <a:cubicBezTo>
                    <a:pt x="3034" y="653"/>
                    <a:pt x="2317" y="1"/>
                    <a:pt x="150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6" name="Google Shape;15726;p28"/>
            <p:cNvSpPr/>
            <p:nvPr/>
          </p:nvSpPr>
          <p:spPr>
            <a:xfrm>
              <a:off x="2902350" y="734750"/>
              <a:ext cx="77475" cy="77500"/>
            </a:xfrm>
            <a:custGeom>
              <a:avLst/>
              <a:gdLst/>
              <a:ahLst/>
              <a:cxnLst/>
              <a:rect l="l" t="t" r="r" b="b"/>
              <a:pathLst>
                <a:path w="3099" h="3100" extrusionOk="0">
                  <a:moveTo>
                    <a:pt x="1533" y="0"/>
                  </a:moveTo>
                  <a:cubicBezTo>
                    <a:pt x="685" y="0"/>
                    <a:pt x="0" y="686"/>
                    <a:pt x="0" y="1534"/>
                  </a:cubicBezTo>
                  <a:cubicBezTo>
                    <a:pt x="0" y="2382"/>
                    <a:pt x="685" y="3099"/>
                    <a:pt x="1533" y="3099"/>
                  </a:cubicBezTo>
                  <a:cubicBezTo>
                    <a:pt x="2414" y="3099"/>
                    <a:pt x="3099" y="2414"/>
                    <a:pt x="3099" y="1534"/>
                  </a:cubicBezTo>
                  <a:cubicBezTo>
                    <a:pt x="3099" y="718"/>
                    <a:pt x="2414" y="33"/>
                    <a:pt x="153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7" name="Google Shape;15727;p28"/>
            <p:cNvSpPr/>
            <p:nvPr/>
          </p:nvSpPr>
          <p:spPr>
            <a:xfrm>
              <a:off x="3070325" y="676850"/>
              <a:ext cx="71800" cy="70975"/>
            </a:xfrm>
            <a:custGeom>
              <a:avLst/>
              <a:gdLst/>
              <a:ahLst/>
              <a:cxnLst/>
              <a:rect l="l" t="t" r="r" b="b"/>
              <a:pathLst>
                <a:path w="2872" h="2839" extrusionOk="0">
                  <a:moveTo>
                    <a:pt x="1436" y="0"/>
                  </a:moveTo>
                  <a:cubicBezTo>
                    <a:pt x="653" y="0"/>
                    <a:pt x="1" y="653"/>
                    <a:pt x="1" y="1403"/>
                  </a:cubicBezTo>
                  <a:cubicBezTo>
                    <a:pt x="1" y="2186"/>
                    <a:pt x="653" y="2838"/>
                    <a:pt x="1436" y="2838"/>
                  </a:cubicBezTo>
                  <a:cubicBezTo>
                    <a:pt x="2219" y="2838"/>
                    <a:pt x="2871" y="2186"/>
                    <a:pt x="2871" y="1403"/>
                  </a:cubicBezTo>
                  <a:cubicBezTo>
                    <a:pt x="2871" y="653"/>
                    <a:pt x="2219" y="0"/>
                    <a:pt x="143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8" name="Google Shape;15728;p28"/>
            <p:cNvSpPr/>
            <p:nvPr/>
          </p:nvSpPr>
          <p:spPr>
            <a:xfrm>
              <a:off x="3246475" y="634450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1208" y="0"/>
                  </a:moveTo>
                  <a:cubicBezTo>
                    <a:pt x="555" y="0"/>
                    <a:pt x="1" y="522"/>
                    <a:pt x="1" y="1207"/>
                  </a:cubicBezTo>
                  <a:cubicBezTo>
                    <a:pt x="1" y="1860"/>
                    <a:pt x="555" y="2382"/>
                    <a:pt x="1208" y="2382"/>
                  </a:cubicBezTo>
                  <a:cubicBezTo>
                    <a:pt x="1860" y="2382"/>
                    <a:pt x="2382" y="1860"/>
                    <a:pt x="2382" y="1207"/>
                  </a:cubicBezTo>
                  <a:cubicBezTo>
                    <a:pt x="2382" y="555"/>
                    <a:pt x="1860" y="0"/>
                    <a:pt x="120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9" name="Google Shape;15729;p28"/>
            <p:cNvSpPr/>
            <p:nvPr/>
          </p:nvSpPr>
          <p:spPr>
            <a:xfrm>
              <a:off x="3425900" y="6083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3" y="0"/>
                  </a:moveTo>
                  <a:cubicBezTo>
                    <a:pt x="424" y="0"/>
                    <a:pt x="0" y="392"/>
                    <a:pt x="0" y="881"/>
                  </a:cubicBezTo>
                  <a:cubicBezTo>
                    <a:pt x="0" y="1370"/>
                    <a:pt x="424" y="1795"/>
                    <a:pt x="913" y="1795"/>
                  </a:cubicBezTo>
                  <a:cubicBezTo>
                    <a:pt x="1403" y="1795"/>
                    <a:pt x="1794" y="1370"/>
                    <a:pt x="1794" y="881"/>
                  </a:cubicBezTo>
                  <a:cubicBezTo>
                    <a:pt x="1794" y="359"/>
                    <a:pt x="1435" y="0"/>
                    <a:pt x="91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0" name="Google Shape;15730;p28"/>
            <p:cNvSpPr/>
            <p:nvPr/>
          </p:nvSpPr>
          <p:spPr>
            <a:xfrm>
              <a:off x="3607750" y="5928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94" y="1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1" y="1305"/>
                    <a:pt x="1305" y="1012"/>
                    <a:pt x="1305" y="653"/>
                  </a:cubicBezTo>
                  <a:cubicBezTo>
                    <a:pt x="1305" y="294"/>
                    <a:pt x="1011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1" name="Google Shape;15731;p28"/>
            <p:cNvSpPr/>
            <p:nvPr/>
          </p:nvSpPr>
          <p:spPr>
            <a:xfrm>
              <a:off x="3787150" y="588775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3" y="1"/>
                  </a:moveTo>
                  <a:cubicBezTo>
                    <a:pt x="229" y="1"/>
                    <a:pt x="1" y="262"/>
                    <a:pt x="1" y="522"/>
                  </a:cubicBezTo>
                  <a:cubicBezTo>
                    <a:pt x="1" y="816"/>
                    <a:pt x="229" y="1077"/>
                    <a:pt x="523" y="1077"/>
                  </a:cubicBezTo>
                  <a:cubicBezTo>
                    <a:pt x="816" y="1077"/>
                    <a:pt x="1044" y="816"/>
                    <a:pt x="1044" y="522"/>
                  </a:cubicBezTo>
                  <a:cubicBezTo>
                    <a:pt x="1044" y="262"/>
                    <a:pt x="816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2" name="Google Shape;15732;p28"/>
            <p:cNvSpPr/>
            <p:nvPr/>
          </p:nvSpPr>
          <p:spPr>
            <a:xfrm>
              <a:off x="3964125" y="596925"/>
              <a:ext cx="24475" cy="24500"/>
            </a:xfrm>
            <a:custGeom>
              <a:avLst/>
              <a:gdLst/>
              <a:ahLst/>
              <a:cxnLst/>
              <a:rect l="l" t="t" r="r" b="b"/>
              <a:pathLst>
                <a:path w="979" h="980" extrusionOk="0">
                  <a:moveTo>
                    <a:pt x="489" y="1"/>
                  </a:moveTo>
                  <a:cubicBezTo>
                    <a:pt x="229" y="1"/>
                    <a:pt x="0" y="196"/>
                    <a:pt x="0" y="490"/>
                  </a:cubicBezTo>
                  <a:cubicBezTo>
                    <a:pt x="0" y="784"/>
                    <a:pt x="229" y="979"/>
                    <a:pt x="489" y="979"/>
                  </a:cubicBezTo>
                  <a:cubicBezTo>
                    <a:pt x="783" y="979"/>
                    <a:pt x="979" y="784"/>
                    <a:pt x="979" y="490"/>
                  </a:cubicBezTo>
                  <a:cubicBezTo>
                    <a:pt x="979" y="229"/>
                    <a:pt x="750" y="1"/>
                    <a:pt x="48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3" name="Google Shape;15733;p28"/>
            <p:cNvSpPr/>
            <p:nvPr/>
          </p:nvSpPr>
          <p:spPr>
            <a:xfrm>
              <a:off x="4140275" y="618125"/>
              <a:ext cx="22850" cy="22875"/>
            </a:xfrm>
            <a:custGeom>
              <a:avLst/>
              <a:gdLst/>
              <a:ahLst/>
              <a:cxnLst/>
              <a:rect l="l" t="t" r="r" b="b"/>
              <a:pathLst>
                <a:path w="914" h="915" extrusionOk="0">
                  <a:moveTo>
                    <a:pt x="457" y="1"/>
                  </a:moveTo>
                  <a:cubicBezTo>
                    <a:pt x="228" y="1"/>
                    <a:pt x="0" y="197"/>
                    <a:pt x="0" y="458"/>
                  </a:cubicBezTo>
                  <a:cubicBezTo>
                    <a:pt x="0" y="718"/>
                    <a:pt x="228" y="914"/>
                    <a:pt x="457" y="914"/>
                  </a:cubicBezTo>
                  <a:cubicBezTo>
                    <a:pt x="718" y="914"/>
                    <a:pt x="913" y="718"/>
                    <a:pt x="913" y="458"/>
                  </a:cubicBezTo>
                  <a:cubicBezTo>
                    <a:pt x="913" y="197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4" name="Google Shape;15734;p28"/>
            <p:cNvSpPr/>
            <p:nvPr/>
          </p:nvSpPr>
          <p:spPr>
            <a:xfrm>
              <a:off x="4313975" y="654025"/>
              <a:ext cx="20400" cy="20400"/>
            </a:xfrm>
            <a:custGeom>
              <a:avLst/>
              <a:gdLst/>
              <a:ahLst/>
              <a:cxnLst/>
              <a:rect l="l" t="t" r="r" b="b"/>
              <a:pathLst>
                <a:path w="816" h="816" extrusionOk="0">
                  <a:moveTo>
                    <a:pt x="392" y="0"/>
                  </a:moveTo>
                  <a:cubicBezTo>
                    <a:pt x="163" y="0"/>
                    <a:pt x="0" y="196"/>
                    <a:pt x="0" y="424"/>
                  </a:cubicBezTo>
                  <a:cubicBezTo>
                    <a:pt x="0" y="653"/>
                    <a:pt x="196" y="816"/>
                    <a:pt x="392" y="816"/>
                  </a:cubicBezTo>
                  <a:cubicBezTo>
                    <a:pt x="652" y="816"/>
                    <a:pt x="816" y="620"/>
                    <a:pt x="816" y="424"/>
                  </a:cubicBezTo>
                  <a:cubicBezTo>
                    <a:pt x="816" y="196"/>
                    <a:pt x="652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5" name="Google Shape;15735;p28"/>
            <p:cNvSpPr/>
            <p:nvPr/>
          </p:nvSpPr>
          <p:spPr>
            <a:xfrm>
              <a:off x="4484400" y="702950"/>
              <a:ext cx="17975" cy="18775"/>
            </a:xfrm>
            <a:custGeom>
              <a:avLst/>
              <a:gdLst/>
              <a:ahLst/>
              <a:cxnLst/>
              <a:rect l="l" t="t" r="r" b="b"/>
              <a:pathLst>
                <a:path w="719" h="751" extrusionOk="0">
                  <a:moveTo>
                    <a:pt x="359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87"/>
                    <a:pt x="164" y="751"/>
                    <a:pt x="359" y="751"/>
                  </a:cubicBezTo>
                  <a:cubicBezTo>
                    <a:pt x="555" y="751"/>
                    <a:pt x="718" y="587"/>
                    <a:pt x="718" y="359"/>
                  </a:cubicBezTo>
                  <a:cubicBezTo>
                    <a:pt x="718" y="163"/>
                    <a:pt x="620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6" name="Google Shape;15736;p28"/>
            <p:cNvSpPr/>
            <p:nvPr/>
          </p:nvSpPr>
          <p:spPr>
            <a:xfrm>
              <a:off x="4652400" y="766175"/>
              <a:ext cx="14700" cy="14275"/>
            </a:xfrm>
            <a:custGeom>
              <a:avLst/>
              <a:gdLst/>
              <a:ahLst/>
              <a:cxnLst/>
              <a:rect l="l" t="t" r="r" b="b"/>
              <a:pathLst>
                <a:path w="588" h="571" extrusionOk="0">
                  <a:moveTo>
                    <a:pt x="367" y="1"/>
                  </a:moveTo>
                  <a:cubicBezTo>
                    <a:pt x="344" y="1"/>
                    <a:pt x="319" y="6"/>
                    <a:pt x="294" y="16"/>
                  </a:cubicBezTo>
                  <a:cubicBezTo>
                    <a:pt x="131" y="16"/>
                    <a:pt x="0" y="114"/>
                    <a:pt x="0" y="277"/>
                  </a:cubicBezTo>
                  <a:cubicBezTo>
                    <a:pt x="0" y="440"/>
                    <a:pt x="131" y="570"/>
                    <a:pt x="294" y="570"/>
                  </a:cubicBezTo>
                  <a:cubicBezTo>
                    <a:pt x="457" y="570"/>
                    <a:pt x="587" y="440"/>
                    <a:pt x="587" y="277"/>
                  </a:cubicBezTo>
                  <a:cubicBezTo>
                    <a:pt x="587" y="139"/>
                    <a:pt x="494" y="1"/>
                    <a:pt x="36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7" name="Google Shape;15737;p28"/>
            <p:cNvSpPr/>
            <p:nvPr/>
          </p:nvSpPr>
          <p:spPr>
            <a:xfrm>
              <a:off x="4812225" y="839950"/>
              <a:ext cx="14700" cy="13875"/>
            </a:xfrm>
            <a:custGeom>
              <a:avLst/>
              <a:gdLst/>
              <a:ahLst/>
              <a:cxnLst/>
              <a:rect l="l" t="t" r="r" b="b"/>
              <a:pathLst>
                <a:path w="588" h="555" extrusionOk="0">
                  <a:moveTo>
                    <a:pt x="294" y="0"/>
                  </a:moveTo>
                  <a:cubicBezTo>
                    <a:pt x="131" y="0"/>
                    <a:pt x="1" y="98"/>
                    <a:pt x="1" y="261"/>
                  </a:cubicBezTo>
                  <a:cubicBezTo>
                    <a:pt x="1" y="425"/>
                    <a:pt x="131" y="555"/>
                    <a:pt x="294" y="555"/>
                  </a:cubicBezTo>
                  <a:cubicBezTo>
                    <a:pt x="457" y="555"/>
                    <a:pt x="588" y="425"/>
                    <a:pt x="588" y="261"/>
                  </a:cubicBezTo>
                  <a:cubicBezTo>
                    <a:pt x="588" y="164"/>
                    <a:pt x="457" y="33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8" name="Google Shape;15738;p28"/>
            <p:cNvSpPr/>
            <p:nvPr/>
          </p:nvSpPr>
          <p:spPr>
            <a:xfrm>
              <a:off x="4967175" y="927200"/>
              <a:ext cx="12250" cy="12275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62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360"/>
                    <a:pt x="131" y="490"/>
                    <a:pt x="262" y="490"/>
                  </a:cubicBezTo>
                  <a:cubicBezTo>
                    <a:pt x="392" y="490"/>
                    <a:pt x="490" y="360"/>
                    <a:pt x="490" y="262"/>
                  </a:cubicBezTo>
                  <a:cubicBezTo>
                    <a:pt x="490" y="131"/>
                    <a:pt x="392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9" name="Google Shape;15739;p28"/>
            <p:cNvSpPr/>
            <p:nvPr/>
          </p:nvSpPr>
          <p:spPr>
            <a:xfrm>
              <a:off x="5115600" y="1025875"/>
              <a:ext cx="9800" cy="10625"/>
            </a:xfrm>
            <a:custGeom>
              <a:avLst/>
              <a:gdLst/>
              <a:ahLst/>
              <a:cxnLst/>
              <a:rect l="l" t="t" r="r" b="b"/>
              <a:pathLst>
                <a:path w="392" h="425" extrusionOk="0">
                  <a:moveTo>
                    <a:pt x="196" y="1"/>
                  </a:moveTo>
                  <a:cubicBezTo>
                    <a:pt x="66" y="1"/>
                    <a:pt x="0" y="99"/>
                    <a:pt x="0" y="229"/>
                  </a:cubicBezTo>
                  <a:cubicBezTo>
                    <a:pt x="0" y="327"/>
                    <a:pt x="66" y="425"/>
                    <a:pt x="196" y="425"/>
                  </a:cubicBezTo>
                  <a:cubicBezTo>
                    <a:pt x="327" y="425"/>
                    <a:pt x="392" y="327"/>
                    <a:pt x="392" y="229"/>
                  </a:cubicBezTo>
                  <a:cubicBezTo>
                    <a:pt x="392" y="131"/>
                    <a:pt x="261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0" name="Google Shape;15740;p28"/>
            <p:cNvSpPr/>
            <p:nvPr/>
          </p:nvSpPr>
          <p:spPr>
            <a:xfrm>
              <a:off x="5252600" y="1135975"/>
              <a:ext cx="10625" cy="10625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29" y="0"/>
                  </a:moveTo>
                  <a:cubicBezTo>
                    <a:pt x="98" y="0"/>
                    <a:pt x="1" y="98"/>
                    <a:pt x="1" y="229"/>
                  </a:cubicBezTo>
                  <a:cubicBezTo>
                    <a:pt x="1" y="327"/>
                    <a:pt x="98" y="425"/>
                    <a:pt x="229" y="425"/>
                  </a:cubicBezTo>
                  <a:cubicBezTo>
                    <a:pt x="327" y="425"/>
                    <a:pt x="425" y="327"/>
                    <a:pt x="425" y="229"/>
                  </a:cubicBezTo>
                  <a:cubicBezTo>
                    <a:pt x="425" y="98"/>
                    <a:pt x="327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1" name="Google Shape;15741;p28"/>
            <p:cNvSpPr/>
            <p:nvPr/>
          </p:nvSpPr>
          <p:spPr>
            <a:xfrm>
              <a:off x="5383075" y="12566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99" y="0"/>
                    <a:pt x="1" y="65"/>
                    <a:pt x="1" y="163"/>
                  </a:cubicBezTo>
                  <a:cubicBezTo>
                    <a:pt x="1" y="229"/>
                    <a:pt x="99" y="326"/>
                    <a:pt x="164" y="326"/>
                  </a:cubicBezTo>
                  <a:cubicBezTo>
                    <a:pt x="262" y="326"/>
                    <a:pt x="327" y="229"/>
                    <a:pt x="327" y="163"/>
                  </a:cubicBezTo>
                  <a:cubicBezTo>
                    <a:pt x="327" y="65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2" name="Google Shape;15742;p28"/>
            <p:cNvSpPr/>
            <p:nvPr/>
          </p:nvSpPr>
          <p:spPr>
            <a:xfrm>
              <a:off x="5503775" y="138632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1"/>
                  </a:moveTo>
                  <a:cubicBezTo>
                    <a:pt x="66" y="1"/>
                    <a:pt x="0" y="66"/>
                    <a:pt x="0" y="164"/>
                  </a:cubicBezTo>
                  <a:cubicBezTo>
                    <a:pt x="0" y="229"/>
                    <a:pt x="66" y="327"/>
                    <a:pt x="164" y="327"/>
                  </a:cubicBezTo>
                  <a:cubicBezTo>
                    <a:pt x="229" y="327"/>
                    <a:pt x="327" y="229"/>
                    <a:pt x="327" y="164"/>
                  </a:cubicBezTo>
                  <a:cubicBezTo>
                    <a:pt x="327" y="66"/>
                    <a:pt x="229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3" name="Google Shape;15743;p28"/>
            <p:cNvSpPr/>
            <p:nvPr/>
          </p:nvSpPr>
          <p:spPr>
            <a:xfrm>
              <a:off x="5613050" y="1524000"/>
              <a:ext cx="8175" cy="9150"/>
            </a:xfrm>
            <a:custGeom>
              <a:avLst/>
              <a:gdLst/>
              <a:ahLst/>
              <a:cxnLst/>
              <a:rect l="l" t="t" r="r" b="b"/>
              <a:pathLst>
                <a:path w="327" h="366" extrusionOk="0">
                  <a:moveTo>
                    <a:pt x="191" y="0"/>
                  </a:moveTo>
                  <a:cubicBezTo>
                    <a:pt x="181" y="0"/>
                    <a:pt x="172" y="2"/>
                    <a:pt x="164" y="7"/>
                  </a:cubicBezTo>
                  <a:cubicBezTo>
                    <a:pt x="66" y="7"/>
                    <a:pt x="1" y="104"/>
                    <a:pt x="1" y="202"/>
                  </a:cubicBezTo>
                  <a:cubicBezTo>
                    <a:pt x="1" y="267"/>
                    <a:pt x="66" y="365"/>
                    <a:pt x="164" y="365"/>
                  </a:cubicBezTo>
                  <a:cubicBezTo>
                    <a:pt x="229" y="365"/>
                    <a:pt x="327" y="267"/>
                    <a:pt x="327" y="202"/>
                  </a:cubicBezTo>
                  <a:cubicBezTo>
                    <a:pt x="327" y="89"/>
                    <a:pt x="253" y="0"/>
                    <a:pt x="19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4" name="Google Shape;15744;p28"/>
            <p:cNvSpPr/>
            <p:nvPr/>
          </p:nvSpPr>
          <p:spPr>
            <a:xfrm>
              <a:off x="5711725" y="167012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66" y="0"/>
                    <a:pt x="1" y="98"/>
                    <a:pt x="1" y="164"/>
                  </a:cubicBezTo>
                  <a:cubicBezTo>
                    <a:pt x="1" y="261"/>
                    <a:pt x="66" y="327"/>
                    <a:pt x="164" y="327"/>
                  </a:cubicBezTo>
                  <a:cubicBezTo>
                    <a:pt x="229" y="327"/>
                    <a:pt x="327" y="261"/>
                    <a:pt x="327" y="164"/>
                  </a:cubicBezTo>
                  <a:cubicBezTo>
                    <a:pt x="327" y="98"/>
                    <a:pt x="229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5" name="Google Shape;15745;p28"/>
            <p:cNvSpPr/>
            <p:nvPr/>
          </p:nvSpPr>
          <p:spPr>
            <a:xfrm>
              <a:off x="5797350" y="182425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1"/>
                  </a:moveTo>
                  <a:cubicBezTo>
                    <a:pt x="66" y="1"/>
                    <a:pt x="1" y="66"/>
                    <a:pt x="1" y="164"/>
                  </a:cubicBezTo>
                  <a:cubicBezTo>
                    <a:pt x="1" y="262"/>
                    <a:pt x="66" y="327"/>
                    <a:pt x="164" y="327"/>
                  </a:cubicBezTo>
                  <a:cubicBezTo>
                    <a:pt x="262" y="327"/>
                    <a:pt x="327" y="262"/>
                    <a:pt x="327" y="164"/>
                  </a:cubicBezTo>
                  <a:cubicBezTo>
                    <a:pt x="327" y="66"/>
                    <a:pt x="262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6" name="Google Shape;15746;p28"/>
            <p:cNvSpPr/>
            <p:nvPr/>
          </p:nvSpPr>
          <p:spPr>
            <a:xfrm>
              <a:off x="5871575" y="198410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0"/>
                  </a:moveTo>
                  <a:cubicBezTo>
                    <a:pt x="98" y="0"/>
                    <a:pt x="0" y="98"/>
                    <a:pt x="0" y="163"/>
                  </a:cubicBezTo>
                  <a:cubicBezTo>
                    <a:pt x="0" y="261"/>
                    <a:pt x="98" y="326"/>
                    <a:pt x="163" y="326"/>
                  </a:cubicBezTo>
                  <a:cubicBezTo>
                    <a:pt x="261" y="326"/>
                    <a:pt x="326" y="261"/>
                    <a:pt x="326" y="163"/>
                  </a:cubicBezTo>
                  <a:cubicBezTo>
                    <a:pt x="326" y="65"/>
                    <a:pt x="261" y="0"/>
                    <a:pt x="16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7" name="Google Shape;15747;p28"/>
            <p:cNvSpPr/>
            <p:nvPr/>
          </p:nvSpPr>
          <p:spPr>
            <a:xfrm>
              <a:off x="5932725" y="2149625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4" y="1"/>
                  </a:moveTo>
                  <a:cubicBezTo>
                    <a:pt x="98" y="1"/>
                    <a:pt x="1" y="66"/>
                    <a:pt x="1" y="164"/>
                  </a:cubicBezTo>
                  <a:cubicBezTo>
                    <a:pt x="1" y="229"/>
                    <a:pt x="98" y="327"/>
                    <a:pt x="164" y="327"/>
                  </a:cubicBezTo>
                  <a:cubicBezTo>
                    <a:pt x="261" y="327"/>
                    <a:pt x="327" y="229"/>
                    <a:pt x="327" y="164"/>
                  </a:cubicBezTo>
                  <a:cubicBezTo>
                    <a:pt x="327" y="66"/>
                    <a:pt x="261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8" name="Google Shape;15748;p28"/>
            <p:cNvSpPr/>
            <p:nvPr/>
          </p:nvSpPr>
          <p:spPr>
            <a:xfrm>
              <a:off x="5980025" y="2317625"/>
              <a:ext cx="9800" cy="10625"/>
            </a:xfrm>
            <a:custGeom>
              <a:avLst/>
              <a:gdLst/>
              <a:ahLst/>
              <a:cxnLst/>
              <a:rect l="l" t="t" r="r" b="b"/>
              <a:pathLst>
                <a:path w="392" h="425" extrusionOk="0">
                  <a:moveTo>
                    <a:pt x="196" y="1"/>
                  </a:moveTo>
                  <a:cubicBezTo>
                    <a:pt x="66" y="1"/>
                    <a:pt x="0" y="99"/>
                    <a:pt x="0" y="196"/>
                  </a:cubicBezTo>
                  <a:cubicBezTo>
                    <a:pt x="0" y="327"/>
                    <a:pt x="66" y="425"/>
                    <a:pt x="196" y="425"/>
                  </a:cubicBezTo>
                  <a:cubicBezTo>
                    <a:pt x="327" y="425"/>
                    <a:pt x="392" y="327"/>
                    <a:pt x="392" y="196"/>
                  </a:cubicBezTo>
                  <a:cubicBezTo>
                    <a:pt x="392" y="131"/>
                    <a:pt x="261" y="33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9" name="Google Shape;15749;p28"/>
            <p:cNvSpPr/>
            <p:nvPr/>
          </p:nvSpPr>
          <p:spPr>
            <a:xfrm>
              <a:off x="6013450" y="2491325"/>
              <a:ext cx="9825" cy="9825"/>
            </a:xfrm>
            <a:custGeom>
              <a:avLst/>
              <a:gdLst/>
              <a:ahLst/>
              <a:cxnLst/>
              <a:rect l="l" t="t" r="r" b="b"/>
              <a:pathLst>
                <a:path w="393" h="393" extrusionOk="0">
                  <a:moveTo>
                    <a:pt x="197" y="1"/>
                  </a:moveTo>
                  <a:cubicBezTo>
                    <a:pt x="66" y="1"/>
                    <a:pt x="1" y="66"/>
                    <a:pt x="1" y="196"/>
                  </a:cubicBezTo>
                  <a:cubicBezTo>
                    <a:pt x="1" y="327"/>
                    <a:pt x="66" y="392"/>
                    <a:pt x="197" y="392"/>
                  </a:cubicBezTo>
                  <a:cubicBezTo>
                    <a:pt x="327" y="392"/>
                    <a:pt x="392" y="327"/>
                    <a:pt x="392" y="196"/>
                  </a:cubicBezTo>
                  <a:cubicBezTo>
                    <a:pt x="392" y="99"/>
                    <a:pt x="327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0" name="Google Shape;15750;p28"/>
            <p:cNvSpPr/>
            <p:nvPr/>
          </p:nvSpPr>
          <p:spPr>
            <a:xfrm>
              <a:off x="6034650" y="2666650"/>
              <a:ext cx="10650" cy="9825"/>
            </a:xfrm>
            <a:custGeom>
              <a:avLst/>
              <a:gdLst/>
              <a:ahLst/>
              <a:cxnLst/>
              <a:rect l="l" t="t" r="r" b="b"/>
              <a:pathLst>
                <a:path w="426" h="393" extrusionOk="0">
                  <a:moveTo>
                    <a:pt x="197" y="1"/>
                  </a:moveTo>
                  <a:cubicBezTo>
                    <a:pt x="99" y="1"/>
                    <a:pt x="1" y="66"/>
                    <a:pt x="1" y="197"/>
                  </a:cubicBezTo>
                  <a:cubicBezTo>
                    <a:pt x="1" y="327"/>
                    <a:pt x="99" y="392"/>
                    <a:pt x="197" y="392"/>
                  </a:cubicBezTo>
                  <a:cubicBezTo>
                    <a:pt x="327" y="392"/>
                    <a:pt x="425" y="327"/>
                    <a:pt x="425" y="197"/>
                  </a:cubicBezTo>
                  <a:cubicBezTo>
                    <a:pt x="425" y="66"/>
                    <a:pt x="327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1" name="Google Shape;15751;p28"/>
            <p:cNvSpPr/>
            <p:nvPr/>
          </p:nvSpPr>
          <p:spPr>
            <a:xfrm>
              <a:off x="5916425" y="2830575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50" y="1"/>
                  </a:moveTo>
                  <a:cubicBezTo>
                    <a:pt x="326" y="1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09" y="1"/>
                    <a:pt x="75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2" name="Google Shape;15752;p28"/>
            <p:cNvSpPr/>
            <p:nvPr/>
          </p:nvSpPr>
          <p:spPr>
            <a:xfrm>
              <a:off x="5909075" y="3006725"/>
              <a:ext cx="35100" cy="35100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18" y="0"/>
                  </a:moveTo>
                  <a:cubicBezTo>
                    <a:pt x="327" y="0"/>
                    <a:pt x="1" y="327"/>
                    <a:pt x="1" y="685"/>
                  </a:cubicBezTo>
                  <a:cubicBezTo>
                    <a:pt x="1" y="1077"/>
                    <a:pt x="327" y="1403"/>
                    <a:pt x="718" y="1403"/>
                  </a:cubicBezTo>
                  <a:cubicBezTo>
                    <a:pt x="1077" y="1403"/>
                    <a:pt x="1403" y="1077"/>
                    <a:pt x="1403" y="685"/>
                  </a:cubicBezTo>
                  <a:cubicBezTo>
                    <a:pt x="1403" y="327"/>
                    <a:pt x="1110" y="33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3" name="Google Shape;15753;p28"/>
            <p:cNvSpPr/>
            <p:nvPr/>
          </p:nvSpPr>
          <p:spPr>
            <a:xfrm>
              <a:off x="5888700" y="3182875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44"/>
                    <a:pt x="294" y="1305"/>
                    <a:pt x="652" y="1305"/>
                  </a:cubicBezTo>
                  <a:cubicBezTo>
                    <a:pt x="1044" y="1305"/>
                    <a:pt x="1305" y="1012"/>
                    <a:pt x="1305" y="653"/>
                  </a:cubicBezTo>
                  <a:cubicBezTo>
                    <a:pt x="1305" y="327"/>
                    <a:pt x="1044" y="66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4" name="Google Shape;15754;p28"/>
            <p:cNvSpPr/>
            <p:nvPr/>
          </p:nvSpPr>
          <p:spPr>
            <a:xfrm>
              <a:off x="5855250" y="33573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88" y="1"/>
                  </a:moveTo>
                  <a:cubicBezTo>
                    <a:pt x="262" y="1"/>
                    <a:pt x="1" y="229"/>
                    <a:pt x="1" y="556"/>
                  </a:cubicBezTo>
                  <a:cubicBezTo>
                    <a:pt x="1" y="882"/>
                    <a:pt x="262" y="1143"/>
                    <a:pt x="588" y="1143"/>
                  </a:cubicBezTo>
                  <a:cubicBezTo>
                    <a:pt x="881" y="1143"/>
                    <a:pt x="1142" y="914"/>
                    <a:pt x="1142" y="556"/>
                  </a:cubicBezTo>
                  <a:cubicBezTo>
                    <a:pt x="1142" y="295"/>
                    <a:pt x="914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5" name="Google Shape;15755;p28"/>
            <p:cNvSpPr/>
            <p:nvPr/>
          </p:nvSpPr>
          <p:spPr>
            <a:xfrm>
              <a:off x="5807150" y="3528650"/>
              <a:ext cx="24475" cy="24475"/>
            </a:xfrm>
            <a:custGeom>
              <a:avLst/>
              <a:gdLst/>
              <a:ahLst/>
              <a:cxnLst/>
              <a:rect l="l" t="t" r="r" b="b"/>
              <a:pathLst>
                <a:path w="979" h="979" extrusionOk="0">
                  <a:moveTo>
                    <a:pt x="489" y="0"/>
                  </a:moveTo>
                  <a:cubicBezTo>
                    <a:pt x="228" y="0"/>
                    <a:pt x="0" y="196"/>
                    <a:pt x="0" y="489"/>
                  </a:cubicBezTo>
                  <a:cubicBezTo>
                    <a:pt x="0" y="783"/>
                    <a:pt x="228" y="979"/>
                    <a:pt x="489" y="979"/>
                  </a:cubicBezTo>
                  <a:cubicBezTo>
                    <a:pt x="783" y="979"/>
                    <a:pt x="979" y="783"/>
                    <a:pt x="979" y="489"/>
                  </a:cubicBezTo>
                  <a:cubicBezTo>
                    <a:pt x="979" y="196"/>
                    <a:pt x="750" y="0"/>
                    <a:pt x="48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6" name="Google Shape;15756;p28"/>
            <p:cNvSpPr/>
            <p:nvPr/>
          </p:nvSpPr>
          <p:spPr>
            <a:xfrm>
              <a:off x="5744350" y="3695000"/>
              <a:ext cx="20400" cy="20425"/>
            </a:xfrm>
            <a:custGeom>
              <a:avLst/>
              <a:gdLst/>
              <a:ahLst/>
              <a:cxnLst/>
              <a:rect l="l" t="t" r="r" b="b"/>
              <a:pathLst>
                <a:path w="816" h="817" extrusionOk="0">
                  <a:moveTo>
                    <a:pt x="392" y="1"/>
                  </a:moveTo>
                  <a:cubicBezTo>
                    <a:pt x="196" y="1"/>
                    <a:pt x="0" y="164"/>
                    <a:pt x="0" y="392"/>
                  </a:cubicBezTo>
                  <a:cubicBezTo>
                    <a:pt x="0" y="620"/>
                    <a:pt x="163" y="816"/>
                    <a:pt x="392" y="816"/>
                  </a:cubicBezTo>
                  <a:cubicBezTo>
                    <a:pt x="620" y="816"/>
                    <a:pt x="816" y="653"/>
                    <a:pt x="816" y="392"/>
                  </a:cubicBezTo>
                  <a:cubicBezTo>
                    <a:pt x="816" y="196"/>
                    <a:pt x="653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7" name="Google Shape;15757;p28"/>
            <p:cNvSpPr/>
            <p:nvPr/>
          </p:nvSpPr>
          <p:spPr>
            <a:xfrm>
              <a:off x="5668500" y="3854850"/>
              <a:ext cx="16350" cy="16325"/>
            </a:xfrm>
            <a:custGeom>
              <a:avLst/>
              <a:gdLst/>
              <a:ahLst/>
              <a:cxnLst/>
              <a:rect l="l" t="t" r="r" b="b"/>
              <a:pathLst>
                <a:path w="654" h="653" extrusionOk="0">
                  <a:moveTo>
                    <a:pt x="327" y="0"/>
                  </a:moveTo>
                  <a:cubicBezTo>
                    <a:pt x="164" y="0"/>
                    <a:pt x="1" y="131"/>
                    <a:pt x="1" y="326"/>
                  </a:cubicBezTo>
                  <a:cubicBezTo>
                    <a:pt x="1" y="489"/>
                    <a:pt x="131" y="652"/>
                    <a:pt x="327" y="652"/>
                  </a:cubicBezTo>
                  <a:cubicBezTo>
                    <a:pt x="490" y="652"/>
                    <a:pt x="653" y="522"/>
                    <a:pt x="653" y="326"/>
                  </a:cubicBezTo>
                  <a:cubicBezTo>
                    <a:pt x="653" y="163"/>
                    <a:pt x="555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8" name="Google Shape;15758;p28"/>
            <p:cNvSpPr/>
            <p:nvPr/>
          </p:nvSpPr>
          <p:spPr>
            <a:xfrm>
              <a:off x="5580425" y="4008975"/>
              <a:ext cx="12275" cy="12250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29" y="0"/>
                  </a:moveTo>
                  <a:cubicBezTo>
                    <a:pt x="99" y="0"/>
                    <a:pt x="1" y="131"/>
                    <a:pt x="1" y="229"/>
                  </a:cubicBezTo>
                  <a:cubicBezTo>
                    <a:pt x="1" y="359"/>
                    <a:pt x="99" y="490"/>
                    <a:pt x="229" y="490"/>
                  </a:cubicBezTo>
                  <a:cubicBezTo>
                    <a:pt x="360" y="490"/>
                    <a:pt x="490" y="359"/>
                    <a:pt x="490" y="229"/>
                  </a:cubicBezTo>
                  <a:cubicBezTo>
                    <a:pt x="490" y="65"/>
                    <a:pt x="392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9" name="Google Shape;15759;p28"/>
            <p:cNvSpPr/>
            <p:nvPr/>
          </p:nvSpPr>
          <p:spPr>
            <a:xfrm>
              <a:off x="5480125" y="4153300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4" y="1"/>
                  </a:moveTo>
                  <a:cubicBezTo>
                    <a:pt x="98" y="1"/>
                    <a:pt x="0" y="99"/>
                    <a:pt x="0" y="164"/>
                  </a:cubicBezTo>
                  <a:cubicBezTo>
                    <a:pt x="0" y="262"/>
                    <a:pt x="98" y="327"/>
                    <a:pt x="164" y="327"/>
                  </a:cubicBezTo>
                  <a:cubicBezTo>
                    <a:pt x="261" y="327"/>
                    <a:pt x="327" y="262"/>
                    <a:pt x="327" y="164"/>
                  </a:cubicBezTo>
                  <a:cubicBezTo>
                    <a:pt x="327" y="99"/>
                    <a:pt x="261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0" name="Google Shape;15760;p28"/>
            <p:cNvSpPr/>
            <p:nvPr/>
          </p:nvSpPr>
          <p:spPr>
            <a:xfrm>
              <a:off x="5366775" y="4289500"/>
              <a:ext cx="6550" cy="5725"/>
            </a:xfrm>
            <a:custGeom>
              <a:avLst/>
              <a:gdLst/>
              <a:ahLst/>
              <a:cxnLst/>
              <a:rect l="l" t="t" r="r" b="b"/>
              <a:pathLst>
                <a:path w="262" h="229" extrusionOk="0">
                  <a:moveTo>
                    <a:pt x="131" y="0"/>
                  </a:moveTo>
                  <a:cubicBezTo>
                    <a:pt x="66" y="0"/>
                    <a:pt x="0" y="33"/>
                    <a:pt x="0" y="98"/>
                  </a:cubicBezTo>
                  <a:cubicBezTo>
                    <a:pt x="0" y="196"/>
                    <a:pt x="66" y="229"/>
                    <a:pt x="131" y="229"/>
                  </a:cubicBezTo>
                  <a:cubicBezTo>
                    <a:pt x="229" y="229"/>
                    <a:pt x="261" y="196"/>
                    <a:pt x="261" y="98"/>
                  </a:cubicBezTo>
                  <a:cubicBezTo>
                    <a:pt x="261" y="66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1" name="Google Shape;15761;p28"/>
            <p:cNvSpPr/>
            <p:nvPr/>
          </p:nvSpPr>
          <p:spPr>
            <a:xfrm>
              <a:off x="5243625" y="4415225"/>
              <a:ext cx="4100" cy="4775"/>
            </a:xfrm>
            <a:custGeom>
              <a:avLst/>
              <a:gdLst/>
              <a:ahLst/>
              <a:cxnLst/>
              <a:rect l="l" t="t" r="r" b="b"/>
              <a:pathLst>
                <a:path w="164" h="191" extrusionOk="0">
                  <a:moveTo>
                    <a:pt x="126" y="1"/>
                  </a:moveTo>
                  <a:cubicBezTo>
                    <a:pt x="118" y="1"/>
                    <a:pt x="108" y="8"/>
                    <a:pt x="99" y="28"/>
                  </a:cubicBezTo>
                  <a:cubicBezTo>
                    <a:pt x="33" y="28"/>
                    <a:pt x="1" y="60"/>
                    <a:pt x="1" y="93"/>
                  </a:cubicBezTo>
                  <a:cubicBezTo>
                    <a:pt x="1" y="125"/>
                    <a:pt x="33" y="191"/>
                    <a:pt x="99" y="191"/>
                  </a:cubicBezTo>
                  <a:cubicBezTo>
                    <a:pt x="131" y="191"/>
                    <a:pt x="164" y="125"/>
                    <a:pt x="164" y="93"/>
                  </a:cubicBezTo>
                  <a:cubicBezTo>
                    <a:pt x="164" y="47"/>
                    <a:pt x="148" y="1"/>
                    <a:pt x="12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2" name="Google Shape;15762;p28"/>
            <p:cNvSpPr/>
            <p:nvPr/>
          </p:nvSpPr>
          <p:spPr>
            <a:xfrm>
              <a:off x="5109900" y="4530075"/>
              <a:ext cx="2450" cy="1650"/>
            </a:xfrm>
            <a:custGeom>
              <a:avLst/>
              <a:gdLst/>
              <a:ahLst/>
              <a:cxnLst/>
              <a:rect l="l" t="t" r="r" b="b"/>
              <a:pathLst>
                <a:path w="98" h="66" extrusionOk="0">
                  <a:moveTo>
                    <a:pt x="65" y="0"/>
                  </a:moveTo>
                  <a:cubicBezTo>
                    <a:pt x="65" y="0"/>
                    <a:pt x="0" y="0"/>
                    <a:pt x="0" y="33"/>
                  </a:cubicBezTo>
                  <a:cubicBezTo>
                    <a:pt x="0" y="33"/>
                    <a:pt x="0" y="66"/>
                    <a:pt x="65" y="66"/>
                  </a:cubicBezTo>
                  <a:cubicBezTo>
                    <a:pt x="65" y="66"/>
                    <a:pt x="98" y="66"/>
                    <a:pt x="98" y="33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3" name="Google Shape;15763;p28"/>
            <p:cNvSpPr/>
            <p:nvPr/>
          </p:nvSpPr>
          <p:spPr>
            <a:xfrm>
              <a:off x="4966350" y="4632825"/>
              <a:ext cx="2475" cy="1650"/>
            </a:xfrm>
            <a:custGeom>
              <a:avLst/>
              <a:gdLst/>
              <a:ahLst/>
              <a:cxnLst/>
              <a:rect l="l" t="t" r="r" b="b"/>
              <a:pathLst>
                <a:path w="99" h="66" extrusionOk="0">
                  <a:moveTo>
                    <a:pt x="34" y="0"/>
                  </a:moveTo>
                  <a:cubicBezTo>
                    <a:pt x="34" y="0"/>
                    <a:pt x="1" y="0"/>
                    <a:pt x="1" y="33"/>
                  </a:cubicBezTo>
                  <a:cubicBezTo>
                    <a:pt x="1" y="33"/>
                    <a:pt x="1" y="66"/>
                    <a:pt x="34" y="66"/>
                  </a:cubicBezTo>
                  <a:cubicBezTo>
                    <a:pt x="34" y="66"/>
                    <a:pt x="99" y="66"/>
                    <a:pt x="99" y="33"/>
                  </a:cubicBezTo>
                  <a:cubicBezTo>
                    <a:pt x="99" y="0"/>
                    <a:pt x="99" y="0"/>
                    <a:pt x="3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4" name="Google Shape;15764;p28"/>
            <p:cNvSpPr/>
            <p:nvPr/>
          </p:nvSpPr>
          <p:spPr>
            <a:xfrm>
              <a:off x="4815500" y="4723350"/>
              <a:ext cx="2475" cy="2475"/>
            </a:xfrm>
            <a:custGeom>
              <a:avLst/>
              <a:gdLst/>
              <a:ahLst/>
              <a:cxnLst/>
              <a:rect l="l" t="t" r="r" b="b"/>
              <a:pathLst>
                <a:path w="99" h="99" extrusionOk="0">
                  <a:moveTo>
                    <a:pt x="33" y="0"/>
                  </a:moveTo>
                  <a:cubicBezTo>
                    <a:pt x="33" y="0"/>
                    <a:pt x="0" y="33"/>
                    <a:pt x="0" y="33"/>
                  </a:cubicBezTo>
                  <a:cubicBezTo>
                    <a:pt x="0" y="65"/>
                    <a:pt x="33" y="98"/>
                    <a:pt x="33" y="98"/>
                  </a:cubicBezTo>
                  <a:cubicBezTo>
                    <a:pt x="66" y="98"/>
                    <a:pt x="98" y="65"/>
                    <a:pt x="98" y="33"/>
                  </a:cubicBezTo>
                  <a:cubicBezTo>
                    <a:pt x="98" y="33"/>
                    <a:pt x="66" y="0"/>
                    <a:pt x="3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5" name="Google Shape;15765;p28"/>
            <p:cNvSpPr/>
            <p:nvPr/>
          </p:nvSpPr>
          <p:spPr>
            <a:xfrm>
              <a:off x="4655650" y="480000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1"/>
                  </a:moveTo>
                  <a:cubicBezTo>
                    <a:pt x="33" y="1"/>
                    <a:pt x="1" y="33"/>
                    <a:pt x="1" y="66"/>
                  </a:cubicBezTo>
                  <a:cubicBezTo>
                    <a:pt x="1" y="98"/>
                    <a:pt x="33" y="164"/>
                    <a:pt x="66" y="164"/>
                  </a:cubicBezTo>
                  <a:cubicBezTo>
                    <a:pt x="131" y="164"/>
                    <a:pt x="164" y="131"/>
                    <a:pt x="164" y="66"/>
                  </a:cubicBezTo>
                  <a:cubicBezTo>
                    <a:pt x="164" y="33"/>
                    <a:pt x="164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6" name="Google Shape;15766;p28"/>
            <p:cNvSpPr/>
            <p:nvPr/>
          </p:nvSpPr>
          <p:spPr>
            <a:xfrm>
              <a:off x="4490100" y="486280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0"/>
                  </a:moveTo>
                  <a:cubicBezTo>
                    <a:pt x="66" y="0"/>
                    <a:pt x="1" y="65"/>
                    <a:pt x="1" y="131"/>
                  </a:cubicBezTo>
                  <a:cubicBezTo>
                    <a:pt x="1" y="229"/>
                    <a:pt x="66" y="261"/>
                    <a:pt x="131" y="261"/>
                  </a:cubicBezTo>
                  <a:cubicBezTo>
                    <a:pt x="229" y="261"/>
                    <a:pt x="262" y="229"/>
                    <a:pt x="262" y="131"/>
                  </a:cubicBezTo>
                  <a:cubicBezTo>
                    <a:pt x="262" y="65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7" name="Google Shape;15767;p28"/>
            <p:cNvSpPr/>
            <p:nvPr/>
          </p:nvSpPr>
          <p:spPr>
            <a:xfrm>
              <a:off x="4321300" y="4912825"/>
              <a:ext cx="8175" cy="8700"/>
            </a:xfrm>
            <a:custGeom>
              <a:avLst/>
              <a:gdLst/>
              <a:ahLst/>
              <a:cxnLst/>
              <a:rect l="l" t="t" r="r" b="b"/>
              <a:pathLst>
                <a:path w="327" h="348" extrusionOk="0">
                  <a:moveTo>
                    <a:pt x="210" y="1"/>
                  </a:moveTo>
                  <a:cubicBezTo>
                    <a:pt x="194" y="1"/>
                    <a:pt x="178" y="7"/>
                    <a:pt x="164" y="22"/>
                  </a:cubicBezTo>
                  <a:cubicBezTo>
                    <a:pt x="66" y="22"/>
                    <a:pt x="1" y="87"/>
                    <a:pt x="1" y="185"/>
                  </a:cubicBezTo>
                  <a:cubicBezTo>
                    <a:pt x="1" y="250"/>
                    <a:pt x="66" y="348"/>
                    <a:pt x="164" y="348"/>
                  </a:cubicBezTo>
                  <a:cubicBezTo>
                    <a:pt x="229" y="348"/>
                    <a:pt x="327" y="250"/>
                    <a:pt x="327" y="185"/>
                  </a:cubicBezTo>
                  <a:cubicBezTo>
                    <a:pt x="327" y="83"/>
                    <a:pt x="267" y="1"/>
                    <a:pt x="21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8" name="Google Shape;15768;p28"/>
            <p:cNvSpPr/>
            <p:nvPr/>
          </p:nvSpPr>
          <p:spPr>
            <a:xfrm>
              <a:off x="4147600" y="4947600"/>
              <a:ext cx="10625" cy="10625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29" y="1"/>
                  </a:moveTo>
                  <a:cubicBezTo>
                    <a:pt x="98" y="1"/>
                    <a:pt x="1" y="99"/>
                    <a:pt x="1" y="196"/>
                  </a:cubicBezTo>
                  <a:cubicBezTo>
                    <a:pt x="1" y="327"/>
                    <a:pt x="98" y="425"/>
                    <a:pt x="229" y="425"/>
                  </a:cubicBezTo>
                  <a:cubicBezTo>
                    <a:pt x="327" y="425"/>
                    <a:pt x="425" y="327"/>
                    <a:pt x="425" y="196"/>
                  </a:cubicBezTo>
                  <a:cubicBezTo>
                    <a:pt x="425" y="99"/>
                    <a:pt x="294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9" name="Google Shape;15769;p28"/>
            <p:cNvSpPr/>
            <p:nvPr/>
          </p:nvSpPr>
          <p:spPr>
            <a:xfrm>
              <a:off x="3971450" y="4968000"/>
              <a:ext cx="12275" cy="12250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29" y="0"/>
                  </a:moveTo>
                  <a:cubicBezTo>
                    <a:pt x="131" y="0"/>
                    <a:pt x="1" y="131"/>
                    <a:pt x="1" y="261"/>
                  </a:cubicBezTo>
                  <a:cubicBezTo>
                    <a:pt x="1" y="359"/>
                    <a:pt x="131" y="490"/>
                    <a:pt x="229" y="490"/>
                  </a:cubicBezTo>
                  <a:cubicBezTo>
                    <a:pt x="360" y="490"/>
                    <a:pt x="490" y="359"/>
                    <a:pt x="490" y="261"/>
                  </a:cubicBezTo>
                  <a:cubicBezTo>
                    <a:pt x="490" y="131"/>
                    <a:pt x="360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0" name="Google Shape;15770;p28"/>
            <p:cNvSpPr/>
            <p:nvPr/>
          </p:nvSpPr>
          <p:spPr>
            <a:xfrm>
              <a:off x="3794500" y="49745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1" y="0"/>
                  </a:moveTo>
                  <a:cubicBezTo>
                    <a:pt x="98" y="0"/>
                    <a:pt x="0" y="98"/>
                    <a:pt x="0" y="261"/>
                  </a:cubicBezTo>
                  <a:cubicBezTo>
                    <a:pt x="0" y="424"/>
                    <a:pt x="98" y="555"/>
                    <a:pt x="261" y="555"/>
                  </a:cubicBezTo>
                  <a:cubicBezTo>
                    <a:pt x="424" y="555"/>
                    <a:pt x="555" y="424"/>
                    <a:pt x="555" y="261"/>
                  </a:cubicBezTo>
                  <a:cubicBezTo>
                    <a:pt x="555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1" name="Google Shape;15771;p28"/>
            <p:cNvSpPr/>
            <p:nvPr/>
          </p:nvSpPr>
          <p:spPr>
            <a:xfrm>
              <a:off x="3616725" y="4966350"/>
              <a:ext cx="16325" cy="16350"/>
            </a:xfrm>
            <a:custGeom>
              <a:avLst/>
              <a:gdLst/>
              <a:ahLst/>
              <a:cxnLst/>
              <a:rect l="l" t="t" r="r" b="b"/>
              <a:pathLst>
                <a:path w="653" h="654" extrusionOk="0">
                  <a:moveTo>
                    <a:pt x="326" y="1"/>
                  </a:moveTo>
                  <a:cubicBezTo>
                    <a:pt x="131" y="1"/>
                    <a:pt x="0" y="164"/>
                    <a:pt x="0" y="327"/>
                  </a:cubicBezTo>
                  <a:cubicBezTo>
                    <a:pt x="0" y="523"/>
                    <a:pt x="163" y="653"/>
                    <a:pt x="326" y="653"/>
                  </a:cubicBezTo>
                  <a:cubicBezTo>
                    <a:pt x="522" y="653"/>
                    <a:pt x="652" y="490"/>
                    <a:pt x="652" y="327"/>
                  </a:cubicBezTo>
                  <a:cubicBezTo>
                    <a:pt x="652" y="164"/>
                    <a:pt x="489" y="34"/>
                    <a:pt x="32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2" name="Google Shape;15772;p28"/>
            <p:cNvSpPr/>
            <p:nvPr/>
          </p:nvSpPr>
          <p:spPr>
            <a:xfrm>
              <a:off x="3442200" y="49443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7" y="0"/>
                  </a:moveTo>
                  <a:cubicBezTo>
                    <a:pt x="164" y="0"/>
                    <a:pt x="0" y="131"/>
                    <a:pt x="0" y="326"/>
                  </a:cubicBezTo>
                  <a:cubicBezTo>
                    <a:pt x="0" y="490"/>
                    <a:pt x="131" y="653"/>
                    <a:pt x="327" y="653"/>
                  </a:cubicBezTo>
                  <a:cubicBezTo>
                    <a:pt x="490" y="653"/>
                    <a:pt x="653" y="555"/>
                    <a:pt x="653" y="326"/>
                  </a:cubicBezTo>
                  <a:cubicBezTo>
                    <a:pt x="653" y="163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3" name="Google Shape;15773;p28"/>
            <p:cNvSpPr/>
            <p:nvPr/>
          </p:nvSpPr>
          <p:spPr>
            <a:xfrm>
              <a:off x="3268500" y="4907650"/>
              <a:ext cx="17975" cy="18775"/>
            </a:xfrm>
            <a:custGeom>
              <a:avLst/>
              <a:gdLst/>
              <a:ahLst/>
              <a:cxnLst/>
              <a:rect l="l" t="t" r="r" b="b"/>
              <a:pathLst>
                <a:path w="719" h="751" extrusionOk="0">
                  <a:moveTo>
                    <a:pt x="359" y="0"/>
                  </a:moveTo>
                  <a:cubicBezTo>
                    <a:pt x="164" y="0"/>
                    <a:pt x="0" y="163"/>
                    <a:pt x="0" y="392"/>
                  </a:cubicBezTo>
                  <a:cubicBezTo>
                    <a:pt x="0" y="588"/>
                    <a:pt x="164" y="751"/>
                    <a:pt x="359" y="751"/>
                  </a:cubicBezTo>
                  <a:cubicBezTo>
                    <a:pt x="555" y="751"/>
                    <a:pt x="718" y="588"/>
                    <a:pt x="718" y="392"/>
                  </a:cubicBezTo>
                  <a:cubicBezTo>
                    <a:pt x="718" y="163"/>
                    <a:pt x="555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4" name="Google Shape;15774;p28"/>
            <p:cNvSpPr/>
            <p:nvPr/>
          </p:nvSpPr>
          <p:spPr>
            <a:xfrm>
              <a:off x="3098875" y="4857075"/>
              <a:ext cx="18775" cy="17975"/>
            </a:xfrm>
            <a:custGeom>
              <a:avLst/>
              <a:gdLst/>
              <a:ahLst/>
              <a:cxnLst/>
              <a:rect l="l" t="t" r="r" b="b"/>
              <a:pathLst>
                <a:path w="751" h="719" extrusionOk="0">
                  <a:moveTo>
                    <a:pt x="359" y="1"/>
                  </a:moveTo>
                  <a:cubicBezTo>
                    <a:pt x="164" y="1"/>
                    <a:pt x="0" y="164"/>
                    <a:pt x="0" y="360"/>
                  </a:cubicBezTo>
                  <a:cubicBezTo>
                    <a:pt x="0" y="555"/>
                    <a:pt x="164" y="719"/>
                    <a:pt x="359" y="719"/>
                  </a:cubicBezTo>
                  <a:cubicBezTo>
                    <a:pt x="588" y="719"/>
                    <a:pt x="751" y="555"/>
                    <a:pt x="751" y="360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5" name="Google Shape;15775;p28"/>
            <p:cNvSpPr/>
            <p:nvPr/>
          </p:nvSpPr>
          <p:spPr>
            <a:xfrm>
              <a:off x="2935775" y="4792650"/>
              <a:ext cx="18775" cy="18800"/>
            </a:xfrm>
            <a:custGeom>
              <a:avLst/>
              <a:gdLst/>
              <a:ahLst/>
              <a:cxnLst/>
              <a:rect l="l" t="t" r="r" b="b"/>
              <a:pathLst>
                <a:path w="751" h="752" extrusionOk="0">
                  <a:moveTo>
                    <a:pt x="359" y="1"/>
                  </a:moveTo>
                  <a:cubicBezTo>
                    <a:pt x="164" y="1"/>
                    <a:pt x="1" y="164"/>
                    <a:pt x="1" y="360"/>
                  </a:cubicBezTo>
                  <a:cubicBezTo>
                    <a:pt x="1" y="588"/>
                    <a:pt x="164" y="751"/>
                    <a:pt x="359" y="751"/>
                  </a:cubicBezTo>
                  <a:cubicBezTo>
                    <a:pt x="588" y="751"/>
                    <a:pt x="751" y="588"/>
                    <a:pt x="751" y="360"/>
                  </a:cubicBezTo>
                  <a:cubicBezTo>
                    <a:pt x="751" y="164"/>
                    <a:pt x="522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6" name="Google Shape;15776;p28"/>
            <p:cNvSpPr/>
            <p:nvPr/>
          </p:nvSpPr>
          <p:spPr>
            <a:xfrm>
              <a:off x="2775950" y="4714375"/>
              <a:ext cx="20400" cy="20400"/>
            </a:xfrm>
            <a:custGeom>
              <a:avLst/>
              <a:gdLst/>
              <a:ahLst/>
              <a:cxnLst/>
              <a:rect l="l" t="t" r="r" b="b"/>
              <a:pathLst>
                <a:path w="816" h="816" extrusionOk="0">
                  <a:moveTo>
                    <a:pt x="391" y="0"/>
                  </a:moveTo>
                  <a:cubicBezTo>
                    <a:pt x="163" y="0"/>
                    <a:pt x="0" y="196"/>
                    <a:pt x="0" y="392"/>
                  </a:cubicBezTo>
                  <a:cubicBezTo>
                    <a:pt x="0" y="653"/>
                    <a:pt x="196" y="816"/>
                    <a:pt x="391" y="816"/>
                  </a:cubicBezTo>
                  <a:cubicBezTo>
                    <a:pt x="652" y="816"/>
                    <a:pt x="816" y="620"/>
                    <a:pt x="816" y="392"/>
                  </a:cubicBezTo>
                  <a:cubicBezTo>
                    <a:pt x="816" y="196"/>
                    <a:pt x="620" y="0"/>
                    <a:pt x="39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7" name="Google Shape;15777;p28"/>
            <p:cNvSpPr/>
            <p:nvPr/>
          </p:nvSpPr>
          <p:spPr>
            <a:xfrm>
              <a:off x="2625075" y="4623850"/>
              <a:ext cx="20400" cy="20425"/>
            </a:xfrm>
            <a:custGeom>
              <a:avLst/>
              <a:gdLst/>
              <a:ahLst/>
              <a:cxnLst/>
              <a:rect l="l" t="t" r="r" b="b"/>
              <a:pathLst>
                <a:path w="816" h="817" extrusionOk="0">
                  <a:moveTo>
                    <a:pt x="392" y="1"/>
                  </a:moveTo>
                  <a:cubicBezTo>
                    <a:pt x="163" y="1"/>
                    <a:pt x="0" y="164"/>
                    <a:pt x="0" y="392"/>
                  </a:cubicBezTo>
                  <a:cubicBezTo>
                    <a:pt x="0" y="620"/>
                    <a:pt x="163" y="816"/>
                    <a:pt x="392" y="816"/>
                  </a:cubicBezTo>
                  <a:cubicBezTo>
                    <a:pt x="620" y="816"/>
                    <a:pt x="816" y="620"/>
                    <a:pt x="816" y="392"/>
                  </a:cubicBezTo>
                  <a:cubicBezTo>
                    <a:pt x="816" y="164"/>
                    <a:pt x="620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8" name="Google Shape;15778;p28"/>
            <p:cNvSpPr/>
            <p:nvPr/>
          </p:nvSpPr>
          <p:spPr>
            <a:xfrm>
              <a:off x="2479925" y="4520275"/>
              <a:ext cx="22850" cy="22875"/>
            </a:xfrm>
            <a:custGeom>
              <a:avLst/>
              <a:gdLst/>
              <a:ahLst/>
              <a:cxnLst/>
              <a:rect l="l" t="t" r="r" b="b"/>
              <a:pathLst>
                <a:path w="914" h="915" extrusionOk="0">
                  <a:moveTo>
                    <a:pt x="457" y="1"/>
                  </a:moveTo>
                  <a:cubicBezTo>
                    <a:pt x="228" y="1"/>
                    <a:pt x="0" y="229"/>
                    <a:pt x="0" y="458"/>
                  </a:cubicBezTo>
                  <a:cubicBezTo>
                    <a:pt x="0" y="719"/>
                    <a:pt x="228" y="914"/>
                    <a:pt x="457" y="914"/>
                  </a:cubicBezTo>
                  <a:cubicBezTo>
                    <a:pt x="685" y="914"/>
                    <a:pt x="913" y="719"/>
                    <a:pt x="913" y="458"/>
                  </a:cubicBezTo>
                  <a:cubicBezTo>
                    <a:pt x="913" y="229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9" name="Google Shape;15779;p28"/>
            <p:cNvSpPr/>
            <p:nvPr/>
          </p:nvSpPr>
          <p:spPr>
            <a:xfrm>
              <a:off x="2345350" y="4406125"/>
              <a:ext cx="22875" cy="22850"/>
            </a:xfrm>
            <a:custGeom>
              <a:avLst/>
              <a:gdLst/>
              <a:ahLst/>
              <a:cxnLst/>
              <a:rect l="l" t="t" r="r" b="b"/>
              <a:pathLst>
                <a:path w="915" h="914" extrusionOk="0">
                  <a:moveTo>
                    <a:pt x="457" y="0"/>
                  </a:moveTo>
                  <a:cubicBezTo>
                    <a:pt x="229" y="0"/>
                    <a:pt x="1" y="228"/>
                    <a:pt x="1" y="457"/>
                  </a:cubicBezTo>
                  <a:cubicBezTo>
                    <a:pt x="1" y="718"/>
                    <a:pt x="229" y="913"/>
                    <a:pt x="457" y="913"/>
                  </a:cubicBezTo>
                  <a:cubicBezTo>
                    <a:pt x="718" y="913"/>
                    <a:pt x="914" y="718"/>
                    <a:pt x="914" y="457"/>
                  </a:cubicBezTo>
                  <a:cubicBezTo>
                    <a:pt x="914" y="228"/>
                    <a:pt x="718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0" name="Google Shape;15780;p28"/>
            <p:cNvSpPr/>
            <p:nvPr/>
          </p:nvSpPr>
          <p:spPr>
            <a:xfrm>
              <a:off x="2220575" y="4281350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197" y="0"/>
                    <a:pt x="1" y="196"/>
                    <a:pt x="1" y="490"/>
                  </a:cubicBezTo>
                  <a:cubicBezTo>
                    <a:pt x="1" y="751"/>
                    <a:pt x="197" y="979"/>
                    <a:pt x="490" y="979"/>
                  </a:cubicBezTo>
                  <a:cubicBezTo>
                    <a:pt x="751" y="979"/>
                    <a:pt x="979" y="751"/>
                    <a:pt x="979" y="490"/>
                  </a:cubicBezTo>
                  <a:cubicBezTo>
                    <a:pt x="979" y="196"/>
                    <a:pt x="719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1" name="Google Shape;15781;p28"/>
            <p:cNvSpPr/>
            <p:nvPr/>
          </p:nvSpPr>
          <p:spPr>
            <a:xfrm>
              <a:off x="2104775" y="4145150"/>
              <a:ext cx="26950" cy="26950"/>
            </a:xfrm>
            <a:custGeom>
              <a:avLst/>
              <a:gdLst/>
              <a:ahLst/>
              <a:cxnLst/>
              <a:rect l="l" t="t" r="r" b="b"/>
              <a:pathLst>
                <a:path w="1078" h="1078" extrusionOk="0">
                  <a:moveTo>
                    <a:pt x="555" y="1"/>
                  </a:moveTo>
                  <a:cubicBezTo>
                    <a:pt x="262" y="1"/>
                    <a:pt x="1" y="262"/>
                    <a:pt x="1" y="555"/>
                  </a:cubicBezTo>
                  <a:cubicBezTo>
                    <a:pt x="1" y="816"/>
                    <a:pt x="262" y="1077"/>
                    <a:pt x="555" y="1077"/>
                  </a:cubicBezTo>
                  <a:cubicBezTo>
                    <a:pt x="816" y="1077"/>
                    <a:pt x="1077" y="816"/>
                    <a:pt x="1077" y="555"/>
                  </a:cubicBezTo>
                  <a:cubicBezTo>
                    <a:pt x="1077" y="262"/>
                    <a:pt x="816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2" name="Google Shape;15782;p28"/>
            <p:cNvSpPr/>
            <p:nvPr/>
          </p:nvSpPr>
          <p:spPr>
            <a:xfrm>
              <a:off x="2002025" y="4001625"/>
              <a:ext cx="26950" cy="26950"/>
            </a:xfrm>
            <a:custGeom>
              <a:avLst/>
              <a:gdLst/>
              <a:ahLst/>
              <a:cxnLst/>
              <a:rect l="l" t="t" r="r" b="b"/>
              <a:pathLst>
                <a:path w="1078" h="1078" extrusionOk="0">
                  <a:moveTo>
                    <a:pt x="523" y="1"/>
                  </a:moveTo>
                  <a:cubicBezTo>
                    <a:pt x="262" y="1"/>
                    <a:pt x="1" y="262"/>
                    <a:pt x="1" y="523"/>
                  </a:cubicBezTo>
                  <a:cubicBezTo>
                    <a:pt x="1" y="816"/>
                    <a:pt x="262" y="1077"/>
                    <a:pt x="523" y="1077"/>
                  </a:cubicBezTo>
                  <a:cubicBezTo>
                    <a:pt x="816" y="1077"/>
                    <a:pt x="1077" y="816"/>
                    <a:pt x="1077" y="523"/>
                  </a:cubicBezTo>
                  <a:cubicBezTo>
                    <a:pt x="1077" y="262"/>
                    <a:pt x="849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3" name="Google Shape;15783;p28"/>
            <p:cNvSpPr/>
            <p:nvPr/>
          </p:nvSpPr>
          <p:spPr>
            <a:xfrm>
              <a:off x="1909875" y="3849950"/>
              <a:ext cx="29400" cy="28575"/>
            </a:xfrm>
            <a:custGeom>
              <a:avLst/>
              <a:gdLst/>
              <a:ahLst/>
              <a:cxnLst/>
              <a:rect l="l" t="t" r="r" b="b"/>
              <a:pathLst>
                <a:path w="1176" h="1143" extrusionOk="0">
                  <a:moveTo>
                    <a:pt x="588" y="0"/>
                  </a:moveTo>
                  <a:cubicBezTo>
                    <a:pt x="262" y="0"/>
                    <a:pt x="1" y="229"/>
                    <a:pt x="1" y="555"/>
                  </a:cubicBezTo>
                  <a:cubicBezTo>
                    <a:pt x="1" y="881"/>
                    <a:pt x="262" y="1142"/>
                    <a:pt x="588" y="1142"/>
                  </a:cubicBezTo>
                  <a:cubicBezTo>
                    <a:pt x="914" y="1142"/>
                    <a:pt x="1175" y="881"/>
                    <a:pt x="1175" y="555"/>
                  </a:cubicBezTo>
                  <a:cubicBezTo>
                    <a:pt x="1175" y="229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4" name="Google Shape;15784;p28"/>
            <p:cNvSpPr/>
            <p:nvPr/>
          </p:nvSpPr>
          <p:spPr>
            <a:xfrm>
              <a:off x="1831600" y="3690100"/>
              <a:ext cx="31000" cy="30200"/>
            </a:xfrm>
            <a:custGeom>
              <a:avLst/>
              <a:gdLst/>
              <a:ahLst/>
              <a:cxnLst/>
              <a:rect l="l" t="t" r="r" b="b"/>
              <a:pathLst>
                <a:path w="1240" h="1208" extrusionOk="0">
                  <a:moveTo>
                    <a:pt x="620" y="1"/>
                  </a:moveTo>
                  <a:cubicBezTo>
                    <a:pt x="294" y="1"/>
                    <a:pt x="0" y="262"/>
                    <a:pt x="0" y="588"/>
                  </a:cubicBezTo>
                  <a:cubicBezTo>
                    <a:pt x="0" y="914"/>
                    <a:pt x="294" y="1208"/>
                    <a:pt x="620" y="1208"/>
                  </a:cubicBezTo>
                  <a:cubicBezTo>
                    <a:pt x="946" y="1208"/>
                    <a:pt x="1240" y="914"/>
                    <a:pt x="1240" y="588"/>
                  </a:cubicBezTo>
                  <a:cubicBezTo>
                    <a:pt x="1240" y="262"/>
                    <a:pt x="946" y="34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5" name="Google Shape;15785;p28"/>
            <p:cNvSpPr/>
            <p:nvPr/>
          </p:nvSpPr>
          <p:spPr>
            <a:xfrm>
              <a:off x="1767975" y="3525375"/>
              <a:ext cx="30200" cy="31025"/>
            </a:xfrm>
            <a:custGeom>
              <a:avLst/>
              <a:gdLst/>
              <a:ahLst/>
              <a:cxnLst/>
              <a:rect l="l" t="t" r="r" b="b"/>
              <a:pathLst>
                <a:path w="1208" h="1241" extrusionOk="0">
                  <a:moveTo>
                    <a:pt x="588" y="1"/>
                  </a:moveTo>
                  <a:cubicBezTo>
                    <a:pt x="262" y="1"/>
                    <a:pt x="1" y="294"/>
                    <a:pt x="1" y="620"/>
                  </a:cubicBezTo>
                  <a:cubicBezTo>
                    <a:pt x="1" y="947"/>
                    <a:pt x="262" y="1240"/>
                    <a:pt x="588" y="1240"/>
                  </a:cubicBezTo>
                  <a:cubicBezTo>
                    <a:pt x="914" y="1240"/>
                    <a:pt x="1208" y="947"/>
                    <a:pt x="1208" y="620"/>
                  </a:cubicBezTo>
                  <a:cubicBezTo>
                    <a:pt x="1208" y="294"/>
                    <a:pt x="979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6" name="Google Shape;15786;p28"/>
            <p:cNvSpPr/>
            <p:nvPr/>
          </p:nvSpPr>
          <p:spPr>
            <a:xfrm>
              <a:off x="1716600" y="3356575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1" y="294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6" y="1012"/>
                    <a:pt x="1306" y="653"/>
                  </a:cubicBezTo>
                  <a:cubicBezTo>
                    <a:pt x="1306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7" name="Google Shape;15787;p28"/>
            <p:cNvSpPr/>
            <p:nvPr/>
          </p:nvSpPr>
          <p:spPr>
            <a:xfrm>
              <a:off x="1680725" y="318450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94" y="1"/>
                    <a:pt x="1" y="262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229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8" name="Google Shape;15788;p28"/>
            <p:cNvSpPr/>
            <p:nvPr/>
          </p:nvSpPr>
          <p:spPr>
            <a:xfrm>
              <a:off x="1657900" y="3007550"/>
              <a:ext cx="34275" cy="35075"/>
            </a:xfrm>
            <a:custGeom>
              <a:avLst/>
              <a:gdLst/>
              <a:ahLst/>
              <a:cxnLst/>
              <a:rect l="l" t="t" r="r" b="b"/>
              <a:pathLst>
                <a:path w="1371" h="1403" extrusionOk="0">
                  <a:moveTo>
                    <a:pt x="685" y="0"/>
                  </a:moveTo>
                  <a:cubicBezTo>
                    <a:pt x="294" y="0"/>
                    <a:pt x="0" y="326"/>
                    <a:pt x="0" y="685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44" y="1403"/>
                    <a:pt x="1370" y="1077"/>
                    <a:pt x="1370" y="685"/>
                  </a:cubicBezTo>
                  <a:cubicBezTo>
                    <a:pt x="1370" y="294"/>
                    <a:pt x="1044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9" name="Google Shape;15789;p28"/>
            <p:cNvSpPr/>
            <p:nvPr/>
          </p:nvSpPr>
          <p:spPr>
            <a:xfrm>
              <a:off x="1649725" y="283057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9" y="1"/>
                  </a:moveTo>
                  <a:cubicBezTo>
                    <a:pt x="327" y="1"/>
                    <a:pt x="1" y="327"/>
                    <a:pt x="1" y="718"/>
                  </a:cubicBezTo>
                  <a:cubicBezTo>
                    <a:pt x="1" y="1142"/>
                    <a:pt x="327" y="1468"/>
                    <a:pt x="719" y="1468"/>
                  </a:cubicBezTo>
                  <a:cubicBezTo>
                    <a:pt x="1143" y="1468"/>
                    <a:pt x="1469" y="1142"/>
                    <a:pt x="1469" y="718"/>
                  </a:cubicBezTo>
                  <a:cubicBezTo>
                    <a:pt x="1469" y="327"/>
                    <a:pt x="1143" y="1"/>
                    <a:pt x="71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0" name="Google Shape;15790;p28"/>
            <p:cNvSpPr/>
            <p:nvPr/>
          </p:nvSpPr>
          <p:spPr>
            <a:xfrm>
              <a:off x="1656250" y="26544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1" y="327"/>
                    <a:pt x="1" y="718"/>
                  </a:cubicBezTo>
                  <a:cubicBezTo>
                    <a:pt x="1" y="1142"/>
                    <a:pt x="327" y="1469"/>
                    <a:pt x="751" y="1469"/>
                  </a:cubicBezTo>
                  <a:cubicBezTo>
                    <a:pt x="1143" y="1469"/>
                    <a:pt x="1469" y="1142"/>
                    <a:pt x="1469" y="718"/>
                  </a:cubicBezTo>
                  <a:cubicBezTo>
                    <a:pt x="1469" y="327"/>
                    <a:pt x="1143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1" name="Google Shape;15791;p28"/>
            <p:cNvSpPr/>
            <p:nvPr/>
          </p:nvSpPr>
          <p:spPr>
            <a:xfrm>
              <a:off x="1676650" y="2479100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3" y="0"/>
                  </a:moveTo>
                  <a:cubicBezTo>
                    <a:pt x="392" y="0"/>
                    <a:pt x="0" y="327"/>
                    <a:pt x="0" y="751"/>
                  </a:cubicBezTo>
                  <a:cubicBezTo>
                    <a:pt x="0" y="1175"/>
                    <a:pt x="392" y="1534"/>
                    <a:pt x="783" y="1534"/>
                  </a:cubicBezTo>
                  <a:cubicBezTo>
                    <a:pt x="1207" y="1534"/>
                    <a:pt x="1566" y="1207"/>
                    <a:pt x="1566" y="751"/>
                  </a:cubicBezTo>
                  <a:cubicBezTo>
                    <a:pt x="1566" y="327"/>
                    <a:pt x="1207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2" name="Google Shape;15792;p28"/>
            <p:cNvSpPr/>
            <p:nvPr/>
          </p:nvSpPr>
          <p:spPr>
            <a:xfrm>
              <a:off x="1711725" y="23045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0" y="360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60"/>
                    <a:pt x="1272" y="33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3" name="Google Shape;15793;p28"/>
            <p:cNvSpPr/>
            <p:nvPr/>
          </p:nvSpPr>
          <p:spPr>
            <a:xfrm>
              <a:off x="1762275" y="213495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92" y="1"/>
                    <a:pt x="1" y="392"/>
                    <a:pt x="1" y="816"/>
                  </a:cubicBezTo>
                  <a:cubicBezTo>
                    <a:pt x="1" y="1273"/>
                    <a:pt x="392" y="1632"/>
                    <a:pt x="816" y="1632"/>
                  </a:cubicBezTo>
                  <a:cubicBezTo>
                    <a:pt x="1273" y="1632"/>
                    <a:pt x="1632" y="1273"/>
                    <a:pt x="1632" y="816"/>
                  </a:cubicBezTo>
                  <a:cubicBezTo>
                    <a:pt x="1632" y="392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4" name="Google Shape;15794;p28"/>
            <p:cNvSpPr/>
            <p:nvPr/>
          </p:nvSpPr>
          <p:spPr>
            <a:xfrm>
              <a:off x="1825875" y="1970225"/>
              <a:ext cx="42450" cy="42425"/>
            </a:xfrm>
            <a:custGeom>
              <a:avLst/>
              <a:gdLst/>
              <a:ahLst/>
              <a:cxnLst/>
              <a:rect l="l" t="t" r="r" b="b"/>
              <a:pathLst>
                <a:path w="1698" h="1697" extrusionOk="0">
                  <a:moveTo>
                    <a:pt x="849" y="1"/>
                  </a:moveTo>
                  <a:cubicBezTo>
                    <a:pt x="360" y="1"/>
                    <a:pt x="1" y="359"/>
                    <a:pt x="1" y="849"/>
                  </a:cubicBezTo>
                  <a:cubicBezTo>
                    <a:pt x="1" y="1338"/>
                    <a:pt x="360" y="1697"/>
                    <a:pt x="849" y="1697"/>
                  </a:cubicBezTo>
                  <a:cubicBezTo>
                    <a:pt x="1338" y="1697"/>
                    <a:pt x="1697" y="1338"/>
                    <a:pt x="1697" y="849"/>
                  </a:cubicBezTo>
                  <a:cubicBezTo>
                    <a:pt x="1697" y="392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5" name="Google Shape;15795;p28"/>
            <p:cNvSpPr/>
            <p:nvPr/>
          </p:nvSpPr>
          <p:spPr>
            <a:xfrm>
              <a:off x="1902550" y="181120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1" y="1"/>
                  </a:moveTo>
                  <a:cubicBezTo>
                    <a:pt x="392" y="1"/>
                    <a:pt x="0" y="392"/>
                    <a:pt x="0" y="881"/>
                  </a:cubicBezTo>
                  <a:cubicBezTo>
                    <a:pt x="0" y="1371"/>
                    <a:pt x="392" y="1795"/>
                    <a:pt x="881" y="1795"/>
                  </a:cubicBezTo>
                  <a:cubicBezTo>
                    <a:pt x="1370" y="1795"/>
                    <a:pt x="1794" y="1371"/>
                    <a:pt x="1794" y="881"/>
                  </a:cubicBezTo>
                  <a:cubicBezTo>
                    <a:pt x="1794" y="392"/>
                    <a:pt x="1370" y="1"/>
                    <a:pt x="88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6" name="Google Shape;15796;p28"/>
            <p:cNvSpPr/>
            <p:nvPr/>
          </p:nvSpPr>
          <p:spPr>
            <a:xfrm>
              <a:off x="1993050" y="1660300"/>
              <a:ext cx="44900" cy="44925"/>
            </a:xfrm>
            <a:custGeom>
              <a:avLst/>
              <a:gdLst/>
              <a:ahLst/>
              <a:cxnLst/>
              <a:rect l="l" t="t" r="r" b="b"/>
              <a:pathLst>
                <a:path w="1796" h="1797" extrusionOk="0">
                  <a:moveTo>
                    <a:pt x="939" y="0"/>
                  </a:moveTo>
                  <a:cubicBezTo>
                    <a:pt x="920" y="0"/>
                    <a:pt x="901" y="1"/>
                    <a:pt x="882" y="2"/>
                  </a:cubicBezTo>
                  <a:cubicBezTo>
                    <a:pt x="392" y="2"/>
                    <a:pt x="1" y="393"/>
                    <a:pt x="1" y="883"/>
                  </a:cubicBezTo>
                  <a:cubicBezTo>
                    <a:pt x="1" y="1372"/>
                    <a:pt x="392" y="1796"/>
                    <a:pt x="882" y="1796"/>
                  </a:cubicBezTo>
                  <a:cubicBezTo>
                    <a:pt x="1371" y="1796"/>
                    <a:pt x="1795" y="1372"/>
                    <a:pt x="1795" y="883"/>
                  </a:cubicBezTo>
                  <a:cubicBezTo>
                    <a:pt x="1795" y="381"/>
                    <a:pt x="1403" y="0"/>
                    <a:pt x="93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7" name="Google Shape;15797;p28"/>
            <p:cNvSpPr/>
            <p:nvPr/>
          </p:nvSpPr>
          <p:spPr>
            <a:xfrm>
              <a:off x="2094175" y="1515175"/>
              <a:ext cx="46525" cy="47325"/>
            </a:xfrm>
            <a:custGeom>
              <a:avLst/>
              <a:gdLst/>
              <a:ahLst/>
              <a:cxnLst/>
              <a:rect l="l" t="t" r="r" b="b"/>
              <a:pathLst>
                <a:path w="1861" h="1893" extrusionOk="0">
                  <a:moveTo>
                    <a:pt x="914" y="1"/>
                  </a:moveTo>
                  <a:cubicBezTo>
                    <a:pt x="392" y="1"/>
                    <a:pt x="1" y="425"/>
                    <a:pt x="1" y="947"/>
                  </a:cubicBezTo>
                  <a:cubicBezTo>
                    <a:pt x="1" y="1469"/>
                    <a:pt x="392" y="1893"/>
                    <a:pt x="914" y="1893"/>
                  </a:cubicBezTo>
                  <a:cubicBezTo>
                    <a:pt x="1469" y="1893"/>
                    <a:pt x="1860" y="1469"/>
                    <a:pt x="1860" y="947"/>
                  </a:cubicBezTo>
                  <a:cubicBezTo>
                    <a:pt x="1860" y="425"/>
                    <a:pt x="1469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8" name="Google Shape;15798;p28"/>
            <p:cNvSpPr/>
            <p:nvPr/>
          </p:nvSpPr>
          <p:spPr>
            <a:xfrm>
              <a:off x="2206725" y="137980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1"/>
                  </a:moveTo>
                  <a:cubicBezTo>
                    <a:pt x="457" y="1"/>
                    <a:pt x="0" y="457"/>
                    <a:pt x="0" y="979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33" y="1958"/>
                    <a:pt x="1958" y="1501"/>
                    <a:pt x="1958" y="979"/>
                  </a:cubicBezTo>
                  <a:cubicBezTo>
                    <a:pt x="1958" y="457"/>
                    <a:pt x="1533" y="33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9" name="Google Shape;15799;p28"/>
            <p:cNvSpPr/>
            <p:nvPr/>
          </p:nvSpPr>
          <p:spPr>
            <a:xfrm>
              <a:off x="2332300" y="1255025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25" y="1"/>
                    <a:pt x="1" y="458"/>
                    <a:pt x="1" y="980"/>
                  </a:cubicBezTo>
                  <a:cubicBezTo>
                    <a:pt x="1" y="1534"/>
                    <a:pt x="425" y="1958"/>
                    <a:pt x="979" y="1958"/>
                  </a:cubicBezTo>
                  <a:cubicBezTo>
                    <a:pt x="1534" y="1958"/>
                    <a:pt x="1958" y="1534"/>
                    <a:pt x="1958" y="980"/>
                  </a:cubicBezTo>
                  <a:cubicBezTo>
                    <a:pt x="1958" y="458"/>
                    <a:pt x="1534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0" name="Google Shape;15800;p28"/>
            <p:cNvSpPr/>
            <p:nvPr/>
          </p:nvSpPr>
          <p:spPr>
            <a:xfrm>
              <a:off x="2465225" y="1140050"/>
              <a:ext cx="50600" cy="51400"/>
            </a:xfrm>
            <a:custGeom>
              <a:avLst/>
              <a:gdLst/>
              <a:ahLst/>
              <a:cxnLst/>
              <a:rect l="l" t="t" r="r" b="b"/>
              <a:pathLst>
                <a:path w="2024" h="2056" extrusionOk="0">
                  <a:moveTo>
                    <a:pt x="1012" y="1"/>
                  </a:moveTo>
                  <a:cubicBezTo>
                    <a:pt x="425" y="1"/>
                    <a:pt x="1" y="457"/>
                    <a:pt x="1" y="1044"/>
                  </a:cubicBezTo>
                  <a:cubicBezTo>
                    <a:pt x="1" y="1599"/>
                    <a:pt x="425" y="2056"/>
                    <a:pt x="1012" y="2056"/>
                  </a:cubicBezTo>
                  <a:cubicBezTo>
                    <a:pt x="1567" y="2056"/>
                    <a:pt x="2023" y="1599"/>
                    <a:pt x="2023" y="1044"/>
                  </a:cubicBezTo>
                  <a:cubicBezTo>
                    <a:pt x="2023" y="457"/>
                    <a:pt x="1567" y="1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1" name="Google Shape;15801;p28"/>
            <p:cNvSpPr/>
            <p:nvPr/>
          </p:nvSpPr>
          <p:spPr>
            <a:xfrm>
              <a:off x="2607950" y="1036475"/>
              <a:ext cx="52200" cy="53050"/>
            </a:xfrm>
            <a:custGeom>
              <a:avLst/>
              <a:gdLst/>
              <a:ahLst/>
              <a:cxnLst/>
              <a:rect l="l" t="t" r="r" b="b"/>
              <a:pathLst>
                <a:path w="2088" h="2122" extrusionOk="0">
                  <a:moveTo>
                    <a:pt x="1044" y="1"/>
                  </a:moveTo>
                  <a:cubicBezTo>
                    <a:pt x="457" y="1"/>
                    <a:pt x="0" y="490"/>
                    <a:pt x="0" y="1045"/>
                  </a:cubicBezTo>
                  <a:cubicBezTo>
                    <a:pt x="0" y="1632"/>
                    <a:pt x="457" y="2121"/>
                    <a:pt x="1044" y="2121"/>
                  </a:cubicBezTo>
                  <a:cubicBezTo>
                    <a:pt x="1631" y="2121"/>
                    <a:pt x="2088" y="1632"/>
                    <a:pt x="2088" y="1045"/>
                  </a:cubicBezTo>
                  <a:cubicBezTo>
                    <a:pt x="2088" y="490"/>
                    <a:pt x="1631" y="33"/>
                    <a:pt x="104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2" name="Google Shape;15802;p28"/>
            <p:cNvSpPr/>
            <p:nvPr/>
          </p:nvSpPr>
          <p:spPr>
            <a:xfrm>
              <a:off x="2757175" y="945150"/>
              <a:ext cx="55475" cy="55475"/>
            </a:xfrm>
            <a:custGeom>
              <a:avLst/>
              <a:gdLst/>
              <a:ahLst/>
              <a:cxnLst/>
              <a:rect l="l" t="t" r="r" b="b"/>
              <a:pathLst>
                <a:path w="2219" h="2219" extrusionOk="0">
                  <a:moveTo>
                    <a:pt x="1110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729"/>
                    <a:pt x="490" y="2219"/>
                    <a:pt x="1110" y="2219"/>
                  </a:cubicBezTo>
                  <a:cubicBezTo>
                    <a:pt x="1730" y="2219"/>
                    <a:pt x="2219" y="1729"/>
                    <a:pt x="2219" y="1109"/>
                  </a:cubicBezTo>
                  <a:cubicBezTo>
                    <a:pt x="2219" y="490"/>
                    <a:pt x="1730" y="33"/>
                    <a:pt x="111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3" name="Google Shape;15803;p28"/>
            <p:cNvSpPr/>
            <p:nvPr/>
          </p:nvSpPr>
          <p:spPr>
            <a:xfrm>
              <a:off x="2916200" y="866850"/>
              <a:ext cx="55475" cy="55500"/>
            </a:xfrm>
            <a:custGeom>
              <a:avLst/>
              <a:gdLst/>
              <a:ahLst/>
              <a:cxnLst/>
              <a:rect l="l" t="t" r="r" b="b"/>
              <a:pathLst>
                <a:path w="2219" h="2220" extrusionOk="0">
                  <a:moveTo>
                    <a:pt x="1110" y="1"/>
                  </a:moveTo>
                  <a:cubicBezTo>
                    <a:pt x="490" y="1"/>
                    <a:pt x="1" y="490"/>
                    <a:pt x="1" y="1110"/>
                  </a:cubicBezTo>
                  <a:cubicBezTo>
                    <a:pt x="1" y="1730"/>
                    <a:pt x="490" y="2219"/>
                    <a:pt x="1110" y="2219"/>
                  </a:cubicBezTo>
                  <a:cubicBezTo>
                    <a:pt x="1729" y="2219"/>
                    <a:pt x="2219" y="1730"/>
                    <a:pt x="2219" y="1110"/>
                  </a:cubicBezTo>
                  <a:cubicBezTo>
                    <a:pt x="2219" y="490"/>
                    <a:pt x="1729" y="1"/>
                    <a:pt x="111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4" name="Google Shape;15804;p28"/>
            <p:cNvSpPr/>
            <p:nvPr/>
          </p:nvSpPr>
          <p:spPr>
            <a:xfrm>
              <a:off x="3079300" y="801625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0"/>
                  </a:moveTo>
                  <a:cubicBezTo>
                    <a:pt x="555" y="0"/>
                    <a:pt x="1" y="490"/>
                    <a:pt x="1" y="1142"/>
                  </a:cubicBezTo>
                  <a:cubicBezTo>
                    <a:pt x="1" y="1762"/>
                    <a:pt x="490" y="2284"/>
                    <a:pt x="1142" y="2284"/>
                  </a:cubicBezTo>
                  <a:cubicBezTo>
                    <a:pt x="1762" y="2284"/>
                    <a:pt x="2284" y="1794"/>
                    <a:pt x="2284" y="1142"/>
                  </a:cubicBezTo>
                  <a:cubicBezTo>
                    <a:pt x="2284" y="555"/>
                    <a:pt x="1762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5" name="Google Shape;15805;p28"/>
            <p:cNvSpPr/>
            <p:nvPr/>
          </p:nvSpPr>
          <p:spPr>
            <a:xfrm>
              <a:off x="3246475" y="751050"/>
              <a:ext cx="59550" cy="58750"/>
            </a:xfrm>
            <a:custGeom>
              <a:avLst/>
              <a:gdLst/>
              <a:ahLst/>
              <a:cxnLst/>
              <a:rect l="l" t="t" r="r" b="b"/>
              <a:pathLst>
                <a:path w="2382" h="2350" extrusionOk="0">
                  <a:moveTo>
                    <a:pt x="1208" y="1"/>
                  </a:moveTo>
                  <a:cubicBezTo>
                    <a:pt x="555" y="1"/>
                    <a:pt x="1" y="523"/>
                    <a:pt x="1" y="1175"/>
                  </a:cubicBezTo>
                  <a:cubicBezTo>
                    <a:pt x="1" y="1828"/>
                    <a:pt x="555" y="2350"/>
                    <a:pt x="1208" y="2350"/>
                  </a:cubicBezTo>
                  <a:cubicBezTo>
                    <a:pt x="1860" y="2350"/>
                    <a:pt x="2382" y="1828"/>
                    <a:pt x="2382" y="1175"/>
                  </a:cubicBezTo>
                  <a:cubicBezTo>
                    <a:pt x="2382" y="523"/>
                    <a:pt x="1860" y="1"/>
                    <a:pt x="120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6" name="Google Shape;15806;p28"/>
            <p:cNvSpPr/>
            <p:nvPr/>
          </p:nvSpPr>
          <p:spPr>
            <a:xfrm>
              <a:off x="3420175" y="714375"/>
              <a:ext cx="58750" cy="58725"/>
            </a:xfrm>
            <a:custGeom>
              <a:avLst/>
              <a:gdLst/>
              <a:ahLst/>
              <a:cxnLst/>
              <a:rect l="l" t="t" r="r" b="b"/>
              <a:pathLst>
                <a:path w="2350" h="2349" extrusionOk="0">
                  <a:moveTo>
                    <a:pt x="1175" y="0"/>
                  </a:moveTo>
                  <a:cubicBezTo>
                    <a:pt x="523" y="0"/>
                    <a:pt x="1" y="522"/>
                    <a:pt x="1" y="1174"/>
                  </a:cubicBezTo>
                  <a:cubicBezTo>
                    <a:pt x="1" y="1827"/>
                    <a:pt x="523" y="2349"/>
                    <a:pt x="1175" y="2349"/>
                  </a:cubicBezTo>
                  <a:cubicBezTo>
                    <a:pt x="1827" y="2349"/>
                    <a:pt x="2349" y="1827"/>
                    <a:pt x="2349" y="1174"/>
                  </a:cubicBezTo>
                  <a:cubicBezTo>
                    <a:pt x="2349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7" name="Google Shape;15807;p28"/>
            <p:cNvSpPr/>
            <p:nvPr/>
          </p:nvSpPr>
          <p:spPr>
            <a:xfrm>
              <a:off x="3594700" y="693150"/>
              <a:ext cx="58725" cy="58750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1"/>
                  </a:moveTo>
                  <a:cubicBezTo>
                    <a:pt x="522" y="1"/>
                    <a:pt x="0" y="523"/>
                    <a:pt x="0" y="1175"/>
                  </a:cubicBezTo>
                  <a:cubicBezTo>
                    <a:pt x="0" y="1828"/>
                    <a:pt x="522" y="2350"/>
                    <a:pt x="1175" y="2350"/>
                  </a:cubicBezTo>
                  <a:cubicBezTo>
                    <a:pt x="1827" y="2350"/>
                    <a:pt x="2349" y="1828"/>
                    <a:pt x="2349" y="1175"/>
                  </a:cubicBezTo>
                  <a:cubicBezTo>
                    <a:pt x="2349" y="523"/>
                    <a:pt x="1827" y="1"/>
                    <a:pt x="117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8" name="Google Shape;15808;p28"/>
            <p:cNvSpPr/>
            <p:nvPr/>
          </p:nvSpPr>
          <p:spPr>
            <a:xfrm>
              <a:off x="3770850" y="685825"/>
              <a:ext cx="58725" cy="58725"/>
            </a:xfrm>
            <a:custGeom>
              <a:avLst/>
              <a:gdLst/>
              <a:ahLst/>
              <a:cxnLst/>
              <a:rect l="l" t="t" r="r" b="b"/>
              <a:pathLst>
                <a:path w="2349" h="2349" extrusionOk="0">
                  <a:moveTo>
                    <a:pt x="1175" y="0"/>
                  </a:moveTo>
                  <a:cubicBezTo>
                    <a:pt x="522" y="0"/>
                    <a:pt x="0" y="522"/>
                    <a:pt x="0" y="1175"/>
                  </a:cubicBezTo>
                  <a:cubicBezTo>
                    <a:pt x="0" y="1827"/>
                    <a:pt x="522" y="2349"/>
                    <a:pt x="1175" y="2349"/>
                  </a:cubicBezTo>
                  <a:cubicBezTo>
                    <a:pt x="1827" y="2349"/>
                    <a:pt x="2349" y="1827"/>
                    <a:pt x="2349" y="1175"/>
                  </a:cubicBezTo>
                  <a:cubicBezTo>
                    <a:pt x="2349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9" name="Google Shape;15809;p28"/>
            <p:cNvSpPr/>
            <p:nvPr/>
          </p:nvSpPr>
          <p:spPr>
            <a:xfrm>
              <a:off x="3947800" y="693975"/>
              <a:ext cx="57125" cy="57100"/>
            </a:xfrm>
            <a:custGeom>
              <a:avLst/>
              <a:gdLst/>
              <a:ahLst/>
              <a:cxnLst/>
              <a:rect l="l" t="t" r="r" b="b"/>
              <a:pathLst>
                <a:path w="2285" h="2284" extrusionOk="0">
                  <a:moveTo>
                    <a:pt x="1142" y="1"/>
                  </a:moveTo>
                  <a:cubicBezTo>
                    <a:pt x="490" y="1"/>
                    <a:pt x="1" y="522"/>
                    <a:pt x="1" y="1142"/>
                  </a:cubicBezTo>
                  <a:cubicBezTo>
                    <a:pt x="1" y="1795"/>
                    <a:pt x="555" y="2284"/>
                    <a:pt x="1142" y="2284"/>
                  </a:cubicBezTo>
                  <a:cubicBezTo>
                    <a:pt x="1795" y="2284"/>
                    <a:pt x="2284" y="1762"/>
                    <a:pt x="2284" y="1142"/>
                  </a:cubicBezTo>
                  <a:cubicBezTo>
                    <a:pt x="2284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0" name="Google Shape;15810;p28"/>
            <p:cNvSpPr/>
            <p:nvPr/>
          </p:nvSpPr>
          <p:spPr>
            <a:xfrm>
              <a:off x="4123150" y="716000"/>
              <a:ext cx="55475" cy="55475"/>
            </a:xfrm>
            <a:custGeom>
              <a:avLst/>
              <a:gdLst/>
              <a:ahLst/>
              <a:cxnLst/>
              <a:rect l="l" t="t" r="r" b="b"/>
              <a:pathLst>
                <a:path w="2219" h="2219" extrusionOk="0">
                  <a:moveTo>
                    <a:pt x="1109" y="0"/>
                  </a:moveTo>
                  <a:cubicBezTo>
                    <a:pt x="489" y="0"/>
                    <a:pt x="0" y="490"/>
                    <a:pt x="0" y="1109"/>
                  </a:cubicBezTo>
                  <a:cubicBezTo>
                    <a:pt x="0" y="1729"/>
                    <a:pt x="489" y="2218"/>
                    <a:pt x="1109" y="2218"/>
                  </a:cubicBezTo>
                  <a:cubicBezTo>
                    <a:pt x="1729" y="2218"/>
                    <a:pt x="2218" y="1729"/>
                    <a:pt x="2218" y="1109"/>
                  </a:cubicBezTo>
                  <a:cubicBezTo>
                    <a:pt x="2218" y="490"/>
                    <a:pt x="1729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1" name="Google Shape;15811;p28"/>
            <p:cNvSpPr/>
            <p:nvPr/>
          </p:nvSpPr>
          <p:spPr>
            <a:xfrm>
              <a:off x="4298475" y="754325"/>
              <a:ext cx="51400" cy="50575"/>
            </a:xfrm>
            <a:custGeom>
              <a:avLst/>
              <a:gdLst/>
              <a:ahLst/>
              <a:cxnLst/>
              <a:rect l="l" t="t" r="r" b="b"/>
              <a:pathLst>
                <a:path w="2056" h="2023" extrusionOk="0">
                  <a:moveTo>
                    <a:pt x="1012" y="0"/>
                  </a:moveTo>
                  <a:cubicBezTo>
                    <a:pt x="457" y="0"/>
                    <a:pt x="0" y="424"/>
                    <a:pt x="0" y="1012"/>
                  </a:cubicBezTo>
                  <a:cubicBezTo>
                    <a:pt x="0" y="1566"/>
                    <a:pt x="457" y="2023"/>
                    <a:pt x="1012" y="2023"/>
                  </a:cubicBezTo>
                  <a:cubicBezTo>
                    <a:pt x="1599" y="2023"/>
                    <a:pt x="2055" y="1566"/>
                    <a:pt x="2055" y="1012"/>
                  </a:cubicBezTo>
                  <a:cubicBezTo>
                    <a:pt x="2055" y="490"/>
                    <a:pt x="1599" y="33"/>
                    <a:pt x="101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2" name="Google Shape;15812;p28"/>
            <p:cNvSpPr/>
            <p:nvPr/>
          </p:nvSpPr>
          <p:spPr>
            <a:xfrm>
              <a:off x="4468900" y="807325"/>
              <a:ext cx="47325" cy="46500"/>
            </a:xfrm>
            <a:custGeom>
              <a:avLst/>
              <a:gdLst/>
              <a:ahLst/>
              <a:cxnLst/>
              <a:rect l="l" t="t" r="r" b="b"/>
              <a:pathLst>
                <a:path w="1893" h="1860" extrusionOk="0">
                  <a:moveTo>
                    <a:pt x="947" y="1"/>
                  </a:moveTo>
                  <a:cubicBezTo>
                    <a:pt x="392" y="1"/>
                    <a:pt x="1" y="392"/>
                    <a:pt x="1" y="914"/>
                  </a:cubicBezTo>
                  <a:cubicBezTo>
                    <a:pt x="1" y="1469"/>
                    <a:pt x="392" y="1860"/>
                    <a:pt x="947" y="1860"/>
                  </a:cubicBezTo>
                  <a:cubicBezTo>
                    <a:pt x="1469" y="1860"/>
                    <a:pt x="1893" y="1469"/>
                    <a:pt x="1893" y="914"/>
                  </a:cubicBezTo>
                  <a:cubicBezTo>
                    <a:pt x="1893" y="392"/>
                    <a:pt x="1469" y="1"/>
                    <a:pt x="94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3" name="Google Shape;15813;p28"/>
            <p:cNvSpPr/>
            <p:nvPr/>
          </p:nvSpPr>
          <p:spPr>
            <a:xfrm>
              <a:off x="4635275" y="873375"/>
              <a:ext cx="42425" cy="42450"/>
            </a:xfrm>
            <a:custGeom>
              <a:avLst/>
              <a:gdLst/>
              <a:ahLst/>
              <a:cxnLst/>
              <a:rect l="l" t="t" r="r" b="b"/>
              <a:pathLst>
                <a:path w="1697" h="1698" extrusionOk="0">
                  <a:moveTo>
                    <a:pt x="848" y="1"/>
                  </a:moveTo>
                  <a:cubicBezTo>
                    <a:pt x="359" y="1"/>
                    <a:pt x="0" y="360"/>
                    <a:pt x="0" y="849"/>
                  </a:cubicBezTo>
                  <a:cubicBezTo>
                    <a:pt x="0" y="1338"/>
                    <a:pt x="359" y="1697"/>
                    <a:pt x="848" y="1697"/>
                  </a:cubicBezTo>
                  <a:cubicBezTo>
                    <a:pt x="1338" y="1697"/>
                    <a:pt x="1697" y="1338"/>
                    <a:pt x="1697" y="849"/>
                  </a:cubicBezTo>
                  <a:cubicBezTo>
                    <a:pt x="1697" y="360"/>
                    <a:pt x="1338" y="1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4" name="Google Shape;15814;p28"/>
            <p:cNvSpPr/>
            <p:nvPr/>
          </p:nvSpPr>
          <p:spPr>
            <a:xfrm>
              <a:off x="4795925" y="952500"/>
              <a:ext cx="39175" cy="39150"/>
            </a:xfrm>
            <a:custGeom>
              <a:avLst/>
              <a:gdLst/>
              <a:ahLst/>
              <a:cxnLst/>
              <a:rect l="l" t="t" r="r" b="b"/>
              <a:pathLst>
                <a:path w="1567" h="1566" extrusionOk="0">
                  <a:moveTo>
                    <a:pt x="783" y="0"/>
                  </a:moveTo>
                  <a:cubicBezTo>
                    <a:pt x="392" y="0"/>
                    <a:pt x="0" y="391"/>
                    <a:pt x="0" y="783"/>
                  </a:cubicBezTo>
                  <a:cubicBezTo>
                    <a:pt x="0" y="1207"/>
                    <a:pt x="392" y="1566"/>
                    <a:pt x="783" y="1566"/>
                  </a:cubicBezTo>
                  <a:cubicBezTo>
                    <a:pt x="1207" y="1566"/>
                    <a:pt x="1566" y="1207"/>
                    <a:pt x="1566" y="783"/>
                  </a:cubicBezTo>
                  <a:cubicBezTo>
                    <a:pt x="1566" y="326"/>
                    <a:pt x="1207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5" name="Google Shape;15815;p28"/>
            <p:cNvSpPr/>
            <p:nvPr/>
          </p:nvSpPr>
          <p:spPr>
            <a:xfrm>
              <a:off x="4948425" y="1044650"/>
              <a:ext cx="36725" cy="36700"/>
            </a:xfrm>
            <a:custGeom>
              <a:avLst/>
              <a:gdLst/>
              <a:ahLst/>
              <a:cxnLst/>
              <a:rect l="l" t="t" r="r" b="b"/>
              <a:pathLst>
                <a:path w="1469" h="1468" extrusionOk="0">
                  <a:moveTo>
                    <a:pt x="718" y="0"/>
                  </a:moveTo>
                  <a:cubicBezTo>
                    <a:pt x="327" y="0"/>
                    <a:pt x="0" y="326"/>
                    <a:pt x="0" y="718"/>
                  </a:cubicBezTo>
                  <a:cubicBezTo>
                    <a:pt x="0" y="1142"/>
                    <a:pt x="327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6" name="Google Shape;15816;p28"/>
            <p:cNvSpPr/>
            <p:nvPr/>
          </p:nvSpPr>
          <p:spPr>
            <a:xfrm>
              <a:off x="5092775" y="1147400"/>
              <a:ext cx="35075" cy="35075"/>
            </a:xfrm>
            <a:custGeom>
              <a:avLst/>
              <a:gdLst/>
              <a:ahLst/>
              <a:cxnLst/>
              <a:rect l="l" t="t" r="r" b="b"/>
              <a:pathLst>
                <a:path w="1403" h="1403" extrusionOk="0">
                  <a:moveTo>
                    <a:pt x="685" y="0"/>
                  </a:moveTo>
                  <a:cubicBezTo>
                    <a:pt x="326" y="0"/>
                    <a:pt x="0" y="326"/>
                    <a:pt x="0" y="685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77" y="1403"/>
                    <a:pt x="1403" y="1077"/>
                    <a:pt x="1403" y="685"/>
                  </a:cubicBezTo>
                  <a:cubicBezTo>
                    <a:pt x="1403" y="326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7" name="Google Shape;15817;p28"/>
            <p:cNvSpPr/>
            <p:nvPr/>
          </p:nvSpPr>
          <p:spPr>
            <a:xfrm>
              <a:off x="5226500" y="1261550"/>
              <a:ext cx="34275" cy="35100"/>
            </a:xfrm>
            <a:custGeom>
              <a:avLst/>
              <a:gdLst/>
              <a:ahLst/>
              <a:cxnLst/>
              <a:rect l="l" t="t" r="r" b="b"/>
              <a:pathLst>
                <a:path w="1371" h="1404" extrusionOk="0">
                  <a:moveTo>
                    <a:pt x="686" y="1"/>
                  </a:moveTo>
                  <a:cubicBezTo>
                    <a:pt x="294" y="1"/>
                    <a:pt x="1" y="327"/>
                    <a:pt x="1" y="686"/>
                  </a:cubicBezTo>
                  <a:cubicBezTo>
                    <a:pt x="1" y="1110"/>
                    <a:pt x="327" y="1404"/>
                    <a:pt x="686" y="1404"/>
                  </a:cubicBezTo>
                  <a:cubicBezTo>
                    <a:pt x="1110" y="1404"/>
                    <a:pt x="1371" y="1077"/>
                    <a:pt x="1371" y="686"/>
                  </a:cubicBezTo>
                  <a:cubicBezTo>
                    <a:pt x="1371" y="327"/>
                    <a:pt x="1110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8" name="Google Shape;15818;p28"/>
            <p:cNvSpPr/>
            <p:nvPr/>
          </p:nvSpPr>
          <p:spPr>
            <a:xfrm>
              <a:off x="5352100" y="13863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5" y="1"/>
                  </a:moveTo>
                  <a:cubicBezTo>
                    <a:pt x="261" y="1"/>
                    <a:pt x="0" y="327"/>
                    <a:pt x="0" y="686"/>
                  </a:cubicBezTo>
                  <a:cubicBezTo>
                    <a:pt x="0" y="1077"/>
                    <a:pt x="326" y="1371"/>
                    <a:pt x="685" y="1371"/>
                  </a:cubicBezTo>
                  <a:cubicBezTo>
                    <a:pt x="1077" y="1371"/>
                    <a:pt x="1370" y="1045"/>
                    <a:pt x="1370" y="686"/>
                  </a:cubicBezTo>
                  <a:cubicBezTo>
                    <a:pt x="1370" y="327"/>
                    <a:pt x="1044" y="33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9" name="Google Shape;15819;p28"/>
            <p:cNvSpPr/>
            <p:nvPr/>
          </p:nvSpPr>
          <p:spPr>
            <a:xfrm>
              <a:off x="5467900" y="152170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4" y="1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1" y="1305"/>
                    <a:pt x="1305" y="1012"/>
                    <a:pt x="1305" y="653"/>
                  </a:cubicBezTo>
                  <a:cubicBezTo>
                    <a:pt x="1305" y="294"/>
                    <a:pt x="979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0" name="Google Shape;15820;p28"/>
            <p:cNvSpPr/>
            <p:nvPr/>
          </p:nvSpPr>
          <p:spPr>
            <a:xfrm>
              <a:off x="5569025" y="16644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5" y="0"/>
                  </a:moveTo>
                  <a:cubicBezTo>
                    <a:pt x="326" y="0"/>
                    <a:pt x="0" y="326"/>
                    <a:pt x="0" y="685"/>
                  </a:cubicBezTo>
                  <a:cubicBezTo>
                    <a:pt x="0" y="1044"/>
                    <a:pt x="326" y="1370"/>
                    <a:pt x="685" y="1370"/>
                  </a:cubicBezTo>
                  <a:cubicBezTo>
                    <a:pt x="1044" y="1370"/>
                    <a:pt x="1370" y="1044"/>
                    <a:pt x="1370" y="685"/>
                  </a:cubicBezTo>
                  <a:cubicBezTo>
                    <a:pt x="1370" y="294"/>
                    <a:pt x="1044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1" name="Google Shape;15821;p28"/>
            <p:cNvSpPr/>
            <p:nvPr/>
          </p:nvSpPr>
          <p:spPr>
            <a:xfrm>
              <a:off x="5659525" y="1815275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686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294" y="1371"/>
                    <a:pt x="686" y="1371"/>
                  </a:cubicBezTo>
                  <a:cubicBezTo>
                    <a:pt x="1077" y="1371"/>
                    <a:pt x="1404" y="1110"/>
                    <a:pt x="1404" y="686"/>
                  </a:cubicBezTo>
                  <a:cubicBezTo>
                    <a:pt x="1404" y="294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2" name="Google Shape;15822;p28"/>
            <p:cNvSpPr/>
            <p:nvPr/>
          </p:nvSpPr>
          <p:spPr>
            <a:xfrm>
              <a:off x="5736200" y="197185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143"/>
                    <a:pt x="326" y="1469"/>
                    <a:pt x="718" y="1469"/>
                  </a:cubicBezTo>
                  <a:cubicBezTo>
                    <a:pt x="1142" y="1469"/>
                    <a:pt x="1468" y="1143"/>
                    <a:pt x="1468" y="751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3" name="Google Shape;15823;p28"/>
            <p:cNvSpPr/>
            <p:nvPr/>
          </p:nvSpPr>
          <p:spPr>
            <a:xfrm>
              <a:off x="5800625" y="2136600"/>
              <a:ext cx="36700" cy="36700"/>
            </a:xfrm>
            <a:custGeom>
              <a:avLst/>
              <a:gdLst/>
              <a:ahLst/>
              <a:cxnLst/>
              <a:rect l="l" t="t" r="r" b="b"/>
              <a:pathLst>
                <a:path w="1468" h="1468" extrusionOk="0">
                  <a:moveTo>
                    <a:pt x="718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4" name="Google Shape;15824;p28"/>
            <p:cNvSpPr/>
            <p:nvPr/>
          </p:nvSpPr>
          <p:spPr>
            <a:xfrm>
              <a:off x="5849550" y="2304575"/>
              <a:ext cx="38350" cy="38350"/>
            </a:xfrm>
            <a:custGeom>
              <a:avLst/>
              <a:gdLst/>
              <a:ahLst/>
              <a:cxnLst/>
              <a:rect l="l" t="t" r="r" b="b"/>
              <a:pathLst>
                <a:path w="1534" h="1534" extrusionOk="0">
                  <a:moveTo>
                    <a:pt x="751" y="1"/>
                  </a:moveTo>
                  <a:cubicBezTo>
                    <a:pt x="326" y="1"/>
                    <a:pt x="0" y="360"/>
                    <a:pt x="0" y="784"/>
                  </a:cubicBezTo>
                  <a:cubicBezTo>
                    <a:pt x="0" y="1208"/>
                    <a:pt x="359" y="1534"/>
                    <a:pt x="751" y="1534"/>
                  </a:cubicBezTo>
                  <a:cubicBezTo>
                    <a:pt x="1207" y="1534"/>
                    <a:pt x="1533" y="1175"/>
                    <a:pt x="1533" y="784"/>
                  </a:cubicBezTo>
                  <a:cubicBezTo>
                    <a:pt x="1533" y="360"/>
                    <a:pt x="1207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5" name="Google Shape;15825;p28"/>
            <p:cNvSpPr/>
            <p:nvPr/>
          </p:nvSpPr>
          <p:spPr>
            <a:xfrm>
              <a:off x="5886250" y="2476650"/>
              <a:ext cx="38350" cy="39175"/>
            </a:xfrm>
            <a:custGeom>
              <a:avLst/>
              <a:gdLst/>
              <a:ahLst/>
              <a:cxnLst/>
              <a:rect l="l" t="t" r="r" b="b"/>
              <a:pathLst>
                <a:path w="1534" h="1567" extrusionOk="0">
                  <a:moveTo>
                    <a:pt x="750" y="1"/>
                  </a:moveTo>
                  <a:cubicBezTo>
                    <a:pt x="326" y="1"/>
                    <a:pt x="0" y="359"/>
                    <a:pt x="0" y="783"/>
                  </a:cubicBezTo>
                  <a:cubicBezTo>
                    <a:pt x="0" y="1240"/>
                    <a:pt x="359" y="1566"/>
                    <a:pt x="750" y="1566"/>
                  </a:cubicBezTo>
                  <a:cubicBezTo>
                    <a:pt x="1207" y="1566"/>
                    <a:pt x="1533" y="1175"/>
                    <a:pt x="1533" y="783"/>
                  </a:cubicBezTo>
                  <a:cubicBezTo>
                    <a:pt x="1533" y="359"/>
                    <a:pt x="1174" y="33"/>
                    <a:pt x="75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6" name="Google Shape;15826;p28"/>
            <p:cNvSpPr/>
            <p:nvPr/>
          </p:nvSpPr>
          <p:spPr>
            <a:xfrm>
              <a:off x="5909075" y="2652750"/>
              <a:ext cx="36725" cy="36775"/>
            </a:xfrm>
            <a:custGeom>
              <a:avLst/>
              <a:gdLst/>
              <a:ahLst/>
              <a:cxnLst/>
              <a:rect l="l" t="t" r="r" b="b"/>
              <a:pathLst>
                <a:path w="1469" h="1471" extrusionOk="0">
                  <a:moveTo>
                    <a:pt x="796" y="0"/>
                  </a:moveTo>
                  <a:cubicBezTo>
                    <a:pt x="781" y="0"/>
                    <a:pt x="766" y="1"/>
                    <a:pt x="751" y="2"/>
                  </a:cubicBezTo>
                  <a:cubicBezTo>
                    <a:pt x="327" y="2"/>
                    <a:pt x="1" y="329"/>
                    <a:pt x="1" y="753"/>
                  </a:cubicBezTo>
                  <a:cubicBezTo>
                    <a:pt x="1" y="1144"/>
                    <a:pt x="327" y="1470"/>
                    <a:pt x="751" y="1470"/>
                  </a:cubicBezTo>
                  <a:cubicBezTo>
                    <a:pt x="1142" y="1470"/>
                    <a:pt x="1468" y="1144"/>
                    <a:pt x="1468" y="753"/>
                  </a:cubicBezTo>
                  <a:cubicBezTo>
                    <a:pt x="1468" y="347"/>
                    <a:pt x="1139" y="0"/>
                    <a:pt x="7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7" name="Google Shape;15827;p28"/>
            <p:cNvSpPr/>
            <p:nvPr/>
          </p:nvSpPr>
          <p:spPr>
            <a:xfrm>
              <a:off x="1838925" y="886425"/>
              <a:ext cx="3925025" cy="3925025"/>
            </a:xfrm>
            <a:custGeom>
              <a:avLst/>
              <a:gdLst/>
              <a:ahLst/>
              <a:cxnLst/>
              <a:rect l="l" t="t" r="r" b="b"/>
              <a:pathLst>
                <a:path w="157001" h="157001" extrusionOk="0">
                  <a:moveTo>
                    <a:pt x="78321" y="1"/>
                  </a:moveTo>
                  <a:cubicBezTo>
                    <a:pt x="77962" y="1"/>
                    <a:pt x="77669" y="294"/>
                    <a:pt x="77669" y="653"/>
                  </a:cubicBezTo>
                  <a:cubicBezTo>
                    <a:pt x="77669" y="1012"/>
                    <a:pt x="77962" y="1306"/>
                    <a:pt x="78321" y="1306"/>
                  </a:cubicBezTo>
                  <a:cubicBezTo>
                    <a:pt x="78713" y="1306"/>
                    <a:pt x="78973" y="1012"/>
                    <a:pt x="78973" y="653"/>
                  </a:cubicBezTo>
                  <a:cubicBezTo>
                    <a:pt x="78973" y="294"/>
                    <a:pt x="78680" y="1"/>
                    <a:pt x="78321" y="1"/>
                  </a:cubicBezTo>
                  <a:close/>
                  <a:moveTo>
                    <a:pt x="73064" y="161"/>
                  </a:moveTo>
                  <a:cubicBezTo>
                    <a:pt x="73044" y="161"/>
                    <a:pt x="73024" y="162"/>
                    <a:pt x="73004" y="164"/>
                  </a:cubicBezTo>
                  <a:cubicBezTo>
                    <a:pt x="72613" y="164"/>
                    <a:pt x="72352" y="490"/>
                    <a:pt x="72384" y="849"/>
                  </a:cubicBezTo>
                  <a:cubicBezTo>
                    <a:pt x="72384" y="1218"/>
                    <a:pt x="72675" y="1471"/>
                    <a:pt x="73009" y="1471"/>
                  </a:cubicBezTo>
                  <a:cubicBezTo>
                    <a:pt x="73029" y="1471"/>
                    <a:pt x="73049" y="1471"/>
                    <a:pt x="73069" y="1469"/>
                  </a:cubicBezTo>
                  <a:cubicBezTo>
                    <a:pt x="73428" y="1469"/>
                    <a:pt x="73689" y="1175"/>
                    <a:pt x="73689" y="816"/>
                  </a:cubicBezTo>
                  <a:lnTo>
                    <a:pt x="73689" y="784"/>
                  </a:lnTo>
                  <a:cubicBezTo>
                    <a:pt x="73689" y="414"/>
                    <a:pt x="73399" y="161"/>
                    <a:pt x="73064" y="161"/>
                  </a:cubicBezTo>
                  <a:close/>
                  <a:moveTo>
                    <a:pt x="83643" y="161"/>
                  </a:moveTo>
                  <a:cubicBezTo>
                    <a:pt x="83312" y="161"/>
                    <a:pt x="83049" y="414"/>
                    <a:pt x="83018" y="784"/>
                  </a:cubicBezTo>
                  <a:cubicBezTo>
                    <a:pt x="82986" y="1142"/>
                    <a:pt x="83279" y="1436"/>
                    <a:pt x="83638" y="1469"/>
                  </a:cubicBezTo>
                  <a:cubicBezTo>
                    <a:pt x="83658" y="1471"/>
                    <a:pt x="83678" y="1471"/>
                    <a:pt x="83698" y="1471"/>
                  </a:cubicBezTo>
                  <a:cubicBezTo>
                    <a:pt x="84029" y="1471"/>
                    <a:pt x="84292" y="1218"/>
                    <a:pt x="84323" y="849"/>
                  </a:cubicBezTo>
                  <a:lnTo>
                    <a:pt x="84323" y="816"/>
                  </a:lnTo>
                  <a:cubicBezTo>
                    <a:pt x="84323" y="490"/>
                    <a:pt x="84062" y="197"/>
                    <a:pt x="83703" y="164"/>
                  </a:cubicBezTo>
                  <a:cubicBezTo>
                    <a:pt x="83683" y="162"/>
                    <a:pt x="83663" y="161"/>
                    <a:pt x="83643" y="161"/>
                  </a:cubicBezTo>
                  <a:close/>
                  <a:moveTo>
                    <a:pt x="88960" y="683"/>
                  </a:moveTo>
                  <a:cubicBezTo>
                    <a:pt x="88625" y="683"/>
                    <a:pt x="88332" y="934"/>
                    <a:pt x="88270" y="1273"/>
                  </a:cubicBezTo>
                  <a:cubicBezTo>
                    <a:pt x="88238" y="1632"/>
                    <a:pt x="88498" y="1958"/>
                    <a:pt x="88857" y="1991"/>
                  </a:cubicBezTo>
                  <a:cubicBezTo>
                    <a:pt x="88880" y="1993"/>
                    <a:pt x="88903" y="1994"/>
                    <a:pt x="88925" y="1994"/>
                  </a:cubicBezTo>
                  <a:cubicBezTo>
                    <a:pt x="89256" y="1994"/>
                    <a:pt x="89544" y="1772"/>
                    <a:pt x="89575" y="1436"/>
                  </a:cubicBezTo>
                  <a:lnTo>
                    <a:pt x="89575" y="1338"/>
                  </a:lnTo>
                  <a:cubicBezTo>
                    <a:pt x="89575" y="1012"/>
                    <a:pt x="89347" y="718"/>
                    <a:pt x="89020" y="686"/>
                  </a:cubicBezTo>
                  <a:cubicBezTo>
                    <a:pt x="89000" y="684"/>
                    <a:pt x="88980" y="683"/>
                    <a:pt x="88960" y="683"/>
                  </a:cubicBezTo>
                  <a:close/>
                  <a:moveTo>
                    <a:pt x="67748" y="716"/>
                  </a:moveTo>
                  <a:cubicBezTo>
                    <a:pt x="67728" y="716"/>
                    <a:pt x="67707" y="717"/>
                    <a:pt x="67687" y="718"/>
                  </a:cubicBezTo>
                  <a:cubicBezTo>
                    <a:pt x="67328" y="784"/>
                    <a:pt x="67067" y="1110"/>
                    <a:pt x="67132" y="1469"/>
                  </a:cubicBezTo>
                  <a:cubicBezTo>
                    <a:pt x="67162" y="1790"/>
                    <a:pt x="67427" y="2033"/>
                    <a:pt x="67740" y="2033"/>
                  </a:cubicBezTo>
                  <a:cubicBezTo>
                    <a:pt x="67776" y="2033"/>
                    <a:pt x="67813" y="2030"/>
                    <a:pt x="67850" y="2023"/>
                  </a:cubicBezTo>
                  <a:cubicBezTo>
                    <a:pt x="68176" y="1991"/>
                    <a:pt x="68437" y="1730"/>
                    <a:pt x="68437" y="1403"/>
                  </a:cubicBezTo>
                  <a:lnTo>
                    <a:pt x="68437" y="1306"/>
                  </a:lnTo>
                  <a:cubicBezTo>
                    <a:pt x="68376" y="967"/>
                    <a:pt x="68082" y="716"/>
                    <a:pt x="67748" y="716"/>
                  </a:cubicBezTo>
                  <a:close/>
                  <a:moveTo>
                    <a:pt x="94150" y="1588"/>
                  </a:moveTo>
                  <a:cubicBezTo>
                    <a:pt x="93842" y="1588"/>
                    <a:pt x="93576" y="1803"/>
                    <a:pt x="93489" y="2121"/>
                  </a:cubicBezTo>
                  <a:cubicBezTo>
                    <a:pt x="93424" y="2480"/>
                    <a:pt x="93652" y="2806"/>
                    <a:pt x="94044" y="2904"/>
                  </a:cubicBezTo>
                  <a:cubicBezTo>
                    <a:pt x="94070" y="2906"/>
                    <a:pt x="94095" y="2907"/>
                    <a:pt x="94121" y="2907"/>
                  </a:cubicBezTo>
                  <a:cubicBezTo>
                    <a:pt x="94448" y="2907"/>
                    <a:pt x="94734" y="2715"/>
                    <a:pt x="94794" y="2382"/>
                  </a:cubicBezTo>
                  <a:cubicBezTo>
                    <a:pt x="94859" y="2317"/>
                    <a:pt x="94859" y="2252"/>
                    <a:pt x="94794" y="2252"/>
                  </a:cubicBezTo>
                  <a:cubicBezTo>
                    <a:pt x="94794" y="1925"/>
                    <a:pt x="94598" y="1664"/>
                    <a:pt x="94272" y="1599"/>
                  </a:cubicBezTo>
                  <a:cubicBezTo>
                    <a:pt x="94231" y="1592"/>
                    <a:pt x="94190" y="1588"/>
                    <a:pt x="94150" y="1588"/>
                  </a:cubicBezTo>
                  <a:close/>
                  <a:moveTo>
                    <a:pt x="62555" y="1611"/>
                  </a:moveTo>
                  <a:cubicBezTo>
                    <a:pt x="62505" y="1611"/>
                    <a:pt x="62454" y="1618"/>
                    <a:pt x="62403" y="1632"/>
                  </a:cubicBezTo>
                  <a:cubicBezTo>
                    <a:pt x="62011" y="1664"/>
                    <a:pt x="61783" y="2023"/>
                    <a:pt x="61848" y="2415"/>
                  </a:cubicBezTo>
                  <a:cubicBezTo>
                    <a:pt x="61932" y="2722"/>
                    <a:pt x="62183" y="2957"/>
                    <a:pt x="62479" y="2957"/>
                  </a:cubicBezTo>
                  <a:cubicBezTo>
                    <a:pt x="62528" y="2957"/>
                    <a:pt x="62579" y="2951"/>
                    <a:pt x="62631" y="2937"/>
                  </a:cubicBezTo>
                  <a:cubicBezTo>
                    <a:pt x="62957" y="2839"/>
                    <a:pt x="63153" y="2610"/>
                    <a:pt x="63153" y="2284"/>
                  </a:cubicBezTo>
                  <a:lnTo>
                    <a:pt x="63153" y="2154"/>
                  </a:lnTo>
                  <a:cubicBezTo>
                    <a:pt x="63097" y="1847"/>
                    <a:pt x="62850" y="1611"/>
                    <a:pt x="62555" y="1611"/>
                  </a:cubicBezTo>
                  <a:close/>
                  <a:moveTo>
                    <a:pt x="99317" y="2769"/>
                  </a:moveTo>
                  <a:cubicBezTo>
                    <a:pt x="99036" y="2769"/>
                    <a:pt x="98787" y="2973"/>
                    <a:pt x="98709" y="3263"/>
                  </a:cubicBezTo>
                  <a:cubicBezTo>
                    <a:pt x="98611" y="3622"/>
                    <a:pt x="98806" y="3980"/>
                    <a:pt x="99165" y="4078"/>
                  </a:cubicBezTo>
                  <a:cubicBezTo>
                    <a:pt x="99240" y="4106"/>
                    <a:pt x="99316" y="4119"/>
                    <a:pt x="99391" y="4119"/>
                  </a:cubicBezTo>
                  <a:cubicBezTo>
                    <a:pt x="99673" y="4119"/>
                    <a:pt x="99929" y="3931"/>
                    <a:pt x="99981" y="3622"/>
                  </a:cubicBezTo>
                  <a:cubicBezTo>
                    <a:pt x="99981" y="3589"/>
                    <a:pt x="99981" y="3524"/>
                    <a:pt x="100013" y="3458"/>
                  </a:cubicBezTo>
                  <a:cubicBezTo>
                    <a:pt x="100013" y="3198"/>
                    <a:pt x="99818" y="2904"/>
                    <a:pt x="99524" y="2806"/>
                  </a:cubicBezTo>
                  <a:cubicBezTo>
                    <a:pt x="99454" y="2781"/>
                    <a:pt x="99385" y="2769"/>
                    <a:pt x="99317" y="2769"/>
                  </a:cubicBezTo>
                  <a:close/>
                  <a:moveTo>
                    <a:pt x="57322" y="2924"/>
                  </a:moveTo>
                  <a:cubicBezTo>
                    <a:pt x="57276" y="2924"/>
                    <a:pt x="57230" y="2928"/>
                    <a:pt x="57183" y="2937"/>
                  </a:cubicBezTo>
                  <a:cubicBezTo>
                    <a:pt x="56857" y="3034"/>
                    <a:pt x="56629" y="3393"/>
                    <a:pt x="56727" y="3752"/>
                  </a:cubicBezTo>
                  <a:cubicBezTo>
                    <a:pt x="56784" y="4036"/>
                    <a:pt x="57088" y="4221"/>
                    <a:pt x="57402" y="4221"/>
                  </a:cubicBezTo>
                  <a:cubicBezTo>
                    <a:pt x="57449" y="4221"/>
                    <a:pt x="57496" y="4217"/>
                    <a:pt x="57542" y="4209"/>
                  </a:cubicBezTo>
                  <a:cubicBezTo>
                    <a:pt x="57836" y="4111"/>
                    <a:pt x="58032" y="3850"/>
                    <a:pt x="58032" y="3556"/>
                  </a:cubicBezTo>
                  <a:cubicBezTo>
                    <a:pt x="58032" y="3524"/>
                    <a:pt x="57999" y="3426"/>
                    <a:pt x="57999" y="3393"/>
                  </a:cubicBezTo>
                  <a:cubicBezTo>
                    <a:pt x="57914" y="3109"/>
                    <a:pt x="57631" y="2924"/>
                    <a:pt x="57322" y="2924"/>
                  </a:cubicBezTo>
                  <a:close/>
                  <a:moveTo>
                    <a:pt x="104444" y="4412"/>
                  </a:moveTo>
                  <a:cubicBezTo>
                    <a:pt x="104135" y="4412"/>
                    <a:pt x="103872" y="4592"/>
                    <a:pt x="103765" y="4861"/>
                  </a:cubicBezTo>
                  <a:cubicBezTo>
                    <a:pt x="103634" y="5220"/>
                    <a:pt x="103862" y="5579"/>
                    <a:pt x="104189" y="5709"/>
                  </a:cubicBezTo>
                  <a:cubicBezTo>
                    <a:pt x="104259" y="5735"/>
                    <a:pt x="104329" y="5747"/>
                    <a:pt x="104398" y="5747"/>
                  </a:cubicBezTo>
                  <a:cubicBezTo>
                    <a:pt x="104679" y="5747"/>
                    <a:pt x="104932" y="5548"/>
                    <a:pt x="105037" y="5285"/>
                  </a:cubicBezTo>
                  <a:cubicBezTo>
                    <a:pt x="105037" y="5220"/>
                    <a:pt x="105069" y="5155"/>
                    <a:pt x="105069" y="5057"/>
                  </a:cubicBezTo>
                  <a:cubicBezTo>
                    <a:pt x="105069" y="4829"/>
                    <a:pt x="104906" y="4535"/>
                    <a:pt x="104645" y="4437"/>
                  </a:cubicBezTo>
                  <a:cubicBezTo>
                    <a:pt x="104577" y="4420"/>
                    <a:pt x="104509" y="4412"/>
                    <a:pt x="104444" y="4412"/>
                  </a:cubicBezTo>
                  <a:close/>
                  <a:moveTo>
                    <a:pt x="52299" y="4490"/>
                  </a:moveTo>
                  <a:cubicBezTo>
                    <a:pt x="52218" y="4490"/>
                    <a:pt x="52137" y="4505"/>
                    <a:pt x="52062" y="4535"/>
                  </a:cubicBezTo>
                  <a:cubicBezTo>
                    <a:pt x="51703" y="4665"/>
                    <a:pt x="51540" y="5057"/>
                    <a:pt x="51671" y="5383"/>
                  </a:cubicBezTo>
                  <a:cubicBezTo>
                    <a:pt x="51776" y="5673"/>
                    <a:pt x="52052" y="5835"/>
                    <a:pt x="52326" y="5835"/>
                  </a:cubicBezTo>
                  <a:cubicBezTo>
                    <a:pt x="52391" y="5835"/>
                    <a:pt x="52456" y="5826"/>
                    <a:pt x="52519" y="5807"/>
                  </a:cubicBezTo>
                  <a:cubicBezTo>
                    <a:pt x="52780" y="5709"/>
                    <a:pt x="52975" y="5416"/>
                    <a:pt x="52975" y="5155"/>
                  </a:cubicBezTo>
                  <a:cubicBezTo>
                    <a:pt x="52975" y="5089"/>
                    <a:pt x="52975" y="5024"/>
                    <a:pt x="52943" y="4926"/>
                  </a:cubicBezTo>
                  <a:cubicBezTo>
                    <a:pt x="52843" y="4651"/>
                    <a:pt x="52569" y="4490"/>
                    <a:pt x="52299" y="4490"/>
                  </a:cubicBezTo>
                  <a:close/>
                  <a:moveTo>
                    <a:pt x="109371" y="6396"/>
                  </a:moveTo>
                  <a:cubicBezTo>
                    <a:pt x="109132" y="6396"/>
                    <a:pt x="108907" y="6547"/>
                    <a:pt x="108788" y="6786"/>
                  </a:cubicBezTo>
                  <a:cubicBezTo>
                    <a:pt x="108625" y="7112"/>
                    <a:pt x="108788" y="7471"/>
                    <a:pt x="109114" y="7634"/>
                  </a:cubicBezTo>
                  <a:cubicBezTo>
                    <a:pt x="109202" y="7678"/>
                    <a:pt x="109291" y="7698"/>
                    <a:pt x="109379" y="7698"/>
                  </a:cubicBezTo>
                  <a:cubicBezTo>
                    <a:pt x="109619" y="7698"/>
                    <a:pt x="109843" y="7546"/>
                    <a:pt x="109962" y="7308"/>
                  </a:cubicBezTo>
                  <a:cubicBezTo>
                    <a:pt x="110028" y="7177"/>
                    <a:pt x="110028" y="7112"/>
                    <a:pt x="110060" y="7047"/>
                  </a:cubicBezTo>
                  <a:cubicBezTo>
                    <a:pt x="110060" y="6818"/>
                    <a:pt x="109897" y="6557"/>
                    <a:pt x="109636" y="6460"/>
                  </a:cubicBezTo>
                  <a:cubicBezTo>
                    <a:pt x="109549" y="6416"/>
                    <a:pt x="109459" y="6396"/>
                    <a:pt x="109371" y="6396"/>
                  </a:cubicBezTo>
                  <a:close/>
                  <a:moveTo>
                    <a:pt x="47341" y="6461"/>
                  </a:moveTo>
                  <a:cubicBezTo>
                    <a:pt x="47251" y="6461"/>
                    <a:pt x="47159" y="6481"/>
                    <a:pt x="47071" y="6525"/>
                  </a:cubicBezTo>
                  <a:cubicBezTo>
                    <a:pt x="46745" y="6688"/>
                    <a:pt x="46582" y="7112"/>
                    <a:pt x="46745" y="7438"/>
                  </a:cubicBezTo>
                  <a:cubicBezTo>
                    <a:pt x="46864" y="7677"/>
                    <a:pt x="47106" y="7828"/>
                    <a:pt x="47355" y="7828"/>
                  </a:cubicBezTo>
                  <a:cubicBezTo>
                    <a:pt x="47446" y="7828"/>
                    <a:pt x="47538" y="7808"/>
                    <a:pt x="47626" y="7764"/>
                  </a:cubicBezTo>
                  <a:cubicBezTo>
                    <a:pt x="47887" y="7634"/>
                    <a:pt x="48050" y="7373"/>
                    <a:pt x="47952" y="7145"/>
                  </a:cubicBezTo>
                  <a:cubicBezTo>
                    <a:pt x="47952" y="7014"/>
                    <a:pt x="47952" y="6916"/>
                    <a:pt x="47919" y="6851"/>
                  </a:cubicBezTo>
                  <a:cubicBezTo>
                    <a:pt x="47824" y="6612"/>
                    <a:pt x="47588" y="6461"/>
                    <a:pt x="47341" y="6461"/>
                  </a:cubicBezTo>
                  <a:close/>
                  <a:moveTo>
                    <a:pt x="114162" y="8607"/>
                  </a:moveTo>
                  <a:cubicBezTo>
                    <a:pt x="113912" y="8607"/>
                    <a:pt x="113666" y="8740"/>
                    <a:pt x="113551" y="8971"/>
                  </a:cubicBezTo>
                  <a:cubicBezTo>
                    <a:pt x="113387" y="9297"/>
                    <a:pt x="113518" y="9722"/>
                    <a:pt x="113844" y="9885"/>
                  </a:cubicBezTo>
                  <a:cubicBezTo>
                    <a:pt x="113937" y="9922"/>
                    <a:pt x="114039" y="9941"/>
                    <a:pt x="114139" y="9941"/>
                  </a:cubicBezTo>
                  <a:cubicBezTo>
                    <a:pt x="114391" y="9941"/>
                    <a:pt x="114641" y="9824"/>
                    <a:pt x="114757" y="9591"/>
                  </a:cubicBezTo>
                  <a:cubicBezTo>
                    <a:pt x="114790" y="9493"/>
                    <a:pt x="114823" y="9428"/>
                    <a:pt x="114823" y="9297"/>
                  </a:cubicBezTo>
                  <a:cubicBezTo>
                    <a:pt x="114823" y="9069"/>
                    <a:pt x="114692" y="8808"/>
                    <a:pt x="114464" y="8678"/>
                  </a:cubicBezTo>
                  <a:cubicBezTo>
                    <a:pt x="114369" y="8630"/>
                    <a:pt x="114265" y="8607"/>
                    <a:pt x="114162" y="8607"/>
                  </a:cubicBezTo>
                  <a:close/>
                  <a:moveTo>
                    <a:pt x="42578" y="8738"/>
                  </a:moveTo>
                  <a:cubicBezTo>
                    <a:pt x="42475" y="8738"/>
                    <a:pt x="42371" y="8761"/>
                    <a:pt x="42276" y="8808"/>
                  </a:cubicBezTo>
                  <a:cubicBezTo>
                    <a:pt x="41950" y="8971"/>
                    <a:pt x="41852" y="9395"/>
                    <a:pt x="42015" y="9722"/>
                  </a:cubicBezTo>
                  <a:cubicBezTo>
                    <a:pt x="42130" y="9928"/>
                    <a:pt x="42357" y="10054"/>
                    <a:pt x="42595" y="10054"/>
                  </a:cubicBezTo>
                  <a:cubicBezTo>
                    <a:pt x="42696" y="10054"/>
                    <a:pt x="42799" y="10031"/>
                    <a:pt x="42896" y="9982"/>
                  </a:cubicBezTo>
                  <a:cubicBezTo>
                    <a:pt x="43092" y="9917"/>
                    <a:pt x="43222" y="9656"/>
                    <a:pt x="43255" y="9428"/>
                  </a:cubicBezTo>
                  <a:cubicBezTo>
                    <a:pt x="43255" y="9297"/>
                    <a:pt x="43222" y="9167"/>
                    <a:pt x="43189" y="9102"/>
                  </a:cubicBezTo>
                  <a:cubicBezTo>
                    <a:pt x="43074" y="8871"/>
                    <a:pt x="42828" y="8738"/>
                    <a:pt x="42578" y="8738"/>
                  </a:cubicBezTo>
                  <a:close/>
                  <a:moveTo>
                    <a:pt x="118799" y="11228"/>
                  </a:moveTo>
                  <a:cubicBezTo>
                    <a:pt x="118585" y="11228"/>
                    <a:pt x="118371" y="11343"/>
                    <a:pt x="118248" y="11548"/>
                  </a:cubicBezTo>
                  <a:cubicBezTo>
                    <a:pt x="118052" y="11842"/>
                    <a:pt x="118117" y="12233"/>
                    <a:pt x="118444" y="12429"/>
                  </a:cubicBezTo>
                  <a:cubicBezTo>
                    <a:pt x="118552" y="12514"/>
                    <a:pt x="118679" y="12553"/>
                    <a:pt x="118805" y="12553"/>
                  </a:cubicBezTo>
                  <a:cubicBezTo>
                    <a:pt x="119020" y="12553"/>
                    <a:pt x="119234" y="12439"/>
                    <a:pt x="119357" y="12233"/>
                  </a:cubicBezTo>
                  <a:cubicBezTo>
                    <a:pt x="119422" y="12168"/>
                    <a:pt x="119422" y="12038"/>
                    <a:pt x="119487" y="11907"/>
                  </a:cubicBezTo>
                  <a:cubicBezTo>
                    <a:pt x="119487" y="11646"/>
                    <a:pt x="119357" y="11450"/>
                    <a:pt x="119161" y="11353"/>
                  </a:cubicBezTo>
                  <a:cubicBezTo>
                    <a:pt x="119052" y="11268"/>
                    <a:pt x="118926" y="11228"/>
                    <a:pt x="118799" y="11228"/>
                  </a:cubicBezTo>
                  <a:close/>
                  <a:moveTo>
                    <a:pt x="37967" y="11399"/>
                  </a:moveTo>
                  <a:cubicBezTo>
                    <a:pt x="37849" y="11399"/>
                    <a:pt x="37726" y="11435"/>
                    <a:pt x="37611" y="11516"/>
                  </a:cubicBezTo>
                  <a:cubicBezTo>
                    <a:pt x="37318" y="11679"/>
                    <a:pt x="37187" y="12070"/>
                    <a:pt x="37383" y="12396"/>
                  </a:cubicBezTo>
                  <a:cubicBezTo>
                    <a:pt x="37489" y="12587"/>
                    <a:pt x="37704" y="12708"/>
                    <a:pt x="37931" y="12708"/>
                  </a:cubicBezTo>
                  <a:cubicBezTo>
                    <a:pt x="38055" y="12708"/>
                    <a:pt x="38182" y="12672"/>
                    <a:pt x="38297" y="12592"/>
                  </a:cubicBezTo>
                  <a:cubicBezTo>
                    <a:pt x="38492" y="12494"/>
                    <a:pt x="38623" y="12266"/>
                    <a:pt x="38557" y="12038"/>
                  </a:cubicBezTo>
                  <a:cubicBezTo>
                    <a:pt x="38557" y="11940"/>
                    <a:pt x="38557" y="11842"/>
                    <a:pt x="38492" y="11711"/>
                  </a:cubicBezTo>
                  <a:cubicBezTo>
                    <a:pt x="38387" y="11521"/>
                    <a:pt x="38185" y="11399"/>
                    <a:pt x="37967" y="11399"/>
                  </a:cubicBezTo>
                  <a:close/>
                  <a:moveTo>
                    <a:pt x="123244" y="14162"/>
                  </a:moveTo>
                  <a:cubicBezTo>
                    <a:pt x="123031" y="14162"/>
                    <a:pt x="122826" y="14269"/>
                    <a:pt x="122684" y="14451"/>
                  </a:cubicBezTo>
                  <a:cubicBezTo>
                    <a:pt x="122488" y="14778"/>
                    <a:pt x="122586" y="15169"/>
                    <a:pt x="122847" y="15365"/>
                  </a:cubicBezTo>
                  <a:cubicBezTo>
                    <a:pt x="122971" y="15451"/>
                    <a:pt x="123108" y="15491"/>
                    <a:pt x="123242" y="15491"/>
                  </a:cubicBezTo>
                  <a:cubicBezTo>
                    <a:pt x="123462" y="15491"/>
                    <a:pt x="123672" y="15384"/>
                    <a:pt x="123793" y="15202"/>
                  </a:cubicBezTo>
                  <a:cubicBezTo>
                    <a:pt x="123891" y="15104"/>
                    <a:pt x="123924" y="14973"/>
                    <a:pt x="123924" y="14810"/>
                  </a:cubicBezTo>
                  <a:cubicBezTo>
                    <a:pt x="123924" y="14614"/>
                    <a:pt x="123793" y="14386"/>
                    <a:pt x="123630" y="14288"/>
                  </a:cubicBezTo>
                  <a:cubicBezTo>
                    <a:pt x="123507" y="14202"/>
                    <a:pt x="123374" y="14162"/>
                    <a:pt x="123244" y="14162"/>
                  </a:cubicBezTo>
                  <a:close/>
                  <a:moveTo>
                    <a:pt x="33498" y="14283"/>
                  </a:moveTo>
                  <a:cubicBezTo>
                    <a:pt x="33373" y="14283"/>
                    <a:pt x="33249" y="14315"/>
                    <a:pt x="33143" y="14386"/>
                  </a:cubicBezTo>
                  <a:cubicBezTo>
                    <a:pt x="32816" y="14614"/>
                    <a:pt x="32784" y="15039"/>
                    <a:pt x="32979" y="15332"/>
                  </a:cubicBezTo>
                  <a:cubicBezTo>
                    <a:pt x="33140" y="15513"/>
                    <a:pt x="33350" y="15607"/>
                    <a:pt x="33557" y="15607"/>
                  </a:cubicBezTo>
                  <a:cubicBezTo>
                    <a:pt x="33685" y="15607"/>
                    <a:pt x="33813" y="15570"/>
                    <a:pt x="33925" y="15495"/>
                  </a:cubicBezTo>
                  <a:cubicBezTo>
                    <a:pt x="34089" y="15365"/>
                    <a:pt x="34186" y="15169"/>
                    <a:pt x="34219" y="14941"/>
                  </a:cubicBezTo>
                  <a:cubicBezTo>
                    <a:pt x="34219" y="14810"/>
                    <a:pt x="34186" y="14680"/>
                    <a:pt x="34089" y="14549"/>
                  </a:cubicBezTo>
                  <a:cubicBezTo>
                    <a:pt x="33943" y="14383"/>
                    <a:pt x="33718" y="14283"/>
                    <a:pt x="33498" y="14283"/>
                  </a:cubicBezTo>
                  <a:close/>
                  <a:moveTo>
                    <a:pt x="127497" y="17335"/>
                  </a:moveTo>
                  <a:cubicBezTo>
                    <a:pt x="127309" y="17335"/>
                    <a:pt x="127118" y="17418"/>
                    <a:pt x="126990" y="17583"/>
                  </a:cubicBezTo>
                  <a:cubicBezTo>
                    <a:pt x="126729" y="17876"/>
                    <a:pt x="126762" y="18268"/>
                    <a:pt x="127055" y="18529"/>
                  </a:cubicBezTo>
                  <a:cubicBezTo>
                    <a:pt x="127184" y="18629"/>
                    <a:pt x="127331" y="18679"/>
                    <a:pt x="127478" y="18679"/>
                  </a:cubicBezTo>
                  <a:cubicBezTo>
                    <a:pt x="127666" y="18679"/>
                    <a:pt x="127854" y="18596"/>
                    <a:pt x="128001" y="18431"/>
                  </a:cubicBezTo>
                  <a:cubicBezTo>
                    <a:pt x="128066" y="18301"/>
                    <a:pt x="128132" y="18203"/>
                    <a:pt x="128164" y="18040"/>
                  </a:cubicBezTo>
                  <a:cubicBezTo>
                    <a:pt x="128164" y="17811"/>
                    <a:pt x="128066" y="17616"/>
                    <a:pt x="127903" y="17485"/>
                  </a:cubicBezTo>
                  <a:cubicBezTo>
                    <a:pt x="127789" y="17385"/>
                    <a:pt x="127644" y="17335"/>
                    <a:pt x="127497" y="17335"/>
                  </a:cubicBezTo>
                  <a:close/>
                  <a:moveTo>
                    <a:pt x="29310" y="17536"/>
                  </a:moveTo>
                  <a:cubicBezTo>
                    <a:pt x="29157" y="17536"/>
                    <a:pt x="29003" y="17594"/>
                    <a:pt x="28869" y="17713"/>
                  </a:cubicBezTo>
                  <a:cubicBezTo>
                    <a:pt x="28576" y="17942"/>
                    <a:pt x="28543" y="18366"/>
                    <a:pt x="28772" y="18627"/>
                  </a:cubicBezTo>
                  <a:cubicBezTo>
                    <a:pt x="28918" y="18792"/>
                    <a:pt x="29117" y="18874"/>
                    <a:pt x="29309" y="18874"/>
                  </a:cubicBezTo>
                  <a:cubicBezTo>
                    <a:pt x="29458" y="18874"/>
                    <a:pt x="29603" y="18824"/>
                    <a:pt x="29717" y="18725"/>
                  </a:cubicBezTo>
                  <a:cubicBezTo>
                    <a:pt x="29881" y="18561"/>
                    <a:pt x="29978" y="18398"/>
                    <a:pt x="29978" y="18203"/>
                  </a:cubicBezTo>
                  <a:cubicBezTo>
                    <a:pt x="29978" y="18072"/>
                    <a:pt x="29881" y="17909"/>
                    <a:pt x="29815" y="17779"/>
                  </a:cubicBezTo>
                  <a:cubicBezTo>
                    <a:pt x="29673" y="17619"/>
                    <a:pt x="29493" y="17536"/>
                    <a:pt x="29310" y="17536"/>
                  </a:cubicBezTo>
                  <a:close/>
                  <a:moveTo>
                    <a:pt x="131447" y="20873"/>
                  </a:moveTo>
                  <a:cubicBezTo>
                    <a:pt x="131274" y="20873"/>
                    <a:pt x="131104" y="20938"/>
                    <a:pt x="130970" y="21073"/>
                  </a:cubicBezTo>
                  <a:cubicBezTo>
                    <a:pt x="130741" y="21334"/>
                    <a:pt x="130741" y="21791"/>
                    <a:pt x="131002" y="22019"/>
                  </a:cubicBezTo>
                  <a:cubicBezTo>
                    <a:pt x="131129" y="22146"/>
                    <a:pt x="131302" y="22211"/>
                    <a:pt x="131472" y="22211"/>
                  </a:cubicBezTo>
                  <a:cubicBezTo>
                    <a:pt x="131653" y="22211"/>
                    <a:pt x="131831" y="22138"/>
                    <a:pt x="131948" y="21987"/>
                  </a:cubicBezTo>
                  <a:cubicBezTo>
                    <a:pt x="132079" y="21823"/>
                    <a:pt x="132144" y="21693"/>
                    <a:pt x="132111" y="21530"/>
                  </a:cubicBezTo>
                  <a:cubicBezTo>
                    <a:pt x="132111" y="21367"/>
                    <a:pt x="132046" y="21171"/>
                    <a:pt x="131916" y="21041"/>
                  </a:cubicBezTo>
                  <a:cubicBezTo>
                    <a:pt x="131774" y="20930"/>
                    <a:pt x="131609" y="20873"/>
                    <a:pt x="131447" y="20873"/>
                  </a:cubicBezTo>
                  <a:close/>
                  <a:moveTo>
                    <a:pt x="25342" y="21036"/>
                  </a:moveTo>
                  <a:cubicBezTo>
                    <a:pt x="25180" y="21036"/>
                    <a:pt x="25016" y="21093"/>
                    <a:pt x="24890" y="21204"/>
                  </a:cubicBezTo>
                  <a:cubicBezTo>
                    <a:pt x="24596" y="21465"/>
                    <a:pt x="24596" y="21856"/>
                    <a:pt x="24825" y="22150"/>
                  </a:cubicBezTo>
                  <a:cubicBezTo>
                    <a:pt x="24959" y="22301"/>
                    <a:pt x="25128" y="22374"/>
                    <a:pt x="25300" y="22374"/>
                  </a:cubicBezTo>
                  <a:cubicBezTo>
                    <a:pt x="25463" y="22374"/>
                    <a:pt x="25628" y="22309"/>
                    <a:pt x="25770" y="22182"/>
                  </a:cubicBezTo>
                  <a:cubicBezTo>
                    <a:pt x="25901" y="22019"/>
                    <a:pt x="25966" y="21856"/>
                    <a:pt x="25966" y="21693"/>
                  </a:cubicBezTo>
                  <a:cubicBezTo>
                    <a:pt x="25966" y="21530"/>
                    <a:pt x="25934" y="21367"/>
                    <a:pt x="25803" y="21236"/>
                  </a:cubicBezTo>
                  <a:cubicBezTo>
                    <a:pt x="25685" y="21101"/>
                    <a:pt x="25515" y="21036"/>
                    <a:pt x="25342" y="21036"/>
                  </a:cubicBezTo>
                  <a:close/>
                  <a:moveTo>
                    <a:pt x="135273" y="24567"/>
                  </a:moveTo>
                  <a:cubicBezTo>
                    <a:pt x="135110" y="24567"/>
                    <a:pt x="134945" y="24633"/>
                    <a:pt x="134819" y="24759"/>
                  </a:cubicBezTo>
                  <a:cubicBezTo>
                    <a:pt x="134525" y="24988"/>
                    <a:pt x="134525" y="25412"/>
                    <a:pt x="134753" y="25705"/>
                  </a:cubicBezTo>
                  <a:cubicBezTo>
                    <a:pt x="134888" y="25840"/>
                    <a:pt x="135058" y="25905"/>
                    <a:pt x="135231" y="25905"/>
                  </a:cubicBezTo>
                  <a:cubicBezTo>
                    <a:pt x="135393" y="25905"/>
                    <a:pt x="135558" y="25848"/>
                    <a:pt x="135699" y="25738"/>
                  </a:cubicBezTo>
                  <a:cubicBezTo>
                    <a:pt x="135830" y="25607"/>
                    <a:pt x="135895" y="25444"/>
                    <a:pt x="135895" y="25249"/>
                  </a:cubicBezTo>
                  <a:cubicBezTo>
                    <a:pt x="135895" y="25085"/>
                    <a:pt x="135863" y="24922"/>
                    <a:pt x="135732" y="24792"/>
                  </a:cubicBezTo>
                  <a:cubicBezTo>
                    <a:pt x="135615" y="24641"/>
                    <a:pt x="135445" y="24567"/>
                    <a:pt x="135273" y="24567"/>
                  </a:cubicBezTo>
                  <a:close/>
                  <a:moveTo>
                    <a:pt x="21516" y="24763"/>
                  </a:moveTo>
                  <a:cubicBezTo>
                    <a:pt x="21344" y="24763"/>
                    <a:pt x="21175" y="24836"/>
                    <a:pt x="21041" y="24988"/>
                  </a:cubicBezTo>
                  <a:cubicBezTo>
                    <a:pt x="20812" y="25281"/>
                    <a:pt x="20812" y="25705"/>
                    <a:pt x="21073" y="25934"/>
                  </a:cubicBezTo>
                  <a:cubicBezTo>
                    <a:pt x="21216" y="26060"/>
                    <a:pt x="21389" y="26125"/>
                    <a:pt x="21556" y="26125"/>
                  </a:cubicBezTo>
                  <a:cubicBezTo>
                    <a:pt x="21732" y="26125"/>
                    <a:pt x="21902" y="26052"/>
                    <a:pt x="22019" y="25901"/>
                  </a:cubicBezTo>
                  <a:cubicBezTo>
                    <a:pt x="22150" y="25770"/>
                    <a:pt x="22215" y="25607"/>
                    <a:pt x="22182" y="25444"/>
                  </a:cubicBezTo>
                  <a:cubicBezTo>
                    <a:pt x="22182" y="25249"/>
                    <a:pt x="22117" y="25085"/>
                    <a:pt x="21987" y="24955"/>
                  </a:cubicBezTo>
                  <a:cubicBezTo>
                    <a:pt x="21844" y="24828"/>
                    <a:pt x="21679" y="24763"/>
                    <a:pt x="21516" y="24763"/>
                  </a:cubicBezTo>
                  <a:close/>
                  <a:moveTo>
                    <a:pt x="138731" y="28589"/>
                  </a:moveTo>
                  <a:cubicBezTo>
                    <a:pt x="138585" y="28589"/>
                    <a:pt x="138437" y="28639"/>
                    <a:pt x="138309" y="28739"/>
                  </a:cubicBezTo>
                  <a:cubicBezTo>
                    <a:pt x="138015" y="29000"/>
                    <a:pt x="137983" y="29391"/>
                    <a:pt x="138244" y="29685"/>
                  </a:cubicBezTo>
                  <a:cubicBezTo>
                    <a:pt x="138372" y="29850"/>
                    <a:pt x="138563" y="29933"/>
                    <a:pt x="138751" y="29933"/>
                  </a:cubicBezTo>
                  <a:cubicBezTo>
                    <a:pt x="138898" y="29933"/>
                    <a:pt x="139043" y="29883"/>
                    <a:pt x="139157" y="29783"/>
                  </a:cubicBezTo>
                  <a:cubicBezTo>
                    <a:pt x="139320" y="29652"/>
                    <a:pt x="139418" y="29457"/>
                    <a:pt x="139418" y="29228"/>
                  </a:cubicBezTo>
                  <a:cubicBezTo>
                    <a:pt x="139418" y="29098"/>
                    <a:pt x="139320" y="28967"/>
                    <a:pt x="139255" y="28837"/>
                  </a:cubicBezTo>
                  <a:cubicBezTo>
                    <a:pt x="139108" y="28672"/>
                    <a:pt x="138920" y="28589"/>
                    <a:pt x="138731" y="28589"/>
                  </a:cubicBezTo>
                  <a:close/>
                  <a:moveTo>
                    <a:pt x="18026" y="28790"/>
                  </a:moveTo>
                  <a:cubicBezTo>
                    <a:pt x="17847" y="28790"/>
                    <a:pt x="17674" y="28873"/>
                    <a:pt x="17550" y="29032"/>
                  </a:cubicBezTo>
                  <a:cubicBezTo>
                    <a:pt x="17289" y="29326"/>
                    <a:pt x="17322" y="29717"/>
                    <a:pt x="17616" y="29978"/>
                  </a:cubicBezTo>
                  <a:cubicBezTo>
                    <a:pt x="17744" y="30078"/>
                    <a:pt x="17891" y="30128"/>
                    <a:pt x="18038" y="30128"/>
                  </a:cubicBezTo>
                  <a:cubicBezTo>
                    <a:pt x="18227" y="30128"/>
                    <a:pt x="18415" y="30046"/>
                    <a:pt x="18561" y="29881"/>
                  </a:cubicBezTo>
                  <a:cubicBezTo>
                    <a:pt x="18692" y="29717"/>
                    <a:pt x="18725" y="29587"/>
                    <a:pt x="18725" y="29489"/>
                  </a:cubicBezTo>
                  <a:cubicBezTo>
                    <a:pt x="18725" y="29293"/>
                    <a:pt x="18627" y="29065"/>
                    <a:pt x="18464" y="28967"/>
                  </a:cubicBezTo>
                  <a:cubicBezTo>
                    <a:pt x="18330" y="28848"/>
                    <a:pt x="18176" y="28790"/>
                    <a:pt x="18026" y="28790"/>
                  </a:cubicBezTo>
                  <a:close/>
                  <a:moveTo>
                    <a:pt x="141952" y="32788"/>
                  </a:moveTo>
                  <a:cubicBezTo>
                    <a:pt x="141817" y="32788"/>
                    <a:pt x="141682" y="32828"/>
                    <a:pt x="141571" y="32914"/>
                  </a:cubicBezTo>
                  <a:cubicBezTo>
                    <a:pt x="141277" y="33110"/>
                    <a:pt x="141212" y="33567"/>
                    <a:pt x="141408" y="33860"/>
                  </a:cubicBezTo>
                  <a:cubicBezTo>
                    <a:pt x="141533" y="34027"/>
                    <a:pt x="141763" y="34127"/>
                    <a:pt x="141990" y="34127"/>
                  </a:cubicBezTo>
                  <a:cubicBezTo>
                    <a:pt x="142120" y="34127"/>
                    <a:pt x="142247" y="34094"/>
                    <a:pt x="142354" y="34023"/>
                  </a:cubicBezTo>
                  <a:cubicBezTo>
                    <a:pt x="142550" y="33893"/>
                    <a:pt x="142647" y="33664"/>
                    <a:pt x="142647" y="33436"/>
                  </a:cubicBezTo>
                  <a:cubicBezTo>
                    <a:pt x="142647" y="33306"/>
                    <a:pt x="142582" y="33208"/>
                    <a:pt x="142517" y="33077"/>
                  </a:cubicBezTo>
                  <a:cubicBezTo>
                    <a:pt x="142395" y="32895"/>
                    <a:pt x="142173" y="32788"/>
                    <a:pt x="141952" y="32788"/>
                  </a:cubicBezTo>
                  <a:close/>
                  <a:moveTo>
                    <a:pt x="14834" y="33039"/>
                  </a:moveTo>
                  <a:cubicBezTo>
                    <a:pt x="14617" y="33039"/>
                    <a:pt x="14413" y="33139"/>
                    <a:pt x="14288" y="33306"/>
                  </a:cubicBezTo>
                  <a:cubicBezTo>
                    <a:pt x="14060" y="33632"/>
                    <a:pt x="14158" y="34056"/>
                    <a:pt x="14451" y="34252"/>
                  </a:cubicBezTo>
                  <a:cubicBezTo>
                    <a:pt x="14577" y="34327"/>
                    <a:pt x="14712" y="34364"/>
                    <a:pt x="14841" y="34364"/>
                  </a:cubicBezTo>
                  <a:cubicBezTo>
                    <a:pt x="15050" y="34364"/>
                    <a:pt x="15244" y="34269"/>
                    <a:pt x="15365" y="34089"/>
                  </a:cubicBezTo>
                  <a:cubicBezTo>
                    <a:pt x="15463" y="33958"/>
                    <a:pt x="15495" y="33795"/>
                    <a:pt x="15495" y="33664"/>
                  </a:cubicBezTo>
                  <a:cubicBezTo>
                    <a:pt x="15495" y="33469"/>
                    <a:pt x="15365" y="33273"/>
                    <a:pt x="15202" y="33143"/>
                  </a:cubicBezTo>
                  <a:cubicBezTo>
                    <a:pt x="15083" y="33072"/>
                    <a:pt x="14957" y="33039"/>
                    <a:pt x="14834" y="33039"/>
                  </a:cubicBezTo>
                  <a:close/>
                  <a:moveTo>
                    <a:pt x="144878" y="37290"/>
                  </a:moveTo>
                  <a:cubicBezTo>
                    <a:pt x="144763" y="37290"/>
                    <a:pt x="144646" y="37319"/>
                    <a:pt x="144539" y="37383"/>
                  </a:cubicBezTo>
                  <a:cubicBezTo>
                    <a:pt x="144278" y="37546"/>
                    <a:pt x="144148" y="37970"/>
                    <a:pt x="144344" y="38297"/>
                  </a:cubicBezTo>
                  <a:cubicBezTo>
                    <a:pt x="144452" y="38470"/>
                    <a:pt x="144677" y="38586"/>
                    <a:pt x="144912" y="38586"/>
                  </a:cubicBezTo>
                  <a:cubicBezTo>
                    <a:pt x="145029" y="38586"/>
                    <a:pt x="145148" y="38557"/>
                    <a:pt x="145257" y="38492"/>
                  </a:cubicBezTo>
                  <a:cubicBezTo>
                    <a:pt x="145453" y="38329"/>
                    <a:pt x="145583" y="38133"/>
                    <a:pt x="145518" y="37938"/>
                  </a:cubicBezTo>
                  <a:cubicBezTo>
                    <a:pt x="145518" y="37840"/>
                    <a:pt x="145518" y="37709"/>
                    <a:pt x="145453" y="37611"/>
                  </a:cubicBezTo>
                  <a:cubicBezTo>
                    <a:pt x="145343" y="37414"/>
                    <a:pt x="145115" y="37290"/>
                    <a:pt x="144878" y="37290"/>
                  </a:cubicBezTo>
                  <a:close/>
                  <a:moveTo>
                    <a:pt x="11924" y="37534"/>
                  </a:moveTo>
                  <a:cubicBezTo>
                    <a:pt x="11719" y="37534"/>
                    <a:pt x="11507" y="37636"/>
                    <a:pt x="11385" y="37840"/>
                  </a:cubicBezTo>
                  <a:cubicBezTo>
                    <a:pt x="11189" y="38133"/>
                    <a:pt x="11255" y="38525"/>
                    <a:pt x="11581" y="38753"/>
                  </a:cubicBezTo>
                  <a:cubicBezTo>
                    <a:pt x="11674" y="38805"/>
                    <a:pt x="11778" y="38831"/>
                    <a:pt x="11883" y="38831"/>
                  </a:cubicBezTo>
                  <a:cubicBezTo>
                    <a:pt x="12107" y="38831"/>
                    <a:pt x="12339" y="38714"/>
                    <a:pt x="12494" y="38492"/>
                  </a:cubicBezTo>
                  <a:cubicBezTo>
                    <a:pt x="12559" y="38362"/>
                    <a:pt x="12592" y="38264"/>
                    <a:pt x="12592" y="38199"/>
                  </a:cubicBezTo>
                  <a:cubicBezTo>
                    <a:pt x="12592" y="37970"/>
                    <a:pt x="12494" y="37775"/>
                    <a:pt x="12266" y="37644"/>
                  </a:cubicBezTo>
                  <a:cubicBezTo>
                    <a:pt x="12168" y="37571"/>
                    <a:pt x="12047" y="37534"/>
                    <a:pt x="11924" y="37534"/>
                  </a:cubicBezTo>
                  <a:close/>
                  <a:moveTo>
                    <a:pt x="147509" y="41847"/>
                  </a:moveTo>
                  <a:cubicBezTo>
                    <a:pt x="147410" y="41847"/>
                    <a:pt x="147309" y="41870"/>
                    <a:pt x="147214" y="41917"/>
                  </a:cubicBezTo>
                  <a:cubicBezTo>
                    <a:pt x="146888" y="42080"/>
                    <a:pt x="146758" y="42504"/>
                    <a:pt x="146921" y="42831"/>
                  </a:cubicBezTo>
                  <a:cubicBezTo>
                    <a:pt x="147032" y="43053"/>
                    <a:pt x="147249" y="43169"/>
                    <a:pt x="147479" y="43169"/>
                  </a:cubicBezTo>
                  <a:cubicBezTo>
                    <a:pt x="147587" y="43169"/>
                    <a:pt x="147697" y="43144"/>
                    <a:pt x="147801" y="43092"/>
                  </a:cubicBezTo>
                  <a:cubicBezTo>
                    <a:pt x="148062" y="42994"/>
                    <a:pt x="148193" y="42765"/>
                    <a:pt x="148193" y="42537"/>
                  </a:cubicBezTo>
                  <a:cubicBezTo>
                    <a:pt x="148193" y="42407"/>
                    <a:pt x="148128" y="42276"/>
                    <a:pt x="148095" y="42211"/>
                  </a:cubicBezTo>
                  <a:cubicBezTo>
                    <a:pt x="147980" y="41980"/>
                    <a:pt x="147750" y="41847"/>
                    <a:pt x="147509" y="41847"/>
                  </a:cubicBezTo>
                  <a:close/>
                  <a:moveTo>
                    <a:pt x="9301" y="42101"/>
                  </a:moveTo>
                  <a:cubicBezTo>
                    <a:pt x="9071" y="42101"/>
                    <a:pt x="8854" y="42217"/>
                    <a:pt x="8743" y="42439"/>
                  </a:cubicBezTo>
                  <a:cubicBezTo>
                    <a:pt x="8580" y="42765"/>
                    <a:pt x="8678" y="43189"/>
                    <a:pt x="9004" y="43353"/>
                  </a:cubicBezTo>
                  <a:cubicBezTo>
                    <a:pt x="9099" y="43400"/>
                    <a:pt x="9203" y="43423"/>
                    <a:pt x="9306" y="43423"/>
                  </a:cubicBezTo>
                  <a:cubicBezTo>
                    <a:pt x="9555" y="43423"/>
                    <a:pt x="9802" y="43290"/>
                    <a:pt x="9917" y="43059"/>
                  </a:cubicBezTo>
                  <a:cubicBezTo>
                    <a:pt x="9950" y="42994"/>
                    <a:pt x="9982" y="42863"/>
                    <a:pt x="9982" y="42733"/>
                  </a:cubicBezTo>
                  <a:cubicBezTo>
                    <a:pt x="9982" y="42537"/>
                    <a:pt x="9885" y="42276"/>
                    <a:pt x="9624" y="42178"/>
                  </a:cubicBezTo>
                  <a:cubicBezTo>
                    <a:pt x="9520" y="42126"/>
                    <a:pt x="9409" y="42101"/>
                    <a:pt x="9301" y="42101"/>
                  </a:cubicBezTo>
                  <a:close/>
                  <a:moveTo>
                    <a:pt x="149838" y="46616"/>
                  </a:moveTo>
                  <a:cubicBezTo>
                    <a:pt x="149745" y="46616"/>
                    <a:pt x="149650" y="46636"/>
                    <a:pt x="149563" y="46680"/>
                  </a:cubicBezTo>
                  <a:cubicBezTo>
                    <a:pt x="149237" y="46843"/>
                    <a:pt x="149074" y="47267"/>
                    <a:pt x="149237" y="47593"/>
                  </a:cubicBezTo>
                  <a:cubicBezTo>
                    <a:pt x="149332" y="47832"/>
                    <a:pt x="149568" y="47983"/>
                    <a:pt x="149815" y="47983"/>
                  </a:cubicBezTo>
                  <a:cubicBezTo>
                    <a:pt x="149905" y="47983"/>
                    <a:pt x="149997" y="47963"/>
                    <a:pt x="150085" y="47919"/>
                  </a:cubicBezTo>
                  <a:cubicBezTo>
                    <a:pt x="150346" y="47822"/>
                    <a:pt x="150476" y="47593"/>
                    <a:pt x="150476" y="47300"/>
                  </a:cubicBezTo>
                  <a:cubicBezTo>
                    <a:pt x="150476" y="47169"/>
                    <a:pt x="150476" y="47104"/>
                    <a:pt x="150411" y="47006"/>
                  </a:cubicBezTo>
                  <a:cubicBezTo>
                    <a:pt x="150339" y="46767"/>
                    <a:pt x="150093" y="46616"/>
                    <a:pt x="149838" y="46616"/>
                  </a:cubicBezTo>
                  <a:close/>
                  <a:moveTo>
                    <a:pt x="7056" y="46877"/>
                  </a:moveTo>
                  <a:cubicBezTo>
                    <a:pt x="6803" y="46877"/>
                    <a:pt x="6579" y="47028"/>
                    <a:pt x="6460" y="47267"/>
                  </a:cubicBezTo>
                  <a:cubicBezTo>
                    <a:pt x="6296" y="47626"/>
                    <a:pt x="6460" y="47985"/>
                    <a:pt x="6786" y="48148"/>
                  </a:cubicBezTo>
                  <a:cubicBezTo>
                    <a:pt x="6873" y="48191"/>
                    <a:pt x="6963" y="48212"/>
                    <a:pt x="7051" y="48212"/>
                  </a:cubicBezTo>
                  <a:cubicBezTo>
                    <a:pt x="7290" y="48212"/>
                    <a:pt x="7514" y="48060"/>
                    <a:pt x="7634" y="47822"/>
                  </a:cubicBezTo>
                  <a:cubicBezTo>
                    <a:pt x="7666" y="47756"/>
                    <a:pt x="7699" y="47658"/>
                    <a:pt x="7764" y="47561"/>
                  </a:cubicBezTo>
                  <a:cubicBezTo>
                    <a:pt x="7764" y="47300"/>
                    <a:pt x="7601" y="47071"/>
                    <a:pt x="7340" y="46941"/>
                  </a:cubicBezTo>
                  <a:cubicBezTo>
                    <a:pt x="7244" y="46897"/>
                    <a:pt x="7148" y="46877"/>
                    <a:pt x="7056" y="46877"/>
                  </a:cubicBezTo>
                  <a:close/>
                  <a:moveTo>
                    <a:pt x="151749" y="51545"/>
                  </a:moveTo>
                  <a:cubicBezTo>
                    <a:pt x="151682" y="51545"/>
                    <a:pt x="151615" y="51554"/>
                    <a:pt x="151553" y="51573"/>
                  </a:cubicBezTo>
                  <a:cubicBezTo>
                    <a:pt x="151194" y="51703"/>
                    <a:pt x="151031" y="52095"/>
                    <a:pt x="151161" y="52454"/>
                  </a:cubicBezTo>
                  <a:cubicBezTo>
                    <a:pt x="151262" y="52729"/>
                    <a:pt x="151516" y="52890"/>
                    <a:pt x="151777" y="52890"/>
                  </a:cubicBezTo>
                  <a:cubicBezTo>
                    <a:pt x="151855" y="52890"/>
                    <a:pt x="151934" y="52875"/>
                    <a:pt x="152009" y="52845"/>
                  </a:cubicBezTo>
                  <a:cubicBezTo>
                    <a:pt x="152270" y="52780"/>
                    <a:pt x="152466" y="52519"/>
                    <a:pt x="152466" y="52225"/>
                  </a:cubicBezTo>
                  <a:cubicBezTo>
                    <a:pt x="152466" y="52160"/>
                    <a:pt x="152466" y="52062"/>
                    <a:pt x="152433" y="51997"/>
                  </a:cubicBezTo>
                  <a:cubicBezTo>
                    <a:pt x="152328" y="51707"/>
                    <a:pt x="152031" y="51545"/>
                    <a:pt x="151749" y="51545"/>
                  </a:cubicBezTo>
                  <a:close/>
                  <a:moveTo>
                    <a:pt x="5076" y="51829"/>
                  </a:moveTo>
                  <a:cubicBezTo>
                    <a:pt x="4795" y="51829"/>
                    <a:pt x="4542" y="52028"/>
                    <a:pt x="4437" y="52290"/>
                  </a:cubicBezTo>
                  <a:cubicBezTo>
                    <a:pt x="4339" y="52649"/>
                    <a:pt x="4535" y="53008"/>
                    <a:pt x="4861" y="53139"/>
                  </a:cubicBezTo>
                  <a:cubicBezTo>
                    <a:pt x="4931" y="53164"/>
                    <a:pt x="5002" y="53176"/>
                    <a:pt x="5070" y="53176"/>
                  </a:cubicBezTo>
                  <a:cubicBezTo>
                    <a:pt x="5352" y="53176"/>
                    <a:pt x="5604" y="52977"/>
                    <a:pt x="5709" y="52714"/>
                  </a:cubicBezTo>
                  <a:cubicBezTo>
                    <a:pt x="5742" y="52682"/>
                    <a:pt x="5742" y="52617"/>
                    <a:pt x="5742" y="52486"/>
                  </a:cubicBezTo>
                  <a:cubicBezTo>
                    <a:pt x="5742" y="52225"/>
                    <a:pt x="5579" y="51964"/>
                    <a:pt x="5285" y="51866"/>
                  </a:cubicBezTo>
                  <a:cubicBezTo>
                    <a:pt x="5215" y="51841"/>
                    <a:pt x="5145" y="51829"/>
                    <a:pt x="5076" y="51829"/>
                  </a:cubicBezTo>
                  <a:close/>
                  <a:moveTo>
                    <a:pt x="153385" y="56669"/>
                  </a:moveTo>
                  <a:cubicBezTo>
                    <a:pt x="153320" y="56669"/>
                    <a:pt x="153252" y="56677"/>
                    <a:pt x="153184" y="56694"/>
                  </a:cubicBezTo>
                  <a:cubicBezTo>
                    <a:pt x="152857" y="56759"/>
                    <a:pt x="152662" y="57118"/>
                    <a:pt x="152760" y="57510"/>
                  </a:cubicBezTo>
                  <a:cubicBezTo>
                    <a:pt x="152814" y="57756"/>
                    <a:pt x="153076" y="57957"/>
                    <a:pt x="153390" y="57957"/>
                  </a:cubicBezTo>
                  <a:cubicBezTo>
                    <a:pt x="153450" y="57957"/>
                    <a:pt x="153512" y="57949"/>
                    <a:pt x="153575" y="57934"/>
                  </a:cubicBezTo>
                  <a:cubicBezTo>
                    <a:pt x="153901" y="57868"/>
                    <a:pt x="154064" y="57575"/>
                    <a:pt x="154064" y="57281"/>
                  </a:cubicBezTo>
                  <a:cubicBezTo>
                    <a:pt x="154064" y="57249"/>
                    <a:pt x="153999" y="57183"/>
                    <a:pt x="153999" y="57118"/>
                  </a:cubicBezTo>
                  <a:cubicBezTo>
                    <a:pt x="153945" y="56849"/>
                    <a:pt x="153692" y="56669"/>
                    <a:pt x="153385" y="56669"/>
                  </a:cubicBezTo>
                  <a:close/>
                  <a:moveTo>
                    <a:pt x="3488" y="56930"/>
                  </a:moveTo>
                  <a:cubicBezTo>
                    <a:pt x="3180" y="56930"/>
                    <a:pt x="2925" y="57115"/>
                    <a:pt x="2871" y="57412"/>
                  </a:cubicBezTo>
                  <a:cubicBezTo>
                    <a:pt x="2741" y="57771"/>
                    <a:pt x="2937" y="58162"/>
                    <a:pt x="3295" y="58227"/>
                  </a:cubicBezTo>
                  <a:cubicBezTo>
                    <a:pt x="3377" y="58254"/>
                    <a:pt x="3457" y="58268"/>
                    <a:pt x="3534" y="58268"/>
                  </a:cubicBezTo>
                  <a:cubicBezTo>
                    <a:pt x="3824" y="58268"/>
                    <a:pt x="4059" y="58080"/>
                    <a:pt x="4111" y="57771"/>
                  </a:cubicBezTo>
                  <a:cubicBezTo>
                    <a:pt x="4111" y="57705"/>
                    <a:pt x="4176" y="57673"/>
                    <a:pt x="4176" y="57607"/>
                  </a:cubicBezTo>
                  <a:cubicBezTo>
                    <a:pt x="4176" y="57281"/>
                    <a:pt x="3948" y="57053"/>
                    <a:pt x="3687" y="56955"/>
                  </a:cubicBezTo>
                  <a:cubicBezTo>
                    <a:pt x="3619" y="56938"/>
                    <a:pt x="3552" y="56930"/>
                    <a:pt x="3488" y="56930"/>
                  </a:cubicBezTo>
                  <a:close/>
                  <a:moveTo>
                    <a:pt x="154708" y="61804"/>
                  </a:moveTo>
                  <a:cubicBezTo>
                    <a:pt x="154668" y="61804"/>
                    <a:pt x="154628" y="61808"/>
                    <a:pt x="154586" y="61815"/>
                  </a:cubicBezTo>
                  <a:cubicBezTo>
                    <a:pt x="154228" y="61913"/>
                    <a:pt x="153967" y="62239"/>
                    <a:pt x="154064" y="62598"/>
                  </a:cubicBezTo>
                  <a:cubicBezTo>
                    <a:pt x="154120" y="62905"/>
                    <a:pt x="154367" y="63141"/>
                    <a:pt x="154662" y="63141"/>
                  </a:cubicBezTo>
                  <a:cubicBezTo>
                    <a:pt x="154712" y="63141"/>
                    <a:pt x="154763" y="63134"/>
                    <a:pt x="154815" y="63120"/>
                  </a:cubicBezTo>
                  <a:cubicBezTo>
                    <a:pt x="155108" y="63055"/>
                    <a:pt x="155304" y="62761"/>
                    <a:pt x="155369" y="62468"/>
                  </a:cubicBezTo>
                  <a:lnTo>
                    <a:pt x="155369" y="62337"/>
                  </a:lnTo>
                  <a:cubicBezTo>
                    <a:pt x="155283" y="62020"/>
                    <a:pt x="155017" y="61804"/>
                    <a:pt x="154708" y="61804"/>
                  </a:cubicBezTo>
                  <a:close/>
                  <a:moveTo>
                    <a:pt x="2298" y="62105"/>
                  </a:moveTo>
                  <a:cubicBezTo>
                    <a:pt x="1945" y="62105"/>
                    <a:pt x="1660" y="62298"/>
                    <a:pt x="1599" y="62631"/>
                  </a:cubicBezTo>
                  <a:cubicBezTo>
                    <a:pt x="1534" y="62990"/>
                    <a:pt x="1762" y="63316"/>
                    <a:pt x="2121" y="63414"/>
                  </a:cubicBezTo>
                  <a:cubicBezTo>
                    <a:pt x="2147" y="63416"/>
                    <a:pt x="2173" y="63417"/>
                    <a:pt x="2198" y="63417"/>
                  </a:cubicBezTo>
                  <a:cubicBezTo>
                    <a:pt x="2526" y="63417"/>
                    <a:pt x="2813" y="63225"/>
                    <a:pt x="2904" y="62892"/>
                  </a:cubicBezTo>
                  <a:lnTo>
                    <a:pt x="2904" y="62761"/>
                  </a:lnTo>
                  <a:cubicBezTo>
                    <a:pt x="2904" y="62435"/>
                    <a:pt x="2708" y="62174"/>
                    <a:pt x="2382" y="62109"/>
                  </a:cubicBezTo>
                  <a:cubicBezTo>
                    <a:pt x="2354" y="62107"/>
                    <a:pt x="2326" y="62105"/>
                    <a:pt x="2298" y="62105"/>
                  </a:cubicBezTo>
                  <a:close/>
                  <a:moveTo>
                    <a:pt x="155573" y="67032"/>
                  </a:moveTo>
                  <a:cubicBezTo>
                    <a:pt x="155549" y="67032"/>
                    <a:pt x="155525" y="67033"/>
                    <a:pt x="155500" y="67035"/>
                  </a:cubicBezTo>
                  <a:cubicBezTo>
                    <a:pt x="155141" y="67067"/>
                    <a:pt x="154913" y="67393"/>
                    <a:pt x="154945" y="67785"/>
                  </a:cubicBezTo>
                  <a:cubicBezTo>
                    <a:pt x="154976" y="68121"/>
                    <a:pt x="155264" y="68342"/>
                    <a:pt x="155622" y="68342"/>
                  </a:cubicBezTo>
                  <a:cubicBezTo>
                    <a:pt x="155646" y="68342"/>
                    <a:pt x="155671" y="68341"/>
                    <a:pt x="155695" y="68339"/>
                  </a:cubicBezTo>
                  <a:cubicBezTo>
                    <a:pt x="156022" y="68307"/>
                    <a:pt x="156250" y="68013"/>
                    <a:pt x="156250" y="67687"/>
                  </a:cubicBezTo>
                  <a:lnTo>
                    <a:pt x="156250" y="67589"/>
                  </a:lnTo>
                  <a:cubicBezTo>
                    <a:pt x="156219" y="67253"/>
                    <a:pt x="155931" y="67032"/>
                    <a:pt x="155573" y="67032"/>
                  </a:cubicBezTo>
                  <a:close/>
                  <a:moveTo>
                    <a:pt x="1368" y="67325"/>
                  </a:moveTo>
                  <a:cubicBezTo>
                    <a:pt x="1033" y="67325"/>
                    <a:pt x="716" y="67547"/>
                    <a:pt x="686" y="67883"/>
                  </a:cubicBezTo>
                  <a:cubicBezTo>
                    <a:pt x="653" y="68274"/>
                    <a:pt x="914" y="68600"/>
                    <a:pt x="1273" y="68633"/>
                  </a:cubicBezTo>
                  <a:cubicBezTo>
                    <a:pt x="1296" y="68635"/>
                    <a:pt x="1318" y="68636"/>
                    <a:pt x="1341" y="68636"/>
                  </a:cubicBezTo>
                  <a:cubicBezTo>
                    <a:pt x="1672" y="68636"/>
                    <a:pt x="1960" y="68413"/>
                    <a:pt x="1991" y="68046"/>
                  </a:cubicBezTo>
                  <a:lnTo>
                    <a:pt x="1991" y="67981"/>
                  </a:lnTo>
                  <a:cubicBezTo>
                    <a:pt x="1991" y="67654"/>
                    <a:pt x="1762" y="67361"/>
                    <a:pt x="1436" y="67328"/>
                  </a:cubicBezTo>
                  <a:cubicBezTo>
                    <a:pt x="1413" y="67326"/>
                    <a:pt x="1390" y="67325"/>
                    <a:pt x="1368" y="67325"/>
                  </a:cubicBezTo>
                  <a:close/>
                  <a:moveTo>
                    <a:pt x="156188" y="72343"/>
                  </a:moveTo>
                  <a:cubicBezTo>
                    <a:pt x="156154" y="72343"/>
                    <a:pt x="156121" y="72345"/>
                    <a:pt x="156087" y="72352"/>
                  </a:cubicBezTo>
                  <a:cubicBezTo>
                    <a:pt x="155728" y="72352"/>
                    <a:pt x="155434" y="72678"/>
                    <a:pt x="155467" y="73037"/>
                  </a:cubicBezTo>
                  <a:cubicBezTo>
                    <a:pt x="155467" y="73377"/>
                    <a:pt x="155761" y="73659"/>
                    <a:pt x="156125" y="73659"/>
                  </a:cubicBezTo>
                  <a:cubicBezTo>
                    <a:pt x="156145" y="73659"/>
                    <a:pt x="156165" y="73658"/>
                    <a:pt x="156185" y="73656"/>
                  </a:cubicBezTo>
                  <a:cubicBezTo>
                    <a:pt x="156544" y="73591"/>
                    <a:pt x="156772" y="73330"/>
                    <a:pt x="156772" y="73004"/>
                  </a:cubicBezTo>
                  <a:lnTo>
                    <a:pt x="156772" y="72939"/>
                  </a:lnTo>
                  <a:cubicBezTo>
                    <a:pt x="156772" y="72614"/>
                    <a:pt x="156504" y="72343"/>
                    <a:pt x="156188" y="72343"/>
                  </a:cubicBezTo>
                  <a:close/>
                  <a:moveTo>
                    <a:pt x="795" y="72610"/>
                  </a:moveTo>
                  <a:cubicBezTo>
                    <a:pt x="461" y="72610"/>
                    <a:pt x="195" y="72892"/>
                    <a:pt x="164" y="73232"/>
                  </a:cubicBezTo>
                  <a:cubicBezTo>
                    <a:pt x="131" y="73591"/>
                    <a:pt x="392" y="73885"/>
                    <a:pt x="784" y="73917"/>
                  </a:cubicBezTo>
                  <a:cubicBezTo>
                    <a:pt x="818" y="73924"/>
                    <a:pt x="851" y="73927"/>
                    <a:pt x="884" y="73927"/>
                  </a:cubicBezTo>
                  <a:cubicBezTo>
                    <a:pt x="1196" y="73927"/>
                    <a:pt x="1439" y="73655"/>
                    <a:pt x="1469" y="73330"/>
                  </a:cubicBezTo>
                  <a:lnTo>
                    <a:pt x="1469" y="73265"/>
                  </a:lnTo>
                  <a:cubicBezTo>
                    <a:pt x="1469" y="72939"/>
                    <a:pt x="1240" y="72678"/>
                    <a:pt x="849" y="72613"/>
                  </a:cubicBezTo>
                  <a:cubicBezTo>
                    <a:pt x="831" y="72611"/>
                    <a:pt x="812" y="72610"/>
                    <a:pt x="795" y="72610"/>
                  </a:cubicBezTo>
                  <a:close/>
                  <a:moveTo>
                    <a:pt x="156348" y="77669"/>
                  </a:moveTo>
                  <a:cubicBezTo>
                    <a:pt x="155956" y="77669"/>
                    <a:pt x="155695" y="77962"/>
                    <a:pt x="155695" y="78321"/>
                  </a:cubicBezTo>
                  <a:lnTo>
                    <a:pt x="155695" y="78419"/>
                  </a:lnTo>
                  <a:lnTo>
                    <a:pt x="155695" y="78484"/>
                  </a:lnTo>
                  <a:cubicBezTo>
                    <a:pt x="155695" y="78876"/>
                    <a:pt x="155956" y="79137"/>
                    <a:pt x="156348" y="79137"/>
                  </a:cubicBezTo>
                  <a:cubicBezTo>
                    <a:pt x="156707" y="79137"/>
                    <a:pt x="157000" y="78876"/>
                    <a:pt x="157000" y="78484"/>
                  </a:cubicBezTo>
                  <a:lnTo>
                    <a:pt x="157000" y="78419"/>
                  </a:lnTo>
                  <a:lnTo>
                    <a:pt x="157000" y="78321"/>
                  </a:lnTo>
                  <a:cubicBezTo>
                    <a:pt x="157000" y="77962"/>
                    <a:pt x="156707" y="77669"/>
                    <a:pt x="156348" y="77669"/>
                  </a:cubicBezTo>
                  <a:close/>
                  <a:moveTo>
                    <a:pt x="653" y="77930"/>
                  </a:moveTo>
                  <a:cubicBezTo>
                    <a:pt x="294" y="77930"/>
                    <a:pt x="1" y="78191"/>
                    <a:pt x="1" y="78582"/>
                  </a:cubicBezTo>
                  <a:cubicBezTo>
                    <a:pt x="1" y="78941"/>
                    <a:pt x="294" y="79234"/>
                    <a:pt x="653" y="79234"/>
                  </a:cubicBezTo>
                  <a:cubicBezTo>
                    <a:pt x="1012" y="79234"/>
                    <a:pt x="1306" y="78941"/>
                    <a:pt x="1306" y="78582"/>
                  </a:cubicBezTo>
                  <a:cubicBezTo>
                    <a:pt x="1306" y="78191"/>
                    <a:pt x="1012" y="77930"/>
                    <a:pt x="653" y="77930"/>
                  </a:cubicBezTo>
                  <a:close/>
                  <a:moveTo>
                    <a:pt x="156118" y="83140"/>
                  </a:moveTo>
                  <a:cubicBezTo>
                    <a:pt x="155806" y="83140"/>
                    <a:pt x="155562" y="83414"/>
                    <a:pt x="155532" y="83769"/>
                  </a:cubicBezTo>
                  <a:cubicBezTo>
                    <a:pt x="155467" y="84127"/>
                    <a:pt x="155761" y="84388"/>
                    <a:pt x="156119" y="84454"/>
                  </a:cubicBezTo>
                  <a:cubicBezTo>
                    <a:pt x="156139" y="84455"/>
                    <a:pt x="156159" y="84456"/>
                    <a:pt x="156178" y="84456"/>
                  </a:cubicBezTo>
                  <a:cubicBezTo>
                    <a:pt x="156537" y="84456"/>
                    <a:pt x="156775" y="84174"/>
                    <a:pt x="156837" y="83834"/>
                  </a:cubicBezTo>
                  <a:lnTo>
                    <a:pt x="156837" y="83801"/>
                  </a:lnTo>
                  <a:cubicBezTo>
                    <a:pt x="156837" y="83475"/>
                    <a:pt x="156576" y="83181"/>
                    <a:pt x="156217" y="83149"/>
                  </a:cubicBezTo>
                  <a:cubicBezTo>
                    <a:pt x="156184" y="83143"/>
                    <a:pt x="156150" y="83140"/>
                    <a:pt x="156118" y="83140"/>
                  </a:cubicBezTo>
                  <a:close/>
                  <a:moveTo>
                    <a:pt x="838" y="83212"/>
                  </a:moveTo>
                  <a:cubicBezTo>
                    <a:pt x="820" y="83212"/>
                    <a:pt x="802" y="83212"/>
                    <a:pt x="784" y="83214"/>
                  </a:cubicBezTo>
                  <a:cubicBezTo>
                    <a:pt x="392" y="83214"/>
                    <a:pt x="131" y="83540"/>
                    <a:pt x="164" y="83899"/>
                  </a:cubicBezTo>
                  <a:cubicBezTo>
                    <a:pt x="164" y="84254"/>
                    <a:pt x="432" y="84528"/>
                    <a:pt x="749" y="84528"/>
                  </a:cubicBezTo>
                  <a:cubicBezTo>
                    <a:pt x="782" y="84528"/>
                    <a:pt x="815" y="84525"/>
                    <a:pt x="849" y="84519"/>
                  </a:cubicBezTo>
                  <a:cubicBezTo>
                    <a:pt x="1208" y="84519"/>
                    <a:pt x="1469" y="84258"/>
                    <a:pt x="1469" y="83866"/>
                  </a:cubicBezTo>
                  <a:lnTo>
                    <a:pt x="1469" y="83834"/>
                  </a:lnTo>
                  <a:cubicBezTo>
                    <a:pt x="1469" y="83493"/>
                    <a:pt x="1175" y="83212"/>
                    <a:pt x="838" y="83212"/>
                  </a:cubicBezTo>
                  <a:close/>
                  <a:moveTo>
                    <a:pt x="155630" y="88430"/>
                  </a:moveTo>
                  <a:cubicBezTo>
                    <a:pt x="155268" y="88430"/>
                    <a:pt x="154976" y="88682"/>
                    <a:pt x="154945" y="89020"/>
                  </a:cubicBezTo>
                  <a:cubicBezTo>
                    <a:pt x="154913" y="89379"/>
                    <a:pt x="155141" y="89705"/>
                    <a:pt x="155532" y="89738"/>
                  </a:cubicBezTo>
                  <a:cubicBezTo>
                    <a:pt x="155570" y="89745"/>
                    <a:pt x="155606" y="89748"/>
                    <a:pt x="155643" y="89748"/>
                  </a:cubicBezTo>
                  <a:cubicBezTo>
                    <a:pt x="155956" y="89748"/>
                    <a:pt x="156221" y="89505"/>
                    <a:pt x="156250" y="89184"/>
                  </a:cubicBezTo>
                  <a:cubicBezTo>
                    <a:pt x="156250" y="89151"/>
                    <a:pt x="156283" y="89086"/>
                    <a:pt x="156250" y="89086"/>
                  </a:cubicBezTo>
                  <a:cubicBezTo>
                    <a:pt x="156250" y="88759"/>
                    <a:pt x="156022" y="88498"/>
                    <a:pt x="155695" y="88433"/>
                  </a:cubicBezTo>
                  <a:cubicBezTo>
                    <a:pt x="155673" y="88431"/>
                    <a:pt x="155651" y="88430"/>
                    <a:pt x="155630" y="88430"/>
                  </a:cubicBezTo>
                  <a:close/>
                  <a:moveTo>
                    <a:pt x="1416" y="88521"/>
                  </a:moveTo>
                  <a:cubicBezTo>
                    <a:pt x="1380" y="88521"/>
                    <a:pt x="1343" y="88524"/>
                    <a:pt x="1306" y="88531"/>
                  </a:cubicBezTo>
                  <a:cubicBezTo>
                    <a:pt x="947" y="88564"/>
                    <a:pt x="686" y="88890"/>
                    <a:pt x="751" y="89249"/>
                  </a:cubicBezTo>
                  <a:cubicBezTo>
                    <a:pt x="782" y="89587"/>
                    <a:pt x="1074" y="89839"/>
                    <a:pt x="1408" y="89839"/>
                  </a:cubicBezTo>
                  <a:cubicBezTo>
                    <a:pt x="1428" y="89839"/>
                    <a:pt x="1448" y="89838"/>
                    <a:pt x="1469" y="89836"/>
                  </a:cubicBezTo>
                  <a:cubicBezTo>
                    <a:pt x="1795" y="89803"/>
                    <a:pt x="2023" y="89510"/>
                    <a:pt x="2056" y="89184"/>
                  </a:cubicBezTo>
                  <a:lnTo>
                    <a:pt x="2056" y="89086"/>
                  </a:lnTo>
                  <a:cubicBezTo>
                    <a:pt x="1997" y="88764"/>
                    <a:pt x="1729" y="88521"/>
                    <a:pt x="1416" y="88521"/>
                  </a:cubicBezTo>
                  <a:close/>
                  <a:moveTo>
                    <a:pt x="154738" y="93649"/>
                  </a:moveTo>
                  <a:cubicBezTo>
                    <a:pt x="154410" y="93649"/>
                    <a:pt x="154125" y="93844"/>
                    <a:pt x="154064" y="94207"/>
                  </a:cubicBezTo>
                  <a:cubicBezTo>
                    <a:pt x="153999" y="94566"/>
                    <a:pt x="154228" y="94892"/>
                    <a:pt x="154586" y="94957"/>
                  </a:cubicBezTo>
                  <a:cubicBezTo>
                    <a:pt x="154610" y="94960"/>
                    <a:pt x="154634" y="94961"/>
                    <a:pt x="154657" y="94961"/>
                  </a:cubicBezTo>
                  <a:cubicBezTo>
                    <a:pt x="154963" y="94961"/>
                    <a:pt x="155278" y="94768"/>
                    <a:pt x="155369" y="94435"/>
                  </a:cubicBezTo>
                  <a:lnTo>
                    <a:pt x="155369" y="94305"/>
                  </a:lnTo>
                  <a:cubicBezTo>
                    <a:pt x="155369" y="93979"/>
                    <a:pt x="155141" y="93750"/>
                    <a:pt x="154815" y="93652"/>
                  </a:cubicBezTo>
                  <a:cubicBezTo>
                    <a:pt x="154789" y="93650"/>
                    <a:pt x="154763" y="93649"/>
                    <a:pt x="154738" y="93649"/>
                  </a:cubicBezTo>
                  <a:close/>
                  <a:moveTo>
                    <a:pt x="2316" y="93730"/>
                  </a:moveTo>
                  <a:cubicBezTo>
                    <a:pt x="2264" y="93730"/>
                    <a:pt x="2210" y="93736"/>
                    <a:pt x="2154" y="93750"/>
                  </a:cubicBezTo>
                  <a:cubicBezTo>
                    <a:pt x="1795" y="93816"/>
                    <a:pt x="1534" y="94142"/>
                    <a:pt x="1632" y="94501"/>
                  </a:cubicBezTo>
                  <a:cubicBezTo>
                    <a:pt x="1718" y="94847"/>
                    <a:pt x="1959" y="95066"/>
                    <a:pt x="2285" y="95066"/>
                  </a:cubicBezTo>
                  <a:cubicBezTo>
                    <a:pt x="2327" y="95066"/>
                    <a:pt x="2370" y="95063"/>
                    <a:pt x="2415" y="95055"/>
                  </a:cubicBezTo>
                  <a:cubicBezTo>
                    <a:pt x="2741" y="95022"/>
                    <a:pt x="2937" y="94729"/>
                    <a:pt x="2937" y="94403"/>
                  </a:cubicBezTo>
                  <a:lnTo>
                    <a:pt x="2937" y="94272"/>
                  </a:lnTo>
                  <a:cubicBezTo>
                    <a:pt x="2853" y="93965"/>
                    <a:pt x="2626" y="93730"/>
                    <a:pt x="2316" y="93730"/>
                  </a:cubicBezTo>
                  <a:close/>
                  <a:moveTo>
                    <a:pt x="153434" y="98802"/>
                  </a:moveTo>
                  <a:cubicBezTo>
                    <a:pt x="153152" y="98802"/>
                    <a:pt x="152904" y="99006"/>
                    <a:pt x="152825" y="99296"/>
                  </a:cubicBezTo>
                  <a:cubicBezTo>
                    <a:pt x="152694" y="99654"/>
                    <a:pt x="152923" y="100013"/>
                    <a:pt x="153282" y="100111"/>
                  </a:cubicBezTo>
                  <a:cubicBezTo>
                    <a:pt x="153344" y="100128"/>
                    <a:pt x="153406" y="100136"/>
                    <a:pt x="153467" y="100136"/>
                  </a:cubicBezTo>
                  <a:cubicBezTo>
                    <a:pt x="153757" y="100136"/>
                    <a:pt x="154016" y="99951"/>
                    <a:pt x="154097" y="99654"/>
                  </a:cubicBezTo>
                  <a:cubicBezTo>
                    <a:pt x="154097" y="99589"/>
                    <a:pt x="154130" y="99524"/>
                    <a:pt x="154130" y="99491"/>
                  </a:cubicBezTo>
                  <a:cubicBezTo>
                    <a:pt x="154130" y="99198"/>
                    <a:pt x="153934" y="98937"/>
                    <a:pt x="153640" y="98839"/>
                  </a:cubicBezTo>
                  <a:cubicBezTo>
                    <a:pt x="153571" y="98814"/>
                    <a:pt x="153501" y="98802"/>
                    <a:pt x="153434" y="98802"/>
                  </a:cubicBezTo>
                  <a:close/>
                  <a:moveTo>
                    <a:pt x="3569" y="98900"/>
                  </a:moveTo>
                  <a:cubicBezTo>
                    <a:pt x="3501" y="98900"/>
                    <a:pt x="3431" y="98911"/>
                    <a:pt x="3361" y="98937"/>
                  </a:cubicBezTo>
                  <a:cubicBezTo>
                    <a:pt x="3034" y="99002"/>
                    <a:pt x="2806" y="99361"/>
                    <a:pt x="2904" y="99752"/>
                  </a:cubicBezTo>
                  <a:cubicBezTo>
                    <a:pt x="2956" y="100015"/>
                    <a:pt x="3220" y="100214"/>
                    <a:pt x="3508" y="100214"/>
                  </a:cubicBezTo>
                  <a:cubicBezTo>
                    <a:pt x="3578" y="100214"/>
                    <a:pt x="3649" y="100202"/>
                    <a:pt x="3719" y="100176"/>
                  </a:cubicBezTo>
                  <a:cubicBezTo>
                    <a:pt x="4013" y="100111"/>
                    <a:pt x="4209" y="99850"/>
                    <a:pt x="4209" y="99524"/>
                  </a:cubicBezTo>
                  <a:cubicBezTo>
                    <a:pt x="4209" y="99491"/>
                    <a:pt x="4176" y="99459"/>
                    <a:pt x="4176" y="99361"/>
                  </a:cubicBezTo>
                  <a:cubicBezTo>
                    <a:pt x="4097" y="99099"/>
                    <a:pt x="3850" y="98900"/>
                    <a:pt x="3569" y="98900"/>
                  </a:cubicBezTo>
                  <a:close/>
                  <a:moveTo>
                    <a:pt x="151814" y="103854"/>
                  </a:moveTo>
                  <a:cubicBezTo>
                    <a:pt x="151540" y="103854"/>
                    <a:pt x="151296" y="104030"/>
                    <a:pt x="151194" y="104287"/>
                  </a:cubicBezTo>
                  <a:cubicBezTo>
                    <a:pt x="151063" y="104678"/>
                    <a:pt x="151226" y="105037"/>
                    <a:pt x="151618" y="105167"/>
                  </a:cubicBezTo>
                  <a:cubicBezTo>
                    <a:pt x="151688" y="105193"/>
                    <a:pt x="151758" y="105205"/>
                    <a:pt x="151827" y="105205"/>
                  </a:cubicBezTo>
                  <a:cubicBezTo>
                    <a:pt x="152108" y="105205"/>
                    <a:pt x="152361" y="105006"/>
                    <a:pt x="152466" y="104743"/>
                  </a:cubicBezTo>
                  <a:cubicBezTo>
                    <a:pt x="152499" y="104678"/>
                    <a:pt x="152499" y="104580"/>
                    <a:pt x="152499" y="104515"/>
                  </a:cubicBezTo>
                  <a:cubicBezTo>
                    <a:pt x="152499" y="104254"/>
                    <a:pt x="152336" y="103960"/>
                    <a:pt x="152042" y="103895"/>
                  </a:cubicBezTo>
                  <a:cubicBezTo>
                    <a:pt x="151965" y="103867"/>
                    <a:pt x="151889" y="103854"/>
                    <a:pt x="151814" y="103854"/>
                  </a:cubicBezTo>
                  <a:close/>
                  <a:moveTo>
                    <a:pt x="5122" y="103932"/>
                  </a:moveTo>
                  <a:cubicBezTo>
                    <a:pt x="5055" y="103932"/>
                    <a:pt x="4989" y="103942"/>
                    <a:pt x="4926" y="103960"/>
                  </a:cubicBezTo>
                  <a:cubicBezTo>
                    <a:pt x="4568" y="104091"/>
                    <a:pt x="4404" y="104515"/>
                    <a:pt x="4535" y="104841"/>
                  </a:cubicBezTo>
                  <a:cubicBezTo>
                    <a:pt x="4635" y="105117"/>
                    <a:pt x="4890" y="105277"/>
                    <a:pt x="5150" y="105277"/>
                  </a:cubicBezTo>
                  <a:cubicBezTo>
                    <a:pt x="5229" y="105277"/>
                    <a:pt x="5308" y="105263"/>
                    <a:pt x="5383" y="105232"/>
                  </a:cubicBezTo>
                  <a:cubicBezTo>
                    <a:pt x="5644" y="105167"/>
                    <a:pt x="5840" y="104906"/>
                    <a:pt x="5840" y="104580"/>
                  </a:cubicBezTo>
                  <a:cubicBezTo>
                    <a:pt x="5840" y="104547"/>
                    <a:pt x="5840" y="104450"/>
                    <a:pt x="5807" y="104384"/>
                  </a:cubicBezTo>
                  <a:cubicBezTo>
                    <a:pt x="5702" y="104094"/>
                    <a:pt x="5405" y="103932"/>
                    <a:pt x="5122" y="103932"/>
                  </a:cubicBezTo>
                  <a:close/>
                  <a:moveTo>
                    <a:pt x="149879" y="108822"/>
                  </a:moveTo>
                  <a:cubicBezTo>
                    <a:pt x="149630" y="108822"/>
                    <a:pt x="149389" y="108973"/>
                    <a:pt x="149269" y="109212"/>
                  </a:cubicBezTo>
                  <a:cubicBezTo>
                    <a:pt x="149106" y="109538"/>
                    <a:pt x="149269" y="109897"/>
                    <a:pt x="149595" y="110060"/>
                  </a:cubicBezTo>
                  <a:cubicBezTo>
                    <a:pt x="149700" y="110104"/>
                    <a:pt x="149803" y="110124"/>
                    <a:pt x="149900" y="110124"/>
                  </a:cubicBezTo>
                  <a:cubicBezTo>
                    <a:pt x="150165" y="110124"/>
                    <a:pt x="150389" y="109973"/>
                    <a:pt x="150509" y="109734"/>
                  </a:cubicBezTo>
                  <a:cubicBezTo>
                    <a:pt x="150541" y="109636"/>
                    <a:pt x="150541" y="109571"/>
                    <a:pt x="150541" y="109473"/>
                  </a:cubicBezTo>
                  <a:cubicBezTo>
                    <a:pt x="150541" y="109245"/>
                    <a:pt x="150378" y="108984"/>
                    <a:pt x="150150" y="108886"/>
                  </a:cubicBezTo>
                  <a:cubicBezTo>
                    <a:pt x="150063" y="108842"/>
                    <a:pt x="149971" y="108822"/>
                    <a:pt x="149879" y="108822"/>
                  </a:cubicBezTo>
                  <a:close/>
                  <a:moveTo>
                    <a:pt x="7127" y="108920"/>
                  </a:moveTo>
                  <a:cubicBezTo>
                    <a:pt x="7033" y="108920"/>
                    <a:pt x="6938" y="108940"/>
                    <a:pt x="6851" y="108984"/>
                  </a:cubicBezTo>
                  <a:cubicBezTo>
                    <a:pt x="6525" y="109114"/>
                    <a:pt x="6362" y="109538"/>
                    <a:pt x="6525" y="109864"/>
                  </a:cubicBezTo>
                  <a:cubicBezTo>
                    <a:pt x="6620" y="110103"/>
                    <a:pt x="6856" y="110255"/>
                    <a:pt x="7103" y="110255"/>
                  </a:cubicBezTo>
                  <a:cubicBezTo>
                    <a:pt x="7193" y="110255"/>
                    <a:pt x="7285" y="110234"/>
                    <a:pt x="7373" y="110191"/>
                  </a:cubicBezTo>
                  <a:cubicBezTo>
                    <a:pt x="7634" y="110060"/>
                    <a:pt x="7797" y="109799"/>
                    <a:pt x="7797" y="109604"/>
                  </a:cubicBezTo>
                  <a:cubicBezTo>
                    <a:pt x="7797" y="109473"/>
                    <a:pt x="7797" y="109408"/>
                    <a:pt x="7764" y="109310"/>
                  </a:cubicBezTo>
                  <a:cubicBezTo>
                    <a:pt x="7645" y="109071"/>
                    <a:pt x="7386" y="108920"/>
                    <a:pt x="7127" y="108920"/>
                  </a:cubicBezTo>
                  <a:close/>
                  <a:moveTo>
                    <a:pt x="147597" y="113611"/>
                  </a:moveTo>
                  <a:cubicBezTo>
                    <a:pt x="147348" y="113611"/>
                    <a:pt x="147101" y="113744"/>
                    <a:pt x="146986" y="113975"/>
                  </a:cubicBezTo>
                  <a:cubicBezTo>
                    <a:pt x="146823" y="114301"/>
                    <a:pt x="146953" y="114692"/>
                    <a:pt x="147279" y="114855"/>
                  </a:cubicBezTo>
                  <a:cubicBezTo>
                    <a:pt x="147383" y="114907"/>
                    <a:pt x="147497" y="114933"/>
                    <a:pt x="147610" y="114933"/>
                  </a:cubicBezTo>
                  <a:cubicBezTo>
                    <a:pt x="147850" y="114933"/>
                    <a:pt x="148082" y="114817"/>
                    <a:pt x="148193" y="114594"/>
                  </a:cubicBezTo>
                  <a:cubicBezTo>
                    <a:pt x="148225" y="114497"/>
                    <a:pt x="148258" y="114366"/>
                    <a:pt x="148258" y="114268"/>
                  </a:cubicBezTo>
                  <a:cubicBezTo>
                    <a:pt x="148258" y="114040"/>
                    <a:pt x="148128" y="113812"/>
                    <a:pt x="147899" y="113681"/>
                  </a:cubicBezTo>
                  <a:cubicBezTo>
                    <a:pt x="147804" y="113633"/>
                    <a:pt x="147700" y="113611"/>
                    <a:pt x="147597" y="113611"/>
                  </a:cubicBezTo>
                  <a:close/>
                  <a:moveTo>
                    <a:pt x="9424" y="113701"/>
                  </a:moveTo>
                  <a:cubicBezTo>
                    <a:pt x="9316" y="113701"/>
                    <a:pt x="9206" y="113727"/>
                    <a:pt x="9102" y="113779"/>
                  </a:cubicBezTo>
                  <a:cubicBezTo>
                    <a:pt x="8776" y="113942"/>
                    <a:pt x="8645" y="114333"/>
                    <a:pt x="8808" y="114660"/>
                  </a:cubicBezTo>
                  <a:cubicBezTo>
                    <a:pt x="8924" y="114891"/>
                    <a:pt x="9170" y="115023"/>
                    <a:pt x="9420" y="115023"/>
                  </a:cubicBezTo>
                  <a:cubicBezTo>
                    <a:pt x="9523" y="115023"/>
                    <a:pt x="9626" y="115001"/>
                    <a:pt x="9722" y="114953"/>
                  </a:cubicBezTo>
                  <a:cubicBezTo>
                    <a:pt x="9950" y="114823"/>
                    <a:pt x="10080" y="114594"/>
                    <a:pt x="10080" y="114366"/>
                  </a:cubicBezTo>
                  <a:cubicBezTo>
                    <a:pt x="10080" y="114268"/>
                    <a:pt x="10048" y="114138"/>
                    <a:pt x="9982" y="114040"/>
                  </a:cubicBezTo>
                  <a:cubicBezTo>
                    <a:pt x="9871" y="113818"/>
                    <a:pt x="9654" y="113701"/>
                    <a:pt x="9424" y="113701"/>
                  </a:cubicBezTo>
                  <a:close/>
                  <a:moveTo>
                    <a:pt x="145013" y="118268"/>
                  </a:moveTo>
                  <a:cubicBezTo>
                    <a:pt x="144808" y="118268"/>
                    <a:pt x="144596" y="118370"/>
                    <a:pt x="144474" y="118574"/>
                  </a:cubicBezTo>
                  <a:cubicBezTo>
                    <a:pt x="144278" y="118868"/>
                    <a:pt x="144344" y="119259"/>
                    <a:pt x="144670" y="119487"/>
                  </a:cubicBezTo>
                  <a:cubicBezTo>
                    <a:pt x="144772" y="119555"/>
                    <a:pt x="144885" y="119588"/>
                    <a:pt x="145000" y="119588"/>
                  </a:cubicBezTo>
                  <a:cubicBezTo>
                    <a:pt x="145215" y="119588"/>
                    <a:pt x="145434" y="119472"/>
                    <a:pt x="145583" y="119259"/>
                  </a:cubicBezTo>
                  <a:cubicBezTo>
                    <a:pt x="145616" y="119161"/>
                    <a:pt x="145648" y="119031"/>
                    <a:pt x="145681" y="118933"/>
                  </a:cubicBezTo>
                  <a:cubicBezTo>
                    <a:pt x="145681" y="118704"/>
                    <a:pt x="145583" y="118509"/>
                    <a:pt x="145355" y="118378"/>
                  </a:cubicBezTo>
                  <a:cubicBezTo>
                    <a:pt x="145257" y="118305"/>
                    <a:pt x="145136" y="118268"/>
                    <a:pt x="145013" y="118268"/>
                  </a:cubicBezTo>
                  <a:close/>
                  <a:moveTo>
                    <a:pt x="12016" y="118317"/>
                  </a:moveTo>
                  <a:cubicBezTo>
                    <a:pt x="11903" y="118317"/>
                    <a:pt x="11787" y="118346"/>
                    <a:pt x="11679" y="118411"/>
                  </a:cubicBezTo>
                  <a:cubicBezTo>
                    <a:pt x="11385" y="118574"/>
                    <a:pt x="11255" y="118998"/>
                    <a:pt x="11450" y="119324"/>
                  </a:cubicBezTo>
                  <a:cubicBezTo>
                    <a:pt x="11559" y="119498"/>
                    <a:pt x="11784" y="119614"/>
                    <a:pt x="12018" y="119614"/>
                  </a:cubicBezTo>
                  <a:cubicBezTo>
                    <a:pt x="12135" y="119614"/>
                    <a:pt x="12255" y="119585"/>
                    <a:pt x="12364" y="119520"/>
                  </a:cubicBezTo>
                  <a:cubicBezTo>
                    <a:pt x="12559" y="119389"/>
                    <a:pt x="12690" y="119194"/>
                    <a:pt x="12657" y="118933"/>
                  </a:cubicBezTo>
                  <a:cubicBezTo>
                    <a:pt x="12657" y="118868"/>
                    <a:pt x="12657" y="118737"/>
                    <a:pt x="12559" y="118607"/>
                  </a:cubicBezTo>
                  <a:cubicBezTo>
                    <a:pt x="12451" y="118433"/>
                    <a:pt x="12240" y="118317"/>
                    <a:pt x="12016" y="118317"/>
                  </a:cubicBezTo>
                  <a:close/>
                  <a:moveTo>
                    <a:pt x="142029" y="122703"/>
                  </a:moveTo>
                  <a:cubicBezTo>
                    <a:pt x="141821" y="122703"/>
                    <a:pt x="141626" y="122797"/>
                    <a:pt x="141506" y="122978"/>
                  </a:cubicBezTo>
                  <a:cubicBezTo>
                    <a:pt x="141277" y="123304"/>
                    <a:pt x="141375" y="123728"/>
                    <a:pt x="141669" y="123924"/>
                  </a:cubicBezTo>
                  <a:cubicBezTo>
                    <a:pt x="141794" y="123999"/>
                    <a:pt x="141929" y="124036"/>
                    <a:pt x="142059" y="124036"/>
                  </a:cubicBezTo>
                  <a:cubicBezTo>
                    <a:pt x="142267" y="124036"/>
                    <a:pt x="142462" y="123941"/>
                    <a:pt x="142582" y="123761"/>
                  </a:cubicBezTo>
                  <a:cubicBezTo>
                    <a:pt x="142680" y="123630"/>
                    <a:pt x="142713" y="123467"/>
                    <a:pt x="142713" y="123337"/>
                  </a:cubicBezTo>
                  <a:cubicBezTo>
                    <a:pt x="142713" y="123141"/>
                    <a:pt x="142582" y="122945"/>
                    <a:pt x="142419" y="122815"/>
                  </a:cubicBezTo>
                  <a:cubicBezTo>
                    <a:pt x="142294" y="122739"/>
                    <a:pt x="142159" y="122703"/>
                    <a:pt x="142029" y="122703"/>
                  </a:cubicBezTo>
                  <a:close/>
                  <a:moveTo>
                    <a:pt x="14904" y="122744"/>
                  </a:moveTo>
                  <a:cubicBezTo>
                    <a:pt x="14779" y="122744"/>
                    <a:pt x="14656" y="122776"/>
                    <a:pt x="14549" y="122847"/>
                  </a:cubicBezTo>
                  <a:cubicBezTo>
                    <a:pt x="14288" y="123108"/>
                    <a:pt x="14190" y="123500"/>
                    <a:pt x="14386" y="123793"/>
                  </a:cubicBezTo>
                  <a:cubicBezTo>
                    <a:pt x="14547" y="123974"/>
                    <a:pt x="14757" y="124068"/>
                    <a:pt x="14963" y="124068"/>
                  </a:cubicBezTo>
                  <a:cubicBezTo>
                    <a:pt x="15092" y="124068"/>
                    <a:pt x="15219" y="124031"/>
                    <a:pt x="15332" y="123956"/>
                  </a:cubicBezTo>
                  <a:cubicBezTo>
                    <a:pt x="15495" y="123793"/>
                    <a:pt x="15626" y="123597"/>
                    <a:pt x="15626" y="123402"/>
                  </a:cubicBezTo>
                  <a:cubicBezTo>
                    <a:pt x="15626" y="123271"/>
                    <a:pt x="15593" y="123141"/>
                    <a:pt x="15495" y="123010"/>
                  </a:cubicBezTo>
                  <a:cubicBezTo>
                    <a:pt x="15350" y="122844"/>
                    <a:pt x="15125" y="122744"/>
                    <a:pt x="14904" y="122744"/>
                  </a:cubicBezTo>
                  <a:close/>
                  <a:moveTo>
                    <a:pt x="138865" y="126905"/>
                  </a:moveTo>
                  <a:cubicBezTo>
                    <a:pt x="138677" y="126905"/>
                    <a:pt x="138488" y="126988"/>
                    <a:pt x="138342" y="127153"/>
                  </a:cubicBezTo>
                  <a:cubicBezTo>
                    <a:pt x="138113" y="127414"/>
                    <a:pt x="138146" y="127838"/>
                    <a:pt x="138439" y="128066"/>
                  </a:cubicBezTo>
                  <a:cubicBezTo>
                    <a:pt x="138558" y="128185"/>
                    <a:pt x="138711" y="128243"/>
                    <a:pt x="138867" y="128243"/>
                  </a:cubicBezTo>
                  <a:cubicBezTo>
                    <a:pt x="139053" y="128243"/>
                    <a:pt x="139244" y="128161"/>
                    <a:pt x="139385" y="128001"/>
                  </a:cubicBezTo>
                  <a:cubicBezTo>
                    <a:pt x="139451" y="127871"/>
                    <a:pt x="139483" y="127708"/>
                    <a:pt x="139549" y="127577"/>
                  </a:cubicBezTo>
                  <a:cubicBezTo>
                    <a:pt x="139549" y="127381"/>
                    <a:pt x="139451" y="127186"/>
                    <a:pt x="139288" y="127055"/>
                  </a:cubicBezTo>
                  <a:cubicBezTo>
                    <a:pt x="139159" y="126955"/>
                    <a:pt x="139012" y="126905"/>
                    <a:pt x="138865" y="126905"/>
                  </a:cubicBezTo>
                  <a:close/>
                  <a:moveTo>
                    <a:pt x="18138" y="126976"/>
                  </a:moveTo>
                  <a:cubicBezTo>
                    <a:pt x="17985" y="126976"/>
                    <a:pt x="17832" y="127034"/>
                    <a:pt x="17713" y="127153"/>
                  </a:cubicBezTo>
                  <a:cubicBezTo>
                    <a:pt x="17420" y="127381"/>
                    <a:pt x="17387" y="127805"/>
                    <a:pt x="17616" y="128066"/>
                  </a:cubicBezTo>
                  <a:cubicBezTo>
                    <a:pt x="17762" y="128232"/>
                    <a:pt x="17950" y="128314"/>
                    <a:pt x="18139" y="128314"/>
                  </a:cubicBezTo>
                  <a:cubicBezTo>
                    <a:pt x="18286" y="128314"/>
                    <a:pt x="18433" y="128264"/>
                    <a:pt x="18561" y="128164"/>
                  </a:cubicBezTo>
                  <a:cubicBezTo>
                    <a:pt x="18725" y="128001"/>
                    <a:pt x="18790" y="127838"/>
                    <a:pt x="18790" y="127642"/>
                  </a:cubicBezTo>
                  <a:cubicBezTo>
                    <a:pt x="18790" y="127512"/>
                    <a:pt x="18725" y="127349"/>
                    <a:pt x="18627" y="127218"/>
                  </a:cubicBezTo>
                  <a:cubicBezTo>
                    <a:pt x="18503" y="127059"/>
                    <a:pt x="18320" y="126976"/>
                    <a:pt x="18138" y="126976"/>
                  </a:cubicBezTo>
                  <a:close/>
                  <a:moveTo>
                    <a:pt x="135328" y="130908"/>
                  </a:moveTo>
                  <a:cubicBezTo>
                    <a:pt x="135147" y="130908"/>
                    <a:pt x="134969" y="130982"/>
                    <a:pt x="134851" y="131133"/>
                  </a:cubicBezTo>
                  <a:cubicBezTo>
                    <a:pt x="134590" y="131426"/>
                    <a:pt x="134590" y="131818"/>
                    <a:pt x="134884" y="132079"/>
                  </a:cubicBezTo>
                  <a:cubicBezTo>
                    <a:pt x="135026" y="132189"/>
                    <a:pt x="135191" y="132246"/>
                    <a:pt x="135352" y="132246"/>
                  </a:cubicBezTo>
                  <a:cubicBezTo>
                    <a:pt x="135525" y="132246"/>
                    <a:pt x="135695" y="132181"/>
                    <a:pt x="135830" y="132046"/>
                  </a:cubicBezTo>
                  <a:cubicBezTo>
                    <a:pt x="135960" y="131916"/>
                    <a:pt x="136026" y="131752"/>
                    <a:pt x="135993" y="131589"/>
                  </a:cubicBezTo>
                  <a:cubicBezTo>
                    <a:pt x="135993" y="131426"/>
                    <a:pt x="135895" y="131231"/>
                    <a:pt x="135797" y="131100"/>
                  </a:cubicBezTo>
                  <a:cubicBezTo>
                    <a:pt x="135671" y="130973"/>
                    <a:pt x="135498" y="130908"/>
                    <a:pt x="135328" y="130908"/>
                  </a:cubicBezTo>
                  <a:close/>
                  <a:moveTo>
                    <a:pt x="21672" y="130965"/>
                  </a:moveTo>
                  <a:cubicBezTo>
                    <a:pt x="21510" y="130965"/>
                    <a:pt x="21346" y="131022"/>
                    <a:pt x="21204" y="131133"/>
                  </a:cubicBezTo>
                  <a:cubicBezTo>
                    <a:pt x="20910" y="131394"/>
                    <a:pt x="20910" y="131785"/>
                    <a:pt x="21171" y="132079"/>
                  </a:cubicBezTo>
                  <a:cubicBezTo>
                    <a:pt x="21289" y="132230"/>
                    <a:pt x="21458" y="132303"/>
                    <a:pt x="21635" y="132303"/>
                  </a:cubicBezTo>
                  <a:cubicBezTo>
                    <a:pt x="21801" y="132303"/>
                    <a:pt x="21975" y="132238"/>
                    <a:pt x="22117" y="132111"/>
                  </a:cubicBezTo>
                  <a:cubicBezTo>
                    <a:pt x="22215" y="131981"/>
                    <a:pt x="22313" y="131785"/>
                    <a:pt x="22313" y="131622"/>
                  </a:cubicBezTo>
                  <a:cubicBezTo>
                    <a:pt x="22313" y="131459"/>
                    <a:pt x="22248" y="131296"/>
                    <a:pt x="22150" y="131165"/>
                  </a:cubicBezTo>
                  <a:cubicBezTo>
                    <a:pt x="22015" y="131030"/>
                    <a:pt x="21845" y="130965"/>
                    <a:pt x="21672" y="130965"/>
                  </a:cubicBezTo>
                  <a:close/>
                  <a:moveTo>
                    <a:pt x="131603" y="134659"/>
                  </a:moveTo>
                  <a:cubicBezTo>
                    <a:pt x="131441" y="134659"/>
                    <a:pt x="131275" y="134725"/>
                    <a:pt x="131133" y="134851"/>
                  </a:cubicBezTo>
                  <a:cubicBezTo>
                    <a:pt x="130839" y="135080"/>
                    <a:pt x="130839" y="135504"/>
                    <a:pt x="131100" y="135797"/>
                  </a:cubicBezTo>
                  <a:cubicBezTo>
                    <a:pt x="131218" y="135932"/>
                    <a:pt x="131388" y="135997"/>
                    <a:pt x="131566" y="135997"/>
                  </a:cubicBezTo>
                  <a:cubicBezTo>
                    <a:pt x="131732" y="135997"/>
                    <a:pt x="131904" y="135940"/>
                    <a:pt x="132046" y="135830"/>
                  </a:cubicBezTo>
                  <a:cubicBezTo>
                    <a:pt x="132209" y="135699"/>
                    <a:pt x="132274" y="135504"/>
                    <a:pt x="132242" y="135341"/>
                  </a:cubicBezTo>
                  <a:cubicBezTo>
                    <a:pt x="132242" y="135178"/>
                    <a:pt x="132209" y="135014"/>
                    <a:pt x="132079" y="134884"/>
                  </a:cubicBezTo>
                  <a:cubicBezTo>
                    <a:pt x="131944" y="134733"/>
                    <a:pt x="131775" y="134659"/>
                    <a:pt x="131603" y="134659"/>
                  </a:cubicBezTo>
                  <a:close/>
                  <a:moveTo>
                    <a:pt x="25388" y="134717"/>
                  </a:moveTo>
                  <a:cubicBezTo>
                    <a:pt x="25211" y="134717"/>
                    <a:pt x="25040" y="134782"/>
                    <a:pt x="24922" y="134917"/>
                  </a:cubicBezTo>
                  <a:cubicBezTo>
                    <a:pt x="24661" y="135178"/>
                    <a:pt x="24661" y="135634"/>
                    <a:pt x="24955" y="135863"/>
                  </a:cubicBezTo>
                  <a:cubicBezTo>
                    <a:pt x="25097" y="135989"/>
                    <a:pt x="25263" y="136054"/>
                    <a:pt x="25425" y="136054"/>
                  </a:cubicBezTo>
                  <a:cubicBezTo>
                    <a:pt x="25598" y="136054"/>
                    <a:pt x="25767" y="135981"/>
                    <a:pt x="25901" y="135830"/>
                  </a:cubicBezTo>
                  <a:cubicBezTo>
                    <a:pt x="26031" y="135699"/>
                    <a:pt x="26064" y="135536"/>
                    <a:pt x="26064" y="135373"/>
                  </a:cubicBezTo>
                  <a:cubicBezTo>
                    <a:pt x="26064" y="135210"/>
                    <a:pt x="25966" y="135014"/>
                    <a:pt x="25868" y="134884"/>
                  </a:cubicBezTo>
                  <a:cubicBezTo>
                    <a:pt x="25726" y="134774"/>
                    <a:pt x="25554" y="134717"/>
                    <a:pt x="25388" y="134717"/>
                  </a:cubicBezTo>
                  <a:close/>
                  <a:moveTo>
                    <a:pt x="127559" y="138159"/>
                  </a:moveTo>
                  <a:cubicBezTo>
                    <a:pt x="127413" y="138159"/>
                    <a:pt x="127267" y="138209"/>
                    <a:pt x="127153" y="138309"/>
                  </a:cubicBezTo>
                  <a:cubicBezTo>
                    <a:pt x="126859" y="138570"/>
                    <a:pt x="126827" y="138961"/>
                    <a:pt x="127055" y="139255"/>
                  </a:cubicBezTo>
                  <a:cubicBezTo>
                    <a:pt x="127197" y="139415"/>
                    <a:pt x="127378" y="139497"/>
                    <a:pt x="127560" y="139497"/>
                  </a:cubicBezTo>
                  <a:cubicBezTo>
                    <a:pt x="127713" y="139497"/>
                    <a:pt x="127867" y="139439"/>
                    <a:pt x="128001" y="139320"/>
                  </a:cubicBezTo>
                  <a:cubicBezTo>
                    <a:pt x="128164" y="139222"/>
                    <a:pt x="128229" y="139059"/>
                    <a:pt x="128229" y="138798"/>
                  </a:cubicBezTo>
                  <a:cubicBezTo>
                    <a:pt x="128229" y="138668"/>
                    <a:pt x="128164" y="138505"/>
                    <a:pt x="128066" y="138407"/>
                  </a:cubicBezTo>
                  <a:cubicBezTo>
                    <a:pt x="127938" y="138242"/>
                    <a:pt x="127748" y="138159"/>
                    <a:pt x="127559" y="138159"/>
                  </a:cubicBezTo>
                  <a:close/>
                  <a:moveTo>
                    <a:pt x="29426" y="138192"/>
                  </a:moveTo>
                  <a:cubicBezTo>
                    <a:pt x="29237" y="138192"/>
                    <a:pt x="29049" y="138274"/>
                    <a:pt x="28902" y="138439"/>
                  </a:cubicBezTo>
                  <a:cubicBezTo>
                    <a:pt x="28674" y="138700"/>
                    <a:pt x="28706" y="139125"/>
                    <a:pt x="29000" y="139385"/>
                  </a:cubicBezTo>
                  <a:cubicBezTo>
                    <a:pt x="29128" y="139485"/>
                    <a:pt x="29275" y="139535"/>
                    <a:pt x="29422" y="139535"/>
                  </a:cubicBezTo>
                  <a:cubicBezTo>
                    <a:pt x="29611" y="139535"/>
                    <a:pt x="29799" y="139453"/>
                    <a:pt x="29946" y="139288"/>
                  </a:cubicBezTo>
                  <a:cubicBezTo>
                    <a:pt x="30011" y="139157"/>
                    <a:pt x="30109" y="138994"/>
                    <a:pt x="30109" y="138896"/>
                  </a:cubicBezTo>
                  <a:cubicBezTo>
                    <a:pt x="30109" y="138668"/>
                    <a:pt x="30011" y="138472"/>
                    <a:pt x="29848" y="138342"/>
                  </a:cubicBezTo>
                  <a:cubicBezTo>
                    <a:pt x="29720" y="138242"/>
                    <a:pt x="29572" y="138192"/>
                    <a:pt x="29426" y="138192"/>
                  </a:cubicBezTo>
                  <a:close/>
                  <a:moveTo>
                    <a:pt x="123341" y="141380"/>
                  </a:moveTo>
                  <a:cubicBezTo>
                    <a:pt x="123214" y="141380"/>
                    <a:pt x="123089" y="141419"/>
                    <a:pt x="122978" y="141506"/>
                  </a:cubicBezTo>
                  <a:cubicBezTo>
                    <a:pt x="122684" y="141734"/>
                    <a:pt x="122619" y="142158"/>
                    <a:pt x="122815" y="142419"/>
                  </a:cubicBezTo>
                  <a:cubicBezTo>
                    <a:pt x="122936" y="142602"/>
                    <a:pt x="123159" y="142708"/>
                    <a:pt x="123380" y="142708"/>
                  </a:cubicBezTo>
                  <a:cubicBezTo>
                    <a:pt x="123515" y="142708"/>
                    <a:pt x="123649" y="142669"/>
                    <a:pt x="123761" y="142582"/>
                  </a:cubicBezTo>
                  <a:cubicBezTo>
                    <a:pt x="123924" y="142484"/>
                    <a:pt x="124054" y="142256"/>
                    <a:pt x="124054" y="142028"/>
                  </a:cubicBezTo>
                  <a:cubicBezTo>
                    <a:pt x="124054" y="141897"/>
                    <a:pt x="123989" y="141767"/>
                    <a:pt x="123924" y="141669"/>
                  </a:cubicBezTo>
                  <a:cubicBezTo>
                    <a:pt x="123762" y="141486"/>
                    <a:pt x="123549" y="141380"/>
                    <a:pt x="123341" y="141380"/>
                  </a:cubicBezTo>
                  <a:close/>
                  <a:moveTo>
                    <a:pt x="33608" y="141427"/>
                  </a:moveTo>
                  <a:cubicBezTo>
                    <a:pt x="33393" y="141427"/>
                    <a:pt x="33198" y="141521"/>
                    <a:pt x="33077" y="141701"/>
                  </a:cubicBezTo>
                  <a:cubicBezTo>
                    <a:pt x="32849" y="142028"/>
                    <a:pt x="32947" y="142419"/>
                    <a:pt x="33240" y="142647"/>
                  </a:cubicBezTo>
                  <a:cubicBezTo>
                    <a:pt x="33359" y="142718"/>
                    <a:pt x="33486" y="142751"/>
                    <a:pt x="33610" y="142751"/>
                  </a:cubicBezTo>
                  <a:cubicBezTo>
                    <a:pt x="33829" y="142751"/>
                    <a:pt x="34041" y="142651"/>
                    <a:pt x="34186" y="142484"/>
                  </a:cubicBezTo>
                  <a:cubicBezTo>
                    <a:pt x="34284" y="142354"/>
                    <a:pt x="34350" y="142223"/>
                    <a:pt x="34284" y="142060"/>
                  </a:cubicBezTo>
                  <a:cubicBezTo>
                    <a:pt x="34284" y="141865"/>
                    <a:pt x="34219" y="141669"/>
                    <a:pt x="34023" y="141538"/>
                  </a:cubicBezTo>
                  <a:cubicBezTo>
                    <a:pt x="33885" y="141463"/>
                    <a:pt x="33743" y="141427"/>
                    <a:pt x="33608" y="141427"/>
                  </a:cubicBezTo>
                  <a:close/>
                  <a:moveTo>
                    <a:pt x="118939" y="144325"/>
                  </a:moveTo>
                  <a:cubicBezTo>
                    <a:pt x="118816" y="144325"/>
                    <a:pt x="118689" y="144361"/>
                    <a:pt x="118574" y="144442"/>
                  </a:cubicBezTo>
                  <a:cubicBezTo>
                    <a:pt x="118280" y="144605"/>
                    <a:pt x="118183" y="144996"/>
                    <a:pt x="118378" y="145322"/>
                  </a:cubicBezTo>
                  <a:cubicBezTo>
                    <a:pt x="118484" y="145513"/>
                    <a:pt x="118686" y="145634"/>
                    <a:pt x="118903" y="145634"/>
                  </a:cubicBezTo>
                  <a:cubicBezTo>
                    <a:pt x="119021" y="145634"/>
                    <a:pt x="119144" y="145598"/>
                    <a:pt x="119259" y="145518"/>
                  </a:cubicBezTo>
                  <a:cubicBezTo>
                    <a:pt x="119487" y="145420"/>
                    <a:pt x="119585" y="145192"/>
                    <a:pt x="119553" y="144963"/>
                  </a:cubicBezTo>
                  <a:cubicBezTo>
                    <a:pt x="119553" y="144866"/>
                    <a:pt x="119553" y="144768"/>
                    <a:pt x="119487" y="144637"/>
                  </a:cubicBezTo>
                  <a:cubicBezTo>
                    <a:pt x="119382" y="144447"/>
                    <a:pt x="119166" y="144325"/>
                    <a:pt x="118939" y="144325"/>
                  </a:cubicBezTo>
                  <a:close/>
                  <a:moveTo>
                    <a:pt x="38102" y="144364"/>
                  </a:moveTo>
                  <a:cubicBezTo>
                    <a:pt x="37895" y="144364"/>
                    <a:pt x="37689" y="144466"/>
                    <a:pt x="37546" y="144670"/>
                  </a:cubicBezTo>
                  <a:cubicBezTo>
                    <a:pt x="37351" y="144963"/>
                    <a:pt x="37448" y="145355"/>
                    <a:pt x="37775" y="145583"/>
                  </a:cubicBezTo>
                  <a:cubicBezTo>
                    <a:pt x="37865" y="145651"/>
                    <a:pt x="37975" y="145684"/>
                    <a:pt x="38089" y="145684"/>
                  </a:cubicBezTo>
                  <a:cubicBezTo>
                    <a:pt x="38302" y="145684"/>
                    <a:pt x="38527" y="145568"/>
                    <a:pt x="38655" y="145355"/>
                  </a:cubicBezTo>
                  <a:cubicBezTo>
                    <a:pt x="38753" y="145257"/>
                    <a:pt x="38753" y="145127"/>
                    <a:pt x="38786" y="145029"/>
                  </a:cubicBezTo>
                  <a:cubicBezTo>
                    <a:pt x="38786" y="144800"/>
                    <a:pt x="38655" y="144605"/>
                    <a:pt x="38460" y="144474"/>
                  </a:cubicBezTo>
                  <a:cubicBezTo>
                    <a:pt x="38350" y="144401"/>
                    <a:pt x="38226" y="144364"/>
                    <a:pt x="38102" y="144364"/>
                  </a:cubicBezTo>
                  <a:close/>
                  <a:moveTo>
                    <a:pt x="114309" y="146916"/>
                  </a:moveTo>
                  <a:cubicBezTo>
                    <a:pt x="114206" y="146916"/>
                    <a:pt x="114102" y="146938"/>
                    <a:pt x="114007" y="146986"/>
                  </a:cubicBezTo>
                  <a:cubicBezTo>
                    <a:pt x="113681" y="147149"/>
                    <a:pt x="113551" y="147573"/>
                    <a:pt x="113714" y="147899"/>
                  </a:cubicBezTo>
                  <a:cubicBezTo>
                    <a:pt x="113829" y="148130"/>
                    <a:pt x="114075" y="148263"/>
                    <a:pt x="114325" y="148263"/>
                  </a:cubicBezTo>
                  <a:cubicBezTo>
                    <a:pt x="114428" y="148263"/>
                    <a:pt x="114532" y="148240"/>
                    <a:pt x="114627" y="148193"/>
                  </a:cubicBezTo>
                  <a:cubicBezTo>
                    <a:pt x="114823" y="148062"/>
                    <a:pt x="114953" y="147801"/>
                    <a:pt x="114986" y="147573"/>
                  </a:cubicBezTo>
                  <a:cubicBezTo>
                    <a:pt x="114986" y="147475"/>
                    <a:pt x="114953" y="147377"/>
                    <a:pt x="114921" y="147279"/>
                  </a:cubicBezTo>
                  <a:cubicBezTo>
                    <a:pt x="114805" y="147049"/>
                    <a:pt x="114559" y="146916"/>
                    <a:pt x="114309" y="146916"/>
                  </a:cubicBezTo>
                  <a:close/>
                  <a:moveTo>
                    <a:pt x="42694" y="146959"/>
                  </a:moveTo>
                  <a:cubicBezTo>
                    <a:pt x="42455" y="146959"/>
                    <a:pt x="42224" y="147090"/>
                    <a:pt x="42113" y="147312"/>
                  </a:cubicBezTo>
                  <a:cubicBezTo>
                    <a:pt x="41950" y="147638"/>
                    <a:pt x="42080" y="148062"/>
                    <a:pt x="42407" y="148225"/>
                  </a:cubicBezTo>
                  <a:cubicBezTo>
                    <a:pt x="42502" y="148273"/>
                    <a:pt x="42605" y="148296"/>
                    <a:pt x="42708" y="148296"/>
                  </a:cubicBezTo>
                  <a:cubicBezTo>
                    <a:pt x="42958" y="148296"/>
                    <a:pt x="43204" y="148163"/>
                    <a:pt x="43320" y="147932"/>
                  </a:cubicBezTo>
                  <a:cubicBezTo>
                    <a:pt x="43353" y="147801"/>
                    <a:pt x="43385" y="147736"/>
                    <a:pt x="43385" y="147606"/>
                  </a:cubicBezTo>
                  <a:cubicBezTo>
                    <a:pt x="43385" y="147410"/>
                    <a:pt x="43255" y="147149"/>
                    <a:pt x="43026" y="147051"/>
                  </a:cubicBezTo>
                  <a:cubicBezTo>
                    <a:pt x="42922" y="146988"/>
                    <a:pt x="42807" y="146959"/>
                    <a:pt x="42694" y="146959"/>
                  </a:cubicBezTo>
                  <a:close/>
                  <a:moveTo>
                    <a:pt x="109515" y="149173"/>
                  </a:moveTo>
                  <a:cubicBezTo>
                    <a:pt x="109424" y="149173"/>
                    <a:pt x="109332" y="149193"/>
                    <a:pt x="109245" y="149237"/>
                  </a:cubicBezTo>
                  <a:cubicBezTo>
                    <a:pt x="108919" y="149400"/>
                    <a:pt x="108755" y="149824"/>
                    <a:pt x="108919" y="150150"/>
                  </a:cubicBezTo>
                  <a:cubicBezTo>
                    <a:pt x="109014" y="150389"/>
                    <a:pt x="109249" y="150540"/>
                    <a:pt x="109497" y="150540"/>
                  </a:cubicBezTo>
                  <a:cubicBezTo>
                    <a:pt x="109587" y="150540"/>
                    <a:pt x="109679" y="150520"/>
                    <a:pt x="109767" y="150476"/>
                  </a:cubicBezTo>
                  <a:cubicBezTo>
                    <a:pt x="110028" y="150378"/>
                    <a:pt x="110191" y="150150"/>
                    <a:pt x="110191" y="149856"/>
                  </a:cubicBezTo>
                  <a:cubicBezTo>
                    <a:pt x="110191" y="149726"/>
                    <a:pt x="110191" y="149661"/>
                    <a:pt x="110125" y="149563"/>
                  </a:cubicBezTo>
                  <a:cubicBezTo>
                    <a:pt x="110006" y="149324"/>
                    <a:pt x="109764" y="149173"/>
                    <a:pt x="109515" y="149173"/>
                  </a:cubicBezTo>
                  <a:close/>
                  <a:moveTo>
                    <a:pt x="47505" y="149252"/>
                  </a:moveTo>
                  <a:cubicBezTo>
                    <a:pt x="47260" y="149252"/>
                    <a:pt x="47030" y="149393"/>
                    <a:pt x="46908" y="149661"/>
                  </a:cubicBezTo>
                  <a:cubicBezTo>
                    <a:pt x="46745" y="149987"/>
                    <a:pt x="46908" y="150346"/>
                    <a:pt x="47234" y="150509"/>
                  </a:cubicBezTo>
                  <a:cubicBezTo>
                    <a:pt x="47331" y="150553"/>
                    <a:pt x="47427" y="150573"/>
                    <a:pt x="47519" y="150573"/>
                  </a:cubicBezTo>
                  <a:cubicBezTo>
                    <a:pt x="47771" y="150573"/>
                    <a:pt x="47996" y="150421"/>
                    <a:pt x="48115" y="150183"/>
                  </a:cubicBezTo>
                  <a:cubicBezTo>
                    <a:pt x="48148" y="150085"/>
                    <a:pt x="48213" y="150020"/>
                    <a:pt x="48148" y="149922"/>
                  </a:cubicBezTo>
                  <a:cubicBezTo>
                    <a:pt x="48148" y="149693"/>
                    <a:pt x="47985" y="149432"/>
                    <a:pt x="47756" y="149302"/>
                  </a:cubicBezTo>
                  <a:cubicBezTo>
                    <a:pt x="47673" y="149269"/>
                    <a:pt x="47588" y="149252"/>
                    <a:pt x="47505" y="149252"/>
                  </a:cubicBezTo>
                  <a:close/>
                  <a:moveTo>
                    <a:pt x="104581" y="151150"/>
                  </a:moveTo>
                  <a:cubicBezTo>
                    <a:pt x="104504" y="151150"/>
                    <a:pt x="104426" y="151164"/>
                    <a:pt x="104352" y="151194"/>
                  </a:cubicBezTo>
                  <a:cubicBezTo>
                    <a:pt x="103993" y="151324"/>
                    <a:pt x="103830" y="151716"/>
                    <a:pt x="103928" y="152042"/>
                  </a:cubicBezTo>
                  <a:cubicBezTo>
                    <a:pt x="104028" y="152344"/>
                    <a:pt x="104304" y="152510"/>
                    <a:pt x="104575" y="152510"/>
                  </a:cubicBezTo>
                  <a:cubicBezTo>
                    <a:pt x="104655" y="152510"/>
                    <a:pt x="104734" y="152496"/>
                    <a:pt x="104808" y="152466"/>
                  </a:cubicBezTo>
                  <a:cubicBezTo>
                    <a:pt x="105069" y="152336"/>
                    <a:pt x="105232" y="152107"/>
                    <a:pt x="105232" y="151846"/>
                  </a:cubicBezTo>
                  <a:cubicBezTo>
                    <a:pt x="105232" y="151748"/>
                    <a:pt x="105232" y="151683"/>
                    <a:pt x="105200" y="151618"/>
                  </a:cubicBezTo>
                  <a:cubicBezTo>
                    <a:pt x="105099" y="151316"/>
                    <a:pt x="104843" y="151150"/>
                    <a:pt x="104581" y="151150"/>
                  </a:cubicBezTo>
                  <a:close/>
                  <a:moveTo>
                    <a:pt x="52495" y="151201"/>
                  </a:moveTo>
                  <a:cubicBezTo>
                    <a:pt x="52204" y="151201"/>
                    <a:pt x="51941" y="151381"/>
                    <a:pt x="51834" y="151651"/>
                  </a:cubicBezTo>
                  <a:cubicBezTo>
                    <a:pt x="51703" y="152009"/>
                    <a:pt x="51899" y="152368"/>
                    <a:pt x="52225" y="152499"/>
                  </a:cubicBezTo>
                  <a:cubicBezTo>
                    <a:pt x="52309" y="152527"/>
                    <a:pt x="52391" y="152540"/>
                    <a:pt x="52470" y="152540"/>
                  </a:cubicBezTo>
                  <a:cubicBezTo>
                    <a:pt x="52760" y="152540"/>
                    <a:pt x="53003" y="152364"/>
                    <a:pt x="53106" y="152107"/>
                  </a:cubicBezTo>
                  <a:cubicBezTo>
                    <a:pt x="53139" y="152009"/>
                    <a:pt x="53139" y="151944"/>
                    <a:pt x="53139" y="151846"/>
                  </a:cubicBezTo>
                  <a:cubicBezTo>
                    <a:pt x="53139" y="151618"/>
                    <a:pt x="52975" y="151324"/>
                    <a:pt x="52682" y="151226"/>
                  </a:cubicBezTo>
                  <a:cubicBezTo>
                    <a:pt x="52619" y="151209"/>
                    <a:pt x="52556" y="151201"/>
                    <a:pt x="52495" y="151201"/>
                  </a:cubicBezTo>
                  <a:close/>
                  <a:moveTo>
                    <a:pt x="99468" y="152812"/>
                  </a:moveTo>
                  <a:cubicBezTo>
                    <a:pt x="99422" y="152812"/>
                    <a:pt x="99375" y="152816"/>
                    <a:pt x="99328" y="152825"/>
                  </a:cubicBezTo>
                  <a:cubicBezTo>
                    <a:pt x="99002" y="152923"/>
                    <a:pt x="98806" y="153282"/>
                    <a:pt x="98872" y="153640"/>
                  </a:cubicBezTo>
                  <a:cubicBezTo>
                    <a:pt x="98957" y="153924"/>
                    <a:pt x="99240" y="154110"/>
                    <a:pt x="99549" y="154110"/>
                  </a:cubicBezTo>
                  <a:cubicBezTo>
                    <a:pt x="99594" y="154110"/>
                    <a:pt x="99641" y="154105"/>
                    <a:pt x="99687" y="154097"/>
                  </a:cubicBezTo>
                  <a:cubicBezTo>
                    <a:pt x="99981" y="153999"/>
                    <a:pt x="100176" y="153738"/>
                    <a:pt x="100176" y="153445"/>
                  </a:cubicBezTo>
                  <a:cubicBezTo>
                    <a:pt x="100176" y="153412"/>
                    <a:pt x="100144" y="153347"/>
                    <a:pt x="100144" y="153282"/>
                  </a:cubicBezTo>
                  <a:cubicBezTo>
                    <a:pt x="100087" y="152997"/>
                    <a:pt x="99783" y="152812"/>
                    <a:pt x="99468" y="152812"/>
                  </a:cubicBezTo>
                  <a:close/>
                  <a:moveTo>
                    <a:pt x="57531" y="152788"/>
                  </a:moveTo>
                  <a:cubicBezTo>
                    <a:pt x="57250" y="152788"/>
                    <a:pt x="57001" y="152992"/>
                    <a:pt x="56922" y="153282"/>
                  </a:cubicBezTo>
                  <a:cubicBezTo>
                    <a:pt x="56792" y="153640"/>
                    <a:pt x="57020" y="153999"/>
                    <a:pt x="57379" y="154097"/>
                  </a:cubicBezTo>
                  <a:cubicBezTo>
                    <a:pt x="57441" y="154114"/>
                    <a:pt x="57504" y="154122"/>
                    <a:pt x="57564" y="154122"/>
                  </a:cubicBezTo>
                  <a:cubicBezTo>
                    <a:pt x="57855" y="154122"/>
                    <a:pt x="58114" y="153937"/>
                    <a:pt x="58195" y="153640"/>
                  </a:cubicBezTo>
                  <a:cubicBezTo>
                    <a:pt x="58195" y="153608"/>
                    <a:pt x="58195" y="153510"/>
                    <a:pt x="58227" y="153477"/>
                  </a:cubicBezTo>
                  <a:cubicBezTo>
                    <a:pt x="58227" y="153184"/>
                    <a:pt x="58032" y="152923"/>
                    <a:pt x="57738" y="152825"/>
                  </a:cubicBezTo>
                  <a:cubicBezTo>
                    <a:pt x="57668" y="152800"/>
                    <a:pt x="57599" y="152788"/>
                    <a:pt x="57531" y="152788"/>
                  </a:cubicBezTo>
                  <a:close/>
                  <a:moveTo>
                    <a:pt x="94392" y="154044"/>
                  </a:moveTo>
                  <a:cubicBezTo>
                    <a:pt x="94342" y="154044"/>
                    <a:pt x="94291" y="154050"/>
                    <a:pt x="94240" y="154064"/>
                  </a:cubicBezTo>
                  <a:cubicBezTo>
                    <a:pt x="93881" y="154130"/>
                    <a:pt x="93620" y="154456"/>
                    <a:pt x="93718" y="154815"/>
                  </a:cubicBezTo>
                  <a:cubicBezTo>
                    <a:pt x="93747" y="155161"/>
                    <a:pt x="94032" y="155380"/>
                    <a:pt x="94346" y="155380"/>
                  </a:cubicBezTo>
                  <a:cubicBezTo>
                    <a:pt x="94386" y="155380"/>
                    <a:pt x="94427" y="155377"/>
                    <a:pt x="94468" y="155369"/>
                  </a:cubicBezTo>
                  <a:cubicBezTo>
                    <a:pt x="94794" y="155271"/>
                    <a:pt x="95022" y="154978"/>
                    <a:pt x="95022" y="154717"/>
                  </a:cubicBezTo>
                  <a:lnTo>
                    <a:pt x="95022" y="154586"/>
                  </a:lnTo>
                  <a:cubicBezTo>
                    <a:pt x="94939" y="154279"/>
                    <a:pt x="94688" y="154044"/>
                    <a:pt x="94392" y="154044"/>
                  </a:cubicBezTo>
                  <a:close/>
                  <a:moveTo>
                    <a:pt x="62674" y="154076"/>
                  </a:moveTo>
                  <a:cubicBezTo>
                    <a:pt x="62379" y="154076"/>
                    <a:pt x="62132" y="154312"/>
                    <a:pt x="62076" y="154619"/>
                  </a:cubicBezTo>
                  <a:cubicBezTo>
                    <a:pt x="61979" y="154978"/>
                    <a:pt x="62239" y="155304"/>
                    <a:pt x="62598" y="155402"/>
                  </a:cubicBezTo>
                  <a:cubicBezTo>
                    <a:pt x="62639" y="155409"/>
                    <a:pt x="62680" y="155413"/>
                    <a:pt x="62720" y="155413"/>
                  </a:cubicBezTo>
                  <a:cubicBezTo>
                    <a:pt x="63029" y="155413"/>
                    <a:pt x="63295" y="155198"/>
                    <a:pt x="63381" y="154880"/>
                  </a:cubicBezTo>
                  <a:lnTo>
                    <a:pt x="63381" y="154749"/>
                  </a:lnTo>
                  <a:cubicBezTo>
                    <a:pt x="63381" y="154423"/>
                    <a:pt x="63153" y="154162"/>
                    <a:pt x="62827" y="154097"/>
                  </a:cubicBezTo>
                  <a:cubicBezTo>
                    <a:pt x="62775" y="154083"/>
                    <a:pt x="62724" y="154076"/>
                    <a:pt x="62674" y="154076"/>
                  </a:cubicBezTo>
                  <a:close/>
                  <a:moveTo>
                    <a:pt x="67945" y="154942"/>
                  </a:moveTo>
                  <a:cubicBezTo>
                    <a:pt x="67614" y="154942"/>
                    <a:pt x="67326" y="155164"/>
                    <a:pt x="67296" y="155500"/>
                  </a:cubicBezTo>
                  <a:cubicBezTo>
                    <a:pt x="67230" y="155891"/>
                    <a:pt x="67491" y="156217"/>
                    <a:pt x="67850" y="156250"/>
                  </a:cubicBezTo>
                  <a:cubicBezTo>
                    <a:pt x="67873" y="156252"/>
                    <a:pt x="67896" y="156253"/>
                    <a:pt x="67918" y="156253"/>
                  </a:cubicBezTo>
                  <a:cubicBezTo>
                    <a:pt x="68249" y="156253"/>
                    <a:pt x="68539" y="156031"/>
                    <a:pt x="68600" y="155695"/>
                  </a:cubicBezTo>
                  <a:lnTo>
                    <a:pt x="68600" y="155598"/>
                  </a:lnTo>
                  <a:cubicBezTo>
                    <a:pt x="68600" y="155271"/>
                    <a:pt x="68339" y="154978"/>
                    <a:pt x="68013" y="154945"/>
                  </a:cubicBezTo>
                  <a:cubicBezTo>
                    <a:pt x="67990" y="154943"/>
                    <a:pt x="67968" y="154942"/>
                    <a:pt x="67945" y="154942"/>
                  </a:cubicBezTo>
                  <a:close/>
                  <a:moveTo>
                    <a:pt x="89121" y="154942"/>
                  </a:moveTo>
                  <a:cubicBezTo>
                    <a:pt x="89098" y="154942"/>
                    <a:pt x="89076" y="154943"/>
                    <a:pt x="89053" y="154945"/>
                  </a:cubicBezTo>
                  <a:cubicBezTo>
                    <a:pt x="88694" y="154978"/>
                    <a:pt x="88433" y="155304"/>
                    <a:pt x="88466" y="155695"/>
                  </a:cubicBezTo>
                  <a:cubicBezTo>
                    <a:pt x="88527" y="156031"/>
                    <a:pt x="88817" y="156253"/>
                    <a:pt x="89148" y="156253"/>
                  </a:cubicBezTo>
                  <a:cubicBezTo>
                    <a:pt x="89171" y="156253"/>
                    <a:pt x="89193" y="156252"/>
                    <a:pt x="89216" y="156250"/>
                  </a:cubicBezTo>
                  <a:cubicBezTo>
                    <a:pt x="89542" y="156217"/>
                    <a:pt x="89803" y="155924"/>
                    <a:pt x="89771" y="155598"/>
                  </a:cubicBezTo>
                  <a:lnTo>
                    <a:pt x="89771" y="155532"/>
                  </a:lnTo>
                  <a:cubicBezTo>
                    <a:pt x="89740" y="155166"/>
                    <a:pt x="89452" y="154942"/>
                    <a:pt x="89121" y="154942"/>
                  </a:cubicBezTo>
                  <a:close/>
                  <a:moveTo>
                    <a:pt x="73165" y="155523"/>
                  </a:moveTo>
                  <a:cubicBezTo>
                    <a:pt x="72853" y="155523"/>
                    <a:pt x="72610" y="155795"/>
                    <a:pt x="72580" y="156119"/>
                  </a:cubicBezTo>
                  <a:cubicBezTo>
                    <a:pt x="72547" y="156511"/>
                    <a:pt x="72841" y="156772"/>
                    <a:pt x="73200" y="156837"/>
                  </a:cubicBezTo>
                  <a:cubicBezTo>
                    <a:pt x="73218" y="156839"/>
                    <a:pt x="73236" y="156840"/>
                    <a:pt x="73254" y="156840"/>
                  </a:cubicBezTo>
                  <a:cubicBezTo>
                    <a:pt x="73588" y="156840"/>
                    <a:pt x="73854" y="156558"/>
                    <a:pt x="73885" y="156217"/>
                  </a:cubicBezTo>
                  <a:lnTo>
                    <a:pt x="73885" y="156185"/>
                  </a:lnTo>
                  <a:cubicBezTo>
                    <a:pt x="73885" y="155859"/>
                    <a:pt x="73656" y="155565"/>
                    <a:pt x="73265" y="155532"/>
                  </a:cubicBezTo>
                  <a:cubicBezTo>
                    <a:pt x="73231" y="155526"/>
                    <a:pt x="73198" y="155523"/>
                    <a:pt x="73165" y="155523"/>
                  </a:cubicBezTo>
                  <a:close/>
                  <a:moveTo>
                    <a:pt x="83902" y="155523"/>
                  </a:moveTo>
                  <a:cubicBezTo>
                    <a:pt x="83869" y="155523"/>
                    <a:pt x="83835" y="155526"/>
                    <a:pt x="83801" y="155532"/>
                  </a:cubicBezTo>
                  <a:cubicBezTo>
                    <a:pt x="83442" y="155532"/>
                    <a:pt x="83149" y="155859"/>
                    <a:pt x="83181" y="156217"/>
                  </a:cubicBezTo>
                  <a:cubicBezTo>
                    <a:pt x="83181" y="156558"/>
                    <a:pt x="83475" y="156840"/>
                    <a:pt x="83812" y="156840"/>
                  </a:cubicBezTo>
                  <a:cubicBezTo>
                    <a:pt x="83830" y="156840"/>
                    <a:pt x="83848" y="156839"/>
                    <a:pt x="83866" y="156837"/>
                  </a:cubicBezTo>
                  <a:cubicBezTo>
                    <a:pt x="84258" y="156772"/>
                    <a:pt x="84486" y="156511"/>
                    <a:pt x="84486" y="156185"/>
                  </a:cubicBezTo>
                  <a:lnTo>
                    <a:pt x="84486" y="156119"/>
                  </a:lnTo>
                  <a:cubicBezTo>
                    <a:pt x="84486" y="155795"/>
                    <a:pt x="84219" y="155523"/>
                    <a:pt x="83902" y="155523"/>
                  </a:cubicBezTo>
                  <a:close/>
                  <a:moveTo>
                    <a:pt x="78549" y="155695"/>
                  </a:moveTo>
                  <a:cubicBezTo>
                    <a:pt x="78158" y="155695"/>
                    <a:pt x="77897" y="155956"/>
                    <a:pt x="77897" y="156348"/>
                  </a:cubicBezTo>
                  <a:cubicBezTo>
                    <a:pt x="77897" y="156707"/>
                    <a:pt x="78158" y="157000"/>
                    <a:pt x="78549" y="157000"/>
                  </a:cubicBezTo>
                  <a:cubicBezTo>
                    <a:pt x="78908" y="157000"/>
                    <a:pt x="79202" y="156707"/>
                    <a:pt x="79202" y="156348"/>
                  </a:cubicBezTo>
                  <a:cubicBezTo>
                    <a:pt x="79202" y="155956"/>
                    <a:pt x="78908" y="155695"/>
                    <a:pt x="78549" y="155695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8" name="Google Shape;15828;p28"/>
            <p:cNvSpPr/>
            <p:nvPr/>
          </p:nvSpPr>
          <p:spPr>
            <a:xfrm>
              <a:off x="5651375" y="2833600"/>
              <a:ext cx="31025" cy="30425"/>
            </a:xfrm>
            <a:custGeom>
              <a:avLst/>
              <a:gdLst/>
              <a:ahLst/>
              <a:cxnLst/>
              <a:rect l="l" t="t" r="r" b="b"/>
              <a:pathLst>
                <a:path w="1241" h="1217" extrusionOk="0">
                  <a:moveTo>
                    <a:pt x="712" y="1"/>
                  </a:moveTo>
                  <a:cubicBezTo>
                    <a:pt x="682" y="1"/>
                    <a:pt x="651" y="4"/>
                    <a:pt x="620" y="10"/>
                  </a:cubicBezTo>
                  <a:cubicBezTo>
                    <a:pt x="294" y="10"/>
                    <a:pt x="1" y="271"/>
                    <a:pt x="1" y="597"/>
                  </a:cubicBezTo>
                  <a:cubicBezTo>
                    <a:pt x="1" y="923"/>
                    <a:pt x="294" y="1217"/>
                    <a:pt x="620" y="1217"/>
                  </a:cubicBezTo>
                  <a:cubicBezTo>
                    <a:pt x="947" y="1217"/>
                    <a:pt x="1240" y="923"/>
                    <a:pt x="1240" y="597"/>
                  </a:cubicBezTo>
                  <a:cubicBezTo>
                    <a:pt x="1240" y="272"/>
                    <a:pt x="1000" y="1"/>
                    <a:pt x="7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9" name="Google Shape;15829;p28"/>
            <p:cNvSpPr/>
            <p:nvPr/>
          </p:nvSpPr>
          <p:spPr>
            <a:xfrm>
              <a:off x="5646475" y="2965950"/>
              <a:ext cx="30200" cy="31000"/>
            </a:xfrm>
            <a:custGeom>
              <a:avLst/>
              <a:gdLst/>
              <a:ahLst/>
              <a:cxnLst/>
              <a:rect l="l" t="t" r="r" b="b"/>
              <a:pathLst>
                <a:path w="1208" h="1240" extrusionOk="0">
                  <a:moveTo>
                    <a:pt x="621" y="0"/>
                  </a:moveTo>
                  <a:cubicBezTo>
                    <a:pt x="295" y="0"/>
                    <a:pt x="1" y="294"/>
                    <a:pt x="1" y="620"/>
                  </a:cubicBezTo>
                  <a:cubicBezTo>
                    <a:pt x="1" y="946"/>
                    <a:pt x="295" y="1240"/>
                    <a:pt x="621" y="1240"/>
                  </a:cubicBezTo>
                  <a:cubicBezTo>
                    <a:pt x="947" y="1240"/>
                    <a:pt x="1208" y="946"/>
                    <a:pt x="1208" y="620"/>
                  </a:cubicBezTo>
                  <a:cubicBezTo>
                    <a:pt x="1208" y="294"/>
                    <a:pt x="947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0" name="Google Shape;15830;p28"/>
            <p:cNvSpPr/>
            <p:nvPr/>
          </p:nvSpPr>
          <p:spPr>
            <a:xfrm>
              <a:off x="5633450" y="309970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extrusionOk="0">
                  <a:moveTo>
                    <a:pt x="555" y="0"/>
                  </a:moveTo>
                  <a:cubicBezTo>
                    <a:pt x="228" y="0"/>
                    <a:pt x="0" y="261"/>
                    <a:pt x="0" y="555"/>
                  </a:cubicBezTo>
                  <a:cubicBezTo>
                    <a:pt x="0" y="881"/>
                    <a:pt x="228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61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1" name="Google Shape;15831;p28"/>
            <p:cNvSpPr/>
            <p:nvPr/>
          </p:nvSpPr>
          <p:spPr>
            <a:xfrm>
              <a:off x="5610600" y="3231800"/>
              <a:ext cx="26950" cy="26925"/>
            </a:xfrm>
            <a:custGeom>
              <a:avLst/>
              <a:gdLst/>
              <a:ahLst/>
              <a:cxnLst/>
              <a:rect l="l" t="t" r="r" b="b"/>
              <a:pathLst>
                <a:path w="1078" h="1077" extrusionOk="0">
                  <a:moveTo>
                    <a:pt x="523" y="1"/>
                  </a:moveTo>
                  <a:cubicBezTo>
                    <a:pt x="262" y="1"/>
                    <a:pt x="1" y="261"/>
                    <a:pt x="1" y="555"/>
                  </a:cubicBezTo>
                  <a:cubicBezTo>
                    <a:pt x="1" y="816"/>
                    <a:pt x="262" y="1077"/>
                    <a:pt x="523" y="1077"/>
                  </a:cubicBezTo>
                  <a:cubicBezTo>
                    <a:pt x="816" y="1077"/>
                    <a:pt x="1077" y="816"/>
                    <a:pt x="1077" y="555"/>
                  </a:cubicBezTo>
                  <a:cubicBezTo>
                    <a:pt x="1077" y="229"/>
                    <a:pt x="816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2" name="Google Shape;15832;p28"/>
            <p:cNvSpPr/>
            <p:nvPr/>
          </p:nvSpPr>
          <p:spPr>
            <a:xfrm>
              <a:off x="5578800" y="3361475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229" y="0"/>
                    <a:pt x="0" y="228"/>
                    <a:pt x="0" y="489"/>
                  </a:cubicBezTo>
                  <a:cubicBezTo>
                    <a:pt x="0" y="750"/>
                    <a:pt x="229" y="979"/>
                    <a:pt x="490" y="979"/>
                  </a:cubicBezTo>
                  <a:cubicBezTo>
                    <a:pt x="783" y="979"/>
                    <a:pt x="979" y="750"/>
                    <a:pt x="979" y="489"/>
                  </a:cubicBezTo>
                  <a:cubicBezTo>
                    <a:pt x="979" y="228"/>
                    <a:pt x="783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3" name="Google Shape;15833;p28"/>
            <p:cNvSpPr/>
            <p:nvPr/>
          </p:nvSpPr>
          <p:spPr>
            <a:xfrm>
              <a:off x="5538025" y="3490325"/>
              <a:ext cx="20400" cy="20400"/>
            </a:xfrm>
            <a:custGeom>
              <a:avLst/>
              <a:gdLst/>
              <a:ahLst/>
              <a:cxnLst/>
              <a:rect l="l" t="t" r="r" b="b"/>
              <a:pathLst>
                <a:path w="816" h="816" extrusionOk="0">
                  <a:moveTo>
                    <a:pt x="425" y="0"/>
                  </a:moveTo>
                  <a:cubicBezTo>
                    <a:pt x="196" y="0"/>
                    <a:pt x="0" y="163"/>
                    <a:pt x="0" y="391"/>
                  </a:cubicBezTo>
                  <a:cubicBezTo>
                    <a:pt x="0" y="620"/>
                    <a:pt x="196" y="816"/>
                    <a:pt x="425" y="816"/>
                  </a:cubicBezTo>
                  <a:cubicBezTo>
                    <a:pt x="653" y="816"/>
                    <a:pt x="816" y="620"/>
                    <a:pt x="816" y="391"/>
                  </a:cubicBezTo>
                  <a:cubicBezTo>
                    <a:pt x="816" y="163"/>
                    <a:pt x="653" y="0"/>
                    <a:pt x="42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4" name="Google Shape;15834;p28"/>
            <p:cNvSpPr/>
            <p:nvPr/>
          </p:nvSpPr>
          <p:spPr>
            <a:xfrm>
              <a:off x="5488275" y="3614275"/>
              <a:ext cx="18775" cy="18775"/>
            </a:xfrm>
            <a:custGeom>
              <a:avLst/>
              <a:gdLst/>
              <a:ahLst/>
              <a:cxnLst/>
              <a:rect l="l" t="t" r="r" b="b"/>
              <a:pathLst>
                <a:path w="751" h="751" extrusionOk="0">
                  <a:moveTo>
                    <a:pt x="360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87"/>
                    <a:pt x="164" y="750"/>
                    <a:pt x="360" y="750"/>
                  </a:cubicBezTo>
                  <a:cubicBezTo>
                    <a:pt x="588" y="750"/>
                    <a:pt x="751" y="587"/>
                    <a:pt x="751" y="359"/>
                  </a:cubicBezTo>
                  <a:cubicBezTo>
                    <a:pt x="751" y="163"/>
                    <a:pt x="588" y="0"/>
                    <a:pt x="36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5" name="Google Shape;15835;p28"/>
            <p:cNvSpPr/>
            <p:nvPr/>
          </p:nvSpPr>
          <p:spPr>
            <a:xfrm>
              <a:off x="5431200" y="3734950"/>
              <a:ext cx="14700" cy="13900"/>
            </a:xfrm>
            <a:custGeom>
              <a:avLst/>
              <a:gdLst/>
              <a:ahLst/>
              <a:cxnLst/>
              <a:rect l="l" t="t" r="r" b="b"/>
              <a:pathLst>
                <a:path w="588" h="556" extrusionOk="0">
                  <a:moveTo>
                    <a:pt x="294" y="1"/>
                  </a:moveTo>
                  <a:cubicBezTo>
                    <a:pt x="131" y="1"/>
                    <a:pt x="0" y="99"/>
                    <a:pt x="0" y="262"/>
                  </a:cubicBezTo>
                  <a:cubicBezTo>
                    <a:pt x="0" y="425"/>
                    <a:pt x="131" y="556"/>
                    <a:pt x="294" y="556"/>
                  </a:cubicBezTo>
                  <a:cubicBezTo>
                    <a:pt x="457" y="556"/>
                    <a:pt x="587" y="425"/>
                    <a:pt x="587" y="262"/>
                  </a:cubicBezTo>
                  <a:cubicBezTo>
                    <a:pt x="587" y="99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6" name="Google Shape;15836;p28"/>
            <p:cNvSpPr/>
            <p:nvPr/>
          </p:nvSpPr>
          <p:spPr>
            <a:xfrm>
              <a:off x="5362700" y="385077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61" y="0"/>
                  </a:moveTo>
                  <a:cubicBezTo>
                    <a:pt x="131" y="0"/>
                    <a:pt x="0" y="130"/>
                    <a:pt x="0" y="261"/>
                  </a:cubicBezTo>
                  <a:cubicBezTo>
                    <a:pt x="0" y="359"/>
                    <a:pt x="131" y="489"/>
                    <a:pt x="261" y="489"/>
                  </a:cubicBezTo>
                  <a:cubicBezTo>
                    <a:pt x="392" y="489"/>
                    <a:pt x="490" y="359"/>
                    <a:pt x="490" y="261"/>
                  </a:cubicBezTo>
                  <a:cubicBezTo>
                    <a:pt x="490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7" name="Google Shape;15837;p28"/>
            <p:cNvSpPr/>
            <p:nvPr/>
          </p:nvSpPr>
          <p:spPr>
            <a:xfrm>
              <a:off x="5289300" y="39616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98" y="0"/>
                    <a:pt x="0" y="98"/>
                    <a:pt x="0" y="163"/>
                  </a:cubicBezTo>
                  <a:cubicBezTo>
                    <a:pt x="0" y="261"/>
                    <a:pt x="98" y="327"/>
                    <a:pt x="164" y="327"/>
                  </a:cubicBezTo>
                  <a:cubicBezTo>
                    <a:pt x="261" y="327"/>
                    <a:pt x="327" y="261"/>
                    <a:pt x="327" y="163"/>
                  </a:cubicBezTo>
                  <a:cubicBezTo>
                    <a:pt x="327" y="66"/>
                    <a:pt x="261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8" name="Google Shape;15838;p28"/>
            <p:cNvSpPr/>
            <p:nvPr/>
          </p:nvSpPr>
          <p:spPr>
            <a:xfrm>
              <a:off x="5206925" y="4066050"/>
              <a:ext cx="6550" cy="5725"/>
            </a:xfrm>
            <a:custGeom>
              <a:avLst/>
              <a:gdLst/>
              <a:ahLst/>
              <a:cxnLst/>
              <a:rect l="l" t="t" r="r" b="b"/>
              <a:pathLst>
                <a:path w="262" h="229" extrusionOk="0">
                  <a:moveTo>
                    <a:pt x="131" y="1"/>
                  </a:moveTo>
                  <a:cubicBezTo>
                    <a:pt x="99" y="1"/>
                    <a:pt x="1" y="33"/>
                    <a:pt x="1" y="131"/>
                  </a:cubicBezTo>
                  <a:cubicBezTo>
                    <a:pt x="1" y="164"/>
                    <a:pt x="33" y="229"/>
                    <a:pt x="131" y="229"/>
                  </a:cubicBezTo>
                  <a:cubicBezTo>
                    <a:pt x="164" y="229"/>
                    <a:pt x="262" y="196"/>
                    <a:pt x="262" y="131"/>
                  </a:cubicBezTo>
                  <a:cubicBezTo>
                    <a:pt x="262" y="66"/>
                    <a:pt x="197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9" name="Google Shape;15839;p28"/>
            <p:cNvSpPr/>
            <p:nvPr/>
          </p:nvSpPr>
          <p:spPr>
            <a:xfrm>
              <a:off x="5116425" y="4163925"/>
              <a:ext cx="5725" cy="5725"/>
            </a:xfrm>
            <a:custGeom>
              <a:avLst/>
              <a:gdLst/>
              <a:ahLst/>
              <a:cxnLst/>
              <a:rect l="l" t="t" r="r" b="b"/>
              <a:pathLst>
                <a:path w="229" h="229" extrusionOk="0">
                  <a:moveTo>
                    <a:pt x="98" y="0"/>
                  </a:moveTo>
                  <a:cubicBezTo>
                    <a:pt x="33" y="0"/>
                    <a:pt x="0" y="33"/>
                    <a:pt x="0" y="98"/>
                  </a:cubicBezTo>
                  <a:cubicBezTo>
                    <a:pt x="0" y="196"/>
                    <a:pt x="33" y="228"/>
                    <a:pt x="98" y="228"/>
                  </a:cubicBezTo>
                  <a:cubicBezTo>
                    <a:pt x="196" y="228"/>
                    <a:pt x="228" y="196"/>
                    <a:pt x="228" y="98"/>
                  </a:cubicBezTo>
                  <a:cubicBezTo>
                    <a:pt x="228" y="33"/>
                    <a:pt x="196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0" name="Google Shape;15840;p28"/>
            <p:cNvSpPr/>
            <p:nvPr/>
          </p:nvSpPr>
          <p:spPr>
            <a:xfrm>
              <a:off x="5019375" y="42552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98" y="0"/>
                  </a:moveTo>
                  <a:cubicBezTo>
                    <a:pt x="33" y="0"/>
                    <a:pt x="0" y="66"/>
                    <a:pt x="0" y="98"/>
                  </a:cubicBezTo>
                  <a:cubicBezTo>
                    <a:pt x="0" y="131"/>
                    <a:pt x="33" y="164"/>
                    <a:pt x="98" y="164"/>
                  </a:cubicBezTo>
                  <a:cubicBezTo>
                    <a:pt x="131" y="164"/>
                    <a:pt x="163" y="131"/>
                    <a:pt x="163" y="98"/>
                  </a:cubicBezTo>
                  <a:cubicBezTo>
                    <a:pt x="163" y="66"/>
                    <a:pt x="131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1" name="Google Shape;15841;p28"/>
            <p:cNvSpPr/>
            <p:nvPr/>
          </p:nvSpPr>
          <p:spPr>
            <a:xfrm>
              <a:off x="4916625" y="43392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5" y="0"/>
                  </a:moveTo>
                  <a:cubicBezTo>
                    <a:pt x="33" y="0"/>
                    <a:pt x="0" y="33"/>
                    <a:pt x="0" y="66"/>
                  </a:cubicBezTo>
                  <a:cubicBezTo>
                    <a:pt x="0" y="131"/>
                    <a:pt x="33" y="163"/>
                    <a:pt x="65" y="163"/>
                  </a:cubicBezTo>
                  <a:cubicBezTo>
                    <a:pt x="98" y="163"/>
                    <a:pt x="163" y="131"/>
                    <a:pt x="163" y="66"/>
                  </a:cubicBezTo>
                  <a:cubicBezTo>
                    <a:pt x="163" y="33"/>
                    <a:pt x="131" y="0"/>
                    <a:pt x="6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2" name="Google Shape;15842;p28"/>
            <p:cNvSpPr/>
            <p:nvPr/>
          </p:nvSpPr>
          <p:spPr>
            <a:xfrm>
              <a:off x="4807350" y="4415075"/>
              <a:ext cx="4100" cy="4925"/>
            </a:xfrm>
            <a:custGeom>
              <a:avLst/>
              <a:gdLst/>
              <a:ahLst/>
              <a:cxnLst/>
              <a:rect l="l" t="t" r="r" b="b"/>
              <a:pathLst>
                <a:path w="164" h="197" extrusionOk="0">
                  <a:moveTo>
                    <a:pt x="98" y="1"/>
                  </a:moveTo>
                  <a:cubicBezTo>
                    <a:pt x="33" y="1"/>
                    <a:pt x="0" y="66"/>
                    <a:pt x="0" y="99"/>
                  </a:cubicBezTo>
                  <a:cubicBezTo>
                    <a:pt x="0" y="131"/>
                    <a:pt x="33" y="197"/>
                    <a:pt x="98" y="197"/>
                  </a:cubicBezTo>
                  <a:cubicBezTo>
                    <a:pt x="131" y="197"/>
                    <a:pt x="163" y="131"/>
                    <a:pt x="163" y="99"/>
                  </a:cubicBezTo>
                  <a:cubicBezTo>
                    <a:pt x="163" y="66"/>
                    <a:pt x="131" y="1"/>
                    <a:pt x="9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3" name="Google Shape;15843;p28"/>
            <p:cNvSpPr/>
            <p:nvPr/>
          </p:nvSpPr>
          <p:spPr>
            <a:xfrm>
              <a:off x="4692350" y="448277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98"/>
                  </a:cubicBezTo>
                  <a:cubicBezTo>
                    <a:pt x="1" y="131"/>
                    <a:pt x="33" y="163"/>
                    <a:pt x="66" y="163"/>
                  </a:cubicBezTo>
                  <a:cubicBezTo>
                    <a:pt x="99" y="163"/>
                    <a:pt x="164" y="131"/>
                    <a:pt x="164" y="98"/>
                  </a:cubicBezTo>
                  <a:cubicBezTo>
                    <a:pt x="164" y="33"/>
                    <a:pt x="99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4" name="Google Shape;15844;p28"/>
            <p:cNvSpPr/>
            <p:nvPr/>
          </p:nvSpPr>
          <p:spPr>
            <a:xfrm>
              <a:off x="4574100" y="454312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66"/>
                  </a:cubicBezTo>
                  <a:cubicBezTo>
                    <a:pt x="1" y="131"/>
                    <a:pt x="33" y="163"/>
                    <a:pt x="66" y="163"/>
                  </a:cubicBezTo>
                  <a:cubicBezTo>
                    <a:pt x="131" y="163"/>
                    <a:pt x="164" y="131"/>
                    <a:pt x="164" y="66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5" name="Google Shape;15845;p28"/>
            <p:cNvSpPr/>
            <p:nvPr/>
          </p:nvSpPr>
          <p:spPr>
            <a:xfrm>
              <a:off x="4449325" y="4592875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0"/>
                  </a:moveTo>
                  <a:cubicBezTo>
                    <a:pt x="66" y="0"/>
                    <a:pt x="1" y="33"/>
                    <a:pt x="1" y="131"/>
                  </a:cubicBezTo>
                  <a:cubicBezTo>
                    <a:pt x="1" y="196"/>
                    <a:pt x="66" y="261"/>
                    <a:pt x="131" y="261"/>
                  </a:cubicBezTo>
                  <a:cubicBezTo>
                    <a:pt x="229" y="261"/>
                    <a:pt x="262" y="196"/>
                    <a:pt x="262" y="131"/>
                  </a:cubicBezTo>
                  <a:cubicBezTo>
                    <a:pt x="262" y="33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6" name="Google Shape;15846;p28"/>
            <p:cNvSpPr/>
            <p:nvPr/>
          </p:nvSpPr>
          <p:spPr>
            <a:xfrm>
              <a:off x="4322125" y="463445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1"/>
                  </a:moveTo>
                  <a:cubicBezTo>
                    <a:pt x="66" y="1"/>
                    <a:pt x="0" y="66"/>
                    <a:pt x="0" y="164"/>
                  </a:cubicBezTo>
                  <a:cubicBezTo>
                    <a:pt x="0" y="262"/>
                    <a:pt x="66" y="327"/>
                    <a:pt x="163" y="327"/>
                  </a:cubicBezTo>
                  <a:cubicBezTo>
                    <a:pt x="261" y="327"/>
                    <a:pt x="326" y="262"/>
                    <a:pt x="326" y="164"/>
                  </a:cubicBezTo>
                  <a:cubicBezTo>
                    <a:pt x="326" y="66"/>
                    <a:pt x="261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7" name="Google Shape;15847;p28"/>
            <p:cNvSpPr/>
            <p:nvPr/>
          </p:nvSpPr>
          <p:spPr>
            <a:xfrm>
              <a:off x="4191650" y="4666250"/>
              <a:ext cx="9800" cy="10625"/>
            </a:xfrm>
            <a:custGeom>
              <a:avLst/>
              <a:gdLst/>
              <a:ahLst/>
              <a:cxnLst/>
              <a:rect l="l" t="t" r="r" b="b"/>
              <a:pathLst>
                <a:path w="392" h="425" extrusionOk="0">
                  <a:moveTo>
                    <a:pt x="196" y="1"/>
                  </a:moveTo>
                  <a:cubicBezTo>
                    <a:pt x="65" y="1"/>
                    <a:pt x="0" y="131"/>
                    <a:pt x="0" y="197"/>
                  </a:cubicBezTo>
                  <a:cubicBezTo>
                    <a:pt x="0" y="327"/>
                    <a:pt x="131" y="425"/>
                    <a:pt x="196" y="425"/>
                  </a:cubicBezTo>
                  <a:cubicBezTo>
                    <a:pt x="326" y="425"/>
                    <a:pt x="392" y="294"/>
                    <a:pt x="392" y="197"/>
                  </a:cubicBezTo>
                  <a:cubicBezTo>
                    <a:pt x="392" y="99"/>
                    <a:pt x="326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8" name="Google Shape;15848;p28"/>
            <p:cNvSpPr/>
            <p:nvPr/>
          </p:nvSpPr>
          <p:spPr>
            <a:xfrm>
              <a:off x="4061975" y="4689900"/>
              <a:ext cx="10625" cy="9825"/>
            </a:xfrm>
            <a:custGeom>
              <a:avLst/>
              <a:gdLst/>
              <a:ahLst/>
              <a:cxnLst/>
              <a:rect l="l" t="t" r="r" b="b"/>
              <a:pathLst>
                <a:path w="425" h="393" extrusionOk="0">
                  <a:moveTo>
                    <a:pt x="229" y="1"/>
                  </a:moveTo>
                  <a:cubicBezTo>
                    <a:pt x="98" y="1"/>
                    <a:pt x="1" y="66"/>
                    <a:pt x="1" y="197"/>
                  </a:cubicBezTo>
                  <a:cubicBezTo>
                    <a:pt x="1" y="327"/>
                    <a:pt x="98" y="392"/>
                    <a:pt x="229" y="392"/>
                  </a:cubicBezTo>
                  <a:cubicBezTo>
                    <a:pt x="327" y="392"/>
                    <a:pt x="425" y="327"/>
                    <a:pt x="425" y="197"/>
                  </a:cubicBezTo>
                  <a:cubicBezTo>
                    <a:pt x="425" y="66"/>
                    <a:pt x="294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9" name="Google Shape;15849;p28"/>
            <p:cNvSpPr/>
            <p:nvPr/>
          </p:nvSpPr>
          <p:spPr>
            <a:xfrm>
              <a:off x="3927425" y="4702950"/>
              <a:ext cx="12250" cy="12275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61" y="1"/>
                  </a:moveTo>
                  <a:cubicBezTo>
                    <a:pt x="131" y="1"/>
                    <a:pt x="0" y="131"/>
                    <a:pt x="0" y="262"/>
                  </a:cubicBezTo>
                  <a:cubicBezTo>
                    <a:pt x="0" y="360"/>
                    <a:pt x="131" y="490"/>
                    <a:pt x="261" y="490"/>
                  </a:cubicBezTo>
                  <a:cubicBezTo>
                    <a:pt x="359" y="490"/>
                    <a:pt x="490" y="360"/>
                    <a:pt x="490" y="262"/>
                  </a:cubicBezTo>
                  <a:cubicBezTo>
                    <a:pt x="490" y="131"/>
                    <a:pt x="424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0" name="Google Shape;15850;p28"/>
            <p:cNvSpPr/>
            <p:nvPr/>
          </p:nvSpPr>
          <p:spPr>
            <a:xfrm>
              <a:off x="3794500" y="47062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1" y="0"/>
                  </a:moveTo>
                  <a:cubicBezTo>
                    <a:pt x="98" y="0"/>
                    <a:pt x="0" y="131"/>
                    <a:pt x="0" y="294"/>
                  </a:cubicBezTo>
                  <a:cubicBezTo>
                    <a:pt x="0" y="457"/>
                    <a:pt x="98" y="555"/>
                    <a:pt x="261" y="555"/>
                  </a:cubicBezTo>
                  <a:cubicBezTo>
                    <a:pt x="424" y="555"/>
                    <a:pt x="555" y="457"/>
                    <a:pt x="555" y="294"/>
                  </a:cubicBezTo>
                  <a:cubicBezTo>
                    <a:pt x="555" y="163"/>
                    <a:pt x="424" y="33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1" name="Google Shape;15851;p28"/>
            <p:cNvSpPr/>
            <p:nvPr/>
          </p:nvSpPr>
          <p:spPr>
            <a:xfrm>
              <a:off x="3661575" y="4702025"/>
              <a:ext cx="14700" cy="14000"/>
            </a:xfrm>
            <a:custGeom>
              <a:avLst/>
              <a:gdLst/>
              <a:ahLst/>
              <a:cxnLst/>
              <a:rect l="l" t="t" r="r" b="b"/>
              <a:pathLst>
                <a:path w="588" h="560" extrusionOk="0">
                  <a:moveTo>
                    <a:pt x="336" y="1"/>
                  </a:moveTo>
                  <a:cubicBezTo>
                    <a:pt x="322" y="1"/>
                    <a:pt x="308" y="2"/>
                    <a:pt x="294" y="5"/>
                  </a:cubicBezTo>
                  <a:cubicBezTo>
                    <a:pt x="131" y="5"/>
                    <a:pt x="0" y="136"/>
                    <a:pt x="0" y="299"/>
                  </a:cubicBezTo>
                  <a:cubicBezTo>
                    <a:pt x="0" y="462"/>
                    <a:pt x="131" y="560"/>
                    <a:pt x="294" y="560"/>
                  </a:cubicBezTo>
                  <a:cubicBezTo>
                    <a:pt x="457" y="560"/>
                    <a:pt x="587" y="462"/>
                    <a:pt x="587" y="299"/>
                  </a:cubicBezTo>
                  <a:cubicBezTo>
                    <a:pt x="587" y="150"/>
                    <a:pt x="479" y="1"/>
                    <a:pt x="33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2" name="Google Shape;15852;p28"/>
            <p:cNvSpPr/>
            <p:nvPr/>
          </p:nvSpPr>
          <p:spPr>
            <a:xfrm>
              <a:off x="3527825" y="46866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7" y="0"/>
                  </a:moveTo>
                  <a:cubicBezTo>
                    <a:pt x="164" y="0"/>
                    <a:pt x="1" y="163"/>
                    <a:pt x="1" y="327"/>
                  </a:cubicBezTo>
                  <a:cubicBezTo>
                    <a:pt x="1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163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3" name="Google Shape;15853;p28"/>
            <p:cNvSpPr/>
            <p:nvPr/>
          </p:nvSpPr>
          <p:spPr>
            <a:xfrm>
              <a:off x="3396525" y="4662900"/>
              <a:ext cx="16350" cy="16425"/>
            </a:xfrm>
            <a:custGeom>
              <a:avLst/>
              <a:gdLst/>
              <a:ahLst/>
              <a:cxnLst/>
              <a:rect l="l" t="t" r="r" b="b"/>
              <a:pathLst>
                <a:path w="654" h="657" extrusionOk="0">
                  <a:moveTo>
                    <a:pt x="376" y="0"/>
                  </a:moveTo>
                  <a:cubicBezTo>
                    <a:pt x="360" y="0"/>
                    <a:pt x="344" y="2"/>
                    <a:pt x="327" y="4"/>
                  </a:cubicBezTo>
                  <a:cubicBezTo>
                    <a:pt x="164" y="4"/>
                    <a:pt x="1" y="135"/>
                    <a:pt x="1" y="331"/>
                  </a:cubicBezTo>
                  <a:cubicBezTo>
                    <a:pt x="1" y="494"/>
                    <a:pt x="131" y="657"/>
                    <a:pt x="327" y="657"/>
                  </a:cubicBezTo>
                  <a:cubicBezTo>
                    <a:pt x="490" y="657"/>
                    <a:pt x="653" y="559"/>
                    <a:pt x="653" y="331"/>
                  </a:cubicBezTo>
                  <a:cubicBezTo>
                    <a:pt x="653" y="152"/>
                    <a:pt x="544" y="0"/>
                    <a:pt x="37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4" name="Google Shape;15854;p28"/>
            <p:cNvSpPr/>
            <p:nvPr/>
          </p:nvSpPr>
          <p:spPr>
            <a:xfrm>
              <a:off x="3266050" y="4629550"/>
              <a:ext cx="18775" cy="18800"/>
            </a:xfrm>
            <a:custGeom>
              <a:avLst/>
              <a:gdLst/>
              <a:ahLst/>
              <a:cxnLst/>
              <a:rect l="l" t="t" r="r" b="b"/>
              <a:pathLst>
                <a:path w="751" h="752" extrusionOk="0">
                  <a:moveTo>
                    <a:pt x="359" y="1"/>
                  </a:moveTo>
                  <a:cubicBezTo>
                    <a:pt x="164" y="1"/>
                    <a:pt x="1" y="164"/>
                    <a:pt x="1" y="360"/>
                  </a:cubicBezTo>
                  <a:cubicBezTo>
                    <a:pt x="1" y="588"/>
                    <a:pt x="164" y="751"/>
                    <a:pt x="359" y="751"/>
                  </a:cubicBezTo>
                  <a:cubicBezTo>
                    <a:pt x="588" y="751"/>
                    <a:pt x="751" y="588"/>
                    <a:pt x="751" y="360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5" name="Google Shape;15855;p28"/>
            <p:cNvSpPr/>
            <p:nvPr/>
          </p:nvSpPr>
          <p:spPr>
            <a:xfrm>
              <a:off x="3140475" y="4587150"/>
              <a:ext cx="18775" cy="17975"/>
            </a:xfrm>
            <a:custGeom>
              <a:avLst/>
              <a:gdLst/>
              <a:ahLst/>
              <a:cxnLst/>
              <a:rect l="l" t="t" r="r" b="b"/>
              <a:pathLst>
                <a:path w="751" h="719" extrusionOk="0">
                  <a:moveTo>
                    <a:pt x="392" y="1"/>
                  </a:moveTo>
                  <a:cubicBezTo>
                    <a:pt x="163" y="1"/>
                    <a:pt x="0" y="164"/>
                    <a:pt x="0" y="360"/>
                  </a:cubicBezTo>
                  <a:cubicBezTo>
                    <a:pt x="0" y="555"/>
                    <a:pt x="163" y="718"/>
                    <a:pt x="392" y="718"/>
                  </a:cubicBezTo>
                  <a:cubicBezTo>
                    <a:pt x="587" y="718"/>
                    <a:pt x="750" y="555"/>
                    <a:pt x="750" y="360"/>
                  </a:cubicBezTo>
                  <a:cubicBezTo>
                    <a:pt x="750" y="164"/>
                    <a:pt x="587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6" name="Google Shape;15856;p28"/>
            <p:cNvSpPr/>
            <p:nvPr/>
          </p:nvSpPr>
          <p:spPr>
            <a:xfrm>
              <a:off x="3016500" y="4534975"/>
              <a:ext cx="20425" cy="20400"/>
            </a:xfrm>
            <a:custGeom>
              <a:avLst/>
              <a:gdLst/>
              <a:ahLst/>
              <a:cxnLst/>
              <a:rect l="l" t="t" r="r" b="b"/>
              <a:pathLst>
                <a:path w="817" h="816" extrusionOk="0">
                  <a:moveTo>
                    <a:pt x="392" y="0"/>
                  </a:moveTo>
                  <a:cubicBezTo>
                    <a:pt x="164" y="0"/>
                    <a:pt x="1" y="196"/>
                    <a:pt x="1" y="392"/>
                  </a:cubicBezTo>
                  <a:cubicBezTo>
                    <a:pt x="1" y="652"/>
                    <a:pt x="197" y="816"/>
                    <a:pt x="392" y="816"/>
                  </a:cubicBezTo>
                  <a:cubicBezTo>
                    <a:pt x="653" y="816"/>
                    <a:pt x="816" y="620"/>
                    <a:pt x="816" y="392"/>
                  </a:cubicBezTo>
                  <a:cubicBezTo>
                    <a:pt x="816" y="196"/>
                    <a:pt x="621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7" name="Google Shape;15857;p28"/>
            <p:cNvSpPr/>
            <p:nvPr/>
          </p:nvSpPr>
          <p:spPr>
            <a:xfrm>
              <a:off x="2897450" y="4475350"/>
              <a:ext cx="20400" cy="20500"/>
            </a:xfrm>
            <a:custGeom>
              <a:avLst/>
              <a:gdLst/>
              <a:ahLst/>
              <a:cxnLst/>
              <a:rect l="l" t="t" r="r" b="b"/>
              <a:pathLst>
                <a:path w="816" h="820" extrusionOk="0">
                  <a:moveTo>
                    <a:pt x="448" y="0"/>
                  </a:moveTo>
                  <a:cubicBezTo>
                    <a:pt x="430" y="0"/>
                    <a:pt x="411" y="1"/>
                    <a:pt x="392" y="4"/>
                  </a:cubicBezTo>
                  <a:cubicBezTo>
                    <a:pt x="196" y="4"/>
                    <a:pt x="0" y="167"/>
                    <a:pt x="0" y="428"/>
                  </a:cubicBezTo>
                  <a:cubicBezTo>
                    <a:pt x="0" y="624"/>
                    <a:pt x="163" y="819"/>
                    <a:pt x="392" y="819"/>
                  </a:cubicBezTo>
                  <a:cubicBezTo>
                    <a:pt x="588" y="819"/>
                    <a:pt x="816" y="656"/>
                    <a:pt x="816" y="428"/>
                  </a:cubicBezTo>
                  <a:cubicBezTo>
                    <a:pt x="816" y="186"/>
                    <a:pt x="676" y="0"/>
                    <a:pt x="44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8" name="Google Shape;15858;p28"/>
            <p:cNvSpPr/>
            <p:nvPr/>
          </p:nvSpPr>
          <p:spPr>
            <a:xfrm>
              <a:off x="2781650" y="4406125"/>
              <a:ext cx="22850" cy="22850"/>
            </a:xfrm>
            <a:custGeom>
              <a:avLst/>
              <a:gdLst/>
              <a:ahLst/>
              <a:cxnLst/>
              <a:rect l="l" t="t" r="r" b="b"/>
              <a:pathLst>
                <a:path w="914" h="914" extrusionOk="0">
                  <a:moveTo>
                    <a:pt x="457" y="0"/>
                  </a:moveTo>
                  <a:cubicBezTo>
                    <a:pt x="229" y="0"/>
                    <a:pt x="0" y="228"/>
                    <a:pt x="0" y="457"/>
                  </a:cubicBezTo>
                  <a:cubicBezTo>
                    <a:pt x="0" y="718"/>
                    <a:pt x="229" y="913"/>
                    <a:pt x="457" y="913"/>
                  </a:cubicBezTo>
                  <a:cubicBezTo>
                    <a:pt x="718" y="913"/>
                    <a:pt x="914" y="718"/>
                    <a:pt x="914" y="457"/>
                  </a:cubicBezTo>
                  <a:cubicBezTo>
                    <a:pt x="914" y="228"/>
                    <a:pt x="718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9" name="Google Shape;15859;p28"/>
            <p:cNvSpPr/>
            <p:nvPr/>
          </p:nvSpPr>
          <p:spPr>
            <a:xfrm>
              <a:off x="2673175" y="4330275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25" y="0"/>
                  </a:moveTo>
                  <a:cubicBezTo>
                    <a:pt x="197" y="0"/>
                    <a:pt x="1" y="196"/>
                    <a:pt x="1" y="425"/>
                  </a:cubicBezTo>
                  <a:cubicBezTo>
                    <a:pt x="1" y="685"/>
                    <a:pt x="197" y="881"/>
                    <a:pt x="425" y="881"/>
                  </a:cubicBezTo>
                  <a:cubicBezTo>
                    <a:pt x="686" y="881"/>
                    <a:pt x="882" y="685"/>
                    <a:pt x="882" y="425"/>
                  </a:cubicBezTo>
                  <a:cubicBezTo>
                    <a:pt x="882" y="196"/>
                    <a:pt x="686" y="0"/>
                    <a:pt x="42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0" name="Google Shape;15860;p28"/>
            <p:cNvSpPr/>
            <p:nvPr/>
          </p:nvSpPr>
          <p:spPr>
            <a:xfrm>
              <a:off x="2567975" y="4245475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197" y="0"/>
                    <a:pt x="1" y="196"/>
                    <a:pt x="1" y="489"/>
                  </a:cubicBezTo>
                  <a:cubicBezTo>
                    <a:pt x="1" y="783"/>
                    <a:pt x="229" y="979"/>
                    <a:pt x="490" y="979"/>
                  </a:cubicBezTo>
                  <a:cubicBezTo>
                    <a:pt x="784" y="979"/>
                    <a:pt x="980" y="718"/>
                    <a:pt x="980" y="489"/>
                  </a:cubicBezTo>
                  <a:cubicBezTo>
                    <a:pt x="980" y="228"/>
                    <a:pt x="784" y="33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1" name="Google Shape;15861;p28"/>
            <p:cNvSpPr/>
            <p:nvPr/>
          </p:nvSpPr>
          <p:spPr>
            <a:xfrm>
              <a:off x="2470950" y="4154950"/>
              <a:ext cx="24475" cy="24475"/>
            </a:xfrm>
            <a:custGeom>
              <a:avLst/>
              <a:gdLst/>
              <a:ahLst/>
              <a:cxnLst/>
              <a:rect l="l" t="t" r="r" b="b"/>
              <a:pathLst>
                <a:path w="979" h="979" extrusionOk="0">
                  <a:moveTo>
                    <a:pt x="489" y="0"/>
                  </a:moveTo>
                  <a:cubicBezTo>
                    <a:pt x="196" y="0"/>
                    <a:pt x="0" y="196"/>
                    <a:pt x="0" y="490"/>
                  </a:cubicBezTo>
                  <a:cubicBezTo>
                    <a:pt x="0" y="750"/>
                    <a:pt x="196" y="979"/>
                    <a:pt x="489" y="979"/>
                  </a:cubicBezTo>
                  <a:cubicBezTo>
                    <a:pt x="783" y="979"/>
                    <a:pt x="979" y="750"/>
                    <a:pt x="979" y="490"/>
                  </a:cubicBezTo>
                  <a:cubicBezTo>
                    <a:pt x="979" y="196"/>
                    <a:pt x="750" y="0"/>
                    <a:pt x="48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2" name="Google Shape;15862;p28"/>
            <p:cNvSpPr/>
            <p:nvPr/>
          </p:nvSpPr>
          <p:spPr>
            <a:xfrm>
              <a:off x="2377975" y="4057075"/>
              <a:ext cx="26925" cy="26125"/>
            </a:xfrm>
            <a:custGeom>
              <a:avLst/>
              <a:gdLst/>
              <a:ahLst/>
              <a:cxnLst/>
              <a:rect l="l" t="t" r="r" b="b"/>
              <a:pathLst>
                <a:path w="1077" h="1045" extrusionOk="0">
                  <a:moveTo>
                    <a:pt x="555" y="1"/>
                  </a:moveTo>
                  <a:cubicBezTo>
                    <a:pt x="261" y="1"/>
                    <a:pt x="1" y="229"/>
                    <a:pt x="1" y="523"/>
                  </a:cubicBezTo>
                  <a:cubicBezTo>
                    <a:pt x="1" y="816"/>
                    <a:pt x="261" y="1045"/>
                    <a:pt x="555" y="1045"/>
                  </a:cubicBezTo>
                  <a:cubicBezTo>
                    <a:pt x="816" y="1045"/>
                    <a:pt x="1077" y="816"/>
                    <a:pt x="1077" y="523"/>
                  </a:cubicBezTo>
                  <a:cubicBezTo>
                    <a:pt x="1077" y="229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3" name="Google Shape;15863;p28"/>
            <p:cNvSpPr/>
            <p:nvPr/>
          </p:nvSpPr>
          <p:spPr>
            <a:xfrm>
              <a:off x="2295600" y="3952700"/>
              <a:ext cx="26950" cy="26925"/>
            </a:xfrm>
            <a:custGeom>
              <a:avLst/>
              <a:gdLst/>
              <a:ahLst/>
              <a:cxnLst/>
              <a:rect l="l" t="t" r="r" b="b"/>
              <a:pathLst>
                <a:path w="1078" h="1077" extrusionOk="0">
                  <a:moveTo>
                    <a:pt x="523" y="0"/>
                  </a:moveTo>
                  <a:cubicBezTo>
                    <a:pt x="262" y="0"/>
                    <a:pt x="1" y="261"/>
                    <a:pt x="1" y="522"/>
                  </a:cubicBezTo>
                  <a:cubicBezTo>
                    <a:pt x="1" y="816"/>
                    <a:pt x="262" y="1077"/>
                    <a:pt x="523" y="1077"/>
                  </a:cubicBezTo>
                  <a:cubicBezTo>
                    <a:pt x="816" y="1077"/>
                    <a:pt x="1077" y="816"/>
                    <a:pt x="1077" y="522"/>
                  </a:cubicBezTo>
                  <a:cubicBezTo>
                    <a:pt x="1077" y="261"/>
                    <a:pt x="816" y="0"/>
                    <a:pt x="52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4" name="Google Shape;15864;p28"/>
            <p:cNvSpPr/>
            <p:nvPr/>
          </p:nvSpPr>
          <p:spPr>
            <a:xfrm>
              <a:off x="2218950" y="3843350"/>
              <a:ext cx="26950" cy="27000"/>
            </a:xfrm>
            <a:custGeom>
              <a:avLst/>
              <a:gdLst/>
              <a:ahLst/>
              <a:cxnLst/>
              <a:rect l="l" t="t" r="r" b="b"/>
              <a:pathLst>
                <a:path w="1078" h="1080" extrusionOk="0">
                  <a:moveTo>
                    <a:pt x="600" y="1"/>
                  </a:moveTo>
                  <a:cubicBezTo>
                    <a:pt x="585" y="1"/>
                    <a:pt x="570" y="2"/>
                    <a:pt x="555" y="3"/>
                  </a:cubicBezTo>
                  <a:cubicBezTo>
                    <a:pt x="262" y="3"/>
                    <a:pt x="1" y="264"/>
                    <a:pt x="1" y="558"/>
                  </a:cubicBezTo>
                  <a:cubicBezTo>
                    <a:pt x="1" y="819"/>
                    <a:pt x="262" y="1080"/>
                    <a:pt x="555" y="1080"/>
                  </a:cubicBezTo>
                  <a:cubicBezTo>
                    <a:pt x="816" y="1080"/>
                    <a:pt x="1077" y="819"/>
                    <a:pt x="1077" y="558"/>
                  </a:cubicBezTo>
                  <a:cubicBezTo>
                    <a:pt x="1077" y="250"/>
                    <a:pt x="845" y="1"/>
                    <a:pt x="60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5" name="Google Shape;15865;p28"/>
            <p:cNvSpPr/>
            <p:nvPr/>
          </p:nvSpPr>
          <p:spPr>
            <a:xfrm>
              <a:off x="2149625" y="3728450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88" y="0"/>
                  </a:moveTo>
                  <a:cubicBezTo>
                    <a:pt x="262" y="0"/>
                    <a:pt x="1" y="261"/>
                    <a:pt x="1" y="587"/>
                  </a:cubicBezTo>
                  <a:cubicBezTo>
                    <a:pt x="1" y="913"/>
                    <a:pt x="262" y="1142"/>
                    <a:pt x="588" y="1142"/>
                  </a:cubicBezTo>
                  <a:cubicBezTo>
                    <a:pt x="914" y="1142"/>
                    <a:pt x="1143" y="913"/>
                    <a:pt x="1143" y="587"/>
                  </a:cubicBezTo>
                  <a:cubicBezTo>
                    <a:pt x="1143" y="261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6" name="Google Shape;15866;p28"/>
            <p:cNvSpPr/>
            <p:nvPr/>
          </p:nvSpPr>
          <p:spPr>
            <a:xfrm>
              <a:off x="2090925" y="36093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0" y="229"/>
                    <a:pt x="0" y="555"/>
                  </a:cubicBezTo>
                  <a:cubicBezTo>
                    <a:pt x="0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9"/>
                    <a:pt x="848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7" name="Google Shape;15867;p28"/>
            <p:cNvSpPr/>
            <p:nvPr/>
          </p:nvSpPr>
          <p:spPr>
            <a:xfrm>
              <a:off x="2037925" y="3484600"/>
              <a:ext cx="30175" cy="31025"/>
            </a:xfrm>
            <a:custGeom>
              <a:avLst/>
              <a:gdLst/>
              <a:ahLst/>
              <a:cxnLst/>
              <a:rect l="l" t="t" r="r" b="b"/>
              <a:pathLst>
                <a:path w="1207" h="1241" extrusionOk="0">
                  <a:moveTo>
                    <a:pt x="620" y="1"/>
                  </a:moveTo>
                  <a:cubicBezTo>
                    <a:pt x="294" y="1"/>
                    <a:pt x="0" y="294"/>
                    <a:pt x="0" y="620"/>
                  </a:cubicBezTo>
                  <a:cubicBezTo>
                    <a:pt x="0" y="947"/>
                    <a:pt x="294" y="1240"/>
                    <a:pt x="620" y="1240"/>
                  </a:cubicBezTo>
                  <a:cubicBezTo>
                    <a:pt x="946" y="1240"/>
                    <a:pt x="1207" y="947"/>
                    <a:pt x="1207" y="620"/>
                  </a:cubicBezTo>
                  <a:cubicBezTo>
                    <a:pt x="1207" y="294"/>
                    <a:pt x="946" y="66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8" name="Google Shape;15868;p28"/>
            <p:cNvSpPr/>
            <p:nvPr/>
          </p:nvSpPr>
          <p:spPr>
            <a:xfrm>
              <a:off x="1996325" y="3359600"/>
              <a:ext cx="30200" cy="30425"/>
            </a:xfrm>
            <a:custGeom>
              <a:avLst/>
              <a:gdLst/>
              <a:ahLst/>
              <a:cxnLst/>
              <a:rect l="l" t="t" r="r" b="b"/>
              <a:pathLst>
                <a:path w="1208" h="1217" extrusionOk="0">
                  <a:moveTo>
                    <a:pt x="679" y="1"/>
                  </a:moveTo>
                  <a:cubicBezTo>
                    <a:pt x="649" y="1"/>
                    <a:pt x="618" y="4"/>
                    <a:pt x="588" y="10"/>
                  </a:cubicBezTo>
                  <a:cubicBezTo>
                    <a:pt x="261" y="10"/>
                    <a:pt x="0" y="271"/>
                    <a:pt x="0" y="597"/>
                  </a:cubicBezTo>
                  <a:cubicBezTo>
                    <a:pt x="0" y="923"/>
                    <a:pt x="261" y="1217"/>
                    <a:pt x="588" y="1217"/>
                  </a:cubicBezTo>
                  <a:cubicBezTo>
                    <a:pt x="914" y="1217"/>
                    <a:pt x="1207" y="923"/>
                    <a:pt x="1207" y="597"/>
                  </a:cubicBezTo>
                  <a:cubicBezTo>
                    <a:pt x="1207" y="272"/>
                    <a:pt x="967" y="1"/>
                    <a:pt x="6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9" name="Google Shape;15869;p28"/>
            <p:cNvSpPr/>
            <p:nvPr/>
          </p:nvSpPr>
          <p:spPr>
            <a:xfrm>
              <a:off x="1961250" y="3228550"/>
              <a:ext cx="32650" cy="33450"/>
            </a:xfrm>
            <a:custGeom>
              <a:avLst/>
              <a:gdLst/>
              <a:ahLst/>
              <a:cxnLst/>
              <a:rect l="l" t="t" r="r" b="b"/>
              <a:pathLst>
                <a:path w="1306" h="1338" extrusionOk="0">
                  <a:moveTo>
                    <a:pt x="653" y="0"/>
                  </a:moveTo>
                  <a:cubicBezTo>
                    <a:pt x="294" y="0"/>
                    <a:pt x="1" y="294"/>
                    <a:pt x="1" y="685"/>
                  </a:cubicBezTo>
                  <a:cubicBezTo>
                    <a:pt x="1" y="1044"/>
                    <a:pt x="294" y="1337"/>
                    <a:pt x="653" y="1337"/>
                  </a:cubicBezTo>
                  <a:cubicBezTo>
                    <a:pt x="1012" y="1337"/>
                    <a:pt x="1306" y="1044"/>
                    <a:pt x="1306" y="685"/>
                  </a:cubicBezTo>
                  <a:cubicBezTo>
                    <a:pt x="1306" y="359"/>
                    <a:pt x="1012" y="65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0" name="Google Shape;15870;p28"/>
            <p:cNvSpPr/>
            <p:nvPr/>
          </p:nvSpPr>
          <p:spPr>
            <a:xfrm>
              <a:off x="1937600" y="3098050"/>
              <a:ext cx="32650" cy="33475"/>
            </a:xfrm>
            <a:custGeom>
              <a:avLst/>
              <a:gdLst/>
              <a:ahLst/>
              <a:cxnLst/>
              <a:rect l="l" t="t" r="r" b="b"/>
              <a:pathLst>
                <a:path w="1306" h="1339" extrusionOk="0">
                  <a:moveTo>
                    <a:pt x="653" y="1"/>
                  </a:moveTo>
                  <a:cubicBezTo>
                    <a:pt x="294" y="1"/>
                    <a:pt x="1" y="294"/>
                    <a:pt x="1" y="686"/>
                  </a:cubicBezTo>
                  <a:cubicBezTo>
                    <a:pt x="1" y="1045"/>
                    <a:pt x="294" y="1338"/>
                    <a:pt x="653" y="1338"/>
                  </a:cubicBezTo>
                  <a:cubicBezTo>
                    <a:pt x="1045" y="1338"/>
                    <a:pt x="1306" y="1045"/>
                    <a:pt x="1306" y="686"/>
                  </a:cubicBezTo>
                  <a:cubicBezTo>
                    <a:pt x="1306" y="294"/>
                    <a:pt x="1045" y="33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1" name="Google Shape;15871;p28"/>
            <p:cNvSpPr/>
            <p:nvPr/>
          </p:nvSpPr>
          <p:spPr>
            <a:xfrm>
              <a:off x="1924550" y="29659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1" y="294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6" y="1012"/>
                    <a:pt x="1306" y="653"/>
                  </a:cubicBezTo>
                  <a:cubicBezTo>
                    <a:pt x="1306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2" name="Google Shape;15872;p28"/>
            <p:cNvSpPr/>
            <p:nvPr/>
          </p:nvSpPr>
          <p:spPr>
            <a:xfrm>
              <a:off x="1917225" y="2831400"/>
              <a:ext cx="35075" cy="35075"/>
            </a:xfrm>
            <a:custGeom>
              <a:avLst/>
              <a:gdLst/>
              <a:ahLst/>
              <a:cxnLst/>
              <a:rect l="l" t="t" r="r" b="b"/>
              <a:pathLst>
                <a:path w="1403" h="1403" extrusionOk="0">
                  <a:moveTo>
                    <a:pt x="718" y="0"/>
                  </a:moveTo>
                  <a:cubicBezTo>
                    <a:pt x="294" y="0"/>
                    <a:pt x="0" y="326"/>
                    <a:pt x="0" y="685"/>
                  </a:cubicBezTo>
                  <a:cubicBezTo>
                    <a:pt x="0" y="1109"/>
                    <a:pt x="327" y="1403"/>
                    <a:pt x="718" y="1403"/>
                  </a:cubicBezTo>
                  <a:cubicBezTo>
                    <a:pt x="1109" y="1403"/>
                    <a:pt x="1403" y="1077"/>
                    <a:pt x="1403" y="685"/>
                  </a:cubicBezTo>
                  <a:cubicBezTo>
                    <a:pt x="1403" y="326"/>
                    <a:pt x="1109" y="33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3" name="Google Shape;15873;p28"/>
            <p:cNvSpPr/>
            <p:nvPr/>
          </p:nvSpPr>
          <p:spPr>
            <a:xfrm>
              <a:off x="1922925" y="269927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6" y="1"/>
                  </a:moveTo>
                  <a:cubicBezTo>
                    <a:pt x="294" y="1"/>
                    <a:pt x="1" y="327"/>
                    <a:pt x="1" y="686"/>
                  </a:cubicBezTo>
                  <a:cubicBezTo>
                    <a:pt x="1" y="1045"/>
                    <a:pt x="294" y="1371"/>
                    <a:pt x="686" y="1371"/>
                  </a:cubicBezTo>
                  <a:cubicBezTo>
                    <a:pt x="1044" y="1371"/>
                    <a:pt x="1371" y="1045"/>
                    <a:pt x="1371" y="686"/>
                  </a:cubicBezTo>
                  <a:cubicBezTo>
                    <a:pt x="1371" y="262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4" name="Google Shape;15874;p28"/>
            <p:cNvSpPr/>
            <p:nvPr/>
          </p:nvSpPr>
          <p:spPr>
            <a:xfrm>
              <a:off x="1936800" y="2566350"/>
              <a:ext cx="34275" cy="35100"/>
            </a:xfrm>
            <a:custGeom>
              <a:avLst/>
              <a:gdLst/>
              <a:ahLst/>
              <a:cxnLst/>
              <a:rect l="l" t="t" r="r" b="b"/>
              <a:pathLst>
                <a:path w="1371" h="1404" extrusionOk="0">
                  <a:moveTo>
                    <a:pt x="685" y="1"/>
                  </a:moveTo>
                  <a:cubicBezTo>
                    <a:pt x="326" y="1"/>
                    <a:pt x="0" y="327"/>
                    <a:pt x="0" y="686"/>
                  </a:cubicBezTo>
                  <a:cubicBezTo>
                    <a:pt x="0" y="1045"/>
                    <a:pt x="326" y="1403"/>
                    <a:pt x="685" y="1403"/>
                  </a:cubicBezTo>
                  <a:cubicBezTo>
                    <a:pt x="1077" y="1403"/>
                    <a:pt x="1370" y="1077"/>
                    <a:pt x="1370" y="686"/>
                  </a:cubicBezTo>
                  <a:cubicBezTo>
                    <a:pt x="1370" y="294"/>
                    <a:pt x="1109" y="1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5" name="Google Shape;15875;p28"/>
            <p:cNvSpPr/>
            <p:nvPr/>
          </p:nvSpPr>
          <p:spPr>
            <a:xfrm>
              <a:off x="1961250" y="2435050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686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294" y="1371"/>
                    <a:pt x="686" y="1371"/>
                  </a:cubicBezTo>
                  <a:cubicBezTo>
                    <a:pt x="1077" y="1371"/>
                    <a:pt x="1403" y="1110"/>
                    <a:pt x="1403" y="686"/>
                  </a:cubicBezTo>
                  <a:cubicBezTo>
                    <a:pt x="1403" y="327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6" name="Google Shape;15876;p28"/>
            <p:cNvSpPr/>
            <p:nvPr/>
          </p:nvSpPr>
          <p:spPr>
            <a:xfrm>
              <a:off x="1993050" y="23054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9" y="0"/>
                  </a:moveTo>
                  <a:cubicBezTo>
                    <a:pt x="327" y="0"/>
                    <a:pt x="1" y="327"/>
                    <a:pt x="1" y="751"/>
                  </a:cubicBezTo>
                  <a:cubicBezTo>
                    <a:pt x="1" y="1142"/>
                    <a:pt x="327" y="1468"/>
                    <a:pt x="719" y="1468"/>
                  </a:cubicBezTo>
                  <a:cubicBezTo>
                    <a:pt x="1143" y="1468"/>
                    <a:pt x="1469" y="1142"/>
                    <a:pt x="1469" y="751"/>
                  </a:cubicBezTo>
                  <a:cubicBezTo>
                    <a:pt x="1469" y="327"/>
                    <a:pt x="1143" y="0"/>
                    <a:pt x="71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7" name="Google Shape;15877;p28"/>
            <p:cNvSpPr/>
            <p:nvPr/>
          </p:nvSpPr>
          <p:spPr>
            <a:xfrm>
              <a:off x="2034650" y="21790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0"/>
                  </a:moveTo>
                  <a:cubicBezTo>
                    <a:pt x="327" y="0"/>
                    <a:pt x="1" y="326"/>
                    <a:pt x="1" y="751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6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8" name="Google Shape;15878;p28"/>
            <p:cNvSpPr/>
            <p:nvPr/>
          </p:nvSpPr>
          <p:spPr>
            <a:xfrm>
              <a:off x="2085200" y="205585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60" y="1"/>
                    <a:pt x="1" y="327"/>
                    <a:pt x="1" y="718"/>
                  </a:cubicBezTo>
                  <a:cubicBezTo>
                    <a:pt x="1" y="1142"/>
                    <a:pt x="360" y="1469"/>
                    <a:pt x="751" y="1469"/>
                  </a:cubicBezTo>
                  <a:cubicBezTo>
                    <a:pt x="1143" y="1469"/>
                    <a:pt x="1469" y="1142"/>
                    <a:pt x="1469" y="718"/>
                  </a:cubicBezTo>
                  <a:cubicBezTo>
                    <a:pt x="1469" y="327"/>
                    <a:pt x="1143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9" name="Google Shape;15879;p28"/>
            <p:cNvSpPr/>
            <p:nvPr/>
          </p:nvSpPr>
          <p:spPr>
            <a:xfrm>
              <a:off x="2144750" y="19368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51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59"/>
                    <a:pt x="1142" y="33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0" name="Google Shape;15880;p28"/>
            <p:cNvSpPr/>
            <p:nvPr/>
          </p:nvSpPr>
          <p:spPr>
            <a:xfrm>
              <a:off x="2213250" y="1821800"/>
              <a:ext cx="36725" cy="37550"/>
            </a:xfrm>
            <a:custGeom>
              <a:avLst/>
              <a:gdLst/>
              <a:ahLst/>
              <a:cxnLst/>
              <a:rect l="l" t="t" r="r" b="b"/>
              <a:pathLst>
                <a:path w="1469" h="1502" extrusionOk="0">
                  <a:moveTo>
                    <a:pt x="718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2"/>
                    <a:pt x="327" y="1501"/>
                    <a:pt x="718" y="1501"/>
                  </a:cubicBezTo>
                  <a:cubicBezTo>
                    <a:pt x="1142" y="1501"/>
                    <a:pt x="1468" y="1142"/>
                    <a:pt x="1468" y="751"/>
                  </a:cubicBezTo>
                  <a:cubicBezTo>
                    <a:pt x="1468" y="327"/>
                    <a:pt x="1142" y="33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1" name="Google Shape;15881;p28"/>
            <p:cNvSpPr/>
            <p:nvPr/>
          </p:nvSpPr>
          <p:spPr>
            <a:xfrm>
              <a:off x="2289900" y="171335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0"/>
                  </a:moveTo>
                  <a:cubicBezTo>
                    <a:pt x="327" y="0"/>
                    <a:pt x="1" y="327"/>
                    <a:pt x="1" y="718"/>
                  </a:cubicBezTo>
                  <a:cubicBezTo>
                    <a:pt x="1" y="1142"/>
                    <a:pt x="327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2" name="Google Shape;15882;p28"/>
            <p:cNvSpPr/>
            <p:nvPr/>
          </p:nvSpPr>
          <p:spPr>
            <a:xfrm>
              <a:off x="2373075" y="160895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1" y="327"/>
                    <a:pt x="1" y="751"/>
                  </a:cubicBezTo>
                  <a:cubicBezTo>
                    <a:pt x="1" y="1143"/>
                    <a:pt x="327" y="1469"/>
                    <a:pt x="751" y="1469"/>
                  </a:cubicBezTo>
                  <a:cubicBezTo>
                    <a:pt x="1143" y="1469"/>
                    <a:pt x="1469" y="1143"/>
                    <a:pt x="1469" y="751"/>
                  </a:cubicBezTo>
                  <a:cubicBezTo>
                    <a:pt x="1469" y="327"/>
                    <a:pt x="1143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3" name="Google Shape;15883;p28"/>
            <p:cNvSpPr/>
            <p:nvPr/>
          </p:nvSpPr>
          <p:spPr>
            <a:xfrm>
              <a:off x="2463600" y="15127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1" y="327"/>
                    <a:pt x="1" y="718"/>
                  </a:cubicBezTo>
                  <a:cubicBezTo>
                    <a:pt x="1" y="1143"/>
                    <a:pt x="327" y="1469"/>
                    <a:pt x="751" y="1469"/>
                  </a:cubicBezTo>
                  <a:cubicBezTo>
                    <a:pt x="1142" y="1469"/>
                    <a:pt x="1469" y="1143"/>
                    <a:pt x="1469" y="718"/>
                  </a:cubicBezTo>
                  <a:cubicBezTo>
                    <a:pt x="1469" y="327"/>
                    <a:pt x="1142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4" name="Google Shape;15884;p28"/>
            <p:cNvSpPr/>
            <p:nvPr/>
          </p:nvSpPr>
          <p:spPr>
            <a:xfrm>
              <a:off x="2560650" y="14214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0"/>
                  </a:moveTo>
                  <a:cubicBezTo>
                    <a:pt x="327" y="0"/>
                    <a:pt x="0" y="327"/>
                    <a:pt x="0" y="751"/>
                  </a:cubicBezTo>
                  <a:cubicBezTo>
                    <a:pt x="0" y="1142"/>
                    <a:pt x="327" y="1468"/>
                    <a:pt x="718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7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5" name="Google Shape;15885;p28"/>
            <p:cNvSpPr/>
            <p:nvPr/>
          </p:nvSpPr>
          <p:spPr>
            <a:xfrm>
              <a:off x="2664225" y="1338225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50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74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6" name="Google Shape;15886;p28"/>
            <p:cNvSpPr/>
            <p:nvPr/>
          </p:nvSpPr>
          <p:spPr>
            <a:xfrm>
              <a:off x="2775125" y="1262375"/>
              <a:ext cx="34275" cy="35100"/>
            </a:xfrm>
            <a:custGeom>
              <a:avLst/>
              <a:gdLst/>
              <a:ahLst/>
              <a:cxnLst/>
              <a:rect l="l" t="t" r="r" b="b"/>
              <a:pathLst>
                <a:path w="1371" h="1404" extrusionOk="0">
                  <a:moveTo>
                    <a:pt x="685" y="1"/>
                  </a:moveTo>
                  <a:cubicBezTo>
                    <a:pt x="327" y="1"/>
                    <a:pt x="0" y="327"/>
                    <a:pt x="0" y="718"/>
                  </a:cubicBezTo>
                  <a:cubicBezTo>
                    <a:pt x="0" y="1077"/>
                    <a:pt x="327" y="1403"/>
                    <a:pt x="685" y="1403"/>
                  </a:cubicBezTo>
                  <a:cubicBezTo>
                    <a:pt x="1044" y="1403"/>
                    <a:pt x="1370" y="1077"/>
                    <a:pt x="1370" y="718"/>
                  </a:cubicBezTo>
                  <a:cubicBezTo>
                    <a:pt x="1370" y="327"/>
                    <a:pt x="1044" y="1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7" name="Google Shape;15887;p28"/>
            <p:cNvSpPr/>
            <p:nvPr/>
          </p:nvSpPr>
          <p:spPr>
            <a:xfrm>
              <a:off x="2890100" y="119550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94" y="1"/>
                    <a:pt x="1" y="294"/>
                    <a:pt x="1" y="653"/>
                  </a:cubicBezTo>
                  <a:cubicBezTo>
                    <a:pt x="1" y="1012"/>
                    <a:pt x="294" y="1306"/>
                    <a:pt x="653" y="1306"/>
                  </a:cubicBezTo>
                  <a:cubicBezTo>
                    <a:pt x="1012" y="1306"/>
                    <a:pt x="1306" y="1012"/>
                    <a:pt x="1306" y="653"/>
                  </a:cubicBezTo>
                  <a:cubicBezTo>
                    <a:pt x="1306" y="294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8" name="Google Shape;15888;p28"/>
            <p:cNvSpPr/>
            <p:nvPr/>
          </p:nvSpPr>
          <p:spPr>
            <a:xfrm>
              <a:off x="3011625" y="1136800"/>
              <a:ext cx="28550" cy="29375"/>
            </a:xfrm>
            <a:custGeom>
              <a:avLst/>
              <a:gdLst/>
              <a:ahLst/>
              <a:cxnLst/>
              <a:rect l="l" t="t" r="r" b="b"/>
              <a:pathLst>
                <a:path w="1142" h="1175" extrusionOk="0">
                  <a:moveTo>
                    <a:pt x="555" y="0"/>
                  </a:moveTo>
                  <a:cubicBezTo>
                    <a:pt x="228" y="0"/>
                    <a:pt x="0" y="261"/>
                    <a:pt x="0" y="587"/>
                  </a:cubicBezTo>
                  <a:cubicBezTo>
                    <a:pt x="0" y="913"/>
                    <a:pt x="228" y="1174"/>
                    <a:pt x="555" y="1174"/>
                  </a:cubicBezTo>
                  <a:cubicBezTo>
                    <a:pt x="881" y="1174"/>
                    <a:pt x="1142" y="913"/>
                    <a:pt x="1142" y="587"/>
                  </a:cubicBezTo>
                  <a:cubicBezTo>
                    <a:pt x="1142" y="294"/>
                    <a:pt x="881" y="33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9" name="Google Shape;15889;p28"/>
            <p:cNvSpPr/>
            <p:nvPr/>
          </p:nvSpPr>
          <p:spPr>
            <a:xfrm>
              <a:off x="3136375" y="1087850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229" y="1"/>
                    <a:pt x="1" y="229"/>
                    <a:pt x="1" y="490"/>
                  </a:cubicBezTo>
                  <a:cubicBezTo>
                    <a:pt x="1" y="784"/>
                    <a:pt x="229" y="979"/>
                    <a:pt x="490" y="979"/>
                  </a:cubicBezTo>
                  <a:cubicBezTo>
                    <a:pt x="784" y="979"/>
                    <a:pt x="980" y="784"/>
                    <a:pt x="980" y="490"/>
                  </a:cubicBezTo>
                  <a:cubicBezTo>
                    <a:pt x="980" y="229"/>
                    <a:pt x="784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0" name="Google Shape;15890;p28"/>
            <p:cNvSpPr/>
            <p:nvPr/>
          </p:nvSpPr>
          <p:spPr>
            <a:xfrm>
              <a:off x="3262800" y="1047900"/>
              <a:ext cx="22850" cy="22050"/>
            </a:xfrm>
            <a:custGeom>
              <a:avLst/>
              <a:gdLst/>
              <a:ahLst/>
              <a:cxnLst/>
              <a:rect l="l" t="t" r="r" b="b"/>
              <a:pathLst>
                <a:path w="914" h="882" extrusionOk="0">
                  <a:moveTo>
                    <a:pt x="457" y="1"/>
                  </a:moveTo>
                  <a:cubicBezTo>
                    <a:pt x="228" y="1"/>
                    <a:pt x="0" y="196"/>
                    <a:pt x="0" y="425"/>
                  </a:cubicBezTo>
                  <a:cubicBezTo>
                    <a:pt x="0" y="686"/>
                    <a:pt x="228" y="881"/>
                    <a:pt x="457" y="881"/>
                  </a:cubicBezTo>
                  <a:cubicBezTo>
                    <a:pt x="718" y="881"/>
                    <a:pt x="913" y="686"/>
                    <a:pt x="913" y="425"/>
                  </a:cubicBezTo>
                  <a:cubicBezTo>
                    <a:pt x="913" y="196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1" name="Google Shape;15891;p28"/>
            <p:cNvSpPr/>
            <p:nvPr/>
          </p:nvSpPr>
          <p:spPr>
            <a:xfrm>
              <a:off x="3394900" y="1016900"/>
              <a:ext cx="17975" cy="18800"/>
            </a:xfrm>
            <a:custGeom>
              <a:avLst/>
              <a:gdLst/>
              <a:ahLst/>
              <a:cxnLst/>
              <a:rect l="l" t="t" r="r" b="b"/>
              <a:pathLst>
                <a:path w="719" h="752" extrusionOk="0">
                  <a:moveTo>
                    <a:pt x="359" y="1"/>
                  </a:moveTo>
                  <a:cubicBezTo>
                    <a:pt x="164" y="1"/>
                    <a:pt x="0" y="164"/>
                    <a:pt x="0" y="360"/>
                  </a:cubicBezTo>
                  <a:cubicBezTo>
                    <a:pt x="0" y="588"/>
                    <a:pt x="164" y="751"/>
                    <a:pt x="359" y="751"/>
                  </a:cubicBezTo>
                  <a:cubicBezTo>
                    <a:pt x="555" y="751"/>
                    <a:pt x="718" y="588"/>
                    <a:pt x="718" y="360"/>
                  </a:cubicBezTo>
                  <a:cubicBezTo>
                    <a:pt x="718" y="164"/>
                    <a:pt x="555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2" name="Google Shape;15892;p28"/>
            <p:cNvSpPr/>
            <p:nvPr/>
          </p:nvSpPr>
          <p:spPr>
            <a:xfrm>
              <a:off x="3527000" y="994900"/>
              <a:ext cx="14725" cy="13875"/>
            </a:xfrm>
            <a:custGeom>
              <a:avLst/>
              <a:gdLst/>
              <a:ahLst/>
              <a:cxnLst/>
              <a:rect l="l" t="t" r="r" b="b"/>
              <a:pathLst>
                <a:path w="589" h="555" extrusionOk="0">
                  <a:moveTo>
                    <a:pt x="294" y="0"/>
                  </a:moveTo>
                  <a:cubicBezTo>
                    <a:pt x="131" y="0"/>
                    <a:pt x="1" y="98"/>
                    <a:pt x="1" y="261"/>
                  </a:cubicBezTo>
                  <a:cubicBezTo>
                    <a:pt x="1" y="424"/>
                    <a:pt x="131" y="555"/>
                    <a:pt x="294" y="555"/>
                  </a:cubicBezTo>
                  <a:cubicBezTo>
                    <a:pt x="458" y="555"/>
                    <a:pt x="588" y="424"/>
                    <a:pt x="588" y="261"/>
                  </a:cubicBezTo>
                  <a:cubicBezTo>
                    <a:pt x="588" y="98"/>
                    <a:pt x="458" y="0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3" name="Google Shape;15893;p28"/>
            <p:cNvSpPr/>
            <p:nvPr/>
          </p:nvSpPr>
          <p:spPr>
            <a:xfrm>
              <a:off x="3660750" y="9810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9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392"/>
                    <a:pt x="131" y="490"/>
                    <a:pt x="229" y="490"/>
                  </a:cubicBezTo>
                  <a:cubicBezTo>
                    <a:pt x="359" y="490"/>
                    <a:pt x="490" y="392"/>
                    <a:pt x="490" y="262"/>
                  </a:cubicBezTo>
                  <a:cubicBezTo>
                    <a:pt x="490" y="131"/>
                    <a:pt x="359" y="66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4" name="Google Shape;15894;p28"/>
            <p:cNvSpPr/>
            <p:nvPr/>
          </p:nvSpPr>
          <p:spPr>
            <a:xfrm>
              <a:off x="3795300" y="977775"/>
              <a:ext cx="9825" cy="10625"/>
            </a:xfrm>
            <a:custGeom>
              <a:avLst/>
              <a:gdLst/>
              <a:ahLst/>
              <a:cxnLst/>
              <a:rect l="l" t="t" r="r" b="b"/>
              <a:pathLst>
                <a:path w="393" h="425" extrusionOk="0">
                  <a:moveTo>
                    <a:pt x="197" y="0"/>
                  </a:moveTo>
                  <a:cubicBezTo>
                    <a:pt x="66" y="0"/>
                    <a:pt x="1" y="98"/>
                    <a:pt x="1" y="229"/>
                  </a:cubicBezTo>
                  <a:cubicBezTo>
                    <a:pt x="1" y="326"/>
                    <a:pt x="66" y="424"/>
                    <a:pt x="197" y="424"/>
                  </a:cubicBezTo>
                  <a:cubicBezTo>
                    <a:pt x="327" y="424"/>
                    <a:pt x="392" y="326"/>
                    <a:pt x="392" y="229"/>
                  </a:cubicBezTo>
                  <a:cubicBezTo>
                    <a:pt x="392" y="98"/>
                    <a:pt x="294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5" name="Google Shape;15895;p28"/>
            <p:cNvSpPr/>
            <p:nvPr/>
          </p:nvSpPr>
          <p:spPr>
            <a:xfrm>
              <a:off x="3929875" y="9834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1"/>
                  </a:moveTo>
                  <a:cubicBezTo>
                    <a:pt x="65" y="1"/>
                    <a:pt x="0" y="66"/>
                    <a:pt x="0" y="164"/>
                  </a:cubicBezTo>
                  <a:cubicBezTo>
                    <a:pt x="0" y="229"/>
                    <a:pt x="65" y="327"/>
                    <a:pt x="163" y="327"/>
                  </a:cubicBezTo>
                  <a:cubicBezTo>
                    <a:pt x="228" y="327"/>
                    <a:pt x="326" y="229"/>
                    <a:pt x="326" y="164"/>
                  </a:cubicBezTo>
                  <a:cubicBezTo>
                    <a:pt x="326" y="66"/>
                    <a:pt x="228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6" name="Google Shape;15896;p28"/>
            <p:cNvSpPr/>
            <p:nvPr/>
          </p:nvSpPr>
          <p:spPr>
            <a:xfrm>
              <a:off x="4061975" y="99735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98" y="0"/>
                    <a:pt x="1" y="98"/>
                    <a:pt x="1" y="163"/>
                  </a:cubicBezTo>
                  <a:cubicBezTo>
                    <a:pt x="1" y="261"/>
                    <a:pt x="98" y="326"/>
                    <a:pt x="164" y="326"/>
                  </a:cubicBezTo>
                  <a:cubicBezTo>
                    <a:pt x="262" y="326"/>
                    <a:pt x="327" y="261"/>
                    <a:pt x="327" y="163"/>
                  </a:cubicBezTo>
                  <a:cubicBezTo>
                    <a:pt x="327" y="98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7" name="Google Shape;15897;p28"/>
            <p:cNvSpPr/>
            <p:nvPr/>
          </p:nvSpPr>
          <p:spPr>
            <a:xfrm>
              <a:off x="4191650" y="1020175"/>
              <a:ext cx="9800" cy="9800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196" y="0"/>
                  </a:moveTo>
                  <a:cubicBezTo>
                    <a:pt x="65" y="0"/>
                    <a:pt x="0" y="66"/>
                    <a:pt x="0" y="196"/>
                  </a:cubicBezTo>
                  <a:cubicBezTo>
                    <a:pt x="0" y="327"/>
                    <a:pt x="65" y="392"/>
                    <a:pt x="196" y="392"/>
                  </a:cubicBezTo>
                  <a:cubicBezTo>
                    <a:pt x="326" y="392"/>
                    <a:pt x="392" y="327"/>
                    <a:pt x="392" y="196"/>
                  </a:cubicBezTo>
                  <a:cubicBezTo>
                    <a:pt x="392" y="131"/>
                    <a:pt x="294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8" name="Google Shape;15898;p28"/>
            <p:cNvSpPr/>
            <p:nvPr/>
          </p:nvSpPr>
          <p:spPr>
            <a:xfrm>
              <a:off x="4320500" y="1052800"/>
              <a:ext cx="9800" cy="9800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196" y="0"/>
                  </a:moveTo>
                  <a:cubicBezTo>
                    <a:pt x="65" y="0"/>
                    <a:pt x="0" y="65"/>
                    <a:pt x="0" y="196"/>
                  </a:cubicBezTo>
                  <a:cubicBezTo>
                    <a:pt x="0" y="326"/>
                    <a:pt x="65" y="392"/>
                    <a:pt x="196" y="392"/>
                  </a:cubicBezTo>
                  <a:cubicBezTo>
                    <a:pt x="326" y="392"/>
                    <a:pt x="391" y="326"/>
                    <a:pt x="391" y="196"/>
                  </a:cubicBezTo>
                  <a:cubicBezTo>
                    <a:pt x="391" y="131"/>
                    <a:pt x="326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9" name="Google Shape;15899;p28"/>
            <p:cNvSpPr/>
            <p:nvPr/>
          </p:nvSpPr>
          <p:spPr>
            <a:xfrm>
              <a:off x="4447700" y="1095075"/>
              <a:ext cx="9825" cy="10750"/>
            </a:xfrm>
            <a:custGeom>
              <a:avLst/>
              <a:gdLst/>
              <a:ahLst/>
              <a:cxnLst/>
              <a:rect l="l" t="t" r="r" b="b"/>
              <a:pathLst>
                <a:path w="393" h="430" extrusionOk="0">
                  <a:moveTo>
                    <a:pt x="227" y="0"/>
                  </a:moveTo>
                  <a:cubicBezTo>
                    <a:pt x="217" y="0"/>
                    <a:pt x="207" y="2"/>
                    <a:pt x="196" y="5"/>
                  </a:cubicBezTo>
                  <a:cubicBezTo>
                    <a:pt x="66" y="5"/>
                    <a:pt x="1" y="103"/>
                    <a:pt x="1" y="234"/>
                  </a:cubicBezTo>
                  <a:cubicBezTo>
                    <a:pt x="1" y="332"/>
                    <a:pt x="66" y="430"/>
                    <a:pt x="196" y="430"/>
                  </a:cubicBezTo>
                  <a:cubicBezTo>
                    <a:pt x="327" y="430"/>
                    <a:pt x="392" y="332"/>
                    <a:pt x="392" y="234"/>
                  </a:cubicBezTo>
                  <a:cubicBezTo>
                    <a:pt x="392" y="117"/>
                    <a:pt x="314" y="0"/>
                    <a:pt x="2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0" name="Google Shape;15900;p28"/>
            <p:cNvSpPr/>
            <p:nvPr/>
          </p:nvSpPr>
          <p:spPr>
            <a:xfrm>
              <a:off x="4567575" y="1145750"/>
              <a:ext cx="12275" cy="11450"/>
            </a:xfrm>
            <a:custGeom>
              <a:avLst/>
              <a:gdLst/>
              <a:ahLst/>
              <a:cxnLst/>
              <a:rect l="l" t="t" r="r" b="b"/>
              <a:pathLst>
                <a:path w="491" h="458" extrusionOk="0">
                  <a:moveTo>
                    <a:pt x="262" y="1"/>
                  </a:moveTo>
                  <a:cubicBezTo>
                    <a:pt x="99" y="1"/>
                    <a:pt x="1" y="99"/>
                    <a:pt x="1" y="229"/>
                  </a:cubicBezTo>
                  <a:cubicBezTo>
                    <a:pt x="1" y="392"/>
                    <a:pt x="99" y="458"/>
                    <a:pt x="262" y="458"/>
                  </a:cubicBezTo>
                  <a:cubicBezTo>
                    <a:pt x="425" y="458"/>
                    <a:pt x="490" y="360"/>
                    <a:pt x="490" y="229"/>
                  </a:cubicBezTo>
                  <a:cubicBezTo>
                    <a:pt x="490" y="99"/>
                    <a:pt x="425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1" name="Google Shape;15901;p28"/>
            <p:cNvSpPr/>
            <p:nvPr/>
          </p:nvSpPr>
          <p:spPr>
            <a:xfrm>
              <a:off x="4688275" y="120447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9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359"/>
                    <a:pt x="131" y="490"/>
                    <a:pt x="229" y="490"/>
                  </a:cubicBezTo>
                  <a:cubicBezTo>
                    <a:pt x="359" y="490"/>
                    <a:pt x="490" y="359"/>
                    <a:pt x="490" y="261"/>
                  </a:cubicBezTo>
                  <a:cubicBezTo>
                    <a:pt x="490" y="131"/>
                    <a:pt x="359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2" name="Google Shape;15902;p28"/>
            <p:cNvSpPr/>
            <p:nvPr/>
          </p:nvSpPr>
          <p:spPr>
            <a:xfrm>
              <a:off x="4801625" y="1272150"/>
              <a:ext cx="13900" cy="13900"/>
            </a:xfrm>
            <a:custGeom>
              <a:avLst/>
              <a:gdLst/>
              <a:ahLst/>
              <a:cxnLst/>
              <a:rect l="l" t="t" r="r" b="b"/>
              <a:pathLst>
                <a:path w="556" h="556" extrusionOk="0">
                  <a:moveTo>
                    <a:pt x="262" y="1"/>
                  </a:moveTo>
                  <a:cubicBezTo>
                    <a:pt x="99" y="1"/>
                    <a:pt x="1" y="99"/>
                    <a:pt x="1" y="262"/>
                  </a:cubicBezTo>
                  <a:cubicBezTo>
                    <a:pt x="1" y="425"/>
                    <a:pt x="99" y="556"/>
                    <a:pt x="262" y="556"/>
                  </a:cubicBezTo>
                  <a:cubicBezTo>
                    <a:pt x="425" y="556"/>
                    <a:pt x="555" y="425"/>
                    <a:pt x="555" y="262"/>
                  </a:cubicBezTo>
                  <a:cubicBezTo>
                    <a:pt x="555" y="99"/>
                    <a:pt x="425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3" name="Google Shape;15903;p28"/>
            <p:cNvSpPr/>
            <p:nvPr/>
          </p:nvSpPr>
          <p:spPr>
            <a:xfrm>
              <a:off x="4909275" y="134720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7" y="0"/>
                  </a:moveTo>
                  <a:cubicBezTo>
                    <a:pt x="131" y="0"/>
                    <a:pt x="1" y="163"/>
                    <a:pt x="1" y="326"/>
                  </a:cubicBezTo>
                  <a:cubicBezTo>
                    <a:pt x="1" y="522"/>
                    <a:pt x="164" y="652"/>
                    <a:pt x="327" y="652"/>
                  </a:cubicBezTo>
                  <a:cubicBezTo>
                    <a:pt x="523" y="652"/>
                    <a:pt x="653" y="489"/>
                    <a:pt x="653" y="326"/>
                  </a:cubicBezTo>
                  <a:cubicBezTo>
                    <a:pt x="653" y="163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4" name="Google Shape;15904;p28"/>
            <p:cNvSpPr/>
            <p:nvPr/>
          </p:nvSpPr>
          <p:spPr>
            <a:xfrm>
              <a:off x="5013650" y="1430825"/>
              <a:ext cx="16350" cy="16700"/>
            </a:xfrm>
            <a:custGeom>
              <a:avLst/>
              <a:gdLst/>
              <a:ahLst/>
              <a:cxnLst/>
              <a:rect l="l" t="t" r="r" b="b"/>
              <a:pathLst>
                <a:path w="654" h="668" extrusionOk="0">
                  <a:moveTo>
                    <a:pt x="400" y="0"/>
                  </a:moveTo>
                  <a:cubicBezTo>
                    <a:pt x="376" y="0"/>
                    <a:pt x="352" y="5"/>
                    <a:pt x="327" y="15"/>
                  </a:cubicBezTo>
                  <a:cubicBezTo>
                    <a:pt x="164" y="15"/>
                    <a:pt x="1" y="113"/>
                    <a:pt x="1" y="341"/>
                  </a:cubicBezTo>
                  <a:cubicBezTo>
                    <a:pt x="1" y="472"/>
                    <a:pt x="99" y="667"/>
                    <a:pt x="327" y="667"/>
                  </a:cubicBezTo>
                  <a:cubicBezTo>
                    <a:pt x="490" y="667"/>
                    <a:pt x="653" y="537"/>
                    <a:pt x="653" y="341"/>
                  </a:cubicBezTo>
                  <a:cubicBezTo>
                    <a:pt x="653" y="147"/>
                    <a:pt x="536" y="0"/>
                    <a:pt x="40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5" name="Google Shape;15905;p28"/>
            <p:cNvSpPr/>
            <p:nvPr/>
          </p:nvSpPr>
          <p:spPr>
            <a:xfrm>
              <a:off x="5109900" y="1520600"/>
              <a:ext cx="18775" cy="18250"/>
            </a:xfrm>
            <a:custGeom>
              <a:avLst/>
              <a:gdLst/>
              <a:ahLst/>
              <a:cxnLst/>
              <a:rect l="l" t="t" r="r" b="b"/>
              <a:pathLst>
                <a:path w="751" h="730" extrusionOk="0">
                  <a:moveTo>
                    <a:pt x="451" y="1"/>
                  </a:moveTo>
                  <a:cubicBezTo>
                    <a:pt x="431" y="1"/>
                    <a:pt x="411" y="4"/>
                    <a:pt x="392" y="12"/>
                  </a:cubicBezTo>
                  <a:cubicBezTo>
                    <a:pt x="163" y="12"/>
                    <a:pt x="0" y="175"/>
                    <a:pt x="0" y="371"/>
                  </a:cubicBezTo>
                  <a:cubicBezTo>
                    <a:pt x="0" y="567"/>
                    <a:pt x="163" y="730"/>
                    <a:pt x="392" y="730"/>
                  </a:cubicBezTo>
                  <a:cubicBezTo>
                    <a:pt x="587" y="730"/>
                    <a:pt x="750" y="567"/>
                    <a:pt x="750" y="371"/>
                  </a:cubicBezTo>
                  <a:cubicBezTo>
                    <a:pt x="750" y="198"/>
                    <a:pt x="598" y="1"/>
                    <a:pt x="4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6" name="Google Shape;15906;p28"/>
            <p:cNvSpPr/>
            <p:nvPr/>
          </p:nvSpPr>
          <p:spPr>
            <a:xfrm>
              <a:off x="5198775" y="1616300"/>
              <a:ext cx="20425" cy="20425"/>
            </a:xfrm>
            <a:custGeom>
              <a:avLst/>
              <a:gdLst/>
              <a:ahLst/>
              <a:cxnLst/>
              <a:rect l="l" t="t" r="r" b="b"/>
              <a:pathLst>
                <a:path w="817" h="817" extrusionOk="0">
                  <a:moveTo>
                    <a:pt x="425" y="1"/>
                  </a:moveTo>
                  <a:cubicBezTo>
                    <a:pt x="196" y="1"/>
                    <a:pt x="1" y="164"/>
                    <a:pt x="1" y="392"/>
                  </a:cubicBezTo>
                  <a:cubicBezTo>
                    <a:pt x="1" y="620"/>
                    <a:pt x="164" y="816"/>
                    <a:pt x="425" y="816"/>
                  </a:cubicBezTo>
                  <a:cubicBezTo>
                    <a:pt x="620" y="816"/>
                    <a:pt x="816" y="653"/>
                    <a:pt x="816" y="392"/>
                  </a:cubicBezTo>
                  <a:cubicBezTo>
                    <a:pt x="816" y="196"/>
                    <a:pt x="653" y="1"/>
                    <a:pt x="42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7" name="Google Shape;15907;p28"/>
            <p:cNvSpPr/>
            <p:nvPr/>
          </p:nvSpPr>
          <p:spPr>
            <a:xfrm>
              <a:off x="5281150" y="1719050"/>
              <a:ext cx="22850" cy="22875"/>
            </a:xfrm>
            <a:custGeom>
              <a:avLst/>
              <a:gdLst/>
              <a:ahLst/>
              <a:cxnLst/>
              <a:rect l="l" t="t" r="r" b="b"/>
              <a:pathLst>
                <a:path w="914" h="915" extrusionOk="0">
                  <a:moveTo>
                    <a:pt x="457" y="1"/>
                  </a:moveTo>
                  <a:cubicBezTo>
                    <a:pt x="196" y="1"/>
                    <a:pt x="0" y="229"/>
                    <a:pt x="0" y="457"/>
                  </a:cubicBezTo>
                  <a:cubicBezTo>
                    <a:pt x="0" y="718"/>
                    <a:pt x="196" y="914"/>
                    <a:pt x="457" y="914"/>
                  </a:cubicBezTo>
                  <a:cubicBezTo>
                    <a:pt x="718" y="914"/>
                    <a:pt x="914" y="718"/>
                    <a:pt x="914" y="457"/>
                  </a:cubicBezTo>
                  <a:cubicBezTo>
                    <a:pt x="914" y="229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8" name="Google Shape;15908;p28"/>
            <p:cNvSpPr/>
            <p:nvPr/>
          </p:nvSpPr>
          <p:spPr>
            <a:xfrm>
              <a:off x="5356975" y="1827525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197" y="0"/>
                    <a:pt x="1" y="228"/>
                    <a:pt x="1" y="489"/>
                  </a:cubicBezTo>
                  <a:cubicBezTo>
                    <a:pt x="1" y="750"/>
                    <a:pt x="197" y="979"/>
                    <a:pt x="490" y="979"/>
                  </a:cubicBezTo>
                  <a:cubicBezTo>
                    <a:pt x="784" y="979"/>
                    <a:pt x="979" y="718"/>
                    <a:pt x="979" y="489"/>
                  </a:cubicBezTo>
                  <a:cubicBezTo>
                    <a:pt x="979" y="196"/>
                    <a:pt x="784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9" name="Google Shape;15909;p28"/>
            <p:cNvSpPr/>
            <p:nvPr/>
          </p:nvSpPr>
          <p:spPr>
            <a:xfrm>
              <a:off x="5423850" y="1940875"/>
              <a:ext cx="26950" cy="26125"/>
            </a:xfrm>
            <a:custGeom>
              <a:avLst/>
              <a:gdLst/>
              <a:ahLst/>
              <a:cxnLst/>
              <a:rect l="l" t="t" r="r" b="b"/>
              <a:pathLst>
                <a:path w="1078" h="1045" extrusionOk="0">
                  <a:moveTo>
                    <a:pt x="555" y="0"/>
                  </a:moveTo>
                  <a:cubicBezTo>
                    <a:pt x="262" y="0"/>
                    <a:pt x="1" y="229"/>
                    <a:pt x="1" y="522"/>
                  </a:cubicBezTo>
                  <a:cubicBezTo>
                    <a:pt x="1" y="816"/>
                    <a:pt x="262" y="1044"/>
                    <a:pt x="555" y="1044"/>
                  </a:cubicBezTo>
                  <a:cubicBezTo>
                    <a:pt x="816" y="1044"/>
                    <a:pt x="1077" y="816"/>
                    <a:pt x="1077" y="522"/>
                  </a:cubicBezTo>
                  <a:cubicBezTo>
                    <a:pt x="1077" y="229"/>
                    <a:pt x="816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0" name="Google Shape;15910;p28"/>
            <p:cNvSpPr/>
            <p:nvPr/>
          </p:nvSpPr>
          <p:spPr>
            <a:xfrm>
              <a:off x="5484200" y="2059850"/>
              <a:ext cx="26950" cy="26200"/>
            </a:xfrm>
            <a:custGeom>
              <a:avLst/>
              <a:gdLst/>
              <a:ahLst/>
              <a:cxnLst/>
              <a:rect l="l" t="t" r="r" b="b"/>
              <a:pathLst>
                <a:path w="1078" h="1048" extrusionOk="0">
                  <a:moveTo>
                    <a:pt x="578" y="1"/>
                  </a:moveTo>
                  <a:cubicBezTo>
                    <a:pt x="560" y="1"/>
                    <a:pt x="541" y="2"/>
                    <a:pt x="523" y="4"/>
                  </a:cubicBezTo>
                  <a:cubicBezTo>
                    <a:pt x="262" y="4"/>
                    <a:pt x="1" y="232"/>
                    <a:pt x="1" y="526"/>
                  </a:cubicBezTo>
                  <a:cubicBezTo>
                    <a:pt x="1" y="819"/>
                    <a:pt x="262" y="1048"/>
                    <a:pt x="523" y="1048"/>
                  </a:cubicBezTo>
                  <a:cubicBezTo>
                    <a:pt x="816" y="1048"/>
                    <a:pt x="1077" y="819"/>
                    <a:pt x="1077" y="526"/>
                  </a:cubicBezTo>
                  <a:cubicBezTo>
                    <a:pt x="1077" y="220"/>
                    <a:pt x="848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1" name="Google Shape;15911;p28"/>
            <p:cNvSpPr/>
            <p:nvPr/>
          </p:nvSpPr>
          <p:spPr>
            <a:xfrm>
              <a:off x="5533950" y="2181450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88" y="0"/>
                  </a:moveTo>
                  <a:cubicBezTo>
                    <a:pt x="261" y="0"/>
                    <a:pt x="0" y="228"/>
                    <a:pt x="0" y="555"/>
                  </a:cubicBezTo>
                  <a:cubicBezTo>
                    <a:pt x="0" y="881"/>
                    <a:pt x="261" y="1142"/>
                    <a:pt x="588" y="1142"/>
                  </a:cubicBezTo>
                  <a:cubicBezTo>
                    <a:pt x="914" y="1142"/>
                    <a:pt x="1142" y="881"/>
                    <a:pt x="1142" y="555"/>
                  </a:cubicBezTo>
                  <a:cubicBezTo>
                    <a:pt x="1142" y="261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2" name="Google Shape;15912;p28"/>
            <p:cNvSpPr/>
            <p:nvPr/>
          </p:nvSpPr>
          <p:spPr>
            <a:xfrm>
              <a:off x="5577175" y="23078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extrusionOk="0">
                  <a:moveTo>
                    <a:pt x="555" y="0"/>
                  </a:moveTo>
                  <a:cubicBezTo>
                    <a:pt x="229" y="0"/>
                    <a:pt x="0" y="229"/>
                    <a:pt x="0" y="555"/>
                  </a:cubicBezTo>
                  <a:cubicBezTo>
                    <a:pt x="0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9"/>
                    <a:pt x="848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3" name="Google Shape;15913;p28"/>
            <p:cNvSpPr/>
            <p:nvPr/>
          </p:nvSpPr>
          <p:spPr>
            <a:xfrm>
              <a:off x="5607350" y="2435875"/>
              <a:ext cx="31000" cy="31025"/>
            </a:xfrm>
            <a:custGeom>
              <a:avLst/>
              <a:gdLst/>
              <a:ahLst/>
              <a:cxnLst/>
              <a:rect l="l" t="t" r="r" b="b"/>
              <a:pathLst>
                <a:path w="1240" h="1241" extrusionOk="0">
                  <a:moveTo>
                    <a:pt x="620" y="1"/>
                  </a:moveTo>
                  <a:cubicBezTo>
                    <a:pt x="261" y="1"/>
                    <a:pt x="0" y="294"/>
                    <a:pt x="0" y="620"/>
                  </a:cubicBezTo>
                  <a:cubicBezTo>
                    <a:pt x="0" y="979"/>
                    <a:pt x="294" y="1240"/>
                    <a:pt x="620" y="1240"/>
                  </a:cubicBezTo>
                  <a:cubicBezTo>
                    <a:pt x="979" y="1240"/>
                    <a:pt x="1240" y="947"/>
                    <a:pt x="1240" y="620"/>
                  </a:cubicBezTo>
                  <a:cubicBezTo>
                    <a:pt x="1240" y="294"/>
                    <a:pt x="979" y="1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4" name="Google Shape;15914;p28"/>
            <p:cNvSpPr/>
            <p:nvPr/>
          </p:nvSpPr>
          <p:spPr>
            <a:xfrm>
              <a:off x="5631800" y="25663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21" y="1"/>
                  </a:moveTo>
                  <a:cubicBezTo>
                    <a:pt x="294" y="1"/>
                    <a:pt x="1" y="294"/>
                    <a:pt x="1" y="620"/>
                  </a:cubicBezTo>
                  <a:cubicBezTo>
                    <a:pt x="1" y="947"/>
                    <a:pt x="294" y="1240"/>
                    <a:pt x="621" y="1240"/>
                  </a:cubicBezTo>
                  <a:cubicBezTo>
                    <a:pt x="947" y="1240"/>
                    <a:pt x="1240" y="947"/>
                    <a:pt x="1240" y="620"/>
                  </a:cubicBezTo>
                  <a:cubicBezTo>
                    <a:pt x="1240" y="294"/>
                    <a:pt x="947" y="1"/>
                    <a:pt x="62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5" name="Google Shape;15915;p28"/>
            <p:cNvSpPr/>
            <p:nvPr/>
          </p:nvSpPr>
          <p:spPr>
            <a:xfrm>
              <a:off x="5646475" y="2699275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621" y="1"/>
                  </a:moveTo>
                  <a:cubicBezTo>
                    <a:pt x="295" y="1"/>
                    <a:pt x="1" y="262"/>
                    <a:pt x="1" y="588"/>
                  </a:cubicBezTo>
                  <a:cubicBezTo>
                    <a:pt x="1" y="914"/>
                    <a:pt x="295" y="1208"/>
                    <a:pt x="621" y="1208"/>
                  </a:cubicBezTo>
                  <a:cubicBezTo>
                    <a:pt x="947" y="1208"/>
                    <a:pt x="1208" y="914"/>
                    <a:pt x="1208" y="588"/>
                  </a:cubicBezTo>
                  <a:cubicBezTo>
                    <a:pt x="1208" y="262"/>
                    <a:pt x="947" y="1"/>
                    <a:pt x="62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6" name="Google Shape;15916;p28"/>
            <p:cNvSpPr/>
            <p:nvPr/>
          </p:nvSpPr>
          <p:spPr>
            <a:xfrm>
              <a:off x="5553525" y="2821600"/>
              <a:ext cx="55475" cy="54675"/>
            </a:xfrm>
            <a:custGeom>
              <a:avLst/>
              <a:gdLst/>
              <a:ahLst/>
              <a:cxnLst/>
              <a:rect l="l" t="t" r="r" b="b"/>
              <a:pathLst>
                <a:path w="2219" h="2187" extrusionOk="0">
                  <a:moveTo>
                    <a:pt x="1109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109" y="2186"/>
                  </a:cubicBezTo>
                  <a:cubicBezTo>
                    <a:pt x="1697" y="2186"/>
                    <a:pt x="2218" y="1697"/>
                    <a:pt x="2218" y="1077"/>
                  </a:cubicBezTo>
                  <a:cubicBezTo>
                    <a:pt x="2218" y="490"/>
                    <a:pt x="1697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7" name="Google Shape;15917;p28"/>
            <p:cNvSpPr/>
            <p:nvPr/>
          </p:nvSpPr>
          <p:spPr>
            <a:xfrm>
              <a:off x="5548625" y="2953725"/>
              <a:ext cx="54675" cy="55475"/>
            </a:xfrm>
            <a:custGeom>
              <a:avLst/>
              <a:gdLst/>
              <a:ahLst/>
              <a:cxnLst/>
              <a:rect l="l" t="t" r="r" b="b"/>
              <a:pathLst>
                <a:path w="2187" h="2219" extrusionOk="0">
                  <a:moveTo>
                    <a:pt x="1110" y="0"/>
                  </a:moveTo>
                  <a:cubicBezTo>
                    <a:pt x="490" y="0"/>
                    <a:pt x="1" y="489"/>
                    <a:pt x="1" y="1109"/>
                  </a:cubicBezTo>
                  <a:cubicBezTo>
                    <a:pt x="1" y="1729"/>
                    <a:pt x="490" y="2218"/>
                    <a:pt x="1110" y="2218"/>
                  </a:cubicBezTo>
                  <a:cubicBezTo>
                    <a:pt x="1697" y="2218"/>
                    <a:pt x="2186" y="1729"/>
                    <a:pt x="2186" y="1109"/>
                  </a:cubicBezTo>
                  <a:cubicBezTo>
                    <a:pt x="2186" y="489"/>
                    <a:pt x="1697" y="0"/>
                    <a:pt x="111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8" name="Google Shape;15918;p28"/>
            <p:cNvSpPr/>
            <p:nvPr/>
          </p:nvSpPr>
          <p:spPr>
            <a:xfrm>
              <a:off x="5536400" y="3088275"/>
              <a:ext cx="50575" cy="51400"/>
            </a:xfrm>
            <a:custGeom>
              <a:avLst/>
              <a:gdLst/>
              <a:ahLst/>
              <a:cxnLst/>
              <a:rect l="l" t="t" r="r" b="b"/>
              <a:pathLst>
                <a:path w="2023" h="2056" extrusionOk="0">
                  <a:moveTo>
                    <a:pt x="1011" y="0"/>
                  </a:moveTo>
                  <a:cubicBezTo>
                    <a:pt x="457" y="0"/>
                    <a:pt x="0" y="457"/>
                    <a:pt x="0" y="1012"/>
                  </a:cubicBezTo>
                  <a:cubicBezTo>
                    <a:pt x="0" y="1599"/>
                    <a:pt x="457" y="2055"/>
                    <a:pt x="1011" y="2055"/>
                  </a:cubicBezTo>
                  <a:cubicBezTo>
                    <a:pt x="1599" y="2055"/>
                    <a:pt x="2023" y="1599"/>
                    <a:pt x="2023" y="1012"/>
                  </a:cubicBezTo>
                  <a:cubicBezTo>
                    <a:pt x="2023" y="457"/>
                    <a:pt x="1599" y="0"/>
                    <a:pt x="101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9" name="Google Shape;15919;p28"/>
            <p:cNvSpPr/>
            <p:nvPr/>
          </p:nvSpPr>
          <p:spPr>
            <a:xfrm>
              <a:off x="5513550" y="3220375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7" y="1"/>
                  </a:moveTo>
                  <a:cubicBezTo>
                    <a:pt x="425" y="1"/>
                    <a:pt x="1" y="425"/>
                    <a:pt x="1" y="947"/>
                  </a:cubicBezTo>
                  <a:cubicBezTo>
                    <a:pt x="1" y="1501"/>
                    <a:pt x="425" y="1893"/>
                    <a:pt x="947" y="1893"/>
                  </a:cubicBezTo>
                  <a:cubicBezTo>
                    <a:pt x="1469" y="1893"/>
                    <a:pt x="1893" y="1501"/>
                    <a:pt x="1893" y="947"/>
                  </a:cubicBezTo>
                  <a:cubicBezTo>
                    <a:pt x="1893" y="425"/>
                    <a:pt x="1469" y="1"/>
                    <a:pt x="94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0" name="Google Shape;15920;p28"/>
            <p:cNvSpPr/>
            <p:nvPr/>
          </p:nvSpPr>
          <p:spPr>
            <a:xfrm>
              <a:off x="5480125" y="33500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0"/>
                  </a:moveTo>
                  <a:cubicBezTo>
                    <a:pt x="425" y="0"/>
                    <a:pt x="0" y="424"/>
                    <a:pt x="0" y="914"/>
                  </a:cubicBezTo>
                  <a:cubicBezTo>
                    <a:pt x="0" y="1403"/>
                    <a:pt x="425" y="1794"/>
                    <a:pt x="914" y="1794"/>
                  </a:cubicBezTo>
                  <a:cubicBezTo>
                    <a:pt x="1403" y="1794"/>
                    <a:pt x="1795" y="1403"/>
                    <a:pt x="1795" y="914"/>
                  </a:cubicBezTo>
                  <a:cubicBezTo>
                    <a:pt x="1795" y="424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1" name="Google Shape;15921;p28"/>
            <p:cNvSpPr/>
            <p:nvPr/>
          </p:nvSpPr>
          <p:spPr>
            <a:xfrm>
              <a:off x="5437725" y="3477225"/>
              <a:ext cx="42425" cy="43275"/>
            </a:xfrm>
            <a:custGeom>
              <a:avLst/>
              <a:gdLst/>
              <a:ahLst/>
              <a:cxnLst/>
              <a:rect l="l" t="t" r="r" b="b"/>
              <a:pathLst>
                <a:path w="1697" h="1731" extrusionOk="0">
                  <a:moveTo>
                    <a:pt x="898" y="0"/>
                  </a:moveTo>
                  <a:cubicBezTo>
                    <a:pt x="881" y="0"/>
                    <a:pt x="865" y="1"/>
                    <a:pt x="848" y="2"/>
                  </a:cubicBezTo>
                  <a:cubicBezTo>
                    <a:pt x="359" y="2"/>
                    <a:pt x="0" y="394"/>
                    <a:pt x="0" y="883"/>
                  </a:cubicBezTo>
                  <a:cubicBezTo>
                    <a:pt x="0" y="1372"/>
                    <a:pt x="359" y="1731"/>
                    <a:pt x="848" y="1731"/>
                  </a:cubicBezTo>
                  <a:cubicBezTo>
                    <a:pt x="1338" y="1731"/>
                    <a:pt x="1696" y="1372"/>
                    <a:pt x="1696" y="883"/>
                  </a:cubicBezTo>
                  <a:cubicBezTo>
                    <a:pt x="1696" y="411"/>
                    <a:pt x="1333" y="0"/>
                    <a:pt x="8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2" name="Google Shape;15922;p28"/>
            <p:cNvSpPr/>
            <p:nvPr/>
          </p:nvSpPr>
          <p:spPr>
            <a:xfrm>
              <a:off x="5383075" y="3598775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81" y="0"/>
                  </a:moveTo>
                  <a:cubicBezTo>
                    <a:pt x="360" y="0"/>
                    <a:pt x="1" y="425"/>
                    <a:pt x="1" y="881"/>
                  </a:cubicBezTo>
                  <a:cubicBezTo>
                    <a:pt x="1" y="1370"/>
                    <a:pt x="425" y="1729"/>
                    <a:pt x="881" y="1729"/>
                  </a:cubicBezTo>
                  <a:cubicBezTo>
                    <a:pt x="1371" y="1729"/>
                    <a:pt x="1730" y="1305"/>
                    <a:pt x="1730" y="881"/>
                  </a:cubicBezTo>
                  <a:cubicBezTo>
                    <a:pt x="1730" y="425"/>
                    <a:pt x="1371" y="66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3" name="Google Shape;15923;p28"/>
            <p:cNvSpPr/>
            <p:nvPr/>
          </p:nvSpPr>
          <p:spPr>
            <a:xfrm>
              <a:off x="5321925" y="371782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0" y="392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92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4" name="Google Shape;15924;p28"/>
            <p:cNvSpPr/>
            <p:nvPr/>
          </p:nvSpPr>
          <p:spPr>
            <a:xfrm>
              <a:off x="5251775" y="3831200"/>
              <a:ext cx="39175" cy="39150"/>
            </a:xfrm>
            <a:custGeom>
              <a:avLst/>
              <a:gdLst/>
              <a:ahLst/>
              <a:cxnLst/>
              <a:rect l="l" t="t" r="r" b="b"/>
              <a:pathLst>
                <a:path w="1567" h="1566" extrusionOk="0">
                  <a:moveTo>
                    <a:pt x="784" y="0"/>
                  </a:moveTo>
                  <a:cubicBezTo>
                    <a:pt x="360" y="0"/>
                    <a:pt x="1" y="326"/>
                    <a:pt x="1" y="783"/>
                  </a:cubicBezTo>
                  <a:cubicBezTo>
                    <a:pt x="1" y="1207"/>
                    <a:pt x="327" y="1566"/>
                    <a:pt x="784" y="1566"/>
                  </a:cubicBezTo>
                  <a:cubicBezTo>
                    <a:pt x="1175" y="1566"/>
                    <a:pt x="1567" y="1240"/>
                    <a:pt x="1567" y="783"/>
                  </a:cubicBezTo>
                  <a:cubicBezTo>
                    <a:pt x="1567" y="392"/>
                    <a:pt x="1240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5" name="Google Shape;15925;p28"/>
            <p:cNvSpPr/>
            <p:nvPr/>
          </p:nvSpPr>
          <p:spPr>
            <a:xfrm>
              <a:off x="5174325" y="3939650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50" y="1"/>
                  </a:moveTo>
                  <a:cubicBezTo>
                    <a:pt x="326" y="1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1"/>
                    <a:pt x="75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6" name="Google Shape;15926;p28"/>
            <p:cNvSpPr/>
            <p:nvPr/>
          </p:nvSpPr>
          <p:spPr>
            <a:xfrm>
              <a:off x="5087050" y="4039950"/>
              <a:ext cx="35900" cy="36725"/>
            </a:xfrm>
            <a:custGeom>
              <a:avLst/>
              <a:gdLst/>
              <a:ahLst/>
              <a:cxnLst/>
              <a:rect l="l" t="t" r="r" b="b"/>
              <a:pathLst>
                <a:path w="1436" h="1469" extrusionOk="0">
                  <a:moveTo>
                    <a:pt x="718" y="1"/>
                  </a:moveTo>
                  <a:cubicBezTo>
                    <a:pt x="327" y="1"/>
                    <a:pt x="1" y="360"/>
                    <a:pt x="1" y="751"/>
                  </a:cubicBezTo>
                  <a:cubicBezTo>
                    <a:pt x="1" y="1143"/>
                    <a:pt x="327" y="1469"/>
                    <a:pt x="718" y="1469"/>
                  </a:cubicBezTo>
                  <a:cubicBezTo>
                    <a:pt x="1110" y="1469"/>
                    <a:pt x="1436" y="1143"/>
                    <a:pt x="1436" y="751"/>
                  </a:cubicBezTo>
                  <a:cubicBezTo>
                    <a:pt x="1436" y="360"/>
                    <a:pt x="1110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7" name="Google Shape;15927;p28"/>
            <p:cNvSpPr/>
            <p:nvPr/>
          </p:nvSpPr>
          <p:spPr>
            <a:xfrm>
              <a:off x="4994100" y="413537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5" y="0"/>
                  </a:moveTo>
                  <a:cubicBezTo>
                    <a:pt x="294" y="0"/>
                    <a:pt x="0" y="294"/>
                    <a:pt x="0" y="685"/>
                  </a:cubicBezTo>
                  <a:cubicBezTo>
                    <a:pt x="0" y="1077"/>
                    <a:pt x="294" y="1370"/>
                    <a:pt x="685" y="1370"/>
                  </a:cubicBezTo>
                  <a:cubicBezTo>
                    <a:pt x="1077" y="1370"/>
                    <a:pt x="1370" y="1077"/>
                    <a:pt x="1370" y="685"/>
                  </a:cubicBezTo>
                  <a:cubicBezTo>
                    <a:pt x="1370" y="294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8" name="Google Shape;15928;p28"/>
            <p:cNvSpPr/>
            <p:nvPr/>
          </p:nvSpPr>
          <p:spPr>
            <a:xfrm>
              <a:off x="4895425" y="42242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61" y="1"/>
                    <a:pt x="0" y="262"/>
                    <a:pt x="0" y="653"/>
                  </a:cubicBezTo>
                  <a:cubicBezTo>
                    <a:pt x="0" y="1012"/>
                    <a:pt x="261" y="1306"/>
                    <a:pt x="652" y="1306"/>
                  </a:cubicBezTo>
                  <a:cubicBezTo>
                    <a:pt x="1011" y="1306"/>
                    <a:pt x="1305" y="1012"/>
                    <a:pt x="1305" y="653"/>
                  </a:cubicBezTo>
                  <a:cubicBezTo>
                    <a:pt x="1305" y="262"/>
                    <a:pt x="1011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9" name="Google Shape;15929;p28"/>
            <p:cNvSpPr/>
            <p:nvPr/>
          </p:nvSpPr>
          <p:spPr>
            <a:xfrm>
              <a:off x="4786950" y="43025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1" y="294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327"/>
                    <a:pt x="1012" y="33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0" name="Google Shape;15930;p28"/>
            <p:cNvSpPr/>
            <p:nvPr/>
          </p:nvSpPr>
          <p:spPr>
            <a:xfrm>
              <a:off x="4676050" y="4375125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620" y="1"/>
                  </a:moveTo>
                  <a:cubicBezTo>
                    <a:pt x="294" y="1"/>
                    <a:pt x="0" y="262"/>
                    <a:pt x="0" y="588"/>
                  </a:cubicBezTo>
                  <a:cubicBezTo>
                    <a:pt x="0" y="914"/>
                    <a:pt x="294" y="1208"/>
                    <a:pt x="620" y="1208"/>
                  </a:cubicBezTo>
                  <a:cubicBezTo>
                    <a:pt x="946" y="1208"/>
                    <a:pt x="1207" y="914"/>
                    <a:pt x="1207" y="588"/>
                  </a:cubicBezTo>
                  <a:cubicBezTo>
                    <a:pt x="1207" y="229"/>
                    <a:pt x="946" y="1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1" name="Google Shape;15931;p28"/>
            <p:cNvSpPr/>
            <p:nvPr/>
          </p:nvSpPr>
          <p:spPr>
            <a:xfrm>
              <a:off x="4557800" y="443710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620" y="1"/>
                  </a:moveTo>
                  <a:cubicBezTo>
                    <a:pt x="294" y="1"/>
                    <a:pt x="0" y="294"/>
                    <a:pt x="0" y="620"/>
                  </a:cubicBezTo>
                  <a:cubicBezTo>
                    <a:pt x="0" y="947"/>
                    <a:pt x="294" y="1208"/>
                    <a:pt x="620" y="1208"/>
                  </a:cubicBezTo>
                  <a:cubicBezTo>
                    <a:pt x="946" y="1208"/>
                    <a:pt x="1207" y="947"/>
                    <a:pt x="1207" y="620"/>
                  </a:cubicBezTo>
                  <a:cubicBezTo>
                    <a:pt x="1207" y="294"/>
                    <a:pt x="979" y="1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2" name="Google Shape;15932;p28"/>
            <p:cNvSpPr/>
            <p:nvPr/>
          </p:nvSpPr>
          <p:spPr>
            <a:xfrm>
              <a:off x="4437100" y="4491675"/>
              <a:ext cx="28575" cy="28625"/>
            </a:xfrm>
            <a:custGeom>
              <a:avLst/>
              <a:gdLst/>
              <a:ahLst/>
              <a:cxnLst/>
              <a:rect l="l" t="t" r="r" b="b"/>
              <a:pathLst>
                <a:path w="1143" h="1145" extrusionOk="0">
                  <a:moveTo>
                    <a:pt x="637" y="1"/>
                  </a:moveTo>
                  <a:cubicBezTo>
                    <a:pt x="621" y="1"/>
                    <a:pt x="605" y="2"/>
                    <a:pt x="588" y="3"/>
                  </a:cubicBezTo>
                  <a:cubicBezTo>
                    <a:pt x="262" y="3"/>
                    <a:pt x="1" y="264"/>
                    <a:pt x="1" y="590"/>
                  </a:cubicBezTo>
                  <a:cubicBezTo>
                    <a:pt x="1" y="917"/>
                    <a:pt x="262" y="1145"/>
                    <a:pt x="588" y="1145"/>
                  </a:cubicBezTo>
                  <a:cubicBezTo>
                    <a:pt x="914" y="1145"/>
                    <a:pt x="1142" y="917"/>
                    <a:pt x="1142" y="590"/>
                  </a:cubicBezTo>
                  <a:cubicBezTo>
                    <a:pt x="1142" y="281"/>
                    <a:pt x="937" y="1"/>
                    <a:pt x="63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3" name="Google Shape;15933;p28"/>
            <p:cNvSpPr/>
            <p:nvPr/>
          </p:nvSpPr>
          <p:spPr>
            <a:xfrm>
              <a:off x="4312325" y="45357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62"/>
                    <a:pt x="1" y="588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2" y="1142"/>
                    <a:pt x="1143" y="914"/>
                    <a:pt x="1143" y="588"/>
                  </a:cubicBezTo>
                  <a:cubicBezTo>
                    <a:pt x="1143" y="262"/>
                    <a:pt x="849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4" name="Google Shape;15934;p28"/>
            <p:cNvSpPr/>
            <p:nvPr/>
          </p:nvSpPr>
          <p:spPr>
            <a:xfrm>
              <a:off x="4183475" y="4570850"/>
              <a:ext cx="28575" cy="27750"/>
            </a:xfrm>
            <a:custGeom>
              <a:avLst/>
              <a:gdLst/>
              <a:ahLst/>
              <a:cxnLst/>
              <a:rect l="l" t="t" r="r" b="b"/>
              <a:pathLst>
                <a:path w="1143" h="1110" extrusionOk="0">
                  <a:moveTo>
                    <a:pt x="588" y="0"/>
                  </a:moveTo>
                  <a:cubicBezTo>
                    <a:pt x="262" y="0"/>
                    <a:pt x="1" y="229"/>
                    <a:pt x="1" y="555"/>
                  </a:cubicBezTo>
                  <a:cubicBezTo>
                    <a:pt x="1" y="881"/>
                    <a:pt x="262" y="1109"/>
                    <a:pt x="588" y="1109"/>
                  </a:cubicBezTo>
                  <a:cubicBezTo>
                    <a:pt x="882" y="1109"/>
                    <a:pt x="1143" y="881"/>
                    <a:pt x="1143" y="555"/>
                  </a:cubicBezTo>
                  <a:cubicBezTo>
                    <a:pt x="1143" y="229"/>
                    <a:pt x="849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5" name="Google Shape;15935;p28"/>
            <p:cNvSpPr/>
            <p:nvPr/>
          </p:nvSpPr>
          <p:spPr>
            <a:xfrm>
              <a:off x="4052200" y="4595300"/>
              <a:ext cx="28550" cy="28575"/>
            </a:xfrm>
            <a:custGeom>
              <a:avLst/>
              <a:gdLst/>
              <a:ahLst/>
              <a:cxnLst/>
              <a:rect l="l" t="t" r="r" b="b"/>
              <a:pathLst>
                <a:path w="1142" h="1143" extrusionOk="0">
                  <a:moveTo>
                    <a:pt x="555" y="1"/>
                  </a:moveTo>
                  <a:cubicBezTo>
                    <a:pt x="228" y="1"/>
                    <a:pt x="0" y="229"/>
                    <a:pt x="0" y="555"/>
                  </a:cubicBezTo>
                  <a:cubicBezTo>
                    <a:pt x="0" y="882"/>
                    <a:pt x="228" y="1143"/>
                    <a:pt x="555" y="1143"/>
                  </a:cubicBezTo>
                  <a:cubicBezTo>
                    <a:pt x="881" y="1143"/>
                    <a:pt x="1142" y="882"/>
                    <a:pt x="1142" y="555"/>
                  </a:cubicBezTo>
                  <a:cubicBezTo>
                    <a:pt x="1142" y="229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6" name="Google Shape;15936;p28"/>
            <p:cNvSpPr/>
            <p:nvPr/>
          </p:nvSpPr>
          <p:spPr>
            <a:xfrm>
              <a:off x="3919275" y="4609175"/>
              <a:ext cx="28550" cy="28575"/>
            </a:xfrm>
            <a:custGeom>
              <a:avLst/>
              <a:gdLst/>
              <a:ahLst/>
              <a:cxnLst/>
              <a:rect l="l" t="t" r="r" b="b"/>
              <a:pathLst>
                <a:path w="1142" h="1143" extrusionOk="0">
                  <a:moveTo>
                    <a:pt x="587" y="0"/>
                  </a:moveTo>
                  <a:cubicBezTo>
                    <a:pt x="261" y="0"/>
                    <a:pt x="0" y="261"/>
                    <a:pt x="0" y="588"/>
                  </a:cubicBezTo>
                  <a:cubicBezTo>
                    <a:pt x="0" y="881"/>
                    <a:pt x="261" y="1142"/>
                    <a:pt x="587" y="1142"/>
                  </a:cubicBezTo>
                  <a:cubicBezTo>
                    <a:pt x="913" y="1142"/>
                    <a:pt x="1142" y="914"/>
                    <a:pt x="1142" y="588"/>
                  </a:cubicBezTo>
                  <a:cubicBezTo>
                    <a:pt x="1142" y="294"/>
                    <a:pt x="913" y="0"/>
                    <a:pt x="58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7" name="Google Shape;15937;p28"/>
            <p:cNvSpPr/>
            <p:nvPr/>
          </p:nvSpPr>
          <p:spPr>
            <a:xfrm>
              <a:off x="3787150" y="4614075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55" y="0"/>
                  </a:moveTo>
                  <a:cubicBezTo>
                    <a:pt x="229" y="0"/>
                    <a:pt x="1" y="261"/>
                    <a:pt x="1" y="587"/>
                  </a:cubicBezTo>
                  <a:cubicBezTo>
                    <a:pt x="1" y="914"/>
                    <a:pt x="229" y="1142"/>
                    <a:pt x="555" y="1142"/>
                  </a:cubicBezTo>
                  <a:cubicBezTo>
                    <a:pt x="881" y="1142"/>
                    <a:pt x="1142" y="914"/>
                    <a:pt x="1142" y="587"/>
                  </a:cubicBezTo>
                  <a:cubicBezTo>
                    <a:pt x="1142" y="294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8" name="Google Shape;15938;p28"/>
            <p:cNvSpPr/>
            <p:nvPr/>
          </p:nvSpPr>
          <p:spPr>
            <a:xfrm>
              <a:off x="3657500" y="4612425"/>
              <a:ext cx="22850" cy="22050"/>
            </a:xfrm>
            <a:custGeom>
              <a:avLst/>
              <a:gdLst/>
              <a:ahLst/>
              <a:cxnLst/>
              <a:rect l="l" t="t" r="r" b="b"/>
              <a:pathLst>
                <a:path w="914" h="882" extrusionOk="0">
                  <a:moveTo>
                    <a:pt x="457" y="1"/>
                  </a:moveTo>
                  <a:cubicBezTo>
                    <a:pt x="196" y="1"/>
                    <a:pt x="0" y="197"/>
                    <a:pt x="0" y="458"/>
                  </a:cubicBezTo>
                  <a:cubicBezTo>
                    <a:pt x="0" y="686"/>
                    <a:pt x="196" y="882"/>
                    <a:pt x="457" y="882"/>
                  </a:cubicBezTo>
                  <a:cubicBezTo>
                    <a:pt x="685" y="882"/>
                    <a:pt x="913" y="686"/>
                    <a:pt x="913" y="458"/>
                  </a:cubicBezTo>
                  <a:cubicBezTo>
                    <a:pt x="913" y="197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9" name="Google Shape;15939;p28"/>
            <p:cNvSpPr/>
            <p:nvPr/>
          </p:nvSpPr>
          <p:spPr>
            <a:xfrm>
              <a:off x="3523750" y="4596950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229" y="0"/>
                    <a:pt x="0" y="196"/>
                    <a:pt x="0" y="489"/>
                  </a:cubicBezTo>
                  <a:cubicBezTo>
                    <a:pt x="0" y="783"/>
                    <a:pt x="229" y="979"/>
                    <a:pt x="490" y="979"/>
                  </a:cubicBezTo>
                  <a:cubicBezTo>
                    <a:pt x="783" y="979"/>
                    <a:pt x="979" y="783"/>
                    <a:pt x="979" y="489"/>
                  </a:cubicBezTo>
                  <a:cubicBezTo>
                    <a:pt x="979" y="196"/>
                    <a:pt x="783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0" name="Google Shape;15940;p28"/>
            <p:cNvSpPr/>
            <p:nvPr/>
          </p:nvSpPr>
          <p:spPr>
            <a:xfrm>
              <a:off x="3391650" y="4571650"/>
              <a:ext cx="26100" cy="26125"/>
            </a:xfrm>
            <a:custGeom>
              <a:avLst/>
              <a:gdLst/>
              <a:ahLst/>
              <a:cxnLst/>
              <a:rect l="l" t="t" r="r" b="b"/>
              <a:pathLst>
                <a:path w="1044" h="1045" extrusionOk="0">
                  <a:moveTo>
                    <a:pt x="522" y="1"/>
                  </a:moveTo>
                  <a:cubicBezTo>
                    <a:pt x="228" y="1"/>
                    <a:pt x="0" y="229"/>
                    <a:pt x="0" y="523"/>
                  </a:cubicBezTo>
                  <a:cubicBezTo>
                    <a:pt x="0" y="816"/>
                    <a:pt x="228" y="1045"/>
                    <a:pt x="522" y="1045"/>
                  </a:cubicBezTo>
                  <a:cubicBezTo>
                    <a:pt x="816" y="1045"/>
                    <a:pt x="1044" y="816"/>
                    <a:pt x="1044" y="523"/>
                  </a:cubicBezTo>
                  <a:cubicBezTo>
                    <a:pt x="1044" y="197"/>
                    <a:pt x="816" y="1"/>
                    <a:pt x="52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1" name="Google Shape;15941;p28"/>
            <p:cNvSpPr/>
            <p:nvPr/>
          </p:nvSpPr>
          <p:spPr>
            <a:xfrm>
              <a:off x="3261150" y="4534975"/>
              <a:ext cx="30200" cy="30175"/>
            </a:xfrm>
            <a:custGeom>
              <a:avLst/>
              <a:gdLst/>
              <a:ahLst/>
              <a:cxnLst/>
              <a:rect l="l" t="t" r="r" b="b"/>
              <a:pathLst>
                <a:path w="1208" h="1207" extrusionOk="0">
                  <a:moveTo>
                    <a:pt x="621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07"/>
                    <a:pt x="621" y="1207"/>
                  </a:cubicBezTo>
                  <a:cubicBezTo>
                    <a:pt x="947" y="1207"/>
                    <a:pt x="1208" y="946"/>
                    <a:pt x="1208" y="620"/>
                  </a:cubicBezTo>
                  <a:cubicBezTo>
                    <a:pt x="1208" y="294"/>
                    <a:pt x="947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2" name="Google Shape;15942;p28"/>
            <p:cNvSpPr/>
            <p:nvPr/>
          </p:nvSpPr>
          <p:spPr>
            <a:xfrm>
              <a:off x="3132300" y="4489300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719" y="0"/>
                  </a:moveTo>
                  <a:cubicBezTo>
                    <a:pt x="294" y="0"/>
                    <a:pt x="1" y="327"/>
                    <a:pt x="1" y="685"/>
                  </a:cubicBezTo>
                  <a:cubicBezTo>
                    <a:pt x="1" y="1077"/>
                    <a:pt x="327" y="1370"/>
                    <a:pt x="719" y="1370"/>
                  </a:cubicBezTo>
                  <a:cubicBezTo>
                    <a:pt x="1110" y="1370"/>
                    <a:pt x="1404" y="1044"/>
                    <a:pt x="1404" y="685"/>
                  </a:cubicBezTo>
                  <a:cubicBezTo>
                    <a:pt x="1404" y="261"/>
                    <a:pt x="1110" y="0"/>
                    <a:pt x="71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3" name="Google Shape;15943;p28"/>
            <p:cNvSpPr/>
            <p:nvPr/>
          </p:nvSpPr>
          <p:spPr>
            <a:xfrm>
              <a:off x="3010800" y="4433850"/>
              <a:ext cx="37550" cy="36725"/>
            </a:xfrm>
            <a:custGeom>
              <a:avLst/>
              <a:gdLst/>
              <a:ahLst/>
              <a:cxnLst/>
              <a:rect l="l" t="t" r="r" b="b"/>
              <a:pathLst>
                <a:path w="1502" h="1469" extrusionOk="0">
                  <a:moveTo>
                    <a:pt x="751" y="0"/>
                  </a:moveTo>
                  <a:cubicBezTo>
                    <a:pt x="327" y="0"/>
                    <a:pt x="1" y="326"/>
                    <a:pt x="1" y="750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2" y="1468"/>
                    <a:pt x="1501" y="1142"/>
                    <a:pt x="1501" y="750"/>
                  </a:cubicBezTo>
                  <a:cubicBezTo>
                    <a:pt x="1501" y="326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4" name="Google Shape;15944;p28"/>
            <p:cNvSpPr/>
            <p:nvPr/>
          </p:nvSpPr>
          <p:spPr>
            <a:xfrm>
              <a:off x="2890925" y="436942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0" y="392"/>
                    <a:pt x="0" y="816"/>
                  </a:cubicBezTo>
                  <a:cubicBezTo>
                    <a:pt x="0" y="1272"/>
                    <a:pt x="359" y="1631"/>
                    <a:pt x="816" y="1631"/>
                  </a:cubicBezTo>
                  <a:cubicBezTo>
                    <a:pt x="1273" y="1631"/>
                    <a:pt x="1631" y="1272"/>
                    <a:pt x="1631" y="816"/>
                  </a:cubicBezTo>
                  <a:cubicBezTo>
                    <a:pt x="1631" y="392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5" name="Google Shape;15945;p28"/>
            <p:cNvSpPr/>
            <p:nvPr/>
          </p:nvSpPr>
          <p:spPr>
            <a:xfrm>
              <a:off x="2776750" y="4296850"/>
              <a:ext cx="42425" cy="43225"/>
            </a:xfrm>
            <a:custGeom>
              <a:avLst/>
              <a:gdLst/>
              <a:ahLst/>
              <a:cxnLst/>
              <a:rect l="l" t="t" r="r" b="b"/>
              <a:pathLst>
                <a:path w="1697" h="1729" extrusionOk="0">
                  <a:moveTo>
                    <a:pt x="849" y="0"/>
                  </a:moveTo>
                  <a:cubicBezTo>
                    <a:pt x="392" y="0"/>
                    <a:pt x="1" y="392"/>
                    <a:pt x="1" y="881"/>
                  </a:cubicBezTo>
                  <a:cubicBezTo>
                    <a:pt x="1" y="1337"/>
                    <a:pt x="392" y="1729"/>
                    <a:pt x="849" y="1729"/>
                  </a:cubicBezTo>
                  <a:cubicBezTo>
                    <a:pt x="1338" y="1729"/>
                    <a:pt x="1697" y="1337"/>
                    <a:pt x="1697" y="881"/>
                  </a:cubicBezTo>
                  <a:cubicBezTo>
                    <a:pt x="1697" y="392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6" name="Google Shape;15946;p28"/>
            <p:cNvSpPr/>
            <p:nvPr/>
          </p:nvSpPr>
          <p:spPr>
            <a:xfrm>
              <a:off x="2669925" y="4218550"/>
              <a:ext cx="42425" cy="43250"/>
            </a:xfrm>
            <a:custGeom>
              <a:avLst/>
              <a:gdLst/>
              <a:ahLst/>
              <a:cxnLst/>
              <a:rect l="l" t="t" r="r" b="b"/>
              <a:pathLst>
                <a:path w="1697" h="1730" extrusionOk="0">
                  <a:moveTo>
                    <a:pt x="849" y="1"/>
                  </a:moveTo>
                  <a:cubicBezTo>
                    <a:pt x="392" y="1"/>
                    <a:pt x="0" y="392"/>
                    <a:pt x="0" y="881"/>
                  </a:cubicBezTo>
                  <a:cubicBezTo>
                    <a:pt x="0" y="1338"/>
                    <a:pt x="392" y="1729"/>
                    <a:pt x="849" y="1729"/>
                  </a:cubicBezTo>
                  <a:cubicBezTo>
                    <a:pt x="1305" y="1729"/>
                    <a:pt x="1697" y="1338"/>
                    <a:pt x="1697" y="881"/>
                  </a:cubicBezTo>
                  <a:cubicBezTo>
                    <a:pt x="1697" y="392"/>
                    <a:pt x="1305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7" name="Google Shape;15947;p28"/>
            <p:cNvSpPr/>
            <p:nvPr/>
          </p:nvSpPr>
          <p:spPr>
            <a:xfrm>
              <a:off x="2568800" y="4132100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49" y="1"/>
                  </a:moveTo>
                  <a:cubicBezTo>
                    <a:pt x="392" y="1"/>
                    <a:pt x="1" y="392"/>
                    <a:pt x="1" y="849"/>
                  </a:cubicBezTo>
                  <a:cubicBezTo>
                    <a:pt x="1" y="1338"/>
                    <a:pt x="392" y="1730"/>
                    <a:pt x="849" y="1730"/>
                  </a:cubicBezTo>
                  <a:cubicBezTo>
                    <a:pt x="1338" y="1730"/>
                    <a:pt x="1729" y="1338"/>
                    <a:pt x="1729" y="849"/>
                  </a:cubicBezTo>
                  <a:cubicBezTo>
                    <a:pt x="1729" y="392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8" name="Google Shape;15948;p28"/>
            <p:cNvSpPr/>
            <p:nvPr/>
          </p:nvSpPr>
          <p:spPr>
            <a:xfrm>
              <a:off x="2475025" y="4037500"/>
              <a:ext cx="43250" cy="42450"/>
            </a:xfrm>
            <a:custGeom>
              <a:avLst/>
              <a:gdLst/>
              <a:ahLst/>
              <a:cxnLst/>
              <a:rect l="l" t="t" r="r" b="b"/>
              <a:pathLst>
                <a:path w="1730" h="1698" extrusionOk="0">
                  <a:moveTo>
                    <a:pt x="848" y="1"/>
                  </a:moveTo>
                  <a:cubicBezTo>
                    <a:pt x="392" y="1"/>
                    <a:pt x="0" y="392"/>
                    <a:pt x="0" y="849"/>
                  </a:cubicBezTo>
                  <a:cubicBezTo>
                    <a:pt x="0" y="1306"/>
                    <a:pt x="392" y="1697"/>
                    <a:pt x="848" y="1697"/>
                  </a:cubicBezTo>
                  <a:cubicBezTo>
                    <a:pt x="1338" y="1697"/>
                    <a:pt x="1729" y="1306"/>
                    <a:pt x="1729" y="849"/>
                  </a:cubicBezTo>
                  <a:cubicBezTo>
                    <a:pt x="1729" y="392"/>
                    <a:pt x="1338" y="1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9" name="Google Shape;15949;p28"/>
            <p:cNvSpPr/>
            <p:nvPr/>
          </p:nvSpPr>
          <p:spPr>
            <a:xfrm>
              <a:off x="2388575" y="3936400"/>
              <a:ext cx="42425" cy="43225"/>
            </a:xfrm>
            <a:custGeom>
              <a:avLst/>
              <a:gdLst/>
              <a:ahLst/>
              <a:cxnLst/>
              <a:rect l="l" t="t" r="r" b="b"/>
              <a:pathLst>
                <a:path w="1697" h="1729" extrusionOk="0">
                  <a:moveTo>
                    <a:pt x="849" y="0"/>
                  </a:moveTo>
                  <a:cubicBezTo>
                    <a:pt x="359" y="0"/>
                    <a:pt x="1" y="359"/>
                    <a:pt x="1" y="848"/>
                  </a:cubicBezTo>
                  <a:cubicBezTo>
                    <a:pt x="1" y="1338"/>
                    <a:pt x="359" y="1729"/>
                    <a:pt x="849" y="1729"/>
                  </a:cubicBezTo>
                  <a:cubicBezTo>
                    <a:pt x="1338" y="1729"/>
                    <a:pt x="1697" y="1338"/>
                    <a:pt x="1697" y="848"/>
                  </a:cubicBezTo>
                  <a:cubicBezTo>
                    <a:pt x="1697" y="424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0" name="Google Shape;15950;p28"/>
            <p:cNvSpPr/>
            <p:nvPr/>
          </p:nvSpPr>
          <p:spPr>
            <a:xfrm>
              <a:off x="2308650" y="3829550"/>
              <a:ext cx="43250" cy="42450"/>
            </a:xfrm>
            <a:custGeom>
              <a:avLst/>
              <a:gdLst/>
              <a:ahLst/>
              <a:cxnLst/>
              <a:rect l="l" t="t" r="r" b="b"/>
              <a:pathLst>
                <a:path w="1730" h="1698" extrusionOk="0">
                  <a:moveTo>
                    <a:pt x="882" y="1"/>
                  </a:moveTo>
                  <a:cubicBezTo>
                    <a:pt x="392" y="1"/>
                    <a:pt x="1" y="360"/>
                    <a:pt x="1" y="849"/>
                  </a:cubicBezTo>
                  <a:cubicBezTo>
                    <a:pt x="1" y="1338"/>
                    <a:pt x="392" y="1697"/>
                    <a:pt x="882" y="1697"/>
                  </a:cubicBezTo>
                  <a:cubicBezTo>
                    <a:pt x="1371" y="1697"/>
                    <a:pt x="1730" y="1338"/>
                    <a:pt x="1730" y="849"/>
                  </a:cubicBezTo>
                  <a:cubicBezTo>
                    <a:pt x="1730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1" name="Google Shape;15951;p28"/>
            <p:cNvSpPr/>
            <p:nvPr/>
          </p:nvSpPr>
          <p:spPr>
            <a:xfrm>
              <a:off x="2238525" y="3717025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49" y="0"/>
                  </a:moveTo>
                  <a:cubicBezTo>
                    <a:pt x="359" y="0"/>
                    <a:pt x="1" y="392"/>
                    <a:pt x="1" y="881"/>
                  </a:cubicBezTo>
                  <a:cubicBezTo>
                    <a:pt x="1" y="1370"/>
                    <a:pt x="359" y="1729"/>
                    <a:pt x="849" y="1729"/>
                  </a:cubicBezTo>
                  <a:cubicBezTo>
                    <a:pt x="1338" y="1729"/>
                    <a:pt x="1729" y="1370"/>
                    <a:pt x="1729" y="881"/>
                  </a:cubicBezTo>
                  <a:cubicBezTo>
                    <a:pt x="1729" y="392"/>
                    <a:pt x="1305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2" name="Google Shape;15952;p28"/>
            <p:cNvSpPr/>
            <p:nvPr/>
          </p:nvSpPr>
          <p:spPr>
            <a:xfrm>
              <a:off x="2175725" y="3599600"/>
              <a:ext cx="42450" cy="43225"/>
            </a:xfrm>
            <a:custGeom>
              <a:avLst/>
              <a:gdLst/>
              <a:ahLst/>
              <a:cxnLst/>
              <a:rect l="l" t="t" r="r" b="b"/>
              <a:pathLst>
                <a:path w="1698" h="1729" extrusionOk="0">
                  <a:moveTo>
                    <a:pt x="849" y="0"/>
                  </a:moveTo>
                  <a:cubicBezTo>
                    <a:pt x="360" y="0"/>
                    <a:pt x="1" y="392"/>
                    <a:pt x="1" y="881"/>
                  </a:cubicBezTo>
                  <a:cubicBezTo>
                    <a:pt x="1" y="1370"/>
                    <a:pt x="360" y="1729"/>
                    <a:pt x="849" y="1729"/>
                  </a:cubicBezTo>
                  <a:cubicBezTo>
                    <a:pt x="1338" y="1729"/>
                    <a:pt x="1697" y="1370"/>
                    <a:pt x="1697" y="881"/>
                  </a:cubicBezTo>
                  <a:cubicBezTo>
                    <a:pt x="1697" y="392"/>
                    <a:pt x="1338" y="33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3" name="Google Shape;15953;p28"/>
            <p:cNvSpPr/>
            <p:nvPr/>
          </p:nvSpPr>
          <p:spPr>
            <a:xfrm>
              <a:off x="2122725" y="3477275"/>
              <a:ext cx="42425" cy="43225"/>
            </a:xfrm>
            <a:custGeom>
              <a:avLst/>
              <a:gdLst/>
              <a:ahLst/>
              <a:cxnLst/>
              <a:rect l="l" t="t" r="r" b="b"/>
              <a:pathLst>
                <a:path w="1697" h="1729" extrusionOk="0">
                  <a:moveTo>
                    <a:pt x="849" y="0"/>
                  </a:moveTo>
                  <a:cubicBezTo>
                    <a:pt x="359" y="0"/>
                    <a:pt x="1" y="392"/>
                    <a:pt x="1" y="881"/>
                  </a:cubicBezTo>
                  <a:cubicBezTo>
                    <a:pt x="1" y="1370"/>
                    <a:pt x="359" y="1729"/>
                    <a:pt x="849" y="1729"/>
                  </a:cubicBezTo>
                  <a:cubicBezTo>
                    <a:pt x="1338" y="1729"/>
                    <a:pt x="1697" y="1370"/>
                    <a:pt x="1697" y="881"/>
                  </a:cubicBezTo>
                  <a:cubicBezTo>
                    <a:pt x="1697" y="392"/>
                    <a:pt x="1305" y="33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4" name="Google Shape;15954;p28"/>
            <p:cNvSpPr/>
            <p:nvPr/>
          </p:nvSpPr>
          <p:spPr>
            <a:xfrm>
              <a:off x="2077875" y="3352500"/>
              <a:ext cx="42425" cy="42425"/>
            </a:xfrm>
            <a:custGeom>
              <a:avLst/>
              <a:gdLst/>
              <a:ahLst/>
              <a:cxnLst/>
              <a:rect l="l" t="t" r="r" b="b"/>
              <a:pathLst>
                <a:path w="1697" h="1697" extrusionOk="0">
                  <a:moveTo>
                    <a:pt x="849" y="0"/>
                  </a:moveTo>
                  <a:cubicBezTo>
                    <a:pt x="359" y="0"/>
                    <a:pt x="0" y="359"/>
                    <a:pt x="0" y="848"/>
                  </a:cubicBezTo>
                  <a:cubicBezTo>
                    <a:pt x="0" y="1338"/>
                    <a:pt x="359" y="1696"/>
                    <a:pt x="849" y="1696"/>
                  </a:cubicBezTo>
                  <a:cubicBezTo>
                    <a:pt x="1338" y="1696"/>
                    <a:pt x="1697" y="1338"/>
                    <a:pt x="1697" y="848"/>
                  </a:cubicBezTo>
                  <a:cubicBezTo>
                    <a:pt x="1697" y="359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5" name="Google Shape;15955;p28"/>
            <p:cNvSpPr/>
            <p:nvPr/>
          </p:nvSpPr>
          <p:spPr>
            <a:xfrm>
              <a:off x="2042800" y="3223650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49" y="0"/>
                  </a:moveTo>
                  <a:cubicBezTo>
                    <a:pt x="360" y="0"/>
                    <a:pt x="1" y="424"/>
                    <a:pt x="1" y="881"/>
                  </a:cubicBezTo>
                  <a:cubicBezTo>
                    <a:pt x="1" y="1370"/>
                    <a:pt x="425" y="1729"/>
                    <a:pt x="849" y="1729"/>
                  </a:cubicBezTo>
                  <a:cubicBezTo>
                    <a:pt x="1338" y="1729"/>
                    <a:pt x="1730" y="1305"/>
                    <a:pt x="1730" y="881"/>
                  </a:cubicBezTo>
                  <a:cubicBezTo>
                    <a:pt x="1730" y="392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6" name="Google Shape;15956;p28"/>
            <p:cNvSpPr/>
            <p:nvPr/>
          </p:nvSpPr>
          <p:spPr>
            <a:xfrm>
              <a:off x="2018350" y="3092350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48" y="1"/>
                  </a:moveTo>
                  <a:cubicBezTo>
                    <a:pt x="359" y="1"/>
                    <a:pt x="0" y="359"/>
                    <a:pt x="0" y="849"/>
                  </a:cubicBezTo>
                  <a:cubicBezTo>
                    <a:pt x="0" y="1338"/>
                    <a:pt x="424" y="1729"/>
                    <a:pt x="848" y="1729"/>
                  </a:cubicBezTo>
                  <a:cubicBezTo>
                    <a:pt x="1338" y="1729"/>
                    <a:pt x="1729" y="1305"/>
                    <a:pt x="1729" y="849"/>
                  </a:cubicBezTo>
                  <a:cubicBezTo>
                    <a:pt x="1729" y="425"/>
                    <a:pt x="1338" y="33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7" name="Google Shape;15957;p28"/>
            <p:cNvSpPr/>
            <p:nvPr/>
          </p:nvSpPr>
          <p:spPr>
            <a:xfrm>
              <a:off x="2004475" y="2961050"/>
              <a:ext cx="42425" cy="42425"/>
            </a:xfrm>
            <a:custGeom>
              <a:avLst/>
              <a:gdLst/>
              <a:ahLst/>
              <a:cxnLst/>
              <a:rect l="l" t="t" r="r" b="b"/>
              <a:pathLst>
                <a:path w="1697" h="1697" extrusionOk="0">
                  <a:moveTo>
                    <a:pt x="849" y="1"/>
                  </a:moveTo>
                  <a:cubicBezTo>
                    <a:pt x="359" y="1"/>
                    <a:pt x="1" y="392"/>
                    <a:pt x="1" y="849"/>
                  </a:cubicBezTo>
                  <a:cubicBezTo>
                    <a:pt x="1" y="1338"/>
                    <a:pt x="392" y="1697"/>
                    <a:pt x="849" y="1697"/>
                  </a:cubicBezTo>
                  <a:cubicBezTo>
                    <a:pt x="1338" y="1697"/>
                    <a:pt x="1697" y="1306"/>
                    <a:pt x="1697" y="849"/>
                  </a:cubicBezTo>
                  <a:cubicBezTo>
                    <a:pt x="1697" y="360"/>
                    <a:pt x="1305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8" name="Google Shape;15958;p28"/>
            <p:cNvSpPr/>
            <p:nvPr/>
          </p:nvSpPr>
          <p:spPr>
            <a:xfrm>
              <a:off x="1998775" y="2827325"/>
              <a:ext cx="43250" cy="43225"/>
            </a:xfrm>
            <a:custGeom>
              <a:avLst/>
              <a:gdLst/>
              <a:ahLst/>
              <a:cxnLst/>
              <a:rect l="l" t="t" r="r" b="b"/>
              <a:pathLst>
                <a:path w="1730" h="1729" extrusionOk="0">
                  <a:moveTo>
                    <a:pt x="881" y="0"/>
                  </a:moveTo>
                  <a:cubicBezTo>
                    <a:pt x="392" y="0"/>
                    <a:pt x="0" y="424"/>
                    <a:pt x="0" y="848"/>
                  </a:cubicBezTo>
                  <a:cubicBezTo>
                    <a:pt x="0" y="1337"/>
                    <a:pt x="392" y="1729"/>
                    <a:pt x="881" y="1729"/>
                  </a:cubicBezTo>
                  <a:cubicBezTo>
                    <a:pt x="1370" y="1729"/>
                    <a:pt x="1729" y="1305"/>
                    <a:pt x="1729" y="848"/>
                  </a:cubicBezTo>
                  <a:cubicBezTo>
                    <a:pt x="1729" y="424"/>
                    <a:pt x="1370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9" name="Google Shape;15959;p28"/>
            <p:cNvSpPr/>
            <p:nvPr/>
          </p:nvSpPr>
          <p:spPr>
            <a:xfrm>
              <a:off x="2005300" y="2695975"/>
              <a:ext cx="40800" cy="40850"/>
            </a:xfrm>
            <a:custGeom>
              <a:avLst/>
              <a:gdLst/>
              <a:ahLst/>
              <a:cxnLst/>
              <a:rect l="l" t="t" r="r" b="b"/>
              <a:pathLst>
                <a:path w="1632" h="1634" extrusionOk="0">
                  <a:moveTo>
                    <a:pt x="873" y="0"/>
                  </a:moveTo>
                  <a:cubicBezTo>
                    <a:pt x="854" y="0"/>
                    <a:pt x="835" y="1"/>
                    <a:pt x="816" y="2"/>
                  </a:cubicBezTo>
                  <a:cubicBezTo>
                    <a:pt x="359" y="2"/>
                    <a:pt x="0" y="361"/>
                    <a:pt x="0" y="818"/>
                  </a:cubicBezTo>
                  <a:cubicBezTo>
                    <a:pt x="0" y="1274"/>
                    <a:pt x="359" y="1633"/>
                    <a:pt x="816" y="1633"/>
                  </a:cubicBezTo>
                  <a:cubicBezTo>
                    <a:pt x="1272" y="1633"/>
                    <a:pt x="1631" y="1274"/>
                    <a:pt x="1631" y="818"/>
                  </a:cubicBezTo>
                  <a:cubicBezTo>
                    <a:pt x="1631" y="349"/>
                    <a:pt x="1302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0" name="Google Shape;15960;p28"/>
            <p:cNvSpPr/>
            <p:nvPr/>
          </p:nvSpPr>
          <p:spPr>
            <a:xfrm>
              <a:off x="2020800" y="2563050"/>
              <a:ext cx="40800" cy="40850"/>
            </a:xfrm>
            <a:custGeom>
              <a:avLst/>
              <a:gdLst/>
              <a:ahLst/>
              <a:cxnLst/>
              <a:rect l="l" t="t" r="r" b="b"/>
              <a:pathLst>
                <a:path w="1632" h="1634" extrusionOk="0">
                  <a:moveTo>
                    <a:pt x="869" y="0"/>
                  </a:moveTo>
                  <a:cubicBezTo>
                    <a:pt x="851" y="0"/>
                    <a:pt x="833" y="1"/>
                    <a:pt x="816" y="2"/>
                  </a:cubicBezTo>
                  <a:cubicBezTo>
                    <a:pt x="359" y="2"/>
                    <a:pt x="0" y="394"/>
                    <a:pt x="0" y="818"/>
                  </a:cubicBezTo>
                  <a:cubicBezTo>
                    <a:pt x="0" y="1274"/>
                    <a:pt x="359" y="1633"/>
                    <a:pt x="816" y="1633"/>
                  </a:cubicBezTo>
                  <a:cubicBezTo>
                    <a:pt x="1240" y="1633"/>
                    <a:pt x="1631" y="1274"/>
                    <a:pt x="1631" y="818"/>
                  </a:cubicBezTo>
                  <a:cubicBezTo>
                    <a:pt x="1631" y="349"/>
                    <a:pt x="1272" y="0"/>
                    <a:pt x="86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1" name="Google Shape;15961;p28"/>
            <p:cNvSpPr/>
            <p:nvPr/>
          </p:nvSpPr>
          <p:spPr>
            <a:xfrm>
              <a:off x="2045250" y="24318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73"/>
                    <a:pt x="359" y="1631"/>
                    <a:pt x="816" y="1631"/>
                  </a:cubicBezTo>
                  <a:cubicBezTo>
                    <a:pt x="1240" y="1631"/>
                    <a:pt x="1632" y="1273"/>
                    <a:pt x="1632" y="816"/>
                  </a:cubicBezTo>
                  <a:cubicBezTo>
                    <a:pt x="1632" y="359"/>
                    <a:pt x="1240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2" name="Google Shape;15962;p28"/>
            <p:cNvSpPr/>
            <p:nvPr/>
          </p:nvSpPr>
          <p:spPr>
            <a:xfrm>
              <a:off x="2079500" y="23037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40"/>
                    <a:pt x="359" y="1631"/>
                    <a:pt x="816" y="1631"/>
                  </a:cubicBezTo>
                  <a:cubicBezTo>
                    <a:pt x="1273" y="1631"/>
                    <a:pt x="1632" y="1240"/>
                    <a:pt x="1632" y="816"/>
                  </a:cubicBezTo>
                  <a:cubicBezTo>
                    <a:pt x="1632" y="359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3" name="Google Shape;15963;p28"/>
            <p:cNvSpPr/>
            <p:nvPr/>
          </p:nvSpPr>
          <p:spPr>
            <a:xfrm>
              <a:off x="2123550" y="21781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0" y="359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59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4" name="Google Shape;15964;p28"/>
            <p:cNvSpPr/>
            <p:nvPr/>
          </p:nvSpPr>
          <p:spPr>
            <a:xfrm>
              <a:off x="2176550" y="205585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0" y="359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3" y="1632"/>
                    <a:pt x="1631" y="1273"/>
                    <a:pt x="1631" y="816"/>
                  </a:cubicBezTo>
                  <a:cubicBezTo>
                    <a:pt x="1631" y="359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5" name="Google Shape;15965;p28"/>
            <p:cNvSpPr/>
            <p:nvPr/>
          </p:nvSpPr>
          <p:spPr>
            <a:xfrm>
              <a:off x="2238525" y="193842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73"/>
                    <a:pt x="359" y="1631"/>
                    <a:pt x="816" y="1631"/>
                  </a:cubicBezTo>
                  <a:cubicBezTo>
                    <a:pt x="1273" y="1631"/>
                    <a:pt x="1632" y="1273"/>
                    <a:pt x="1632" y="816"/>
                  </a:cubicBezTo>
                  <a:cubicBezTo>
                    <a:pt x="1632" y="359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6" name="Google Shape;15966;p28"/>
            <p:cNvSpPr/>
            <p:nvPr/>
          </p:nvSpPr>
          <p:spPr>
            <a:xfrm>
              <a:off x="2311100" y="1825875"/>
              <a:ext cx="38350" cy="39175"/>
            </a:xfrm>
            <a:custGeom>
              <a:avLst/>
              <a:gdLst/>
              <a:ahLst/>
              <a:cxnLst/>
              <a:rect l="l" t="t" r="r" b="b"/>
              <a:pathLst>
                <a:path w="1534" h="1567" extrusionOk="0">
                  <a:moveTo>
                    <a:pt x="784" y="1"/>
                  </a:moveTo>
                  <a:cubicBezTo>
                    <a:pt x="360" y="1"/>
                    <a:pt x="1" y="360"/>
                    <a:pt x="1" y="784"/>
                  </a:cubicBezTo>
                  <a:cubicBezTo>
                    <a:pt x="1" y="1208"/>
                    <a:pt x="327" y="1567"/>
                    <a:pt x="784" y="1567"/>
                  </a:cubicBezTo>
                  <a:cubicBezTo>
                    <a:pt x="1175" y="1567"/>
                    <a:pt x="1534" y="1240"/>
                    <a:pt x="1534" y="784"/>
                  </a:cubicBezTo>
                  <a:cubicBezTo>
                    <a:pt x="1534" y="392"/>
                    <a:pt x="1175" y="33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7" name="Google Shape;15967;p28"/>
            <p:cNvSpPr/>
            <p:nvPr/>
          </p:nvSpPr>
          <p:spPr>
            <a:xfrm>
              <a:off x="2389400" y="1720675"/>
              <a:ext cx="38350" cy="38375"/>
            </a:xfrm>
            <a:custGeom>
              <a:avLst/>
              <a:gdLst/>
              <a:ahLst/>
              <a:cxnLst/>
              <a:rect l="l" t="t" r="r" b="b"/>
              <a:pathLst>
                <a:path w="1534" h="1535" extrusionOk="0">
                  <a:moveTo>
                    <a:pt x="783" y="1"/>
                  </a:moveTo>
                  <a:cubicBezTo>
                    <a:pt x="359" y="1"/>
                    <a:pt x="0" y="327"/>
                    <a:pt x="0" y="751"/>
                  </a:cubicBezTo>
                  <a:cubicBezTo>
                    <a:pt x="0" y="1175"/>
                    <a:pt x="359" y="1534"/>
                    <a:pt x="783" y="1534"/>
                  </a:cubicBezTo>
                  <a:cubicBezTo>
                    <a:pt x="1207" y="1534"/>
                    <a:pt x="1533" y="1175"/>
                    <a:pt x="1533" y="751"/>
                  </a:cubicBezTo>
                  <a:cubicBezTo>
                    <a:pt x="1533" y="327"/>
                    <a:pt x="1207" y="1"/>
                    <a:pt x="78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8" name="Google Shape;15968;p28"/>
            <p:cNvSpPr/>
            <p:nvPr/>
          </p:nvSpPr>
          <p:spPr>
            <a:xfrm>
              <a:off x="2475825" y="1619575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4" y="0"/>
                  </a:moveTo>
                  <a:cubicBezTo>
                    <a:pt x="327" y="0"/>
                    <a:pt x="1" y="359"/>
                    <a:pt x="1" y="783"/>
                  </a:cubicBezTo>
                  <a:cubicBezTo>
                    <a:pt x="1" y="1207"/>
                    <a:pt x="327" y="1533"/>
                    <a:pt x="784" y="1533"/>
                  </a:cubicBezTo>
                  <a:cubicBezTo>
                    <a:pt x="1240" y="1533"/>
                    <a:pt x="1567" y="1174"/>
                    <a:pt x="1567" y="783"/>
                  </a:cubicBezTo>
                  <a:cubicBezTo>
                    <a:pt x="1567" y="326"/>
                    <a:pt x="1240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9" name="Google Shape;15969;p28"/>
            <p:cNvSpPr/>
            <p:nvPr/>
          </p:nvSpPr>
          <p:spPr>
            <a:xfrm>
              <a:off x="2570425" y="1524150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1"/>
                  </a:moveTo>
                  <a:cubicBezTo>
                    <a:pt x="327" y="1"/>
                    <a:pt x="1" y="392"/>
                    <a:pt x="1" y="783"/>
                  </a:cubicBezTo>
                  <a:cubicBezTo>
                    <a:pt x="1" y="1240"/>
                    <a:pt x="392" y="1566"/>
                    <a:pt x="784" y="1566"/>
                  </a:cubicBezTo>
                  <a:cubicBezTo>
                    <a:pt x="1240" y="1566"/>
                    <a:pt x="1567" y="1207"/>
                    <a:pt x="1567" y="783"/>
                  </a:cubicBezTo>
                  <a:cubicBezTo>
                    <a:pt x="1567" y="392"/>
                    <a:pt x="1208" y="66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0" name="Google Shape;15970;p28"/>
            <p:cNvSpPr/>
            <p:nvPr/>
          </p:nvSpPr>
          <p:spPr>
            <a:xfrm>
              <a:off x="2672375" y="14385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0"/>
                  </a:moveTo>
                  <a:cubicBezTo>
                    <a:pt x="359" y="0"/>
                    <a:pt x="0" y="359"/>
                    <a:pt x="0" y="751"/>
                  </a:cubicBezTo>
                  <a:cubicBezTo>
                    <a:pt x="0" y="1142"/>
                    <a:pt x="359" y="1468"/>
                    <a:pt x="751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59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1" name="Google Shape;15971;p28"/>
            <p:cNvSpPr/>
            <p:nvPr/>
          </p:nvSpPr>
          <p:spPr>
            <a:xfrm>
              <a:off x="2780025" y="13594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0"/>
                  </a:moveTo>
                  <a:cubicBezTo>
                    <a:pt x="326" y="0"/>
                    <a:pt x="0" y="327"/>
                    <a:pt x="0" y="751"/>
                  </a:cubicBezTo>
                  <a:cubicBezTo>
                    <a:pt x="0" y="1142"/>
                    <a:pt x="326" y="1468"/>
                    <a:pt x="718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7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2" name="Google Shape;15972;p28"/>
            <p:cNvSpPr/>
            <p:nvPr/>
          </p:nvSpPr>
          <p:spPr>
            <a:xfrm>
              <a:off x="2891750" y="1289300"/>
              <a:ext cx="36700" cy="36700"/>
            </a:xfrm>
            <a:custGeom>
              <a:avLst/>
              <a:gdLst/>
              <a:ahLst/>
              <a:cxnLst/>
              <a:rect l="l" t="t" r="r" b="b"/>
              <a:pathLst>
                <a:path w="1468" h="1468" extrusionOk="0">
                  <a:moveTo>
                    <a:pt x="750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3" name="Google Shape;15973;p28"/>
            <p:cNvSpPr/>
            <p:nvPr/>
          </p:nvSpPr>
          <p:spPr>
            <a:xfrm>
              <a:off x="3009175" y="122567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142"/>
                    <a:pt x="326" y="1469"/>
                    <a:pt x="718" y="1469"/>
                  </a:cubicBezTo>
                  <a:cubicBezTo>
                    <a:pt x="1142" y="1469"/>
                    <a:pt x="1468" y="1142"/>
                    <a:pt x="1468" y="751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4" name="Google Shape;15974;p28"/>
            <p:cNvSpPr/>
            <p:nvPr/>
          </p:nvSpPr>
          <p:spPr>
            <a:xfrm>
              <a:off x="3131500" y="117267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0"/>
                  </a:moveTo>
                  <a:cubicBezTo>
                    <a:pt x="326" y="0"/>
                    <a:pt x="0" y="327"/>
                    <a:pt x="0" y="751"/>
                  </a:cubicBezTo>
                  <a:cubicBezTo>
                    <a:pt x="0" y="1142"/>
                    <a:pt x="326" y="1468"/>
                    <a:pt x="751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7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5" name="Google Shape;15975;p28"/>
            <p:cNvSpPr/>
            <p:nvPr/>
          </p:nvSpPr>
          <p:spPr>
            <a:xfrm>
              <a:off x="3258700" y="1130200"/>
              <a:ext cx="35100" cy="34350"/>
            </a:xfrm>
            <a:custGeom>
              <a:avLst/>
              <a:gdLst/>
              <a:ahLst/>
              <a:cxnLst/>
              <a:rect l="l" t="t" r="r" b="b"/>
              <a:pathLst>
                <a:path w="1404" h="1374" extrusionOk="0">
                  <a:moveTo>
                    <a:pt x="768" y="1"/>
                  </a:moveTo>
                  <a:cubicBezTo>
                    <a:pt x="752" y="1"/>
                    <a:pt x="735" y="2"/>
                    <a:pt x="719" y="3"/>
                  </a:cubicBezTo>
                  <a:cubicBezTo>
                    <a:pt x="327" y="3"/>
                    <a:pt x="1" y="329"/>
                    <a:pt x="1" y="688"/>
                  </a:cubicBezTo>
                  <a:cubicBezTo>
                    <a:pt x="1" y="1047"/>
                    <a:pt x="295" y="1373"/>
                    <a:pt x="719" y="1373"/>
                  </a:cubicBezTo>
                  <a:cubicBezTo>
                    <a:pt x="1077" y="1373"/>
                    <a:pt x="1404" y="1112"/>
                    <a:pt x="1404" y="688"/>
                  </a:cubicBezTo>
                  <a:cubicBezTo>
                    <a:pt x="1404" y="315"/>
                    <a:pt x="1107" y="1"/>
                    <a:pt x="76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6" name="Google Shape;15976;p28"/>
            <p:cNvSpPr/>
            <p:nvPr/>
          </p:nvSpPr>
          <p:spPr>
            <a:xfrm>
              <a:off x="3386750" y="1095200"/>
              <a:ext cx="34275" cy="35100"/>
            </a:xfrm>
            <a:custGeom>
              <a:avLst/>
              <a:gdLst/>
              <a:ahLst/>
              <a:cxnLst/>
              <a:rect l="l" t="t" r="r" b="b"/>
              <a:pathLst>
                <a:path w="1371" h="1404" extrusionOk="0">
                  <a:moveTo>
                    <a:pt x="685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44" y="1403"/>
                    <a:pt x="1370" y="1077"/>
                    <a:pt x="1370" y="718"/>
                  </a:cubicBezTo>
                  <a:cubicBezTo>
                    <a:pt x="1370" y="294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7" name="Google Shape;15977;p28"/>
            <p:cNvSpPr/>
            <p:nvPr/>
          </p:nvSpPr>
          <p:spPr>
            <a:xfrm>
              <a:off x="3518050" y="1069925"/>
              <a:ext cx="34275" cy="35075"/>
            </a:xfrm>
            <a:custGeom>
              <a:avLst/>
              <a:gdLst/>
              <a:ahLst/>
              <a:cxnLst/>
              <a:rect l="l" t="t" r="r" b="b"/>
              <a:pathLst>
                <a:path w="1371" h="1403" extrusionOk="0">
                  <a:moveTo>
                    <a:pt x="685" y="0"/>
                  </a:moveTo>
                  <a:cubicBezTo>
                    <a:pt x="326" y="0"/>
                    <a:pt x="0" y="326"/>
                    <a:pt x="0" y="685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44" y="1403"/>
                    <a:pt x="1370" y="1077"/>
                    <a:pt x="1370" y="685"/>
                  </a:cubicBezTo>
                  <a:cubicBezTo>
                    <a:pt x="1370" y="326"/>
                    <a:pt x="1044" y="33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8" name="Google Shape;15978;p28"/>
            <p:cNvSpPr/>
            <p:nvPr/>
          </p:nvSpPr>
          <p:spPr>
            <a:xfrm>
              <a:off x="3649325" y="10560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6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327" y="1371"/>
                    <a:pt x="686" y="1371"/>
                  </a:cubicBezTo>
                  <a:cubicBezTo>
                    <a:pt x="1077" y="1371"/>
                    <a:pt x="1371" y="1045"/>
                    <a:pt x="1371" y="686"/>
                  </a:cubicBezTo>
                  <a:cubicBezTo>
                    <a:pt x="1371" y="294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9" name="Google Shape;15979;p28"/>
            <p:cNvSpPr/>
            <p:nvPr/>
          </p:nvSpPr>
          <p:spPr>
            <a:xfrm>
              <a:off x="3783900" y="1051975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4" y="1"/>
                    <a:pt x="0" y="262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1" y="1305"/>
                    <a:pt x="1305" y="1012"/>
                    <a:pt x="1305" y="653"/>
                  </a:cubicBezTo>
                  <a:cubicBezTo>
                    <a:pt x="1305" y="262"/>
                    <a:pt x="1011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0" name="Google Shape;15980;p28"/>
            <p:cNvSpPr/>
            <p:nvPr/>
          </p:nvSpPr>
          <p:spPr>
            <a:xfrm>
              <a:off x="3915175" y="1056050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719" y="1"/>
                  </a:moveTo>
                  <a:cubicBezTo>
                    <a:pt x="327" y="1"/>
                    <a:pt x="1" y="327"/>
                    <a:pt x="1" y="686"/>
                  </a:cubicBezTo>
                  <a:cubicBezTo>
                    <a:pt x="1" y="1045"/>
                    <a:pt x="327" y="1371"/>
                    <a:pt x="719" y="1371"/>
                  </a:cubicBezTo>
                  <a:cubicBezTo>
                    <a:pt x="1077" y="1371"/>
                    <a:pt x="1404" y="1045"/>
                    <a:pt x="1404" y="686"/>
                  </a:cubicBezTo>
                  <a:cubicBezTo>
                    <a:pt x="1404" y="327"/>
                    <a:pt x="1077" y="1"/>
                    <a:pt x="71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1" name="Google Shape;15981;p28"/>
            <p:cNvSpPr/>
            <p:nvPr/>
          </p:nvSpPr>
          <p:spPr>
            <a:xfrm>
              <a:off x="4047300" y="10691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7" y="1"/>
                    <a:pt x="0" y="327"/>
                    <a:pt x="0" y="718"/>
                  </a:cubicBezTo>
                  <a:cubicBezTo>
                    <a:pt x="0" y="1142"/>
                    <a:pt x="327" y="1469"/>
                    <a:pt x="718" y="1469"/>
                  </a:cubicBezTo>
                  <a:cubicBezTo>
                    <a:pt x="1142" y="1469"/>
                    <a:pt x="1468" y="1142"/>
                    <a:pt x="1468" y="718"/>
                  </a:cubicBezTo>
                  <a:cubicBezTo>
                    <a:pt x="1468" y="359"/>
                    <a:pt x="1142" y="33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2" name="Google Shape;15982;p28"/>
            <p:cNvSpPr/>
            <p:nvPr/>
          </p:nvSpPr>
          <p:spPr>
            <a:xfrm>
              <a:off x="4178600" y="109357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3" name="Google Shape;15983;p28"/>
            <p:cNvSpPr/>
            <p:nvPr/>
          </p:nvSpPr>
          <p:spPr>
            <a:xfrm>
              <a:off x="4305800" y="1127000"/>
              <a:ext cx="38375" cy="39175"/>
            </a:xfrm>
            <a:custGeom>
              <a:avLst/>
              <a:gdLst/>
              <a:ahLst/>
              <a:cxnLst/>
              <a:rect l="l" t="t" r="r" b="b"/>
              <a:pathLst>
                <a:path w="1535" h="1567" extrusionOk="0">
                  <a:moveTo>
                    <a:pt x="784" y="1"/>
                  </a:moveTo>
                  <a:cubicBezTo>
                    <a:pt x="327" y="1"/>
                    <a:pt x="1" y="327"/>
                    <a:pt x="1" y="784"/>
                  </a:cubicBezTo>
                  <a:cubicBezTo>
                    <a:pt x="1" y="1240"/>
                    <a:pt x="360" y="1566"/>
                    <a:pt x="784" y="1566"/>
                  </a:cubicBezTo>
                  <a:cubicBezTo>
                    <a:pt x="1208" y="1566"/>
                    <a:pt x="1534" y="1175"/>
                    <a:pt x="1534" y="784"/>
                  </a:cubicBezTo>
                  <a:cubicBezTo>
                    <a:pt x="1534" y="359"/>
                    <a:pt x="1175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4" name="Google Shape;15984;p28"/>
            <p:cNvSpPr/>
            <p:nvPr/>
          </p:nvSpPr>
          <p:spPr>
            <a:xfrm>
              <a:off x="4430575" y="117022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60" y="1"/>
                    <a:pt x="1" y="359"/>
                    <a:pt x="1" y="816"/>
                  </a:cubicBezTo>
                  <a:cubicBezTo>
                    <a:pt x="1" y="1240"/>
                    <a:pt x="360" y="1631"/>
                    <a:pt x="816" y="1631"/>
                  </a:cubicBezTo>
                  <a:cubicBezTo>
                    <a:pt x="1240" y="1631"/>
                    <a:pt x="1632" y="1240"/>
                    <a:pt x="1632" y="816"/>
                  </a:cubicBezTo>
                  <a:cubicBezTo>
                    <a:pt x="1632" y="392"/>
                    <a:pt x="1240" y="33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5" name="Google Shape;15985;p28"/>
            <p:cNvSpPr/>
            <p:nvPr/>
          </p:nvSpPr>
          <p:spPr>
            <a:xfrm>
              <a:off x="4552900" y="1224000"/>
              <a:ext cx="40800" cy="40850"/>
            </a:xfrm>
            <a:custGeom>
              <a:avLst/>
              <a:gdLst/>
              <a:ahLst/>
              <a:cxnLst/>
              <a:rect l="l" t="t" r="r" b="b"/>
              <a:pathLst>
                <a:path w="1632" h="1634" extrusionOk="0">
                  <a:moveTo>
                    <a:pt x="866" y="1"/>
                  </a:moveTo>
                  <a:cubicBezTo>
                    <a:pt x="849" y="1"/>
                    <a:pt x="833" y="1"/>
                    <a:pt x="816" y="2"/>
                  </a:cubicBezTo>
                  <a:cubicBezTo>
                    <a:pt x="360" y="2"/>
                    <a:pt x="1" y="361"/>
                    <a:pt x="1" y="818"/>
                  </a:cubicBezTo>
                  <a:cubicBezTo>
                    <a:pt x="1" y="1275"/>
                    <a:pt x="360" y="1633"/>
                    <a:pt x="816" y="1633"/>
                  </a:cubicBezTo>
                  <a:cubicBezTo>
                    <a:pt x="1240" y="1633"/>
                    <a:pt x="1632" y="1275"/>
                    <a:pt x="1632" y="818"/>
                  </a:cubicBezTo>
                  <a:cubicBezTo>
                    <a:pt x="1632" y="379"/>
                    <a:pt x="1270" y="1"/>
                    <a:pt x="8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6" name="Google Shape;15986;p28"/>
            <p:cNvSpPr/>
            <p:nvPr/>
          </p:nvSpPr>
          <p:spPr>
            <a:xfrm>
              <a:off x="4668700" y="1285200"/>
              <a:ext cx="43250" cy="42450"/>
            </a:xfrm>
            <a:custGeom>
              <a:avLst/>
              <a:gdLst/>
              <a:ahLst/>
              <a:cxnLst/>
              <a:rect l="l" t="t" r="r" b="b"/>
              <a:pathLst>
                <a:path w="1730" h="1698" extrusionOk="0">
                  <a:moveTo>
                    <a:pt x="849" y="1"/>
                  </a:moveTo>
                  <a:cubicBezTo>
                    <a:pt x="360" y="1"/>
                    <a:pt x="1" y="360"/>
                    <a:pt x="1" y="849"/>
                  </a:cubicBezTo>
                  <a:cubicBezTo>
                    <a:pt x="1" y="1338"/>
                    <a:pt x="360" y="1697"/>
                    <a:pt x="849" y="1697"/>
                  </a:cubicBezTo>
                  <a:cubicBezTo>
                    <a:pt x="1338" y="1697"/>
                    <a:pt x="1730" y="1338"/>
                    <a:pt x="1730" y="849"/>
                  </a:cubicBezTo>
                  <a:cubicBezTo>
                    <a:pt x="1730" y="360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7" name="Google Shape;15987;p28"/>
            <p:cNvSpPr/>
            <p:nvPr/>
          </p:nvSpPr>
          <p:spPr>
            <a:xfrm>
              <a:off x="4779625" y="13553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3" y="0"/>
                  </a:moveTo>
                  <a:cubicBezTo>
                    <a:pt x="424" y="0"/>
                    <a:pt x="0" y="424"/>
                    <a:pt x="0" y="914"/>
                  </a:cubicBezTo>
                  <a:cubicBezTo>
                    <a:pt x="0" y="1403"/>
                    <a:pt x="424" y="1794"/>
                    <a:pt x="913" y="1794"/>
                  </a:cubicBezTo>
                  <a:cubicBezTo>
                    <a:pt x="1403" y="1794"/>
                    <a:pt x="1794" y="1403"/>
                    <a:pt x="1794" y="914"/>
                  </a:cubicBezTo>
                  <a:cubicBezTo>
                    <a:pt x="1794" y="359"/>
                    <a:pt x="1435" y="0"/>
                    <a:pt x="91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8" name="Google Shape;15988;p28"/>
            <p:cNvSpPr/>
            <p:nvPr/>
          </p:nvSpPr>
          <p:spPr>
            <a:xfrm>
              <a:off x="4885625" y="1432825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7" y="0"/>
                  </a:moveTo>
                  <a:cubicBezTo>
                    <a:pt x="425" y="0"/>
                    <a:pt x="1" y="457"/>
                    <a:pt x="1" y="946"/>
                  </a:cubicBezTo>
                  <a:cubicBezTo>
                    <a:pt x="1" y="1468"/>
                    <a:pt x="457" y="1892"/>
                    <a:pt x="947" y="1892"/>
                  </a:cubicBezTo>
                  <a:cubicBezTo>
                    <a:pt x="1469" y="1892"/>
                    <a:pt x="1893" y="1435"/>
                    <a:pt x="1893" y="946"/>
                  </a:cubicBezTo>
                  <a:cubicBezTo>
                    <a:pt x="1893" y="457"/>
                    <a:pt x="1469" y="33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9" name="Google Shape;15989;p28"/>
            <p:cNvSpPr/>
            <p:nvPr/>
          </p:nvSpPr>
          <p:spPr>
            <a:xfrm>
              <a:off x="4987575" y="1519250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6" y="1"/>
                  </a:moveTo>
                  <a:cubicBezTo>
                    <a:pt x="424" y="1"/>
                    <a:pt x="0" y="425"/>
                    <a:pt x="0" y="947"/>
                  </a:cubicBezTo>
                  <a:cubicBezTo>
                    <a:pt x="0" y="1469"/>
                    <a:pt x="424" y="1893"/>
                    <a:pt x="946" y="1893"/>
                  </a:cubicBezTo>
                  <a:cubicBezTo>
                    <a:pt x="1468" y="1893"/>
                    <a:pt x="1892" y="1469"/>
                    <a:pt x="1892" y="947"/>
                  </a:cubicBezTo>
                  <a:cubicBezTo>
                    <a:pt x="1892" y="457"/>
                    <a:pt x="1435" y="1"/>
                    <a:pt x="94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0" name="Google Shape;15990;p28"/>
            <p:cNvSpPr/>
            <p:nvPr/>
          </p:nvSpPr>
          <p:spPr>
            <a:xfrm>
              <a:off x="5080525" y="161305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0"/>
                  </a:moveTo>
                  <a:cubicBezTo>
                    <a:pt x="457" y="0"/>
                    <a:pt x="1" y="457"/>
                    <a:pt x="1" y="979"/>
                  </a:cubicBezTo>
                  <a:cubicBezTo>
                    <a:pt x="1" y="1533"/>
                    <a:pt x="457" y="1957"/>
                    <a:pt x="979" y="1957"/>
                  </a:cubicBezTo>
                  <a:cubicBezTo>
                    <a:pt x="1501" y="1957"/>
                    <a:pt x="1958" y="1533"/>
                    <a:pt x="1958" y="979"/>
                  </a:cubicBezTo>
                  <a:cubicBezTo>
                    <a:pt x="1958" y="457"/>
                    <a:pt x="1501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1" name="Google Shape;15991;p28"/>
            <p:cNvSpPr/>
            <p:nvPr/>
          </p:nvSpPr>
          <p:spPr>
            <a:xfrm>
              <a:off x="5166975" y="1714125"/>
              <a:ext cx="48950" cy="49000"/>
            </a:xfrm>
            <a:custGeom>
              <a:avLst/>
              <a:gdLst/>
              <a:ahLst/>
              <a:cxnLst/>
              <a:rect l="l" t="t" r="r" b="b"/>
              <a:pathLst>
                <a:path w="1958" h="1960" extrusionOk="0">
                  <a:moveTo>
                    <a:pt x="1038" y="0"/>
                  </a:moveTo>
                  <a:cubicBezTo>
                    <a:pt x="1019" y="0"/>
                    <a:pt x="999" y="1"/>
                    <a:pt x="979" y="2"/>
                  </a:cubicBezTo>
                  <a:cubicBezTo>
                    <a:pt x="457" y="2"/>
                    <a:pt x="0" y="459"/>
                    <a:pt x="0" y="981"/>
                  </a:cubicBezTo>
                  <a:cubicBezTo>
                    <a:pt x="0" y="1502"/>
                    <a:pt x="457" y="1959"/>
                    <a:pt x="979" y="1959"/>
                  </a:cubicBezTo>
                  <a:cubicBezTo>
                    <a:pt x="1501" y="1959"/>
                    <a:pt x="1958" y="1502"/>
                    <a:pt x="1958" y="981"/>
                  </a:cubicBezTo>
                  <a:cubicBezTo>
                    <a:pt x="1958" y="445"/>
                    <a:pt x="1592" y="0"/>
                    <a:pt x="103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2" name="Google Shape;15992;p28"/>
            <p:cNvSpPr/>
            <p:nvPr/>
          </p:nvSpPr>
          <p:spPr>
            <a:xfrm>
              <a:off x="5246075" y="1819350"/>
              <a:ext cx="50600" cy="50600"/>
            </a:xfrm>
            <a:custGeom>
              <a:avLst/>
              <a:gdLst/>
              <a:ahLst/>
              <a:cxnLst/>
              <a:rect l="l" t="t" r="r" b="b"/>
              <a:pathLst>
                <a:path w="2024" h="2024" extrusionOk="0">
                  <a:moveTo>
                    <a:pt x="1012" y="1"/>
                  </a:moveTo>
                  <a:cubicBezTo>
                    <a:pt x="425" y="1"/>
                    <a:pt x="1" y="425"/>
                    <a:pt x="1" y="1012"/>
                  </a:cubicBezTo>
                  <a:cubicBezTo>
                    <a:pt x="1" y="1599"/>
                    <a:pt x="425" y="2023"/>
                    <a:pt x="1012" y="2023"/>
                  </a:cubicBezTo>
                  <a:cubicBezTo>
                    <a:pt x="1566" y="2023"/>
                    <a:pt x="2023" y="1599"/>
                    <a:pt x="2023" y="1012"/>
                  </a:cubicBezTo>
                  <a:cubicBezTo>
                    <a:pt x="2023" y="490"/>
                    <a:pt x="1566" y="34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3" name="Google Shape;15993;p28"/>
            <p:cNvSpPr/>
            <p:nvPr/>
          </p:nvSpPr>
          <p:spPr>
            <a:xfrm>
              <a:off x="5317025" y="1932575"/>
              <a:ext cx="51400" cy="50725"/>
            </a:xfrm>
            <a:custGeom>
              <a:avLst/>
              <a:gdLst/>
              <a:ahLst/>
              <a:cxnLst/>
              <a:rect l="l" t="t" r="r" b="b"/>
              <a:pathLst>
                <a:path w="2056" h="2029" extrusionOk="0">
                  <a:moveTo>
                    <a:pt x="1116" y="0"/>
                  </a:moveTo>
                  <a:cubicBezTo>
                    <a:pt x="1082" y="0"/>
                    <a:pt x="1047" y="2"/>
                    <a:pt x="1012" y="6"/>
                  </a:cubicBezTo>
                  <a:cubicBezTo>
                    <a:pt x="457" y="6"/>
                    <a:pt x="1" y="430"/>
                    <a:pt x="1" y="1017"/>
                  </a:cubicBezTo>
                  <a:cubicBezTo>
                    <a:pt x="1" y="1572"/>
                    <a:pt x="457" y="2029"/>
                    <a:pt x="1012" y="2029"/>
                  </a:cubicBezTo>
                  <a:cubicBezTo>
                    <a:pt x="1599" y="2029"/>
                    <a:pt x="2056" y="1572"/>
                    <a:pt x="2056" y="1017"/>
                  </a:cubicBezTo>
                  <a:cubicBezTo>
                    <a:pt x="2056" y="466"/>
                    <a:pt x="1652" y="0"/>
                    <a:pt x="11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4" name="Google Shape;15994;p28"/>
            <p:cNvSpPr/>
            <p:nvPr/>
          </p:nvSpPr>
          <p:spPr>
            <a:xfrm>
              <a:off x="5378200" y="2048525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76" y="0"/>
                  </a:moveTo>
                  <a:cubicBezTo>
                    <a:pt x="489" y="0"/>
                    <a:pt x="0" y="489"/>
                    <a:pt x="0" y="1077"/>
                  </a:cubicBezTo>
                  <a:cubicBezTo>
                    <a:pt x="0" y="1631"/>
                    <a:pt x="489" y="2120"/>
                    <a:pt x="1076" y="2120"/>
                  </a:cubicBezTo>
                  <a:cubicBezTo>
                    <a:pt x="1631" y="2120"/>
                    <a:pt x="2120" y="1631"/>
                    <a:pt x="2120" y="1077"/>
                  </a:cubicBezTo>
                  <a:cubicBezTo>
                    <a:pt x="2120" y="489"/>
                    <a:pt x="1631" y="0"/>
                    <a:pt x="107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5" name="Google Shape;15995;p28"/>
            <p:cNvSpPr/>
            <p:nvPr/>
          </p:nvSpPr>
          <p:spPr>
            <a:xfrm>
              <a:off x="5432000" y="2170850"/>
              <a:ext cx="53050" cy="53025"/>
            </a:xfrm>
            <a:custGeom>
              <a:avLst/>
              <a:gdLst/>
              <a:ahLst/>
              <a:cxnLst/>
              <a:rect l="l" t="t" r="r" b="b"/>
              <a:pathLst>
                <a:path w="2122" h="2121" extrusionOk="0">
                  <a:moveTo>
                    <a:pt x="1077" y="0"/>
                  </a:moveTo>
                  <a:cubicBezTo>
                    <a:pt x="490" y="0"/>
                    <a:pt x="1" y="489"/>
                    <a:pt x="1" y="1077"/>
                  </a:cubicBezTo>
                  <a:cubicBezTo>
                    <a:pt x="1" y="1631"/>
                    <a:pt x="458" y="2120"/>
                    <a:pt x="1077" y="2120"/>
                  </a:cubicBezTo>
                  <a:cubicBezTo>
                    <a:pt x="1632" y="2120"/>
                    <a:pt x="2121" y="1664"/>
                    <a:pt x="2121" y="1077"/>
                  </a:cubicBezTo>
                  <a:cubicBezTo>
                    <a:pt x="2121" y="457"/>
                    <a:pt x="1632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6" name="Google Shape;15996;p28"/>
            <p:cNvSpPr/>
            <p:nvPr/>
          </p:nvSpPr>
          <p:spPr>
            <a:xfrm>
              <a:off x="5476050" y="2296425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77" y="1"/>
                  </a:moveTo>
                  <a:cubicBezTo>
                    <a:pt x="490" y="1"/>
                    <a:pt x="0" y="457"/>
                    <a:pt x="0" y="1044"/>
                  </a:cubicBezTo>
                  <a:cubicBezTo>
                    <a:pt x="0" y="1632"/>
                    <a:pt x="457" y="2121"/>
                    <a:pt x="1077" y="2121"/>
                  </a:cubicBezTo>
                  <a:cubicBezTo>
                    <a:pt x="1631" y="2121"/>
                    <a:pt x="2121" y="1664"/>
                    <a:pt x="2121" y="1044"/>
                  </a:cubicBezTo>
                  <a:cubicBezTo>
                    <a:pt x="2121" y="457"/>
                    <a:pt x="1631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7" name="Google Shape;15997;p28"/>
            <p:cNvSpPr/>
            <p:nvPr/>
          </p:nvSpPr>
          <p:spPr>
            <a:xfrm>
              <a:off x="5508675" y="2423650"/>
              <a:ext cx="55475" cy="55475"/>
            </a:xfrm>
            <a:custGeom>
              <a:avLst/>
              <a:gdLst/>
              <a:ahLst/>
              <a:cxnLst/>
              <a:rect l="l" t="t" r="r" b="b"/>
              <a:pathLst>
                <a:path w="2219" h="2219" extrusionOk="0">
                  <a:moveTo>
                    <a:pt x="1109" y="0"/>
                  </a:moveTo>
                  <a:cubicBezTo>
                    <a:pt x="489" y="0"/>
                    <a:pt x="0" y="490"/>
                    <a:pt x="0" y="1109"/>
                  </a:cubicBezTo>
                  <a:cubicBezTo>
                    <a:pt x="0" y="1729"/>
                    <a:pt x="489" y="2218"/>
                    <a:pt x="1109" y="2218"/>
                  </a:cubicBezTo>
                  <a:cubicBezTo>
                    <a:pt x="1729" y="2218"/>
                    <a:pt x="2218" y="1729"/>
                    <a:pt x="2218" y="1109"/>
                  </a:cubicBezTo>
                  <a:cubicBezTo>
                    <a:pt x="2218" y="490"/>
                    <a:pt x="1729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8" name="Google Shape;15998;p28"/>
            <p:cNvSpPr/>
            <p:nvPr/>
          </p:nvSpPr>
          <p:spPr>
            <a:xfrm>
              <a:off x="5533950" y="2554125"/>
              <a:ext cx="55475" cy="55475"/>
            </a:xfrm>
            <a:custGeom>
              <a:avLst/>
              <a:gdLst/>
              <a:ahLst/>
              <a:cxnLst/>
              <a:rect l="l" t="t" r="r" b="b"/>
              <a:pathLst>
                <a:path w="2219" h="2219" extrusionOk="0">
                  <a:moveTo>
                    <a:pt x="1109" y="0"/>
                  </a:moveTo>
                  <a:cubicBezTo>
                    <a:pt x="490" y="0"/>
                    <a:pt x="0" y="490"/>
                    <a:pt x="0" y="1109"/>
                  </a:cubicBezTo>
                  <a:cubicBezTo>
                    <a:pt x="0" y="1729"/>
                    <a:pt x="490" y="2219"/>
                    <a:pt x="1109" y="2219"/>
                  </a:cubicBezTo>
                  <a:cubicBezTo>
                    <a:pt x="1729" y="2219"/>
                    <a:pt x="2219" y="1729"/>
                    <a:pt x="2219" y="1109"/>
                  </a:cubicBezTo>
                  <a:cubicBezTo>
                    <a:pt x="2219" y="522"/>
                    <a:pt x="1729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9" name="Google Shape;15999;p28"/>
            <p:cNvSpPr/>
            <p:nvPr/>
          </p:nvSpPr>
          <p:spPr>
            <a:xfrm>
              <a:off x="5549450" y="2687050"/>
              <a:ext cx="55475" cy="54650"/>
            </a:xfrm>
            <a:custGeom>
              <a:avLst/>
              <a:gdLst/>
              <a:ahLst/>
              <a:cxnLst/>
              <a:rect l="l" t="t" r="r" b="b"/>
              <a:pathLst>
                <a:path w="2219" h="2186" extrusionOk="0">
                  <a:moveTo>
                    <a:pt x="1109" y="0"/>
                  </a:moveTo>
                  <a:cubicBezTo>
                    <a:pt x="489" y="0"/>
                    <a:pt x="0" y="490"/>
                    <a:pt x="0" y="1077"/>
                  </a:cubicBezTo>
                  <a:cubicBezTo>
                    <a:pt x="0" y="1697"/>
                    <a:pt x="489" y="2186"/>
                    <a:pt x="1109" y="2186"/>
                  </a:cubicBezTo>
                  <a:cubicBezTo>
                    <a:pt x="1729" y="2186"/>
                    <a:pt x="2218" y="1697"/>
                    <a:pt x="2218" y="1077"/>
                  </a:cubicBezTo>
                  <a:cubicBezTo>
                    <a:pt x="2218" y="490"/>
                    <a:pt x="1664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0" name="Google Shape;16000;p28"/>
            <p:cNvSpPr/>
            <p:nvPr/>
          </p:nvSpPr>
          <p:spPr>
            <a:xfrm>
              <a:off x="5488275" y="284445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99" y="0"/>
                    <a:pt x="1" y="98"/>
                    <a:pt x="1" y="163"/>
                  </a:cubicBezTo>
                  <a:cubicBezTo>
                    <a:pt x="1" y="261"/>
                    <a:pt x="99" y="326"/>
                    <a:pt x="164" y="326"/>
                  </a:cubicBezTo>
                  <a:cubicBezTo>
                    <a:pt x="262" y="326"/>
                    <a:pt x="327" y="261"/>
                    <a:pt x="327" y="163"/>
                  </a:cubicBezTo>
                  <a:cubicBezTo>
                    <a:pt x="327" y="98"/>
                    <a:pt x="294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1" name="Google Shape;16001;p28"/>
            <p:cNvSpPr/>
            <p:nvPr/>
          </p:nvSpPr>
          <p:spPr>
            <a:xfrm>
              <a:off x="5484200" y="29773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98" y="0"/>
                    <a:pt x="1" y="65"/>
                    <a:pt x="1" y="163"/>
                  </a:cubicBezTo>
                  <a:cubicBezTo>
                    <a:pt x="1" y="228"/>
                    <a:pt x="98" y="326"/>
                    <a:pt x="164" y="326"/>
                  </a:cubicBezTo>
                  <a:cubicBezTo>
                    <a:pt x="262" y="326"/>
                    <a:pt x="327" y="228"/>
                    <a:pt x="327" y="163"/>
                  </a:cubicBezTo>
                  <a:cubicBezTo>
                    <a:pt x="327" y="65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2" name="Google Shape;16002;p28"/>
            <p:cNvSpPr/>
            <p:nvPr/>
          </p:nvSpPr>
          <p:spPr>
            <a:xfrm>
              <a:off x="5467075" y="3107850"/>
              <a:ext cx="9800" cy="9800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196" y="0"/>
                  </a:moveTo>
                  <a:cubicBezTo>
                    <a:pt x="66" y="0"/>
                    <a:pt x="1" y="66"/>
                    <a:pt x="1" y="196"/>
                  </a:cubicBezTo>
                  <a:cubicBezTo>
                    <a:pt x="1" y="327"/>
                    <a:pt x="66" y="392"/>
                    <a:pt x="196" y="392"/>
                  </a:cubicBezTo>
                  <a:cubicBezTo>
                    <a:pt x="327" y="392"/>
                    <a:pt x="392" y="327"/>
                    <a:pt x="392" y="196"/>
                  </a:cubicBezTo>
                  <a:cubicBezTo>
                    <a:pt x="392" y="131"/>
                    <a:pt x="327" y="33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3" name="Google Shape;16003;p28"/>
            <p:cNvSpPr/>
            <p:nvPr/>
          </p:nvSpPr>
          <p:spPr>
            <a:xfrm>
              <a:off x="5440175" y="3236700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61" y="0"/>
                  </a:moveTo>
                  <a:cubicBezTo>
                    <a:pt x="131" y="0"/>
                    <a:pt x="0" y="131"/>
                    <a:pt x="0" y="261"/>
                  </a:cubicBezTo>
                  <a:cubicBezTo>
                    <a:pt x="0" y="392"/>
                    <a:pt x="131" y="490"/>
                    <a:pt x="261" y="490"/>
                  </a:cubicBezTo>
                  <a:cubicBezTo>
                    <a:pt x="392" y="490"/>
                    <a:pt x="489" y="392"/>
                    <a:pt x="489" y="261"/>
                  </a:cubicBezTo>
                  <a:cubicBezTo>
                    <a:pt x="489" y="131"/>
                    <a:pt x="392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4" name="Google Shape;16004;p28"/>
            <p:cNvSpPr/>
            <p:nvPr/>
          </p:nvSpPr>
          <p:spPr>
            <a:xfrm>
              <a:off x="5402650" y="3364725"/>
              <a:ext cx="13900" cy="13900"/>
            </a:xfrm>
            <a:custGeom>
              <a:avLst/>
              <a:gdLst/>
              <a:ahLst/>
              <a:cxnLst/>
              <a:rect l="l" t="t" r="r" b="b"/>
              <a:pathLst>
                <a:path w="556" h="556" extrusionOk="0">
                  <a:moveTo>
                    <a:pt x="294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425"/>
                    <a:pt x="131" y="555"/>
                    <a:pt x="294" y="555"/>
                  </a:cubicBezTo>
                  <a:cubicBezTo>
                    <a:pt x="457" y="555"/>
                    <a:pt x="555" y="425"/>
                    <a:pt x="555" y="262"/>
                  </a:cubicBezTo>
                  <a:cubicBezTo>
                    <a:pt x="555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5" name="Google Shape;16005;p28"/>
            <p:cNvSpPr/>
            <p:nvPr/>
          </p:nvSpPr>
          <p:spPr>
            <a:xfrm>
              <a:off x="5354550" y="3487050"/>
              <a:ext cx="18775" cy="17975"/>
            </a:xfrm>
            <a:custGeom>
              <a:avLst/>
              <a:gdLst/>
              <a:ahLst/>
              <a:cxnLst/>
              <a:rect l="l" t="t" r="r" b="b"/>
              <a:pathLst>
                <a:path w="751" h="719" extrusionOk="0">
                  <a:moveTo>
                    <a:pt x="391" y="1"/>
                  </a:moveTo>
                  <a:cubicBezTo>
                    <a:pt x="163" y="1"/>
                    <a:pt x="0" y="164"/>
                    <a:pt x="0" y="359"/>
                  </a:cubicBezTo>
                  <a:cubicBezTo>
                    <a:pt x="0" y="555"/>
                    <a:pt x="163" y="718"/>
                    <a:pt x="391" y="718"/>
                  </a:cubicBezTo>
                  <a:cubicBezTo>
                    <a:pt x="587" y="718"/>
                    <a:pt x="750" y="555"/>
                    <a:pt x="750" y="359"/>
                  </a:cubicBezTo>
                  <a:cubicBezTo>
                    <a:pt x="750" y="164"/>
                    <a:pt x="587" y="1"/>
                    <a:pt x="39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6" name="Google Shape;16006;p28"/>
            <p:cNvSpPr/>
            <p:nvPr/>
          </p:nvSpPr>
          <p:spPr>
            <a:xfrm>
              <a:off x="5299075" y="3606125"/>
              <a:ext cx="20425" cy="20400"/>
            </a:xfrm>
            <a:custGeom>
              <a:avLst/>
              <a:gdLst/>
              <a:ahLst/>
              <a:cxnLst/>
              <a:rect l="l" t="t" r="r" b="b"/>
              <a:pathLst>
                <a:path w="817" h="816" extrusionOk="0">
                  <a:moveTo>
                    <a:pt x="392" y="0"/>
                  </a:moveTo>
                  <a:cubicBezTo>
                    <a:pt x="197" y="0"/>
                    <a:pt x="1" y="196"/>
                    <a:pt x="1" y="424"/>
                  </a:cubicBezTo>
                  <a:cubicBezTo>
                    <a:pt x="1" y="620"/>
                    <a:pt x="197" y="816"/>
                    <a:pt x="392" y="816"/>
                  </a:cubicBezTo>
                  <a:cubicBezTo>
                    <a:pt x="588" y="816"/>
                    <a:pt x="816" y="652"/>
                    <a:pt x="816" y="424"/>
                  </a:cubicBezTo>
                  <a:cubicBezTo>
                    <a:pt x="816" y="163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7" name="Google Shape;16007;p28"/>
            <p:cNvSpPr/>
            <p:nvPr/>
          </p:nvSpPr>
          <p:spPr>
            <a:xfrm>
              <a:off x="5230575" y="3720275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197" y="1"/>
                    <a:pt x="1" y="197"/>
                    <a:pt x="1" y="490"/>
                  </a:cubicBezTo>
                  <a:cubicBezTo>
                    <a:pt x="1" y="784"/>
                    <a:pt x="197" y="979"/>
                    <a:pt x="490" y="979"/>
                  </a:cubicBezTo>
                  <a:cubicBezTo>
                    <a:pt x="784" y="979"/>
                    <a:pt x="979" y="784"/>
                    <a:pt x="979" y="490"/>
                  </a:cubicBezTo>
                  <a:cubicBezTo>
                    <a:pt x="979" y="197"/>
                    <a:pt x="784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8" name="Google Shape;16008;p28"/>
            <p:cNvSpPr/>
            <p:nvPr/>
          </p:nvSpPr>
          <p:spPr>
            <a:xfrm>
              <a:off x="5156375" y="3829475"/>
              <a:ext cx="26125" cy="26200"/>
            </a:xfrm>
            <a:custGeom>
              <a:avLst/>
              <a:gdLst/>
              <a:ahLst/>
              <a:cxnLst/>
              <a:rect l="l" t="t" r="r" b="b"/>
              <a:pathLst>
                <a:path w="1045" h="1048" extrusionOk="0">
                  <a:moveTo>
                    <a:pt x="578" y="1"/>
                  </a:moveTo>
                  <a:cubicBezTo>
                    <a:pt x="559" y="1"/>
                    <a:pt x="541" y="2"/>
                    <a:pt x="522" y="4"/>
                  </a:cubicBezTo>
                  <a:cubicBezTo>
                    <a:pt x="229" y="4"/>
                    <a:pt x="0" y="232"/>
                    <a:pt x="0" y="526"/>
                  </a:cubicBezTo>
                  <a:cubicBezTo>
                    <a:pt x="0" y="819"/>
                    <a:pt x="229" y="1048"/>
                    <a:pt x="522" y="1048"/>
                  </a:cubicBezTo>
                  <a:cubicBezTo>
                    <a:pt x="816" y="1048"/>
                    <a:pt x="1044" y="819"/>
                    <a:pt x="1044" y="526"/>
                  </a:cubicBezTo>
                  <a:cubicBezTo>
                    <a:pt x="1044" y="220"/>
                    <a:pt x="844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9" name="Google Shape;16009;p28"/>
            <p:cNvSpPr/>
            <p:nvPr/>
          </p:nvSpPr>
          <p:spPr>
            <a:xfrm>
              <a:off x="5071550" y="393150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621" y="0"/>
                  </a:moveTo>
                  <a:cubicBezTo>
                    <a:pt x="295" y="0"/>
                    <a:pt x="1" y="294"/>
                    <a:pt x="1" y="620"/>
                  </a:cubicBezTo>
                  <a:cubicBezTo>
                    <a:pt x="1" y="946"/>
                    <a:pt x="295" y="1207"/>
                    <a:pt x="621" y="1207"/>
                  </a:cubicBezTo>
                  <a:cubicBezTo>
                    <a:pt x="947" y="1207"/>
                    <a:pt x="1208" y="946"/>
                    <a:pt x="1208" y="620"/>
                  </a:cubicBezTo>
                  <a:cubicBezTo>
                    <a:pt x="1208" y="294"/>
                    <a:pt x="980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0" name="Google Shape;16010;p28"/>
            <p:cNvSpPr/>
            <p:nvPr/>
          </p:nvSpPr>
          <p:spPr>
            <a:xfrm>
              <a:off x="4980225" y="4027675"/>
              <a:ext cx="33450" cy="33500"/>
            </a:xfrm>
            <a:custGeom>
              <a:avLst/>
              <a:gdLst/>
              <a:ahLst/>
              <a:cxnLst/>
              <a:rect l="l" t="t" r="r" b="b"/>
              <a:pathLst>
                <a:path w="1338" h="1340" extrusionOk="0">
                  <a:moveTo>
                    <a:pt x="735" y="0"/>
                  </a:moveTo>
                  <a:cubicBezTo>
                    <a:pt x="719" y="0"/>
                    <a:pt x="702" y="1"/>
                    <a:pt x="686" y="3"/>
                  </a:cubicBezTo>
                  <a:cubicBezTo>
                    <a:pt x="294" y="3"/>
                    <a:pt x="1" y="296"/>
                    <a:pt x="1" y="688"/>
                  </a:cubicBezTo>
                  <a:cubicBezTo>
                    <a:pt x="1" y="1046"/>
                    <a:pt x="294" y="1340"/>
                    <a:pt x="686" y="1340"/>
                  </a:cubicBezTo>
                  <a:cubicBezTo>
                    <a:pt x="1044" y="1340"/>
                    <a:pt x="1338" y="1046"/>
                    <a:pt x="1338" y="688"/>
                  </a:cubicBezTo>
                  <a:cubicBezTo>
                    <a:pt x="1338" y="314"/>
                    <a:pt x="1071" y="0"/>
                    <a:pt x="73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1" name="Google Shape;16011;p28"/>
            <p:cNvSpPr/>
            <p:nvPr/>
          </p:nvSpPr>
          <p:spPr>
            <a:xfrm>
              <a:off x="4880725" y="41158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0"/>
                  </a:moveTo>
                  <a:cubicBezTo>
                    <a:pt x="327" y="0"/>
                    <a:pt x="1" y="327"/>
                    <a:pt x="1" y="751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3" y="1468"/>
                    <a:pt x="1469" y="1142"/>
                    <a:pt x="1469" y="751"/>
                  </a:cubicBezTo>
                  <a:cubicBezTo>
                    <a:pt x="1469" y="327"/>
                    <a:pt x="1143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2" name="Google Shape;16012;p28"/>
            <p:cNvSpPr/>
            <p:nvPr/>
          </p:nvSpPr>
          <p:spPr>
            <a:xfrm>
              <a:off x="4775525" y="4197350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0"/>
                  </a:moveTo>
                  <a:cubicBezTo>
                    <a:pt x="327" y="0"/>
                    <a:pt x="1" y="327"/>
                    <a:pt x="1" y="783"/>
                  </a:cubicBezTo>
                  <a:cubicBezTo>
                    <a:pt x="1" y="1240"/>
                    <a:pt x="392" y="1566"/>
                    <a:pt x="784" y="1566"/>
                  </a:cubicBezTo>
                  <a:cubicBezTo>
                    <a:pt x="1240" y="1566"/>
                    <a:pt x="1567" y="1175"/>
                    <a:pt x="1567" y="783"/>
                  </a:cubicBezTo>
                  <a:cubicBezTo>
                    <a:pt x="1567" y="359"/>
                    <a:pt x="1208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3" name="Google Shape;16013;p28"/>
            <p:cNvSpPr/>
            <p:nvPr/>
          </p:nvSpPr>
          <p:spPr>
            <a:xfrm>
              <a:off x="4665450" y="4271500"/>
              <a:ext cx="39150" cy="39225"/>
            </a:xfrm>
            <a:custGeom>
              <a:avLst/>
              <a:gdLst/>
              <a:ahLst/>
              <a:cxnLst/>
              <a:rect l="l" t="t" r="r" b="b"/>
              <a:pathLst>
                <a:path w="1566" h="1569" extrusionOk="0">
                  <a:moveTo>
                    <a:pt x="837" y="1"/>
                  </a:moveTo>
                  <a:cubicBezTo>
                    <a:pt x="819" y="1"/>
                    <a:pt x="801" y="1"/>
                    <a:pt x="783" y="3"/>
                  </a:cubicBezTo>
                  <a:cubicBezTo>
                    <a:pt x="392" y="3"/>
                    <a:pt x="0" y="329"/>
                    <a:pt x="0" y="786"/>
                  </a:cubicBezTo>
                  <a:cubicBezTo>
                    <a:pt x="0" y="1210"/>
                    <a:pt x="326" y="1569"/>
                    <a:pt x="783" y="1569"/>
                  </a:cubicBezTo>
                  <a:cubicBezTo>
                    <a:pt x="1207" y="1569"/>
                    <a:pt x="1566" y="1242"/>
                    <a:pt x="1566" y="786"/>
                  </a:cubicBezTo>
                  <a:cubicBezTo>
                    <a:pt x="1566" y="348"/>
                    <a:pt x="1237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4" name="Google Shape;16014;p28"/>
            <p:cNvSpPr/>
            <p:nvPr/>
          </p:nvSpPr>
          <p:spPr>
            <a:xfrm>
              <a:off x="4548825" y="43351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72"/>
                    <a:pt x="359" y="1631"/>
                    <a:pt x="816" y="1631"/>
                  </a:cubicBezTo>
                  <a:cubicBezTo>
                    <a:pt x="1240" y="1631"/>
                    <a:pt x="1632" y="1272"/>
                    <a:pt x="1632" y="816"/>
                  </a:cubicBezTo>
                  <a:cubicBezTo>
                    <a:pt x="1632" y="392"/>
                    <a:pt x="1240" y="33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5" name="Google Shape;16015;p28"/>
            <p:cNvSpPr/>
            <p:nvPr/>
          </p:nvSpPr>
          <p:spPr>
            <a:xfrm>
              <a:off x="4428125" y="439142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60" y="1"/>
                    <a:pt x="1" y="360"/>
                    <a:pt x="1" y="816"/>
                  </a:cubicBezTo>
                  <a:cubicBezTo>
                    <a:pt x="1" y="1241"/>
                    <a:pt x="360" y="1632"/>
                    <a:pt x="816" y="1632"/>
                  </a:cubicBezTo>
                  <a:cubicBezTo>
                    <a:pt x="1273" y="1632"/>
                    <a:pt x="1632" y="1241"/>
                    <a:pt x="1632" y="816"/>
                  </a:cubicBezTo>
                  <a:cubicBezTo>
                    <a:pt x="1632" y="360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6" name="Google Shape;16016;p28"/>
            <p:cNvSpPr/>
            <p:nvPr/>
          </p:nvSpPr>
          <p:spPr>
            <a:xfrm>
              <a:off x="4305000" y="44387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143"/>
                    <a:pt x="326" y="1469"/>
                    <a:pt x="718" y="1469"/>
                  </a:cubicBezTo>
                  <a:cubicBezTo>
                    <a:pt x="1142" y="1469"/>
                    <a:pt x="1468" y="1143"/>
                    <a:pt x="1468" y="751"/>
                  </a:cubicBezTo>
                  <a:cubicBezTo>
                    <a:pt x="1468" y="392"/>
                    <a:pt x="1142" y="66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7" name="Google Shape;16017;p28"/>
            <p:cNvSpPr/>
            <p:nvPr/>
          </p:nvSpPr>
          <p:spPr>
            <a:xfrm>
              <a:off x="4182675" y="4481150"/>
              <a:ext cx="26125" cy="26100"/>
            </a:xfrm>
            <a:custGeom>
              <a:avLst/>
              <a:gdLst/>
              <a:ahLst/>
              <a:cxnLst/>
              <a:rect l="l" t="t" r="r" b="b"/>
              <a:pathLst>
                <a:path w="1045" h="1044" extrusionOk="0">
                  <a:moveTo>
                    <a:pt x="522" y="0"/>
                  </a:moveTo>
                  <a:cubicBezTo>
                    <a:pt x="229" y="0"/>
                    <a:pt x="0" y="228"/>
                    <a:pt x="0" y="522"/>
                  </a:cubicBezTo>
                  <a:cubicBezTo>
                    <a:pt x="0" y="816"/>
                    <a:pt x="229" y="1044"/>
                    <a:pt x="522" y="1044"/>
                  </a:cubicBezTo>
                  <a:cubicBezTo>
                    <a:pt x="816" y="1044"/>
                    <a:pt x="1044" y="816"/>
                    <a:pt x="1044" y="522"/>
                  </a:cubicBezTo>
                  <a:cubicBezTo>
                    <a:pt x="1044" y="228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8" name="Google Shape;16018;p28"/>
            <p:cNvSpPr/>
            <p:nvPr/>
          </p:nvSpPr>
          <p:spPr>
            <a:xfrm>
              <a:off x="4059525" y="4512125"/>
              <a:ext cx="13900" cy="14700"/>
            </a:xfrm>
            <a:custGeom>
              <a:avLst/>
              <a:gdLst/>
              <a:ahLst/>
              <a:cxnLst/>
              <a:rect l="l" t="t" r="r" b="b"/>
              <a:pathLst>
                <a:path w="556" h="588" extrusionOk="0">
                  <a:moveTo>
                    <a:pt x="262" y="1"/>
                  </a:moveTo>
                  <a:cubicBezTo>
                    <a:pt x="99" y="1"/>
                    <a:pt x="1" y="131"/>
                    <a:pt x="1" y="294"/>
                  </a:cubicBezTo>
                  <a:cubicBezTo>
                    <a:pt x="1" y="457"/>
                    <a:pt x="99" y="588"/>
                    <a:pt x="262" y="588"/>
                  </a:cubicBezTo>
                  <a:cubicBezTo>
                    <a:pt x="425" y="588"/>
                    <a:pt x="555" y="457"/>
                    <a:pt x="555" y="294"/>
                  </a:cubicBezTo>
                  <a:cubicBezTo>
                    <a:pt x="555" y="131"/>
                    <a:pt x="392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9" name="Google Shape;16019;p28"/>
            <p:cNvSpPr/>
            <p:nvPr/>
          </p:nvSpPr>
          <p:spPr>
            <a:xfrm>
              <a:off x="3930675" y="4531700"/>
              <a:ext cx="5750" cy="6550"/>
            </a:xfrm>
            <a:custGeom>
              <a:avLst/>
              <a:gdLst/>
              <a:ahLst/>
              <a:cxnLst/>
              <a:rect l="l" t="t" r="r" b="b"/>
              <a:pathLst>
                <a:path w="230" h="262" extrusionOk="0">
                  <a:moveTo>
                    <a:pt x="131" y="1"/>
                  </a:moveTo>
                  <a:cubicBezTo>
                    <a:pt x="33" y="1"/>
                    <a:pt x="1" y="33"/>
                    <a:pt x="1" y="131"/>
                  </a:cubicBezTo>
                  <a:cubicBezTo>
                    <a:pt x="1" y="196"/>
                    <a:pt x="33" y="262"/>
                    <a:pt x="131" y="262"/>
                  </a:cubicBezTo>
                  <a:cubicBezTo>
                    <a:pt x="196" y="262"/>
                    <a:pt x="229" y="196"/>
                    <a:pt x="229" y="131"/>
                  </a:cubicBezTo>
                  <a:cubicBezTo>
                    <a:pt x="229" y="98"/>
                    <a:pt x="196" y="33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0" name="Google Shape;16020;p28"/>
            <p:cNvSpPr/>
            <p:nvPr/>
          </p:nvSpPr>
          <p:spPr>
            <a:xfrm>
              <a:off x="3800200" y="4539050"/>
              <a:ext cx="2475" cy="1650"/>
            </a:xfrm>
            <a:custGeom>
              <a:avLst/>
              <a:gdLst/>
              <a:ahLst/>
              <a:cxnLst/>
              <a:rect l="l" t="t" r="r" b="b"/>
              <a:pathLst>
                <a:path w="99" h="66" extrusionOk="0">
                  <a:moveTo>
                    <a:pt x="33" y="0"/>
                  </a:moveTo>
                  <a:cubicBezTo>
                    <a:pt x="33" y="0"/>
                    <a:pt x="1" y="0"/>
                    <a:pt x="1" y="33"/>
                  </a:cubicBezTo>
                  <a:cubicBezTo>
                    <a:pt x="1" y="33"/>
                    <a:pt x="1" y="65"/>
                    <a:pt x="33" y="65"/>
                  </a:cubicBezTo>
                  <a:cubicBezTo>
                    <a:pt x="33" y="65"/>
                    <a:pt x="98" y="65"/>
                    <a:pt x="98" y="33"/>
                  </a:cubicBezTo>
                  <a:cubicBezTo>
                    <a:pt x="98" y="33"/>
                    <a:pt x="98" y="0"/>
                    <a:pt x="3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1" name="Google Shape;16021;p28"/>
            <p:cNvSpPr/>
            <p:nvPr/>
          </p:nvSpPr>
          <p:spPr>
            <a:xfrm>
              <a:off x="3668100" y="4534150"/>
              <a:ext cx="1650" cy="1650"/>
            </a:xfrm>
            <a:custGeom>
              <a:avLst/>
              <a:gdLst/>
              <a:ahLst/>
              <a:cxnLst/>
              <a:rect l="l" t="t" r="r" b="b"/>
              <a:pathLst>
                <a:path w="66" h="66" extrusionOk="0">
                  <a:moveTo>
                    <a:pt x="33" y="0"/>
                  </a:moveTo>
                  <a:cubicBezTo>
                    <a:pt x="33" y="0"/>
                    <a:pt x="0" y="0"/>
                    <a:pt x="0" y="33"/>
                  </a:cubicBezTo>
                  <a:cubicBezTo>
                    <a:pt x="0" y="33"/>
                    <a:pt x="0" y="66"/>
                    <a:pt x="33" y="66"/>
                  </a:cubicBezTo>
                  <a:cubicBezTo>
                    <a:pt x="33" y="66"/>
                    <a:pt x="65" y="66"/>
                    <a:pt x="65" y="3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2" name="Google Shape;16022;p28"/>
            <p:cNvSpPr/>
            <p:nvPr/>
          </p:nvSpPr>
          <p:spPr>
            <a:xfrm>
              <a:off x="3534350" y="45178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0" y="33"/>
                    <a:pt x="0" y="65"/>
                  </a:cubicBezTo>
                  <a:cubicBezTo>
                    <a:pt x="0" y="98"/>
                    <a:pt x="33" y="163"/>
                    <a:pt x="66" y="163"/>
                  </a:cubicBezTo>
                  <a:cubicBezTo>
                    <a:pt x="131" y="163"/>
                    <a:pt x="164" y="98"/>
                    <a:pt x="164" y="65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3" name="Google Shape;16023;p28"/>
            <p:cNvSpPr/>
            <p:nvPr/>
          </p:nvSpPr>
          <p:spPr>
            <a:xfrm>
              <a:off x="3403875" y="44917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0" y="65"/>
                    <a:pt x="0" y="98"/>
                  </a:cubicBezTo>
                  <a:cubicBezTo>
                    <a:pt x="0" y="131"/>
                    <a:pt x="33" y="163"/>
                    <a:pt x="66" y="163"/>
                  </a:cubicBezTo>
                  <a:cubicBezTo>
                    <a:pt x="131" y="163"/>
                    <a:pt x="163" y="131"/>
                    <a:pt x="163" y="98"/>
                  </a:cubicBezTo>
                  <a:cubicBezTo>
                    <a:pt x="163" y="65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4" name="Google Shape;16024;p28"/>
            <p:cNvSpPr/>
            <p:nvPr/>
          </p:nvSpPr>
          <p:spPr>
            <a:xfrm>
              <a:off x="3276650" y="44550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98"/>
                  </a:cubicBezTo>
                  <a:cubicBezTo>
                    <a:pt x="1" y="131"/>
                    <a:pt x="33" y="163"/>
                    <a:pt x="66" y="163"/>
                  </a:cubicBezTo>
                  <a:cubicBezTo>
                    <a:pt x="98" y="163"/>
                    <a:pt x="164" y="131"/>
                    <a:pt x="164" y="98"/>
                  </a:cubicBezTo>
                  <a:cubicBezTo>
                    <a:pt x="164" y="66"/>
                    <a:pt x="98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5" name="Google Shape;16025;p28"/>
            <p:cNvSpPr/>
            <p:nvPr/>
          </p:nvSpPr>
          <p:spPr>
            <a:xfrm>
              <a:off x="3151875" y="440937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99" y="1"/>
                  </a:moveTo>
                  <a:cubicBezTo>
                    <a:pt x="33" y="1"/>
                    <a:pt x="1" y="33"/>
                    <a:pt x="1" y="98"/>
                  </a:cubicBezTo>
                  <a:cubicBezTo>
                    <a:pt x="1" y="131"/>
                    <a:pt x="33" y="164"/>
                    <a:pt x="99" y="164"/>
                  </a:cubicBezTo>
                  <a:cubicBezTo>
                    <a:pt x="131" y="164"/>
                    <a:pt x="164" y="131"/>
                    <a:pt x="164" y="98"/>
                  </a:cubicBezTo>
                  <a:cubicBezTo>
                    <a:pt x="164" y="33"/>
                    <a:pt x="131" y="1"/>
                    <a:pt x="9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6" name="Google Shape;16026;p28"/>
            <p:cNvSpPr/>
            <p:nvPr/>
          </p:nvSpPr>
          <p:spPr>
            <a:xfrm>
              <a:off x="3029550" y="435310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1"/>
                  </a:moveTo>
                  <a:cubicBezTo>
                    <a:pt x="33" y="1"/>
                    <a:pt x="1" y="66"/>
                    <a:pt x="1" y="131"/>
                  </a:cubicBezTo>
                  <a:cubicBezTo>
                    <a:pt x="1" y="229"/>
                    <a:pt x="33" y="262"/>
                    <a:pt x="131" y="262"/>
                  </a:cubicBezTo>
                  <a:cubicBezTo>
                    <a:pt x="197" y="262"/>
                    <a:pt x="262" y="229"/>
                    <a:pt x="262" y="131"/>
                  </a:cubicBezTo>
                  <a:cubicBezTo>
                    <a:pt x="262" y="66"/>
                    <a:pt x="197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7" name="Google Shape;16027;p28"/>
            <p:cNvSpPr/>
            <p:nvPr/>
          </p:nvSpPr>
          <p:spPr>
            <a:xfrm>
              <a:off x="2912125" y="428705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1"/>
                  </a:moveTo>
                  <a:cubicBezTo>
                    <a:pt x="98" y="1"/>
                    <a:pt x="1" y="98"/>
                    <a:pt x="1" y="164"/>
                  </a:cubicBezTo>
                  <a:cubicBezTo>
                    <a:pt x="1" y="262"/>
                    <a:pt x="98" y="327"/>
                    <a:pt x="164" y="327"/>
                  </a:cubicBezTo>
                  <a:cubicBezTo>
                    <a:pt x="261" y="327"/>
                    <a:pt x="327" y="262"/>
                    <a:pt x="327" y="164"/>
                  </a:cubicBezTo>
                  <a:cubicBezTo>
                    <a:pt x="327" y="98"/>
                    <a:pt x="294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8" name="Google Shape;16028;p28"/>
            <p:cNvSpPr/>
            <p:nvPr/>
          </p:nvSpPr>
          <p:spPr>
            <a:xfrm>
              <a:off x="2802850" y="4212850"/>
              <a:ext cx="9000" cy="8175"/>
            </a:xfrm>
            <a:custGeom>
              <a:avLst/>
              <a:gdLst/>
              <a:ahLst/>
              <a:cxnLst/>
              <a:rect l="l" t="t" r="r" b="b"/>
              <a:pathLst>
                <a:path w="360" h="327" extrusionOk="0">
                  <a:moveTo>
                    <a:pt x="196" y="0"/>
                  </a:moveTo>
                  <a:cubicBezTo>
                    <a:pt x="98" y="0"/>
                    <a:pt x="0" y="65"/>
                    <a:pt x="0" y="163"/>
                  </a:cubicBezTo>
                  <a:cubicBezTo>
                    <a:pt x="0" y="229"/>
                    <a:pt x="98" y="326"/>
                    <a:pt x="196" y="326"/>
                  </a:cubicBezTo>
                  <a:cubicBezTo>
                    <a:pt x="261" y="326"/>
                    <a:pt x="359" y="229"/>
                    <a:pt x="359" y="163"/>
                  </a:cubicBezTo>
                  <a:cubicBezTo>
                    <a:pt x="359" y="65"/>
                    <a:pt x="261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9" name="Google Shape;16029;p28"/>
            <p:cNvSpPr/>
            <p:nvPr/>
          </p:nvSpPr>
          <p:spPr>
            <a:xfrm>
              <a:off x="2698475" y="4128850"/>
              <a:ext cx="9800" cy="10625"/>
            </a:xfrm>
            <a:custGeom>
              <a:avLst/>
              <a:gdLst/>
              <a:ahLst/>
              <a:cxnLst/>
              <a:rect l="l" t="t" r="r" b="b"/>
              <a:pathLst>
                <a:path w="392" h="425" extrusionOk="0">
                  <a:moveTo>
                    <a:pt x="196" y="0"/>
                  </a:moveTo>
                  <a:cubicBezTo>
                    <a:pt x="65" y="0"/>
                    <a:pt x="0" y="98"/>
                    <a:pt x="0" y="229"/>
                  </a:cubicBezTo>
                  <a:cubicBezTo>
                    <a:pt x="0" y="327"/>
                    <a:pt x="65" y="424"/>
                    <a:pt x="196" y="424"/>
                  </a:cubicBezTo>
                  <a:cubicBezTo>
                    <a:pt x="326" y="424"/>
                    <a:pt x="392" y="327"/>
                    <a:pt x="392" y="229"/>
                  </a:cubicBezTo>
                  <a:cubicBezTo>
                    <a:pt x="392" y="98"/>
                    <a:pt x="294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0" name="Google Shape;16030;p28"/>
            <p:cNvSpPr/>
            <p:nvPr/>
          </p:nvSpPr>
          <p:spPr>
            <a:xfrm>
              <a:off x="2599800" y="40383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8" y="1"/>
                  </a:moveTo>
                  <a:cubicBezTo>
                    <a:pt x="98" y="1"/>
                    <a:pt x="0" y="131"/>
                    <a:pt x="0" y="262"/>
                  </a:cubicBezTo>
                  <a:cubicBezTo>
                    <a:pt x="0" y="359"/>
                    <a:pt x="98" y="490"/>
                    <a:pt x="228" y="490"/>
                  </a:cubicBezTo>
                  <a:cubicBezTo>
                    <a:pt x="359" y="490"/>
                    <a:pt x="489" y="359"/>
                    <a:pt x="489" y="262"/>
                  </a:cubicBezTo>
                  <a:cubicBezTo>
                    <a:pt x="489" y="131"/>
                    <a:pt x="359" y="1"/>
                    <a:pt x="22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1" name="Google Shape;16031;p28"/>
            <p:cNvSpPr/>
            <p:nvPr/>
          </p:nvSpPr>
          <p:spPr>
            <a:xfrm>
              <a:off x="2507650" y="3939650"/>
              <a:ext cx="14700" cy="13900"/>
            </a:xfrm>
            <a:custGeom>
              <a:avLst/>
              <a:gdLst/>
              <a:ahLst/>
              <a:cxnLst/>
              <a:rect l="l" t="t" r="r" b="b"/>
              <a:pathLst>
                <a:path w="588" h="556" extrusionOk="0">
                  <a:moveTo>
                    <a:pt x="294" y="1"/>
                  </a:moveTo>
                  <a:cubicBezTo>
                    <a:pt x="131" y="1"/>
                    <a:pt x="0" y="131"/>
                    <a:pt x="0" y="294"/>
                  </a:cubicBezTo>
                  <a:cubicBezTo>
                    <a:pt x="0" y="457"/>
                    <a:pt x="131" y="555"/>
                    <a:pt x="294" y="555"/>
                  </a:cubicBezTo>
                  <a:cubicBezTo>
                    <a:pt x="457" y="555"/>
                    <a:pt x="587" y="457"/>
                    <a:pt x="587" y="294"/>
                  </a:cubicBezTo>
                  <a:cubicBezTo>
                    <a:pt x="587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2" name="Google Shape;16032;p28"/>
            <p:cNvSpPr/>
            <p:nvPr/>
          </p:nvSpPr>
          <p:spPr>
            <a:xfrm>
              <a:off x="2425275" y="38344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7" y="1"/>
                  </a:moveTo>
                  <a:cubicBezTo>
                    <a:pt x="164" y="1"/>
                    <a:pt x="0" y="164"/>
                    <a:pt x="0" y="327"/>
                  </a:cubicBezTo>
                  <a:cubicBezTo>
                    <a:pt x="0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164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3" name="Google Shape;16033;p28"/>
            <p:cNvSpPr/>
            <p:nvPr/>
          </p:nvSpPr>
          <p:spPr>
            <a:xfrm>
              <a:off x="2349425" y="3723550"/>
              <a:ext cx="18800" cy="17950"/>
            </a:xfrm>
            <a:custGeom>
              <a:avLst/>
              <a:gdLst/>
              <a:ahLst/>
              <a:cxnLst/>
              <a:rect l="l" t="t" r="r" b="b"/>
              <a:pathLst>
                <a:path w="752" h="718" extrusionOk="0">
                  <a:moveTo>
                    <a:pt x="392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55"/>
                    <a:pt x="164" y="718"/>
                    <a:pt x="392" y="718"/>
                  </a:cubicBezTo>
                  <a:cubicBezTo>
                    <a:pt x="588" y="718"/>
                    <a:pt x="751" y="555"/>
                    <a:pt x="751" y="359"/>
                  </a:cubicBezTo>
                  <a:cubicBezTo>
                    <a:pt x="751" y="163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4" name="Google Shape;16034;p28"/>
            <p:cNvSpPr/>
            <p:nvPr/>
          </p:nvSpPr>
          <p:spPr>
            <a:xfrm>
              <a:off x="2283375" y="3606125"/>
              <a:ext cx="20425" cy="20400"/>
            </a:xfrm>
            <a:custGeom>
              <a:avLst/>
              <a:gdLst/>
              <a:ahLst/>
              <a:cxnLst/>
              <a:rect l="l" t="t" r="r" b="b"/>
              <a:pathLst>
                <a:path w="817" h="816" extrusionOk="0">
                  <a:moveTo>
                    <a:pt x="425" y="0"/>
                  </a:moveTo>
                  <a:cubicBezTo>
                    <a:pt x="196" y="0"/>
                    <a:pt x="1" y="163"/>
                    <a:pt x="1" y="424"/>
                  </a:cubicBezTo>
                  <a:cubicBezTo>
                    <a:pt x="1" y="620"/>
                    <a:pt x="164" y="816"/>
                    <a:pt x="425" y="816"/>
                  </a:cubicBezTo>
                  <a:cubicBezTo>
                    <a:pt x="620" y="816"/>
                    <a:pt x="816" y="652"/>
                    <a:pt x="816" y="424"/>
                  </a:cubicBezTo>
                  <a:cubicBezTo>
                    <a:pt x="816" y="196"/>
                    <a:pt x="653" y="0"/>
                    <a:pt x="42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5" name="Google Shape;16035;p28"/>
            <p:cNvSpPr/>
            <p:nvPr/>
          </p:nvSpPr>
          <p:spPr>
            <a:xfrm>
              <a:off x="2226300" y="3484600"/>
              <a:ext cx="22850" cy="22875"/>
            </a:xfrm>
            <a:custGeom>
              <a:avLst/>
              <a:gdLst/>
              <a:ahLst/>
              <a:cxnLst/>
              <a:rect l="l" t="t" r="r" b="b"/>
              <a:pathLst>
                <a:path w="914" h="915" extrusionOk="0">
                  <a:moveTo>
                    <a:pt x="457" y="1"/>
                  </a:moveTo>
                  <a:cubicBezTo>
                    <a:pt x="196" y="1"/>
                    <a:pt x="0" y="229"/>
                    <a:pt x="0" y="457"/>
                  </a:cubicBezTo>
                  <a:cubicBezTo>
                    <a:pt x="0" y="718"/>
                    <a:pt x="196" y="914"/>
                    <a:pt x="457" y="914"/>
                  </a:cubicBezTo>
                  <a:cubicBezTo>
                    <a:pt x="685" y="914"/>
                    <a:pt x="914" y="718"/>
                    <a:pt x="914" y="457"/>
                  </a:cubicBezTo>
                  <a:cubicBezTo>
                    <a:pt x="914" y="229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6" name="Google Shape;16036;p28"/>
            <p:cNvSpPr/>
            <p:nvPr/>
          </p:nvSpPr>
          <p:spPr>
            <a:xfrm>
              <a:off x="2179800" y="3359825"/>
              <a:ext cx="24500" cy="23675"/>
            </a:xfrm>
            <a:custGeom>
              <a:avLst/>
              <a:gdLst/>
              <a:ahLst/>
              <a:cxnLst/>
              <a:rect l="l" t="t" r="r" b="b"/>
              <a:pathLst>
                <a:path w="980" h="947" extrusionOk="0">
                  <a:moveTo>
                    <a:pt x="490" y="1"/>
                  </a:moveTo>
                  <a:cubicBezTo>
                    <a:pt x="197" y="1"/>
                    <a:pt x="1" y="197"/>
                    <a:pt x="1" y="458"/>
                  </a:cubicBezTo>
                  <a:cubicBezTo>
                    <a:pt x="1" y="751"/>
                    <a:pt x="197" y="947"/>
                    <a:pt x="490" y="947"/>
                  </a:cubicBezTo>
                  <a:cubicBezTo>
                    <a:pt x="751" y="947"/>
                    <a:pt x="979" y="751"/>
                    <a:pt x="979" y="458"/>
                  </a:cubicBezTo>
                  <a:cubicBezTo>
                    <a:pt x="979" y="197"/>
                    <a:pt x="751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7" name="Google Shape;16037;p28"/>
            <p:cNvSpPr/>
            <p:nvPr/>
          </p:nvSpPr>
          <p:spPr>
            <a:xfrm>
              <a:off x="2143125" y="3230175"/>
              <a:ext cx="26100" cy="26125"/>
            </a:xfrm>
            <a:custGeom>
              <a:avLst/>
              <a:gdLst/>
              <a:ahLst/>
              <a:cxnLst/>
              <a:rect l="l" t="t" r="r" b="b"/>
              <a:pathLst>
                <a:path w="1044" h="1045" extrusionOk="0">
                  <a:moveTo>
                    <a:pt x="522" y="0"/>
                  </a:moveTo>
                  <a:cubicBezTo>
                    <a:pt x="228" y="0"/>
                    <a:pt x="0" y="229"/>
                    <a:pt x="0" y="522"/>
                  </a:cubicBezTo>
                  <a:cubicBezTo>
                    <a:pt x="0" y="816"/>
                    <a:pt x="228" y="1044"/>
                    <a:pt x="522" y="1044"/>
                  </a:cubicBezTo>
                  <a:cubicBezTo>
                    <a:pt x="816" y="1044"/>
                    <a:pt x="1044" y="816"/>
                    <a:pt x="1044" y="522"/>
                  </a:cubicBezTo>
                  <a:cubicBezTo>
                    <a:pt x="1044" y="229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8" name="Google Shape;16038;p28"/>
            <p:cNvSpPr/>
            <p:nvPr/>
          </p:nvSpPr>
          <p:spPr>
            <a:xfrm>
              <a:off x="2115375" y="3099625"/>
              <a:ext cx="28575" cy="28625"/>
            </a:xfrm>
            <a:custGeom>
              <a:avLst/>
              <a:gdLst/>
              <a:ahLst/>
              <a:cxnLst/>
              <a:rect l="l" t="t" r="r" b="b"/>
              <a:pathLst>
                <a:path w="1143" h="1145" extrusionOk="0">
                  <a:moveTo>
                    <a:pt x="610" y="0"/>
                  </a:moveTo>
                  <a:cubicBezTo>
                    <a:pt x="592" y="0"/>
                    <a:pt x="574" y="1"/>
                    <a:pt x="555" y="3"/>
                  </a:cubicBezTo>
                  <a:cubicBezTo>
                    <a:pt x="229" y="3"/>
                    <a:pt x="1" y="231"/>
                    <a:pt x="1" y="558"/>
                  </a:cubicBezTo>
                  <a:cubicBezTo>
                    <a:pt x="1" y="884"/>
                    <a:pt x="229" y="1145"/>
                    <a:pt x="555" y="1145"/>
                  </a:cubicBezTo>
                  <a:cubicBezTo>
                    <a:pt x="882" y="1145"/>
                    <a:pt x="1143" y="884"/>
                    <a:pt x="1143" y="558"/>
                  </a:cubicBezTo>
                  <a:cubicBezTo>
                    <a:pt x="1143" y="250"/>
                    <a:pt x="910" y="0"/>
                    <a:pt x="61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9" name="Google Shape;16039;p28"/>
            <p:cNvSpPr/>
            <p:nvPr/>
          </p:nvSpPr>
          <p:spPr>
            <a:xfrm>
              <a:off x="2099075" y="2965950"/>
              <a:ext cx="30200" cy="31000"/>
            </a:xfrm>
            <a:custGeom>
              <a:avLst/>
              <a:gdLst/>
              <a:ahLst/>
              <a:cxnLst/>
              <a:rect l="l" t="t" r="r" b="b"/>
              <a:pathLst>
                <a:path w="1208" h="1240" extrusionOk="0">
                  <a:moveTo>
                    <a:pt x="620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40"/>
                    <a:pt x="620" y="1240"/>
                  </a:cubicBezTo>
                  <a:cubicBezTo>
                    <a:pt x="947" y="1240"/>
                    <a:pt x="1207" y="946"/>
                    <a:pt x="1207" y="620"/>
                  </a:cubicBezTo>
                  <a:cubicBezTo>
                    <a:pt x="1207" y="294"/>
                    <a:pt x="947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0" name="Google Shape;16040;p28"/>
            <p:cNvSpPr/>
            <p:nvPr/>
          </p:nvSpPr>
          <p:spPr>
            <a:xfrm>
              <a:off x="2092550" y="283220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94" y="1"/>
                    <a:pt x="1" y="294"/>
                    <a:pt x="1" y="653"/>
                  </a:cubicBezTo>
                  <a:cubicBezTo>
                    <a:pt x="1" y="1045"/>
                    <a:pt x="294" y="1306"/>
                    <a:pt x="653" y="1306"/>
                  </a:cubicBezTo>
                  <a:cubicBezTo>
                    <a:pt x="1044" y="1306"/>
                    <a:pt x="1305" y="1045"/>
                    <a:pt x="1305" y="653"/>
                  </a:cubicBezTo>
                  <a:cubicBezTo>
                    <a:pt x="1305" y="294"/>
                    <a:pt x="104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1" name="Google Shape;16041;p28"/>
            <p:cNvSpPr/>
            <p:nvPr/>
          </p:nvSpPr>
          <p:spPr>
            <a:xfrm>
              <a:off x="2096625" y="2699075"/>
              <a:ext cx="35100" cy="34475"/>
            </a:xfrm>
            <a:custGeom>
              <a:avLst/>
              <a:gdLst/>
              <a:ahLst/>
              <a:cxnLst/>
              <a:rect l="l" t="t" r="r" b="b"/>
              <a:pathLst>
                <a:path w="1404" h="1379" extrusionOk="0">
                  <a:moveTo>
                    <a:pt x="810" y="0"/>
                  </a:moveTo>
                  <a:cubicBezTo>
                    <a:pt x="780" y="0"/>
                    <a:pt x="749" y="3"/>
                    <a:pt x="718" y="9"/>
                  </a:cubicBezTo>
                  <a:cubicBezTo>
                    <a:pt x="327" y="9"/>
                    <a:pt x="1" y="335"/>
                    <a:pt x="1" y="694"/>
                  </a:cubicBezTo>
                  <a:cubicBezTo>
                    <a:pt x="1" y="1053"/>
                    <a:pt x="294" y="1379"/>
                    <a:pt x="718" y="1379"/>
                  </a:cubicBezTo>
                  <a:cubicBezTo>
                    <a:pt x="1077" y="1379"/>
                    <a:pt x="1403" y="1085"/>
                    <a:pt x="1403" y="694"/>
                  </a:cubicBezTo>
                  <a:cubicBezTo>
                    <a:pt x="1403" y="306"/>
                    <a:pt x="1131" y="0"/>
                    <a:pt x="81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2" name="Google Shape;16042;p28"/>
            <p:cNvSpPr/>
            <p:nvPr/>
          </p:nvSpPr>
          <p:spPr>
            <a:xfrm>
              <a:off x="2111300" y="2565550"/>
              <a:ext cx="36725" cy="36700"/>
            </a:xfrm>
            <a:custGeom>
              <a:avLst/>
              <a:gdLst/>
              <a:ahLst/>
              <a:cxnLst/>
              <a:rect l="l" t="t" r="r" b="b"/>
              <a:pathLst>
                <a:path w="1469" h="1468" extrusionOk="0">
                  <a:moveTo>
                    <a:pt x="718" y="0"/>
                  </a:moveTo>
                  <a:cubicBezTo>
                    <a:pt x="327" y="0"/>
                    <a:pt x="1" y="326"/>
                    <a:pt x="1" y="718"/>
                  </a:cubicBezTo>
                  <a:cubicBezTo>
                    <a:pt x="1" y="1142"/>
                    <a:pt x="327" y="1468"/>
                    <a:pt x="718" y="1468"/>
                  </a:cubicBezTo>
                  <a:cubicBezTo>
                    <a:pt x="1143" y="1468"/>
                    <a:pt x="1469" y="1142"/>
                    <a:pt x="1469" y="718"/>
                  </a:cubicBezTo>
                  <a:cubicBezTo>
                    <a:pt x="1469" y="326"/>
                    <a:pt x="1143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3" name="Google Shape;16043;p28"/>
            <p:cNvSpPr/>
            <p:nvPr/>
          </p:nvSpPr>
          <p:spPr>
            <a:xfrm>
              <a:off x="2136600" y="2434250"/>
              <a:ext cx="39150" cy="38350"/>
            </a:xfrm>
            <a:custGeom>
              <a:avLst/>
              <a:gdLst/>
              <a:ahLst/>
              <a:cxnLst/>
              <a:rect l="l" t="t" r="r" b="b"/>
              <a:pathLst>
                <a:path w="1566" h="1534" extrusionOk="0">
                  <a:moveTo>
                    <a:pt x="783" y="0"/>
                  </a:moveTo>
                  <a:cubicBezTo>
                    <a:pt x="359" y="0"/>
                    <a:pt x="0" y="326"/>
                    <a:pt x="0" y="751"/>
                  </a:cubicBezTo>
                  <a:cubicBezTo>
                    <a:pt x="0" y="1175"/>
                    <a:pt x="326" y="1533"/>
                    <a:pt x="783" y="1533"/>
                  </a:cubicBezTo>
                  <a:cubicBezTo>
                    <a:pt x="1174" y="1533"/>
                    <a:pt x="1566" y="1207"/>
                    <a:pt x="1566" y="751"/>
                  </a:cubicBezTo>
                  <a:cubicBezTo>
                    <a:pt x="1566" y="359"/>
                    <a:pt x="1174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4" name="Google Shape;16044;p28"/>
            <p:cNvSpPr/>
            <p:nvPr/>
          </p:nvSpPr>
          <p:spPr>
            <a:xfrm>
              <a:off x="2171650" y="23054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60" y="0"/>
                    <a:pt x="1" y="359"/>
                    <a:pt x="1" y="816"/>
                  </a:cubicBezTo>
                  <a:cubicBezTo>
                    <a:pt x="1" y="1273"/>
                    <a:pt x="360" y="1631"/>
                    <a:pt x="816" y="1631"/>
                  </a:cubicBezTo>
                  <a:cubicBezTo>
                    <a:pt x="1240" y="1631"/>
                    <a:pt x="1632" y="1273"/>
                    <a:pt x="1632" y="816"/>
                  </a:cubicBezTo>
                  <a:cubicBezTo>
                    <a:pt x="1632" y="359"/>
                    <a:pt x="1240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5" name="Google Shape;16045;p28"/>
            <p:cNvSpPr/>
            <p:nvPr/>
          </p:nvSpPr>
          <p:spPr>
            <a:xfrm>
              <a:off x="2214875" y="217900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0"/>
                  </a:moveTo>
                  <a:cubicBezTo>
                    <a:pt x="425" y="0"/>
                    <a:pt x="1" y="424"/>
                    <a:pt x="1" y="914"/>
                  </a:cubicBezTo>
                  <a:cubicBezTo>
                    <a:pt x="1" y="1403"/>
                    <a:pt x="425" y="1794"/>
                    <a:pt x="914" y="1794"/>
                  </a:cubicBezTo>
                  <a:cubicBezTo>
                    <a:pt x="1403" y="1794"/>
                    <a:pt x="1795" y="1403"/>
                    <a:pt x="1795" y="914"/>
                  </a:cubicBezTo>
                  <a:cubicBezTo>
                    <a:pt x="1795" y="424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6" name="Google Shape;16046;p28"/>
            <p:cNvSpPr/>
            <p:nvPr/>
          </p:nvSpPr>
          <p:spPr>
            <a:xfrm>
              <a:off x="2270325" y="2057475"/>
              <a:ext cx="46525" cy="47325"/>
            </a:xfrm>
            <a:custGeom>
              <a:avLst/>
              <a:gdLst/>
              <a:ahLst/>
              <a:cxnLst/>
              <a:rect l="l" t="t" r="r" b="b"/>
              <a:pathLst>
                <a:path w="1861" h="1893" extrusionOk="0">
                  <a:moveTo>
                    <a:pt x="947" y="1"/>
                  </a:moveTo>
                  <a:cubicBezTo>
                    <a:pt x="392" y="1"/>
                    <a:pt x="1" y="425"/>
                    <a:pt x="1" y="947"/>
                  </a:cubicBezTo>
                  <a:cubicBezTo>
                    <a:pt x="1" y="1469"/>
                    <a:pt x="392" y="1893"/>
                    <a:pt x="947" y="1893"/>
                  </a:cubicBezTo>
                  <a:cubicBezTo>
                    <a:pt x="1469" y="1893"/>
                    <a:pt x="1860" y="1469"/>
                    <a:pt x="1860" y="947"/>
                  </a:cubicBezTo>
                  <a:cubicBezTo>
                    <a:pt x="1860" y="425"/>
                    <a:pt x="1469" y="1"/>
                    <a:pt x="94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7" name="Google Shape;16047;p28"/>
            <p:cNvSpPr/>
            <p:nvPr/>
          </p:nvSpPr>
          <p:spPr>
            <a:xfrm>
              <a:off x="2333950" y="1940875"/>
              <a:ext cx="49750" cy="48950"/>
            </a:xfrm>
            <a:custGeom>
              <a:avLst/>
              <a:gdLst/>
              <a:ahLst/>
              <a:cxnLst/>
              <a:rect l="l" t="t" r="r" b="b"/>
              <a:pathLst>
                <a:path w="1990" h="1958" extrusionOk="0">
                  <a:moveTo>
                    <a:pt x="1011" y="0"/>
                  </a:moveTo>
                  <a:cubicBezTo>
                    <a:pt x="457" y="0"/>
                    <a:pt x="0" y="424"/>
                    <a:pt x="0" y="979"/>
                  </a:cubicBezTo>
                  <a:cubicBezTo>
                    <a:pt x="0" y="1501"/>
                    <a:pt x="457" y="1957"/>
                    <a:pt x="1011" y="1957"/>
                  </a:cubicBezTo>
                  <a:cubicBezTo>
                    <a:pt x="1533" y="1957"/>
                    <a:pt x="1990" y="1501"/>
                    <a:pt x="1990" y="979"/>
                  </a:cubicBezTo>
                  <a:cubicBezTo>
                    <a:pt x="1990" y="424"/>
                    <a:pt x="1533" y="0"/>
                    <a:pt x="101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8" name="Google Shape;16048;p28"/>
            <p:cNvSpPr/>
            <p:nvPr/>
          </p:nvSpPr>
          <p:spPr>
            <a:xfrm>
              <a:off x="2406525" y="1829100"/>
              <a:ext cx="51400" cy="51450"/>
            </a:xfrm>
            <a:custGeom>
              <a:avLst/>
              <a:gdLst/>
              <a:ahLst/>
              <a:cxnLst/>
              <a:rect l="l" t="t" r="r" b="b"/>
              <a:pathLst>
                <a:path w="2056" h="2058" extrusionOk="0">
                  <a:moveTo>
                    <a:pt x="1096" y="1"/>
                  </a:moveTo>
                  <a:cubicBezTo>
                    <a:pt x="1079" y="1"/>
                    <a:pt x="1062" y="1"/>
                    <a:pt x="1044" y="2"/>
                  </a:cubicBezTo>
                  <a:cubicBezTo>
                    <a:pt x="457" y="2"/>
                    <a:pt x="0" y="459"/>
                    <a:pt x="0" y="1046"/>
                  </a:cubicBezTo>
                  <a:cubicBezTo>
                    <a:pt x="0" y="1601"/>
                    <a:pt x="457" y="2057"/>
                    <a:pt x="1044" y="2057"/>
                  </a:cubicBezTo>
                  <a:cubicBezTo>
                    <a:pt x="1599" y="2057"/>
                    <a:pt x="2055" y="1601"/>
                    <a:pt x="2055" y="1046"/>
                  </a:cubicBezTo>
                  <a:cubicBezTo>
                    <a:pt x="2055" y="478"/>
                    <a:pt x="1627" y="1"/>
                    <a:pt x="10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9" name="Google Shape;16049;p28"/>
            <p:cNvSpPr/>
            <p:nvPr/>
          </p:nvSpPr>
          <p:spPr>
            <a:xfrm>
              <a:off x="2488075" y="1723125"/>
              <a:ext cx="53025" cy="53050"/>
            </a:xfrm>
            <a:custGeom>
              <a:avLst/>
              <a:gdLst/>
              <a:ahLst/>
              <a:cxnLst/>
              <a:rect l="l" t="t" r="r" b="b"/>
              <a:pathLst>
                <a:path w="2121" h="2122" extrusionOk="0">
                  <a:moveTo>
                    <a:pt x="1077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32"/>
                    <a:pt x="490" y="2121"/>
                    <a:pt x="1077" y="2121"/>
                  </a:cubicBezTo>
                  <a:cubicBezTo>
                    <a:pt x="1631" y="2121"/>
                    <a:pt x="2120" y="1632"/>
                    <a:pt x="2120" y="1077"/>
                  </a:cubicBezTo>
                  <a:cubicBezTo>
                    <a:pt x="2120" y="490"/>
                    <a:pt x="1631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0" name="Google Shape;16050;p28"/>
            <p:cNvSpPr/>
            <p:nvPr/>
          </p:nvSpPr>
          <p:spPr>
            <a:xfrm>
              <a:off x="2576950" y="1625275"/>
              <a:ext cx="54675" cy="55475"/>
            </a:xfrm>
            <a:custGeom>
              <a:avLst/>
              <a:gdLst/>
              <a:ahLst/>
              <a:cxnLst/>
              <a:rect l="l" t="t" r="r" b="b"/>
              <a:pathLst>
                <a:path w="2187" h="2219" extrusionOk="0">
                  <a:moveTo>
                    <a:pt x="1110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729"/>
                    <a:pt x="490" y="2219"/>
                    <a:pt x="1110" y="2219"/>
                  </a:cubicBezTo>
                  <a:cubicBezTo>
                    <a:pt x="1697" y="2219"/>
                    <a:pt x="2186" y="1729"/>
                    <a:pt x="2186" y="1109"/>
                  </a:cubicBezTo>
                  <a:cubicBezTo>
                    <a:pt x="2186" y="490"/>
                    <a:pt x="1697" y="0"/>
                    <a:pt x="111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1" name="Google Shape;16051;p28"/>
            <p:cNvSpPr/>
            <p:nvPr/>
          </p:nvSpPr>
          <p:spPr>
            <a:xfrm>
              <a:off x="2674000" y="1533925"/>
              <a:ext cx="57100" cy="57125"/>
            </a:xfrm>
            <a:custGeom>
              <a:avLst/>
              <a:gdLst/>
              <a:ahLst/>
              <a:cxnLst/>
              <a:rect l="l" t="t" r="r" b="b"/>
              <a:pathLst>
                <a:path w="2284" h="2285" extrusionOk="0">
                  <a:moveTo>
                    <a:pt x="1142" y="1"/>
                  </a:moveTo>
                  <a:cubicBezTo>
                    <a:pt x="490" y="1"/>
                    <a:pt x="1" y="523"/>
                    <a:pt x="1" y="1143"/>
                  </a:cubicBezTo>
                  <a:cubicBezTo>
                    <a:pt x="1" y="1795"/>
                    <a:pt x="522" y="2284"/>
                    <a:pt x="1142" y="2284"/>
                  </a:cubicBezTo>
                  <a:cubicBezTo>
                    <a:pt x="1795" y="2284"/>
                    <a:pt x="2284" y="1762"/>
                    <a:pt x="2284" y="1143"/>
                  </a:cubicBezTo>
                  <a:cubicBezTo>
                    <a:pt x="2284" y="523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2" name="Google Shape;16052;p28"/>
            <p:cNvSpPr/>
            <p:nvPr/>
          </p:nvSpPr>
          <p:spPr>
            <a:xfrm>
              <a:off x="2777575" y="1451575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0"/>
                  </a:moveTo>
                  <a:cubicBezTo>
                    <a:pt x="555" y="0"/>
                    <a:pt x="0" y="522"/>
                    <a:pt x="0" y="1142"/>
                  </a:cubicBezTo>
                  <a:cubicBezTo>
                    <a:pt x="0" y="1729"/>
                    <a:pt x="555" y="2284"/>
                    <a:pt x="1142" y="2284"/>
                  </a:cubicBezTo>
                  <a:cubicBezTo>
                    <a:pt x="1762" y="2284"/>
                    <a:pt x="2284" y="1729"/>
                    <a:pt x="2284" y="1142"/>
                  </a:cubicBezTo>
                  <a:cubicBezTo>
                    <a:pt x="2284" y="522"/>
                    <a:pt x="1762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3" name="Google Shape;16053;p28"/>
            <p:cNvSpPr/>
            <p:nvPr/>
          </p:nvSpPr>
          <p:spPr>
            <a:xfrm>
              <a:off x="2887650" y="1378175"/>
              <a:ext cx="57125" cy="57100"/>
            </a:xfrm>
            <a:custGeom>
              <a:avLst/>
              <a:gdLst/>
              <a:ahLst/>
              <a:cxnLst/>
              <a:rect l="l" t="t" r="r" b="b"/>
              <a:pathLst>
                <a:path w="2285" h="2284" extrusionOk="0">
                  <a:moveTo>
                    <a:pt x="1143" y="1"/>
                  </a:moveTo>
                  <a:cubicBezTo>
                    <a:pt x="555" y="1"/>
                    <a:pt x="1" y="490"/>
                    <a:pt x="1" y="1142"/>
                  </a:cubicBezTo>
                  <a:cubicBezTo>
                    <a:pt x="1" y="1729"/>
                    <a:pt x="490" y="2284"/>
                    <a:pt x="1143" y="2284"/>
                  </a:cubicBezTo>
                  <a:cubicBezTo>
                    <a:pt x="1762" y="2284"/>
                    <a:pt x="2284" y="1762"/>
                    <a:pt x="2284" y="1142"/>
                  </a:cubicBezTo>
                  <a:cubicBezTo>
                    <a:pt x="2284" y="490"/>
                    <a:pt x="1795" y="1"/>
                    <a:pt x="114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4" name="Google Shape;16054;p28"/>
            <p:cNvSpPr/>
            <p:nvPr/>
          </p:nvSpPr>
          <p:spPr>
            <a:xfrm>
              <a:off x="3004275" y="1312925"/>
              <a:ext cx="57100" cy="57125"/>
            </a:xfrm>
            <a:custGeom>
              <a:avLst/>
              <a:gdLst/>
              <a:ahLst/>
              <a:cxnLst/>
              <a:rect l="l" t="t" r="r" b="b"/>
              <a:pathLst>
                <a:path w="2284" h="2285" extrusionOk="0">
                  <a:moveTo>
                    <a:pt x="1142" y="1"/>
                  </a:moveTo>
                  <a:cubicBezTo>
                    <a:pt x="522" y="1"/>
                    <a:pt x="1" y="523"/>
                    <a:pt x="1" y="1143"/>
                  </a:cubicBezTo>
                  <a:cubicBezTo>
                    <a:pt x="1" y="1730"/>
                    <a:pt x="490" y="2284"/>
                    <a:pt x="1142" y="2284"/>
                  </a:cubicBezTo>
                  <a:cubicBezTo>
                    <a:pt x="1762" y="2284"/>
                    <a:pt x="2284" y="1795"/>
                    <a:pt x="2284" y="1143"/>
                  </a:cubicBezTo>
                  <a:cubicBezTo>
                    <a:pt x="2284" y="490"/>
                    <a:pt x="1795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5" name="Google Shape;16055;p28"/>
            <p:cNvSpPr/>
            <p:nvPr/>
          </p:nvSpPr>
          <p:spPr>
            <a:xfrm>
              <a:off x="3124150" y="1256675"/>
              <a:ext cx="57125" cy="57100"/>
            </a:xfrm>
            <a:custGeom>
              <a:avLst/>
              <a:gdLst/>
              <a:ahLst/>
              <a:cxnLst/>
              <a:rect l="l" t="t" r="r" b="b"/>
              <a:pathLst>
                <a:path w="2285" h="2284" extrusionOk="0">
                  <a:moveTo>
                    <a:pt x="1142" y="0"/>
                  </a:moveTo>
                  <a:cubicBezTo>
                    <a:pt x="555" y="0"/>
                    <a:pt x="1" y="490"/>
                    <a:pt x="1" y="1142"/>
                  </a:cubicBezTo>
                  <a:cubicBezTo>
                    <a:pt x="1" y="1762"/>
                    <a:pt x="490" y="2284"/>
                    <a:pt x="1142" y="2284"/>
                  </a:cubicBezTo>
                  <a:cubicBezTo>
                    <a:pt x="1762" y="2284"/>
                    <a:pt x="2284" y="1794"/>
                    <a:pt x="2284" y="1142"/>
                  </a:cubicBezTo>
                  <a:cubicBezTo>
                    <a:pt x="2284" y="522"/>
                    <a:pt x="1795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6" name="Google Shape;16056;p28"/>
            <p:cNvSpPr/>
            <p:nvPr/>
          </p:nvSpPr>
          <p:spPr>
            <a:xfrm>
              <a:off x="3252200" y="1212625"/>
              <a:ext cx="53025" cy="53050"/>
            </a:xfrm>
            <a:custGeom>
              <a:avLst/>
              <a:gdLst/>
              <a:ahLst/>
              <a:cxnLst/>
              <a:rect l="l" t="t" r="r" b="b"/>
              <a:pathLst>
                <a:path w="2121" h="2122" extrusionOk="0">
                  <a:moveTo>
                    <a:pt x="1044" y="1"/>
                  </a:moveTo>
                  <a:cubicBezTo>
                    <a:pt x="489" y="1"/>
                    <a:pt x="0" y="457"/>
                    <a:pt x="0" y="1077"/>
                  </a:cubicBezTo>
                  <a:cubicBezTo>
                    <a:pt x="0" y="1632"/>
                    <a:pt x="424" y="2121"/>
                    <a:pt x="1044" y="2121"/>
                  </a:cubicBezTo>
                  <a:cubicBezTo>
                    <a:pt x="1631" y="2121"/>
                    <a:pt x="2120" y="1664"/>
                    <a:pt x="2120" y="1077"/>
                  </a:cubicBezTo>
                  <a:cubicBezTo>
                    <a:pt x="2120" y="457"/>
                    <a:pt x="1631" y="1"/>
                    <a:pt x="104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7" name="Google Shape;16057;p28"/>
            <p:cNvSpPr/>
            <p:nvPr/>
          </p:nvSpPr>
          <p:spPr>
            <a:xfrm>
              <a:off x="3383475" y="118082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2" y="1"/>
                  </a:moveTo>
                  <a:cubicBezTo>
                    <a:pt x="392" y="1"/>
                    <a:pt x="1" y="425"/>
                    <a:pt x="1" y="914"/>
                  </a:cubicBezTo>
                  <a:cubicBezTo>
                    <a:pt x="1" y="1403"/>
                    <a:pt x="392" y="1795"/>
                    <a:pt x="882" y="1795"/>
                  </a:cubicBezTo>
                  <a:cubicBezTo>
                    <a:pt x="1371" y="1795"/>
                    <a:pt x="1795" y="1403"/>
                    <a:pt x="1795" y="914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8" name="Google Shape;16058;p28"/>
            <p:cNvSpPr/>
            <p:nvPr/>
          </p:nvSpPr>
          <p:spPr>
            <a:xfrm>
              <a:off x="3518050" y="1159625"/>
              <a:ext cx="34275" cy="35100"/>
            </a:xfrm>
            <a:custGeom>
              <a:avLst/>
              <a:gdLst/>
              <a:ahLst/>
              <a:cxnLst/>
              <a:rect l="l" t="t" r="r" b="b"/>
              <a:pathLst>
                <a:path w="1371" h="1404" extrusionOk="0">
                  <a:moveTo>
                    <a:pt x="685" y="0"/>
                  </a:moveTo>
                  <a:cubicBezTo>
                    <a:pt x="294" y="0"/>
                    <a:pt x="0" y="327"/>
                    <a:pt x="0" y="685"/>
                  </a:cubicBezTo>
                  <a:cubicBezTo>
                    <a:pt x="0" y="1110"/>
                    <a:pt x="326" y="1403"/>
                    <a:pt x="685" y="1403"/>
                  </a:cubicBezTo>
                  <a:cubicBezTo>
                    <a:pt x="1109" y="1403"/>
                    <a:pt x="1370" y="1077"/>
                    <a:pt x="1370" y="685"/>
                  </a:cubicBezTo>
                  <a:cubicBezTo>
                    <a:pt x="1370" y="327"/>
                    <a:pt x="1109" y="33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9" name="Google Shape;16059;p28"/>
            <p:cNvSpPr/>
            <p:nvPr/>
          </p:nvSpPr>
          <p:spPr>
            <a:xfrm>
              <a:off x="3655850" y="1149850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197" y="0"/>
                    <a:pt x="1" y="196"/>
                    <a:pt x="1" y="489"/>
                  </a:cubicBezTo>
                  <a:cubicBezTo>
                    <a:pt x="1" y="750"/>
                    <a:pt x="197" y="979"/>
                    <a:pt x="490" y="979"/>
                  </a:cubicBezTo>
                  <a:cubicBezTo>
                    <a:pt x="751" y="979"/>
                    <a:pt x="979" y="750"/>
                    <a:pt x="979" y="489"/>
                  </a:cubicBezTo>
                  <a:cubicBezTo>
                    <a:pt x="979" y="196"/>
                    <a:pt x="751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0" name="Google Shape;16060;p28"/>
            <p:cNvSpPr/>
            <p:nvPr/>
          </p:nvSpPr>
          <p:spPr>
            <a:xfrm>
              <a:off x="3790425" y="1146575"/>
              <a:ext cx="20400" cy="20425"/>
            </a:xfrm>
            <a:custGeom>
              <a:avLst/>
              <a:gdLst/>
              <a:ahLst/>
              <a:cxnLst/>
              <a:rect l="l" t="t" r="r" b="b"/>
              <a:pathLst>
                <a:path w="816" h="817" extrusionOk="0">
                  <a:moveTo>
                    <a:pt x="392" y="1"/>
                  </a:moveTo>
                  <a:cubicBezTo>
                    <a:pt x="163" y="1"/>
                    <a:pt x="0" y="196"/>
                    <a:pt x="0" y="392"/>
                  </a:cubicBezTo>
                  <a:cubicBezTo>
                    <a:pt x="0" y="653"/>
                    <a:pt x="196" y="816"/>
                    <a:pt x="392" y="816"/>
                  </a:cubicBezTo>
                  <a:cubicBezTo>
                    <a:pt x="653" y="816"/>
                    <a:pt x="816" y="620"/>
                    <a:pt x="816" y="392"/>
                  </a:cubicBezTo>
                  <a:cubicBezTo>
                    <a:pt x="816" y="164"/>
                    <a:pt x="653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1" name="Google Shape;16061;p28"/>
            <p:cNvSpPr/>
            <p:nvPr/>
          </p:nvSpPr>
          <p:spPr>
            <a:xfrm>
              <a:off x="3923350" y="1152275"/>
              <a:ext cx="18775" cy="18800"/>
            </a:xfrm>
            <a:custGeom>
              <a:avLst/>
              <a:gdLst/>
              <a:ahLst/>
              <a:cxnLst/>
              <a:rect l="l" t="t" r="r" b="b"/>
              <a:pathLst>
                <a:path w="751" h="752" extrusionOk="0">
                  <a:moveTo>
                    <a:pt x="392" y="1"/>
                  </a:moveTo>
                  <a:cubicBezTo>
                    <a:pt x="163" y="1"/>
                    <a:pt x="0" y="164"/>
                    <a:pt x="0" y="392"/>
                  </a:cubicBezTo>
                  <a:cubicBezTo>
                    <a:pt x="0" y="588"/>
                    <a:pt x="163" y="751"/>
                    <a:pt x="392" y="751"/>
                  </a:cubicBezTo>
                  <a:cubicBezTo>
                    <a:pt x="587" y="751"/>
                    <a:pt x="750" y="588"/>
                    <a:pt x="750" y="392"/>
                  </a:cubicBezTo>
                  <a:cubicBezTo>
                    <a:pt x="750" y="164"/>
                    <a:pt x="587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2" name="Google Shape;16062;p28"/>
            <p:cNvSpPr/>
            <p:nvPr/>
          </p:nvSpPr>
          <p:spPr>
            <a:xfrm>
              <a:off x="4057075" y="1168600"/>
              <a:ext cx="16350" cy="16325"/>
            </a:xfrm>
            <a:custGeom>
              <a:avLst/>
              <a:gdLst/>
              <a:ahLst/>
              <a:cxnLst/>
              <a:rect l="l" t="t" r="r" b="b"/>
              <a:pathLst>
                <a:path w="654" h="653" extrusionOk="0">
                  <a:moveTo>
                    <a:pt x="327" y="0"/>
                  </a:moveTo>
                  <a:cubicBezTo>
                    <a:pt x="164" y="0"/>
                    <a:pt x="1" y="131"/>
                    <a:pt x="1" y="326"/>
                  </a:cubicBezTo>
                  <a:cubicBezTo>
                    <a:pt x="1" y="490"/>
                    <a:pt x="131" y="653"/>
                    <a:pt x="327" y="653"/>
                  </a:cubicBezTo>
                  <a:cubicBezTo>
                    <a:pt x="490" y="653"/>
                    <a:pt x="653" y="555"/>
                    <a:pt x="653" y="326"/>
                  </a:cubicBezTo>
                  <a:cubicBezTo>
                    <a:pt x="653" y="131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3" name="Google Shape;16063;p28"/>
            <p:cNvSpPr/>
            <p:nvPr/>
          </p:nvSpPr>
          <p:spPr>
            <a:xfrm>
              <a:off x="4188375" y="1195500"/>
              <a:ext cx="14700" cy="13900"/>
            </a:xfrm>
            <a:custGeom>
              <a:avLst/>
              <a:gdLst/>
              <a:ahLst/>
              <a:cxnLst/>
              <a:rect l="l" t="t" r="r" b="b"/>
              <a:pathLst>
                <a:path w="588" h="556" extrusionOk="0">
                  <a:moveTo>
                    <a:pt x="294" y="1"/>
                  </a:moveTo>
                  <a:cubicBezTo>
                    <a:pt x="131" y="1"/>
                    <a:pt x="1" y="99"/>
                    <a:pt x="1" y="294"/>
                  </a:cubicBezTo>
                  <a:cubicBezTo>
                    <a:pt x="1" y="457"/>
                    <a:pt x="131" y="555"/>
                    <a:pt x="294" y="555"/>
                  </a:cubicBezTo>
                  <a:cubicBezTo>
                    <a:pt x="457" y="555"/>
                    <a:pt x="588" y="457"/>
                    <a:pt x="588" y="294"/>
                  </a:cubicBezTo>
                  <a:cubicBezTo>
                    <a:pt x="588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4" name="Google Shape;16064;p28"/>
            <p:cNvSpPr/>
            <p:nvPr/>
          </p:nvSpPr>
          <p:spPr>
            <a:xfrm>
              <a:off x="4318050" y="1232900"/>
              <a:ext cx="12250" cy="12375"/>
            </a:xfrm>
            <a:custGeom>
              <a:avLst/>
              <a:gdLst/>
              <a:ahLst/>
              <a:cxnLst/>
              <a:rect l="l" t="t" r="r" b="b"/>
              <a:pathLst>
                <a:path w="490" h="495" extrusionOk="0">
                  <a:moveTo>
                    <a:pt x="269" y="0"/>
                  </a:moveTo>
                  <a:cubicBezTo>
                    <a:pt x="256" y="0"/>
                    <a:pt x="242" y="2"/>
                    <a:pt x="229" y="5"/>
                  </a:cubicBezTo>
                  <a:cubicBezTo>
                    <a:pt x="131" y="5"/>
                    <a:pt x="0" y="103"/>
                    <a:pt x="0" y="266"/>
                  </a:cubicBezTo>
                  <a:cubicBezTo>
                    <a:pt x="0" y="364"/>
                    <a:pt x="98" y="495"/>
                    <a:pt x="229" y="495"/>
                  </a:cubicBezTo>
                  <a:cubicBezTo>
                    <a:pt x="359" y="495"/>
                    <a:pt x="489" y="429"/>
                    <a:pt x="489" y="266"/>
                  </a:cubicBezTo>
                  <a:cubicBezTo>
                    <a:pt x="489" y="120"/>
                    <a:pt x="385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5" name="Google Shape;16065;p28"/>
            <p:cNvSpPr/>
            <p:nvPr/>
          </p:nvSpPr>
          <p:spPr>
            <a:xfrm>
              <a:off x="4441175" y="1278675"/>
              <a:ext cx="12275" cy="12275"/>
            </a:xfrm>
            <a:custGeom>
              <a:avLst/>
              <a:gdLst/>
              <a:ahLst/>
              <a:cxnLst/>
              <a:rect l="l" t="t" r="r" b="b"/>
              <a:pathLst>
                <a:path w="491" h="491" extrusionOk="0">
                  <a:moveTo>
                    <a:pt x="262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392"/>
                    <a:pt x="131" y="490"/>
                    <a:pt x="262" y="490"/>
                  </a:cubicBezTo>
                  <a:cubicBezTo>
                    <a:pt x="392" y="490"/>
                    <a:pt x="490" y="392"/>
                    <a:pt x="490" y="262"/>
                  </a:cubicBezTo>
                  <a:cubicBezTo>
                    <a:pt x="490" y="131"/>
                    <a:pt x="392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6" name="Google Shape;16066;p28"/>
            <p:cNvSpPr/>
            <p:nvPr/>
          </p:nvSpPr>
          <p:spPr>
            <a:xfrm>
              <a:off x="4563500" y="1335775"/>
              <a:ext cx="10625" cy="10625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29" y="0"/>
                  </a:moveTo>
                  <a:cubicBezTo>
                    <a:pt x="99" y="0"/>
                    <a:pt x="1" y="98"/>
                    <a:pt x="1" y="229"/>
                  </a:cubicBezTo>
                  <a:cubicBezTo>
                    <a:pt x="1" y="327"/>
                    <a:pt x="99" y="424"/>
                    <a:pt x="229" y="424"/>
                  </a:cubicBezTo>
                  <a:cubicBezTo>
                    <a:pt x="327" y="424"/>
                    <a:pt x="425" y="327"/>
                    <a:pt x="425" y="229"/>
                  </a:cubicBezTo>
                  <a:cubicBezTo>
                    <a:pt x="425" y="98"/>
                    <a:pt x="294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7" name="Google Shape;16067;p28"/>
            <p:cNvSpPr/>
            <p:nvPr/>
          </p:nvSpPr>
          <p:spPr>
            <a:xfrm>
              <a:off x="4680950" y="1401000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3" y="1"/>
                  </a:moveTo>
                  <a:cubicBezTo>
                    <a:pt x="98" y="1"/>
                    <a:pt x="0" y="99"/>
                    <a:pt x="0" y="164"/>
                  </a:cubicBezTo>
                  <a:cubicBezTo>
                    <a:pt x="0" y="262"/>
                    <a:pt x="98" y="327"/>
                    <a:pt x="163" y="327"/>
                  </a:cubicBezTo>
                  <a:cubicBezTo>
                    <a:pt x="261" y="327"/>
                    <a:pt x="326" y="262"/>
                    <a:pt x="326" y="164"/>
                  </a:cubicBezTo>
                  <a:cubicBezTo>
                    <a:pt x="326" y="99"/>
                    <a:pt x="261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8" name="Google Shape;16068;p28"/>
            <p:cNvSpPr/>
            <p:nvPr/>
          </p:nvSpPr>
          <p:spPr>
            <a:xfrm>
              <a:off x="4790225" y="1476025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3" y="1"/>
                  </a:moveTo>
                  <a:cubicBezTo>
                    <a:pt x="65" y="1"/>
                    <a:pt x="0" y="66"/>
                    <a:pt x="0" y="164"/>
                  </a:cubicBezTo>
                  <a:cubicBezTo>
                    <a:pt x="0" y="229"/>
                    <a:pt x="65" y="327"/>
                    <a:pt x="163" y="327"/>
                  </a:cubicBezTo>
                  <a:cubicBezTo>
                    <a:pt x="228" y="327"/>
                    <a:pt x="326" y="229"/>
                    <a:pt x="326" y="164"/>
                  </a:cubicBezTo>
                  <a:cubicBezTo>
                    <a:pt x="326" y="66"/>
                    <a:pt x="294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9" name="Google Shape;16069;p28"/>
            <p:cNvSpPr/>
            <p:nvPr/>
          </p:nvSpPr>
          <p:spPr>
            <a:xfrm>
              <a:off x="4896225" y="1559000"/>
              <a:ext cx="5725" cy="6775"/>
            </a:xfrm>
            <a:custGeom>
              <a:avLst/>
              <a:gdLst/>
              <a:ahLst/>
              <a:cxnLst/>
              <a:rect l="l" t="t" r="r" b="b"/>
              <a:pathLst>
                <a:path w="229" h="271" extrusionOk="0">
                  <a:moveTo>
                    <a:pt x="163" y="1"/>
                  </a:moveTo>
                  <a:cubicBezTo>
                    <a:pt x="153" y="1"/>
                    <a:pt x="143" y="3"/>
                    <a:pt x="131" y="9"/>
                  </a:cubicBezTo>
                  <a:cubicBezTo>
                    <a:pt x="66" y="9"/>
                    <a:pt x="1" y="42"/>
                    <a:pt x="1" y="140"/>
                  </a:cubicBezTo>
                  <a:cubicBezTo>
                    <a:pt x="1" y="172"/>
                    <a:pt x="33" y="270"/>
                    <a:pt x="131" y="270"/>
                  </a:cubicBezTo>
                  <a:cubicBezTo>
                    <a:pt x="164" y="270"/>
                    <a:pt x="229" y="205"/>
                    <a:pt x="229" y="140"/>
                  </a:cubicBezTo>
                  <a:cubicBezTo>
                    <a:pt x="229" y="59"/>
                    <a:pt x="207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0" name="Google Shape;16070;p28"/>
            <p:cNvSpPr/>
            <p:nvPr/>
          </p:nvSpPr>
          <p:spPr>
            <a:xfrm>
              <a:off x="4993275" y="1648925"/>
              <a:ext cx="5725" cy="6550"/>
            </a:xfrm>
            <a:custGeom>
              <a:avLst/>
              <a:gdLst/>
              <a:ahLst/>
              <a:cxnLst/>
              <a:rect l="l" t="t" r="r" b="b"/>
              <a:pathLst>
                <a:path w="229" h="262" extrusionOk="0">
                  <a:moveTo>
                    <a:pt x="98" y="0"/>
                  </a:moveTo>
                  <a:cubicBezTo>
                    <a:pt x="33" y="0"/>
                    <a:pt x="0" y="33"/>
                    <a:pt x="0" y="131"/>
                  </a:cubicBezTo>
                  <a:cubicBezTo>
                    <a:pt x="0" y="196"/>
                    <a:pt x="33" y="261"/>
                    <a:pt x="98" y="261"/>
                  </a:cubicBezTo>
                  <a:cubicBezTo>
                    <a:pt x="196" y="261"/>
                    <a:pt x="229" y="196"/>
                    <a:pt x="229" y="131"/>
                  </a:cubicBezTo>
                  <a:cubicBezTo>
                    <a:pt x="229" y="33"/>
                    <a:pt x="196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1" name="Google Shape;16071;p28"/>
            <p:cNvSpPr/>
            <p:nvPr/>
          </p:nvSpPr>
          <p:spPr>
            <a:xfrm>
              <a:off x="5083800" y="1746775"/>
              <a:ext cx="5725" cy="6550"/>
            </a:xfrm>
            <a:custGeom>
              <a:avLst/>
              <a:gdLst/>
              <a:ahLst/>
              <a:cxnLst/>
              <a:rect l="l" t="t" r="r" b="b"/>
              <a:pathLst>
                <a:path w="229" h="262" extrusionOk="0">
                  <a:moveTo>
                    <a:pt x="131" y="1"/>
                  </a:moveTo>
                  <a:cubicBezTo>
                    <a:pt x="33" y="1"/>
                    <a:pt x="0" y="33"/>
                    <a:pt x="0" y="131"/>
                  </a:cubicBezTo>
                  <a:cubicBezTo>
                    <a:pt x="0" y="196"/>
                    <a:pt x="33" y="262"/>
                    <a:pt x="131" y="262"/>
                  </a:cubicBezTo>
                  <a:cubicBezTo>
                    <a:pt x="196" y="262"/>
                    <a:pt x="229" y="196"/>
                    <a:pt x="229" y="131"/>
                  </a:cubicBezTo>
                  <a:cubicBezTo>
                    <a:pt x="229" y="33"/>
                    <a:pt x="19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2" name="Google Shape;16072;p28"/>
            <p:cNvSpPr/>
            <p:nvPr/>
          </p:nvSpPr>
          <p:spPr>
            <a:xfrm>
              <a:off x="5166150" y="185035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0"/>
                  </a:moveTo>
                  <a:cubicBezTo>
                    <a:pt x="33" y="0"/>
                    <a:pt x="1" y="66"/>
                    <a:pt x="1" y="131"/>
                  </a:cubicBezTo>
                  <a:cubicBezTo>
                    <a:pt x="1" y="229"/>
                    <a:pt x="33" y="261"/>
                    <a:pt x="131" y="261"/>
                  </a:cubicBezTo>
                  <a:cubicBezTo>
                    <a:pt x="197" y="261"/>
                    <a:pt x="262" y="229"/>
                    <a:pt x="262" y="131"/>
                  </a:cubicBezTo>
                  <a:cubicBezTo>
                    <a:pt x="262" y="66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3" name="Google Shape;16073;p28"/>
            <p:cNvSpPr/>
            <p:nvPr/>
          </p:nvSpPr>
          <p:spPr>
            <a:xfrm>
              <a:off x="5239550" y="1961250"/>
              <a:ext cx="6550" cy="5750"/>
            </a:xfrm>
            <a:custGeom>
              <a:avLst/>
              <a:gdLst/>
              <a:ahLst/>
              <a:cxnLst/>
              <a:rect l="l" t="t" r="r" b="b"/>
              <a:pathLst>
                <a:path w="262" h="230" extrusionOk="0">
                  <a:moveTo>
                    <a:pt x="131" y="1"/>
                  </a:moveTo>
                  <a:cubicBezTo>
                    <a:pt x="33" y="1"/>
                    <a:pt x="1" y="33"/>
                    <a:pt x="1" y="99"/>
                  </a:cubicBezTo>
                  <a:cubicBezTo>
                    <a:pt x="1" y="196"/>
                    <a:pt x="33" y="229"/>
                    <a:pt x="131" y="229"/>
                  </a:cubicBezTo>
                  <a:cubicBezTo>
                    <a:pt x="196" y="229"/>
                    <a:pt x="262" y="196"/>
                    <a:pt x="262" y="99"/>
                  </a:cubicBezTo>
                  <a:cubicBezTo>
                    <a:pt x="262" y="33"/>
                    <a:pt x="19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4" name="Google Shape;16074;p28"/>
            <p:cNvSpPr/>
            <p:nvPr/>
          </p:nvSpPr>
          <p:spPr>
            <a:xfrm>
              <a:off x="5304800" y="2076850"/>
              <a:ext cx="6550" cy="6750"/>
            </a:xfrm>
            <a:custGeom>
              <a:avLst/>
              <a:gdLst/>
              <a:ahLst/>
              <a:cxnLst/>
              <a:rect l="l" t="t" r="r" b="b"/>
              <a:pathLst>
                <a:path w="262" h="270" extrusionOk="0">
                  <a:moveTo>
                    <a:pt x="165" y="0"/>
                  </a:moveTo>
                  <a:cubicBezTo>
                    <a:pt x="154" y="0"/>
                    <a:pt x="142" y="3"/>
                    <a:pt x="131" y="9"/>
                  </a:cubicBezTo>
                  <a:cubicBezTo>
                    <a:pt x="33" y="9"/>
                    <a:pt x="0" y="41"/>
                    <a:pt x="0" y="139"/>
                  </a:cubicBezTo>
                  <a:cubicBezTo>
                    <a:pt x="0" y="205"/>
                    <a:pt x="33" y="270"/>
                    <a:pt x="131" y="270"/>
                  </a:cubicBezTo>
                  <a:cubicBezTo>
                    <a:pt x="196" y="270"/>
                    <a:pt x="261" y="205"/>
                    <a:pt x="261" y="139"/>
                  </a:cubicBezTo>
                  <a:cubicBezTo>
                    <a:pt x="261" y="59"/>
                    <a:pt x="217" y="0"/>
                    <a:pt x="16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5" name="Google Shape;16075;p28"/>
            <p:cNvSpPr/>
            <p:nvPr/>
          </p:nvSpPr>
          <p:spPr>
            <a:xfrm>
              <a:off x="5361050" y="2197750"/>
              <a:ext cx="5750" cy="5725"/>
            </a:xfrm>
            <a:custGeom>
              <a:avLst/>
              <a:gdLst/>
              <a:ahLst/>
              <a:cxnLst/>
              <a:rect l="l" t="t" r="r" b="b"/>
              <a:pathLst>
                <a:path w="230" h="229" extrusionOk="0">
                  <a:moveTo>
                    <a:pt x="131" y="1"/>
                  </a:moveTo>
                  <a:cubicBezTo>
                    <a:pt x="34" y="1"/>
                    <a:pt x="1" y="33"/>
                    <a:pt x="1" y="98"/>
                  </a:cubicBezTo>
                  <a:cubicBezTo>
                    <a:pt x="1" y="196"/>
                    <a:pt x="34" y="229"/>
                    <a:pt x="131" y="229"/>
                  </a:cubicBezTo>
                  <a:cubicBezTo>
                    <a:pt x="197" y="229"/>
                    <a:pt x="229" y="196"/>
                    <a:pt x="229" y="98"/>
                  </a:cubicBezTo>
                  <a:cubicBezTo>
                    <a:pt x="229" y="33"/>
                    <a:pt x="197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6" name="Google Shape;16076;p28"/>
            <p:cNvSpPr/>
            <p:nvPr/>
          </p:nvSpPr>
          <p:spPr>
            <a:xfrm>
              <a:off x="5407550" y="232170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1"/>
                  </a:moveTo>
                  <a:cubicBezTo>
                    <a:pt x="98" y="1"/>
                    <a:pt x="0" y="33"/>
                    <a:pt x="0" y="131"/>
                  </a:cubicBezTo>
                  <a:cubicBezTo>
                    <a:pt x="0" y="164"/>
                    <a:pt x="66" y="262"/>
                    <a:pt x="131" y="262"/>
                  </a:cubicBezTo>
                  <a:cubicBezTo>
                    <a:pt x="163" y="262"/>
                    <a:pt x="261" y="196"/>
                    <a:pt x="261" y="131"/>
                  </a:cubicBezTo>
                  <a:cubicBezTo>
                    <a:pt x="261" y="33"/>
                    <a:pt x="163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7" name="Google Shape;16077;p28"/>
            <p:cNvSpPr/>
            <p:nvPr/>
          </p:nvSpPr>
          <p:spPr>
            <a:xfrm>
              <a:off x="5443425" y="2450025"/>
              <a:ext cx="6550" cy="6275"/>
            </a:xfrm>
            <a:custGeom>
              <a:avLst/>
              <a:gdLst/>
              <a:ahLst/>
              <a:cxnLst/>
              <a:rect l="l" t="t" r="r" b="b"/>
              <a:pathLst>
                <a:path w="262" h="251" extrusionOk="0">
                  <a:moveTo>
                    <a:pt x="176" y="0"/>
                  </a:moveTo>
                  <a:cubicBezTo>
                    <a:pt x="161" y="0"/>
                    <a:pt x="146" y="7"/>
                    <a:pt x="131" y="22"/>
                  </a:cubicBezTo>
                  <a:cubicBezTo>
                    <a:pt x="98" y="22"/>
                    <a:pt x="1" y="54"/>
                    <a:pt x="1" y="120"/>
                  </a:cubicBezTo>
                  <a:cubicBezTo>
                    <a:pt x="1" y="185"/>
                    <a:pt x="33" y="250"/>
                    <a:pt x="131" y="250"/>
                  </a:cubicBezTo>
                  <a:cubicBezTo>
                    <a:pt x="164" y="250"/>
                    <a:pt x="262" y="217"/>
                    <a:pt x="262" y="120"/>
                  </a:cubicBezTo>
                  <a:cubicBezTo>
                    <a:pt x="262" y="69"/>
                    <a:pt x="223" y="0"/>
                    <a:pt x="17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8" name="Google Shape;16078;p28"/>
            <p:cNvSpPr/>
            <p:nvPr/>
          </p:nvSpPr>
          <p:spPr>
            <a:xfrm>
              <a:off x="5469525" y="257940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1"/>
                  </a:moveTo>
                  <a:cubicBezTo>
                    <a:pt x="98" y="1"/>
                    <a:pt x="0" y="66"/>
                    <a:pt x="0" y="131"/>
                  </a:cubicBezTo>
                  <a:cubicBezTo>
                    <a:pt x="0" y="164"/>
                    <a:pt x="66" y="262"/>
                    <a:pt x="131" y="262"/>
                  </a:cubicBezTo>
                  <a:cubicBezTo>
                    <a:pt x="196" y="262"/>
                    <a:pt x="261" y="229"/>
                    <a:pt x="261" y="131"/>
                  </a:cubicBezTo>
                  <a:cubicBezTo>
                    <a:pt x="261" y="66"/>
                    <a:pt x="19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9" name="Google Shape;16079;p28"/>
            <p:cNvSpPr/>
            <p:nvPr/>
          </p:nvSpPr>
          <p:spPr>
            <a:xfrm>
              <a:off x="5483375" y="2711525"/>
              <a:ext cx="8200" cy="8175"/>
            </a:xfrm>
            <a:custGeom>
              <a:avLst/>
              <a:gdLst/>
              <a:ahLst/>
              <a:cxnLst/>
              <a:rect l="l" t="t" r="r" b="b"/>
              <a:pathLst>
                <a:path w="328" h="327" extrusionOk="0">
                  <a:moveTo>
                    <a:pt x="164" y="0"/>
                  </a:moveTo>
                  <a:cubicBezTo>
                    <a:pt x="66" y="0"/>
                    <a:pt x="1" y="65"/>
                    <a:pt x="1" y="163"/>
                  </a:cubicBezTo>
                  <a:cubicBezTo>
                    <a:pt x="1" y="228"/>
                    <a:pt x="66" y="326"/>
                    <a:pt x="164" y="326"/>
                  </a:cubicBezTo>
                  <a:cubicBezTo>
                    <a:pt x="229" y="326"/>
                    <a:pt x="327" y="228"/>
                    <a:pt x="327" y="163"/>
                  </a:cubicBezTo>
                  <a:cubicBezTo>
                    <a:pt x="327" y="65"/>
                    <a:pt x="229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0" name="Google Shape;16080;p28"/>
            <p:cNvSpPr/>
            <p:nvPr/>
          </p:nvSpPr>
          <p:spPr>
            <a:xfrm>
              <a:off x="5393675" y="283465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29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2" y="1142"/>
                    <a:pt x="1142" y="881"/>
                    <a:pt x="1142" y="555"/>
                  </a:cubicBezTo>
                  <a:cubicBezTo>
                    <a:pt x="1142" y="229"/>
                    <a:pt x="882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1" name="Google Shape;16081;p28"/>
            <p:cNvSpPr/>
            <p:nvPr/>
          </p:nvSpPr>
          <p:spPr>
            <a:xfrm>
              <a:off x="5389600" y="2968400"/>
              <a:ext cx="26125" cy="26125"/>
            </a:xfrm>
            <a:custGeom>
              <a:avLst/>
              <a:gdLst/>
              <a:ahLst/>
              <a:cxnLst/>
              <a:rect l="l" t="t" r="r" b="b"/>
              <a:pathLst>
                <a:path w="1045" h="1045" extrusionOk="0">
                  <a:moveTo>
                    <a:pt x="523" y="0"/>
                  </a:moveTo>
                  <a:cubicBezTo>
                    <a:pt x="229" y="0"/>
                    <a:pt x="1" y="229"/>
                    <a:pt x="1" y="522"/>
                  </a:cubicBezTo>
                  <a:cubicBezTo>
                    <a:pt x="1" y="816"/>
                    <a:pt x="229" y="1044"/>
                    <a:pt x="523" y="1044"/>
                  </a:cubicBezTo>
                  <a:cubicBezTo>
                    <a:pt x="816" y="1044"/>
                    <a:pt x="1045" y="816"/>
                    <a:pt x="1045" y="522"/>
                  </a:cubicBezTo>
                  <a:cubicBezTo>
                    <a:pt x="1045" y="229"/>
                    <a:pt x="816" y="0"/>
                    <a:pt x="52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2" name="Google Shape;16082;p28"/>
            <p:cNvSpPr/>
            <p:nvPr/>
          </p:nvSpPr>
          <p:spPr>
            <a:xfrm>
              <a:off x="5374100" y="3100500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197" y="1"/>
                    <a:pt x="1" y="229"/>
                    <a:pt x="1" y="490"/>
                  </a:cubicBezTo>
                  <a:cubicBezTo>
                    <a:pt x="1" y="784"/>
                    <a:pt x="262" y="979"/>
                    <a:pt x="490" y="979"/>
                  </a:cubicBezTo>
                  <a:cubicBezTo>
                    <a:pt x="784" y="979"/>
                    <a:pt x="980" y="751"/>
                    <a:pt x="980" y="490"/>
                  </a:cubicBezTo>
                  <a:cubicBezTo>
                    <a:pt x="980" y="229"/>
                    <a:pt x="784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3" name="Google Shape;16083;p28"/>
            <p:cNvSpPr/>
            <p:nvPr/>
          </p:nvSpPr>
          <p:spPr>
            <a:xfrm>
              <a:off x="5347200" y="3231800"/>
              <a:ext cx="22850" cy="22850"/>
            </a:xfrm>
            <a:custGeom>
              <a:avLst/>
              <a:gdLst/>
              <a:ahLst/>
              <a:cxnLst/>
              <a:rect l="l" t="t" r="r" b="b"/>
              <a:pathLst>
                <a:path w="914" h="914" extrusionOk="0">
                  <a:moveTo>
                    <a:pt x="457" y="1"/>
                  </a:moveTo>
                  <a:cubicBezTo>
                    <a:pt x="229" y="1"/>
                    <a:pt x="0" y="229"/>
                    <a:pt x="0" y="457"/>
                  </a:cubicBezTo>
                  <a:cubicBezTo>
                    <a:pt x="0" y="718"/>
                    <a:pt x="229" y="914"/>
                    <a:pt x="457" y="914"/>
                  </a:cubicBezTo>
                  <a:cubicBezTo>
                    <a:pt x="718" y="914"/>
                    <a:pt x="914" y="718"/>
                    <a:pt x="914" y="457"/>
                  </a:cubicBezTo>
                  <a:cubicBezTo>
                    <a:pt x="914" y="229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4" name="Google Shape;16084;p28"/>
            <p:cNvSpPr/>
            <p:nvPr/>
          </p:nvSpPr>
          <p:spPr>
            <a:xfrm>
              <a:off x="5312125" y="3361375"/>
              <a:ext cx="17975" cy="18875"/>
            </a:xfrm>
            <a:custGeom>
              <a:avLst/>
              <a:gdLst/>
              <a:ahLst/>
              <a:cxnLst/>
              <a:rect l="l" t="t" r="r" b="b"/>
              <a:pathLst>
                <a:path w="719" h="755" extrusionOk="0">
                  <a:moveTo>
                    <a:pt x="403" y="1"/>
                  </a:moveTo>
                  <a:cubicBezTo>
                    <a:pt x="388" y="1"/>
                    <a:pt x="374" y="2"/>
                    <a:pt x="360" y="4"/>
                  </a:cubicBezTo>
                  <a:cubicBezTo>
                    <a:pt x="164" y="4"/>
                    <a:pt x="1" y="167"/>
                    <a:pt x="1" y="363"/>
                  </a:cubicBezTo>
                  <a:cubicBezTo>
                    <a:pt x="1" y="591"/>
                    <a:pt x="164" y="754"/>
                    <a:pt x="360" y="754"/>
                  </a:cubicBezTo>
                  <a:cubicBezTo>
                    <a:pt x="555" y="754"/>
                    <a:pt x="718" y="591"/>
                    <a:pt x="718" y="363"/>
                  </a:cubicBezTo>
                  <a:cubicBezTo>
                    <a:pt x="718" y="182"/>
                    <a:pt x="579" y="1"/>
                    <a:pt x="40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5" name="Google Shape;16085;p28"/>
            <p:cNvSpPr/>
            <p:nvPr/>
          </p:nvSpPr>
          <p:spPr>
            <a:xfrm>
              <a:off x="5264025" y="3485425"/>
              <a:ext cx="16325" cy="17150"/>
            </a:xfrm>
            <a:custGeom>
              <a:avLst/>
              <a:gdLst/>
              <a:ahLst/>
              <a:cxnLst/>
              <a:rect l="l" t="t" r="r" b="b"/>
              <a:pathLst>
                <a:path w="653" h="686" extrusionOk="0">
                  <a:moveTo>
                    <a:pt x="326" y="0"/>
                  </a:moveTo>
                  <a:cubicBezTo>
                    <a:pt x="131" y="0"/>
                    <a:pt x="0" y="131"/>
                    <a:pt x="0" y="327"/>
                  </a:cubicBezTo>
                  <a:cubicBezTo>
                    <a:pt x="0" y="555"/>
                    <a:pt x="163" y="685"/>
                    <a:pt x="326" y="685"/>
                  </a:cubicBezTo>
                  <a:cubicBezTo>
                    <a:pt x="522" y="685"/>
                    <a:pt x="653" y="490"/>
                    <a:pt x="653" y="327"/>
                  </a:cubicBezTo>
                  <a:cubicBezTo>
                    <a:pt x="653" y="196"/>
                    <a:pt x="522" y="33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6" name="Google Shape;16086;p28"/>
            <p:cNvSpPr/>
            <p:nvPr/>
          </p:nvSpPr>
          <p:spPr>
            <a:xfrm>
              <a:off x="5207750" y="36069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61" y="1"/>
                  </a:moveTo>
                  <a:cubicBezTo>
                    <a:pt x="131" y="1"/>
                    <a:pt x="0" y="131"/>
                    <a:pt x="0" y="262"/>
                  </a:cubicBezTo>
                  <a:cubicBezTo>
                    <a:pt x="0" y="392"/>
                    <a:pt x="131" y="490"/>
                    <a:pt x="261" y="490"/>
                  </a:cubicBezTo>
                  <a:cubicBezTo>
                    <a:pt x="392" y="490"/>
                    <a:pt x="490" y="392"/>
                    <a:pt x="490" y="262"/>
                  </a:cubicBezTo>
                  <a:cubicBezTo>
                    <a:pt x="490" y="131"/>
                    <a:pt x="425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7" name="Google Shape;16087;p28"/>
            <p:cNvSpPr/>
            <p:nvPr/>
          </p:nvSpPr>
          <p:spPr>
            <a:xfrm>
              <a:off x="5140875" y="3722725"/>
              <a:ext cx="9825" cy="9825"/>
            </a:xfrm>
            <a:custGeom>
              <a:avLst/>
              <a:gdLst/>
              <a:ahLst/>
              <a:cxnLst/>
              <a:rect l="l" t="t" r="r" b="b"/>
              <a:pathLst>
                <a:path w="393" h="393" extrusionOk="0">
                  <a:moveTo>
                    <a:pt x="196" y="1"/>
                  </a:moveTo>
                  <a:cubicBezTo>
                    <a:pt x="66" y="1"/>
                    <a:pt x="1" y="66"/>
                    <a:pt x="1" y="196"/>
                  </a:cubicBezTo>
                  <a:cubicBezTo>
                    <a:pt x="1" y="327"/>
                    <a:pt x="66" y="392"/>
                    <a:pt x="196" y="392"/>
                  </a:cubicBezTo>
                  <a:cubicBezTo>
                    <a:pt x="327" y="392"/>
                    <a:pt x="392" y="327"/>
                    <a:pt x="392" y="196"/>
                  </a:cubicBezTo>
                  <a:cubicBezTo>
                    <a:pt x="392" y="66"/>
                    <a:pt x="327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8" name="Google Shape;16088;p28"/>
            <p:cNvSpPr/>
            <p:nvPr/>
          </p:nvSpPr>
          <p:spPr>
            <a:xfrm>
              <a:off x="5066675" y="3832275"/>
              <a:ext cx="5725" cy="6275"/>
            </a:xfrm>
            <a:custGeom>
              <a:avLst/>
              <a:gdLst/>
              <a:ahLst/>
              <a:cxnLst/>
              <a:rect l="l" t="t" r="r" b="b"/>
              <a:pathLst>
                <a:path w="229" h="251" extrusionOk="0">
                  <a:moveTo>
                    <a:pt x="143" y="1"/>
                  </a:moveTo>
                  <a:cubicBezTo>
                    <a:pt x="128" y="1"/>
                    <a:pt x="113" y="7"/>
                    <a:pt x="98" y="22"/>
                  </a:cubicBezTo>
                  <a:cubicBezTo>
                    <a:pt x="33" y="22"/>
                    <a:pt x="0" y="55"/>
                    <a:pt x="0" y="120"/>
                  </a:cubicBezTo>
                  <a:cubicBezTo>
                    <a:pt x="0" y="218"/>
                    <a:pt x="33" y="251"/>
                    <a:pt x="98" y="251"/>
                  </a:cubicBezTo>
                  <a:cubicBezTo>
                    <a:pt x="196" y="251"/>
                    <a:pt x="229" y="218"/>
                    <a:pt x="229" y="120"/>
                  </a:cubicBezTo>
                  <a:cubicBezTo>
                    <a:pt x="229" y="70"/>
                    <a:pt x="190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9" name="Google Shape;16089;p28"/>
            <p:cNvSpPr/>
            <p:nvPr/>
          </p:nvSpPr>
          <p:spPr>
            <a:xfrm>
              <a:off x="4981850" y="39347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1"/>
                  </a:moveTo>
                  <a:cubicBezTo>
                    <a:pt x="33" y="1"/>
                    <a:pt x="1" y="33"/>
                    <a:pt x="1" y="66"/>
                  </a:cubicBezTo>
                  <a:cubicBezTo>
                    <a:pt x="1" y="99"/>
                    <a:pt x="33" y="164"/>
                    <a:pt x="66" y="164"/>
                  </a:cubicBezTo>
                  <a:cubicBezTo>
                    <a:pt x="131" y="164"/>
                    <a:pt x="164" y="99"/>
                    <a:pt x="164" y="66"/>
                  </a:cubicBezTo>
                  <a:cubicBezTo>
                    <a:pt x="164" y="33"/>
                    <a:pt x="131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0" name="Google Shape;16090;p28"/>
            <p:cNvSpPr/>
            <p:nvPr/>
          </p:nvSpPr>
          <p:spPr>
            <a:xfrm>
              <a:off x="4887250" y="40285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65"/>
                  </a:cubicBezTo>
                  <a:cubicBezTo>
                    <a:pt x="1" y="98"/>
                    <a:pt x="33" y="163"/>
                    <a:pt x="66" y="163"/>
                  </a:cubicBezTo>
                  <a:cubicBezTo>
                    <a:pt x="99" y="163"/>
                    <a:pt x="164" y="98"/>
                    <a:pt x="164" y="65"/>
                  </a:cubicBezTo>
                  <a:cubicBezTo>
                    <a:pt x="164" y="33"/>
                    <a:pt x="99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1" name="Google Shape;16091;p28"/>
            <p:cNvSpPr/>
            <p:nvPr/>
          </p:nvSpPr>
          <p:spPr>
            <a:xfrm>
              <a:off x="4786950" y="4115425"/>
              <a:ext cx="2475" cy="1000"/>
            </a:xfrm>
            <a:custGeom>
              <a:avLst/>
              <a:gdLst/>
              <a:ahLst/>
              <a:cxnLst/>
              <a:rect l="l" t="t" r="r" b="b"/>
              <a:pathLst>
                <a:path w="99" h="40" extrusionOk="0">
                  <a:moveTo>
                    <a:pt x="30" y="1"/>
                  </a:moveTo>
                  <a:cubicBezTo>
                    <a:pt x="1" y="1"/>
                    <a:pt x="1" y="15"/>
                    <a:pt x="1" y="15"/>
                  </a:cubicBezTo>
                  <a:cubicBezTo>
                    <a:pt x="1" y="32"/>
                    <a:pt x="9" y="40"/>
                    <a:pt x="25" y="40"/>
                  </a:cubicBezTo>
                  <a:cubicBezTo>
                    <a:pt x="41" y="40"/>
                    <a:pt x="66" y="32"/>
                    <a:pt x="98" y="15"/>
                  </a:cubicBezTo>
                  <a:lnTo>
                    <a:pt x="98" y="15"/>
                  </a:lnTo>
                  <a:cubicBezTo>
                    <a:pt x="66" y="32"/>
                    <a:pt x="66" y="40"/>
                    <a:pt x="74" y="40"/>
                  </a:cubicBezTo>
                  <a:cubicBezTo>
                    <a:pt x="82" y="40"/>
                    <a:pt x="98" y="32"/>
                    <a:pt x="98" y="15"/>
                  </a:cubicBezTo>
                  <a:cubicBezTo>
                    <a:pt x="66" y="5"/>
                    <a:pt x="44" y="1"/>
                    <a:pt x="3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2" name="Google Shape;16092;p28"/>
            <p:cNvSpPr/>
            <p:nvPr/>
          </p:nvSpPr>
          <p:spPr>
            <a:xfrm>
              <a:off x="4678500" y="4192450"/>
              <a:ext cx="2475" cy="1650"/>
            </a:xfrm>
            <a:custGeom>
              <a:avLst/>
              <a:gdLst/>
              <a:ahLst/>
              <a:cxnLst/>
              <a:rect l="l" t="t" r="r" b="b"/>
              <a:pathLst>
                <a:path w="99" h="66" extrusionOk="0">
                  <a:moveTo>
                    <a:pt x="65" y="1"/>
                  </a:moveTo>
                  <a:cubicBezTo>
                    <a:pt x="0" y="1"/>
                    <a:pt x="0" y="1"/>
                    <a:pt x="0" y="33"/>
                  </a:cubicBezTo>
                  <a:cubicBezTo>
                    <a:pt x="0" y="66"/>
                    <a:pt x="0" y="66"/>
                    <a:pt x="65" y="66"/>
                  </a:cubicBezTo>
                  <a:cubicBezTo>
                    <a:pt x="98" y="66"/>
                    <a:pt x="98" y="66"/>
                    <a:pt x="98" y="33"/>
                  </a:cubicBezTo>
                  <a:cubicBezTo>
                    <a:pt x="98" y="33"/>
                    <a:pt x="98" y="1"/>
                    <a:pt x="6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3" name="Google Shape;16093;p28"/>
            <p:cNvSpPr/>
            <p:nvPr/>
          </p:nvSpPr>
          <p:spPr>
            <a:xfrm>
              <a:off x="4564325" y="4260950"/>
              <a:ext cx="2475" cy="1675"/>
            </a:xfrm>
            <a:custGeom>
              <a:avLst/>
              <a:gdLst/>
              <a:ahLst/>
              <a:cxnLst/>
              <a:rect l="l" t="t" r="r" b="b"/>
              <a:pathLst>
                <a:path w="99" h="67" extrusionOk="0">
                  <a:moveTo>
                    <a:pt x="66" y="1"/>
                  </a:moveTo>
                  <a:cubicBezTo>
                    <a:pt x="0" y="1"/>
                    <a:pt x="0" y="1"/>
                    <a:pt x="0" y="33"/>
                  </a:cubicBezTo>
                  <a:cubicBezTo>
                    <a:pt x="0" y="66"/>
                    <a:pt x="0" y="66"/>
                    <a:pt x="66" y="66"/>
                  </a:cubicBezTo>
                  <a:cubicBezTo>
                    <a:pt x="98" y="66"/>
                    <a:pt x="98" y="66"/>
                    <a:pt x="98" y="33"/>
                  </a:cubicBezTo>
                  <a:cubicBezTo>
                    <a:pt x="98" y="33"/>
                    <a:pt x="98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4" name="Google Shape;16094;p28"/>
            <p:cNvSpPr/>
            <p:nvPr/>
          </p:nvSpPr>
          <p:spPr>
            <a:xfrm>
              <a:off x="4444450" y="43188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98" y="1"/>
                  </a:moveTo>
                  <a:cubicBezTo>
                    <a:pt x="33" y="1"/>
                    <a:pt x="0" y="33"/>
                    <a:pt x="0" y="66"/>
                  </a:cubicBezTo>
                  <a:cubicBezTo>
                    <a:pt x="0" y="131"/>
                    <a:pt x="33" y="164"/>
                    <a:pt x="98" y="164"/>
                  </a:cubicBezTo>
                  <a:cubicBezTo>
                    <a:pt x="131" y="164"/>
                    <a:pt x="163" y="131"/>
                    <a:pt x="163" y="66"/>
                  </a:cubicBezTo>
                  <a:cubicBezTo>
                    <a:pt x="163" y="33"/>
                    <a:pt x="131" y="1"/>
                    <a:pt x="9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5" name="Google Shape;16095;p28"/>
            <p:cNvSpPr/>
            <p:nvPr/>
          </p:nvSpPr>
          <p:spPr>
            <a:xfrm>
              <a:off x="4321300" y="436697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66"/>
                  </a:cubicBezTo>
                  <a:cubicBezTo>
                    <a:pt x="1" y="98"/>
                    <a:pt x="33" y="163"/>
                    <a:pt x="66" y="163"/>
                  </a:cubicBezTo>
                  <a:cubicBezTo>
                    <a:pt x="99" y="163"/>
                    <a:pt x="164" y="98"/>
                    <a:pt x="164" y="66"/>
                  </a:cubicBezTo>
                  <a:cubicBezTo>
                    <a:pt x="164" y="33"/>
                    <a:pt x="99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6" name="Google Shape;16096;p28"/>
            <p:cNvSpPr/>
            <p:nvPr/>
          </p:nvSpPr>
          <p:spPr>
            <a:xfrm>
              <a:off x="4192450" y="4403675"/>
              <a:ext cx="6550" cy="5725"/>
            </a:xfrm>
            <a:custGeom>
              <a:avLst/>
              <a:gdLst/>
              <a:ahLst/>
              <a:cxnLst/>
              <a:rect l="l" t="t" r="r" b="b"/>
              <a:pathLst>
                <a:path w="262" h="229" extrusionOk="0">
                  <a:moveTo>
                    <a:pt x="131" y="0"/>
                  </a:moveTo>
                  <a:cubicBezTo>
                    <a:pt x="66" y="0"/>
                    <a:pt x="1" y="33"/>
                    <a:pt x="1" y="98"/>
                  </a:cubicBezTo>
                  <a:cubicBezTo>
                    <a:pt x="1" y="196"/>
                    <a:pt x="66" y="229"/>
                    <a:pt x="131" y="229"/>
                  </a:cubicBezTo>
                  <a:cubicBezTo>
                    <a:pt x="229" y="229"/>
                    <a:pt x="262" y="196"/>
                    <a:pt x="262" y="98"/>
                  </a:cubicBezTo>
                  <a:cubicBezTo>
                    <a:pt x="262" y="66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7" name="Google Shape;16097;p28"/>
            <p:cNvSpPr/>
            <p:nvPr/>
          </p:nvSpPr>
          <p:spPr>
            <a:xfrm>
              <a:off x="4061150" y="4429775"/>
              <a:ext cx="8200" cy="8175"/>
            </a:xfrm>
            <a:custGeom>
              <a:avLst/>
              <a:gdLst/>
              <a:ahLst/>
              <a:cxnLst/>
              <a:rect l="l" t="t" r="r" b="b"/>
              <a:pathLst>
                <a:path w="328" h="327" extrusionOk="0">
                  <a:moveTo>
                    <a:pt x="164" y="0"/>
                  </a:moveTo>
                  <a:cubicBezTo>
                    <a:pt x="99" y="0"/>
                    <a:pt x="1" y="98"/>
                    <a:pt x="1" y="163"/>
                  </a:cubicBezTo>
                  <a:cubicBezTo>
                    <a:pt x="1" y="261"/>
                    <a:pt x="99" y="326"/>
                    <a:pt x="164" y="326"/>
                  </a:cubicBezTo>
                  <a:cubicBezTo>
                    <a:pt x="262" y="326"/>
                    <a:pt x="327" y="261"/>
                    <a:pt x="327" y="163"/>
                  </a:cubicBezTo>
                  <a:cubicBezTo>
                    <a:pt x="327" y="98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8" name="Google Shape;16098;p28"/>
            <p:cNvSpPr/>
            <p:nvPr/>
          </p:nvSpPr>
          <p:spPr>
            <a:xfrm>
              <a:off x="3929050" y="4445250"/>
              <a:ext cx="9800" cy="9825"/>
            </a:xfrm>
            <a:custGeom>
              <a:avLst/>
              <a:gdLst/>
              <a:ahLst/>
              <a:cxnLst/>
              <a:rect l="l" t="t" r="r" b="b"/>
              <a:pathLst>
                <a:path w="392" h="393" extrusionOk="0">
                  <a:moveTo>
                    <a:pt x="196" y="1"/>
                  </a:moveTo>
                  <a:cubicBezTo>
                    <a:pt x="66" y="1"/>
                    <a:pt x="1" y="66"/>
                    <a:pt x="1" y="197"/>
                  </a:cubicBezTo>
                  <a:cubicBezTo>
                    <a:pt x="1" y="327"/>
                    <a:pt x="66" y="392"/>
                    <a:pt x="196" y="392"/>
                  </a:cubicBezTo>
                  <a:cubicBezTo>
                    <a:pt x="327" y="392"/>
                    <a:pt x="392" y="327"/>
                    <a:pt x="392" y="197"/>
                  </a:cubicBezTo>
                  <a:cubicBezTo>
                    <a:pt x="392" y="66"/>
                    <a:pt x="294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9" name="Google Shape;16099;p28"/>
            <p:cNvSpPr/>
            <p:nvPr/>
          </p:nvSpPr>
          <p:spPr>
            <a:xfrm>
              <a:off x="3794500" y="4449325"/>
              <a:ext cx="12250" cy="12275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29" y="1"/>
                  </a:moveTo>
                  <a:cubicBezTo>
                    <a:pt x="65" y="1"/>
                    <a:pt x="0" y="131"/>
                    <a:pt x="0" y="229"/>
                  </a:cubicBezTo>
                  <a:cubicBezTo>
                    <a:pt x="0" y="392"/>
                    <a:pt x="98" y="490"/>
                    <a:pt x="229" y="490"/>
                  </a:cubicBezTo>
                  <a:cubicBezTo>
                    <a:pt x="392" y="490"/>
                    <a:pt x="490" y="360"/>
                    <a:pt x="490" y="229"/>
                  </a:cubicBezTo>
                  <a:cubicBezTo>
                    <a:pt x="490" y="131"/>
                    <a:pt x="392" y="34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0" name="Google Shape;16100;p28"/>
            <p:cNvSpPr/>
            <p:nvPr/>
          </p:nvSpPr>
          <p:spPr>
            <a:xfrm>
              <a:off x="3661575" y="4444450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61" y="0"/>
                  </a:moveTo>
                  <a:cubicBezTo>
                    <a:pt x="131" y="0"/>
                    <a:pt x="0" y="98"/>
                    <a:pt x="0" y="229"/>
                  </a:cubicBezTo>
                  <a:cubicBezTo>
                    <a:pt x="0" y="359"/>
                    <a:pt x="131" y="490"/>
                    <a:pt x="261" y="490"/>
                  </a:cubicBezTo>
                  <a:cubicBezTo>
                    <a:pt x="359" y="490"/>
                    <a:pt x="489" y="359"/>
                    <a:pt x="489" y="229"/>
                  </a:cubicBezTo>
                  <a:cubicBezTo>
                    <a:pt x="489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1" name="Google Shape;16101;p28"/>
            <p:cNvSpPr/>
            <p:nvPr/>
          </p:nvSpPr>
          <p:spPr>
            <a:xfrm>
              <a:off x="3530275" y="4428125"/>
              <a:ext cx="12250" cy="12275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29" y="1"/>
                  </a:moveTo>
                  <a:cubicBezTo>
                    <a:pt x="131" y="1"/>
                    <a:pt x="0" y="99"/>
                    <a:pt x="0" y="229"/>
                  </a:cubicBezTo>
                  <a:cubicBezTo>
                    <a:pt x="0" y="360"/>
                    <a:pt x="131" y="490"/>
                    <a:pt x="229" y="490"/>
                  </a:cubicBezTo>
                  <a:cubicBezTo>
                    <a:pt x="359" y="490"/>
                    <a:pt x="490" y="360"/>
                    <a:pt x="490" y="229"/>
                  </a:cubicBezTo>
                  <a:cubicBezTo>
                    <a:pt x="490" y="99"/>
                    <a:pt x="392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2" name="Google Shape;16102;p28"/>
            <p:cNvSpPr/>
            <p:nvPr/>
          </p:nvSpPr>
          <p:spPr>
            <a:xfrm>
              <a:off x="3400600" y="4400400"/>
              <a:ext cx="12275" cy="12275"/>
            </a:xfrm>
            <a:custGeom>
              <a:avLst/>
              <a:gdLst/>
              <a:ahLst/>
              <a:cxnLst/>
              <a:rect l="l" t="t" r="r" b="b"/>
              <a:pathLst>
                <a:path w="491" h="491" extrusionOk="0">
                  <a:moveTo>
                    <a:pt x="262" y="1"/>
                  </a:moveTo>
                  <a:cubicBezTo>
                    <a:pt x="131" y="1"/>
                    <a:pt x="1" y="66"/>
                    <a:pt x="1" y="229"/>
                  </a:cubicBezTo>
                  <a:cubicBezTo>
                    <a:pt x="1" y="360"/>
                    <a:pt x="99" y="490"/>
                    <a:pt x="262" y="490"/>
                  </a:cubicBezTo>
                  <a:cubicBezTo>
                    <a:pt x="360" y="490"/>
                    <a:pt x="490" y="392"/>
                    <a:pt x="490" y="229"/>
                  </a:cubicBezTo>
                  <a:cubicBezTo>
                    <a:pt x="490" y="131"/>
                    <a:pt x="360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3" name="Google Shape;16103;p28"/>
            <p:cNvSpPr/>
            <p:nvPr/>
          </p:nvSpPr>
          <p:spPr>
            <a:xfrm>
              <a:off x="3272575" y="4361275"/>
              <a:ext cx="13900" cy="14700"/>
            </a:xfrm>
            <a:custGeom>
              <a:avLst/>
              <a:gdLst/>
              <a:ahLst/>
              <a:cxnLst/>
              <a:rect l="l" t="t" r="r" b="b"/>
              <a:pathLst>
                <a:path w="556" h="588" extrusionOk="0">
                  <a:moveTo>
                    <a:pt x="261" y="0"/>
                  </a:moveTo>
                  <a:cubicBezTo>
                    <a:pt x="98" y="0"/>
                    <a:pt x="1" y="131"/>
                    <a:pt x="1" y="294"/>
                  </a:cubicBezTo>
                  <a:cubicBezTo>
                    <a:pt x="1" y="457"/>
                    <a:pt x="98" y="587"/>
                    <a:pt x="261" y="587"/>
                  </a:cubicBezTo>
                  <a:cubicBezTo>
                    <a:pt x="425" y="587"/>
                    <a:pt x="555" y="457"/>
                    <a:pt x="555" y="294"/>
                  </a:cubicBezTo>
                  <a:cubicBezTo>
                    <a:pt x="555" y="131"/>
                    <a:pt x="425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4" name="Google Shape;16104;p28"/>
            <p:cNvSpPr/>
            <p:nvPr/>
          </p:nvSpPr>
          <p:spPr>
            <a:xfrm>
              <a:off x="3148625" y="4313975"/>
              <a:ext cx="14700" cy="13875"/>
            </a:xfrm>
            <a:custGeom>
              <a:avLst/>
              <a:gdLst/>
              <a:ahLst/>
              <a:cxnLst/>
              <a:rect l="l" t="t" r="r" b="b"/>
              <a:pathLst>
                <a:path w="588" h="555" extrusionOk="0">
                  <a:moveTo>
                    <a:pt x="294" y="0"/>
                  </a:moveTo>
                  <a:cubicBezTo>
                    <a:pt x="131" y="0"/>
                    <a:pt x="0" y="98"/>
                    <a:pt x="0" y="261"/>
                  </a:cubicBezTo>
                  <a:cubicBezTo>
                    <a:pt x="0" y="424"/>
                    <a:pt x="131" y="555"/>
                    <a:pt x="294" y="555"/>
                  </a:cubicBezTo>
                  <a:cubicBezTo>
                    <a:pt x="457" y="555"/>
                    <a:pt x="587" y="424"/>
                    <a:pt x="587" y="261"/>
                  </a:cubicBezTo>
                  <a:cubicBezTo>
                    <a:pt x="587" y="98"/>
                    <a:pt x="457" y="0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5" name="Google Shape;16105;p28"/>
            <p:cNvSpPr/>
            <p:nvPr/>
          </p:nvSpPr>
          <p:spPr>
            <a:xfrm>
              <a:off x="3029550" y="42544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1" y="1"/>
                    <a:pt x="1" y="131"/>
                    <a:pt x="1" y="294"/>
                  </a:cubicBezTo>
                  <a:cubicBezTo>
                    <a:pt x="1" y="458"/>
                    <a:pt x="131" y="588"/>
                    <a:pt x="294" y="588"/>
                  </a:cubicBezTo>
                  <a:cubicBezTo>
                    <a:pt x="457" y="588"/>
                    <a:pt x="588" y="458"/>
                    <a:pt x="588" y="294"/>
                  </a:cubicBezTo>
                  <a:cubicBezTo>
                    <a:pt x="588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6" name="Google Shape;16106;p28"/>
            <p:cNvSpPr/>
            <p:nvPr/>
          </p:nvSpPr>
          <p:spPr>
            <a:xfrm>
              <a:off x="2912950" y="4185125"/>
              <a:ext cx="17150" cy="16325"/>
            </a:xfrm>
            <a:custGeom>
              <a:avLst/>
              <a:gdLst/>
              <a:ahLst/>
              <a:cxnLst/>
              <a:rect l="l" t="t" r="r" b="b"/>
              <a:pathLst>
                <a:path w="686" h="653" extrusionOk="0">
                  <a:moveTo>
                    <a:pt x="359" y="0"/>
                  </a:moveTo>
                  <a:cubicBezTo>
                    <a:pt x="131" y="0"/>
                    <a:pt x="0" y="163"/>
                    <a:pt x="0" y="326"/>
                  </a:cubicBezTo>
                  <a:cubicBezTo>
                    <a:pt x="0" y="522"/>
                    <a:pt x="163" y="653"/>
                    <a:pt x="359" y="653"/>
                  </a:cubicBezTo>
                  <a:cubicBezTo>
                    <a:pt x="555" y="653"/>
                    <a:pt x="685" y="489"/>
                    <a:pt x="685" y="326"/>
                  </a:cubicBezTo>
                  <a:cubicBezTo>
                    <a:pt x="685" y="163"/>
                    <a:pt x="555" y="33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7" name="Google Shape;16107;p28"/>
            <p:cNvSpPr/>
            <p:nvPr/>
          </p:nvSpPr>
          <p:spPr>
            <a:xfrm>
              <a:off x="2806100" y="4108450"/>
              <a:ext cx="16350" cy="16350"/>
            </a:xfrm>
            <a:custGeom>
              <a:avLst/>
              <a:gdLst/>
              <a:ahLst/>
              <a:cxnLst/>
              <a:rect l="l" t="t" r="r" b="b"/>
              <a:pathLst>
                <a:path w="654" h="654" extrusionOk="0">
                  <a:moveTo>
                    <a:pt x="327" y="1"/>
                  </a:moveTo>
                  <a:cubicBezTo>
                    <a:pt x="164" y="1"/>
                    <a:pt x="1" y="164"/>
                    <a:pt x="1" y="327"/>
                  </a:cubicBezTo>
                  <a:cubicBezTo>
                    <a:pt x="1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131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8" name="Google Shape;16108;p28"/>
            <p:cNvSpPr/>
            <p:nvPr/>
          </p:nvSpPr>
          <p:spPr>
            <a:xfrm>
              <a:off x="2705000" y="4022025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6" y="0"/>
                  </a:moveTo>
                  <a:cubicBezTo>
                    <a:pt x="163" y="0"/>
                    <a:pt x="0" y="131"/>
                    <a:pt x="0" y="326"/>
                  </a:cubicBezTo>
                  <a:cubicBezTo>
                    <a:pt x="0" y="489"/>
                    <a:pt x="131" y="653"/>
                    <a:pt x="326" y="653"/>
                  </a:cubicBezTo>
                  <a:cubicBezTo>
                    <a:pt x="489" y="653"/>
                    <a:pt x="652" y="522"/>
                    <a:pt x="652" y="326"/>
                  </a:cubicBezTo>
                  <a:cubicBezTo>
                    <a:pt x="652" y="163"/>
                    <a:pt x="522" y="0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9" name="Google Shape;16109;p28"/>
            <p:cNvSpPr/>
            <p:nvPr/>
          </p:nvSpPr>
          <p:spPr>
            <a:xfrm>
              <a:off x="2609575" y="3927425"/>
              <a:ext cx="18775" cy="17950"/>
            </a:xfrm>
            <a:custGeom>
              <a:avLst/>
              <a:gdLst/>
              <a:ahLst/>
              <a:cxnLst/>
              <a:rect l="l" t="t" r="r" b="b"/>
              <a:pathLst>
                <a:path w="751" h="718" extrusionOk="0">
                  <a:moveTo>
                    <a:pt x="359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55"/>
                    <a:pt x="164" y="718"/>
                    <a:pt x="359" y="718"/>
                  </a:cubicBezTo>
                  <a:cubicBezTo>
                    <a:pt x="588" y="718"/>
                    <a:pt x="751" y="555"/>
                    <a:pt x="751" y="359"/>
                  </a:cubicBezTo>
                  <a:cubicBezTo>
                    <a:pt x="751" y="163"/>
                    <a:pt x="588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0" name="Google Shape;16110;p28"/>
            <p:cNvSpPr/>
            <p:nvPr/>
          </p:nvSpPr>
          <p:spPr>
            <a:xfrm>
              <a:off x="2523950" y="3826200"/>
              <a:ext cx="18775" cy="18075"/>
            </a:xfrm>
            <a:custGeom>
              <a:avLst/>
              <a:gdLst/>
              <a:ahLst/>
              <a:cxnLst/>
              <a:rect l="l" t="t" r="r" b="b"/>
              <a:pathLst>
                <a:path w="751" h="723" extrusionOk="0">
                  <a:moveTo>
                    <a:pt x="403" y="1"/>
                  </a:moveTo>
                  <a:cubicBezTo>
                    <a:pt x="388" y="1"/>
                    <a:pt x="374" y="2"/>
                    <a:pt x="359" y="4"/>
                  </a:cubicBezTo>
                  <a:cubicBezTo>
                    <a:pt x="164" y="4"/>
                    <a:pt x="0" y="168"/>
                    <a:pt x="0" y="363"/>
                  </a:cubicBezTo>
                  <a:cubicBezTo>
                    <a:pt x="0" y="592"/>
                    <a:pt x="164" y="722"/>
                    <a:pt x="359" y="722"/>
                  </a:cubicBezTo>
                  <a:cubicBezTo>
                    <a:pt x="555" y="722"/>
                    <a:pt x="751" y="592"/>
                    <a:pt x="751" y="363"/>
                  </a:cubicBezTo>
                  <a:cubicBezTo>
                    <a:pt x="751" y="182"/>
                    <a:pt x="583" y="1"/>
                    <a:pt x="40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1" name="Google Shape;16111;p28"/>
            <p:cNvSpPr/>
            <p:nvPr/>
          </p:nvSpPr>
          <p:spPr>
            <a:xfrm>
              <a:off x="2445650" y="3717025"/>
              <a:ext cx="20425" cy="20400"/>
            </a:xfrm>
            <a:custGeom>
              <a:avLst/>
              <a:gdLst/>
              <a:ahLst/>
              <a:cxnLst/>
              <a:rect l="l" t="t" r="r" b="b"/>
              <a:pathLst>
                <a:path w="817" h="816" extrusionOk="0">
                  <a:moveTo>
                    <a:pt x="392" y="0"/>
                  </a:moveTo>
                  <a:cubicBezTo>
                    <a:pt x="164" y="0"/>
                    <a:pt x="1" y="196"/>
                    <a:pt x="1" y="424"/>
                  </a:cubicBezTo>
                  <a:cubicBezTo>
                    <a:pt x="1" y="653"/>
                    <a:pt x="164" y="816"/>
                    <a:pt x="392" y="816"/>
                  </a:cubicBezTo>
                  <a:cubicBezTo>
                    <a:pt x="621" y="816"/>
                    <a:pt x="816" y="653"/>
                    <a:pt x="816" y="424"/>
                  </a:cubicBezTo>
                  <a:cubicBezTo>
                    <a:pt x="816" y="196"/>
                    <a:pt x="621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2" name="Google Shape;16112;p28"/>
            <p:cNvSpPr/>
            <p:nvPr/>
          </p:nvSpPr>
          <p:spPr>
            <a:xfrm>
              <a:off x="2377975" y="3602850"/>
              <a:ext cx="20425" cy="20425"/>
            </a:xfrm>
            <a:custGeom>
              <a:avLst/>
              <a:gdLst/>
              <a:ahLst/>
              <a:cxnLst/>
              <a:rect l="l" t="t" r="r" b="b"/>
              <a:pathLst>
                <a:path w="817" h="817" extrusionOk="0">
                  <a:moveTo>
                    <a:pt x="425" y="1"/>
                  </a:moveTo>
                  <a:cubicBezTo>
                    <a:pt x="229" y="1"/>
                    <a:pt x="1" y="164"/>
                    <a:pt x="1" y="425"/>
                  </a:cubicBezTo>
                  <a:cubicBezTo>
                    <a:pt x="1" y="620"/>
                    <a:pt x="164" y="816"/>
                    <a:pt x="425" y="816"/>
                  </a:cubicBezTo>
                  <a:cubicBezTo>
                    <a:pt x="620" y="816"/>
                    <a:pt x="816" y="653"/>
                    <a:pt x="816" y="425"/>
                  </a:cubicBezTo>
                  <a:cubicBezTo>
                    <a:pt x="816" y="164"/>
                    <a:pt x="620" y="1"/>
                    <a:pt x="42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3" name="Google Shape;16113;p28"/>
            <p:cNvSpPr/>
            <p:nvPr/>
          </p:nvSpPr>
          <p:spPr>
            <a:xfrm>
              <a:off x="2318450" y="3482975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24" y="0"/>
                  </a:moveTo>
                  <a:cubicBezTo>
                    <a:pt x="196" y="0"/>
                    <a:pt x="0" y="196"/>
                    <a:pt x="0" y="425"/>
                  </a:cubicBezTo>
                  <a:cubicBezTo>
                    <a:pt x="0" y="685"/>
                    <a:pt x="196" y="881"/>
                    <a:pt x="424" y="881"/>
                  </a:cubicBezTo>
                  <a:cubicBezTo>
                    <a:pt x="685" y="881"/>
                    <a:pt x="881" y="685"/>
                    <a:pt x="881" y="425"/>
                  </a:cubicBezTo>
                  <a:cubicBezTo>
                    <a:pt x="881" y="196"/>
                    <a:pt x="685" y="0"/>
                    <a:pt x="42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4" name="Google Shape;16114;p28"/>
            <p:cNvSpPr/>
            <p:nvPr/>
          </p:nvSpPr>
          <p:spPr>
            <a:xfrm>
              <a:off x="2269525" y="3359025"/>
              <a:ext cx="22025" cy="22850"/>
            </a:xfrm>
            <a:custGeom>
              <a:avLst/>
              <a:gdLst/>
              <a:ahLst/>
              <a:cxnLst/>
              <a:rect l="l" t="t" r="r" b="b"/>
              <a:pathLst>
                <a:path w="881" h="914" extrusionOk="0">
                  <a:moveTo>
                    <a:pt x="424" y="0"/>
                  </a:moveTo>
                  <a:cubicBezTo>
                    <a:pt x="196" y="0"/>
                    <a:pt x="0" y="229"/>
                    <a:pt x="0" y="457"/>
                  </a:cubicBezTo>
                  <a:cubicBezTo>
                    <a:pt x="0" y="718"/>
                    <a:pt x="196" y="914"/>
                    <a:pt x="424" y="914"/>
                  </a:cubicBezTo>
                  <a:cubicBezTo>
                    <a:pt x="685" y="914"/>
                    <a:pt x="881" y="718"/>
                    <a:pt x="881" y="457"/>
                  </a:cubicBezTo>
                  <a:cubicBezTo>
                    <a:pt x="881" y="229"/>
                    <a:pt x="685" y="0"/>
                    <a:pt x="42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5" name="Google Shape;16115;p28"/>
            <p:cNvSpPr/>
            <p:nvPr/>
          </p:nvSpPr>
          <p:spPr>
            <a:xfrm>
              <a:off x="2230375" y="3230975"/>
              <a:ext cx="24475" cy="24500"/>
            </a:xfrm>
            <a:custGeom>
              <a:avLst/>
              <a:gdLst/>
              <a:ahLst/>
              <a:cxnLst/>
              <a:rect l="l" t="t" r="r" b="b"/>
              <a:pathLst>
                <a:path w="979" h="980" extrusionOk="0">
                  <a:moveTo>
                    <a:pt x="490" y="1"/>
                  </a:moveTo>
                  <a:cubicBezTo>
                    <a:pt x="229" y="1"/>
                    <a:pt x="0" y="229"/>
                    <a:pt x="0" y="490"/>
                  </a:cubicBezTo>
                  <a:cubicBezTo>
                    <a:pt x="0" y="751"/>
                    <a:pt x="229" y="979"/>
                    <a:pt x="490" y="979"/>
                  </a:cubicBezTo>
                  <a:cubicBezTo>
                    <a:pt x="751" y="979"/>
                    <a:pt x="979" y="751"/>
                    <a:pt x="979" y="490"/>
                  </a:cubicBezTo>
                  <a:cubicBezTo>
                    <a:pt x="979" y="229"/>
                    <a:pt x="751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6" name="Google Shape;16116;p28"/>
            <p:cNvSpPr/>
            <p:nvPr/>
          </p:nvSpPr>
          <p:spPr>
            <a:xfrm>
              <a:off x="2204275" y="3100500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229" y="1"/>
                    <a:pt x="0" y="196"/>
                    <a:pt x="0" y="490"/>
                  </a:cubicBezTo>
                  <a:cubicBezTo>
                    <a:pt x="0" y="718"/>
                    <a:pt x="196" y="979"/>
                    <a:pt x="490" y="979"/>
                  </a:cubicBezTo>
                  <a:cubicBezTo>
                    <a:pt x="718" y="979"/>
                    <a:pt x="979" y="784"/>
                    <a:pt x="979" y="490"/>
                  </a:cubicBezTo>
                  <a:cubicBezTo>
                    <a:pt x="979" y="229"/>
                    <a:pt x="718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7" name="Google Shape;16117;p28"/>
            <p:cNvSpPr/>
            <p:nvPr/>
          </p:nvSpPr>
          <p:spPr>
            <a:xfrm>
              <a:off x="2185525" y="2968400"/>
              <a:ext cx="26925" cy="26125"/>
            </a:xfrm>
            <a:custGeom>
              <a:avLst/>
              <a:gdLst/>
              <a:ahLst/>
              <a:cxnLst/>
              <a:rect l="l" t="t" r="r" b="b"/>
              <a:pathLst>
                <a:path w="1077" h="1045" extrusionOk="0">
                  <a:moveTo>
                    <a:pt x="522" y="0"/>
                  </a:moveTo>
                  <a:cubicBezTo>
                    <a:pt x="261" y="0"/>
                    <a:pt x="0" y="229"/>
                    <a:pt x="0" y="522"/>
                  </a:cubicBezTo>
                  <a:cubicBezTo>
                    <a:pt x="0" y="816"/>
                    <a:pt x="261" y="1044"/>
                    <a:pt x="522" y="1044"/>
                  </a:cubicBezTo>
                  <a:cubicBezTo>
                    <a:pt x="816" y="1044"/>
                    <a:pt x="1077" y="816"/>
                    <a:pt x="1077" y="522"/>
                  </a:cubicBezTo>
                  <a:cubicBezTo>
                    <a:pt x="1077" y="229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8" name="Google Shape;16118;p28"/>
            <p:cNvSpPr/>
            <p:nvPr/>
          </p:nvSpPr>
          <p:spPr>
            <a:xfrm>
              <a:off x="2180625" y="2835475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2" y="0"/>
                  </a:moveTo>
                  <a:cubicBezTo>
                    <a:pt x="229" y="0"/>
                    <a:pt x="1" y="261"/>
                    <a:pt x="1" y="522"/>
                  </a:cubicBezTo>
                  <a:cubicBezTo>
                    <a:pt x="1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22"/>
                  </a:cubicBezTo>
                  <a:cubicBezTo>
                    <a:pt x="1044" y="261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9" name="Google Shape;16119;p28"/>
            <p:cNvSpPr/>
            <p:nvPr/>
          </p:nvSpPr>
          <p:spPr>
            <a:xfrm>
              <a:off x="2184700" y="27017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62"/>
                    <a:pt x="1" y="588"/>
                  </a:cubicBezTo>
                  <a:cubicBezTo>
                    <a:pt x="1" y="914"/>
                    <a:pt x="229" y="1142"/>
                    <a:pt x="555" y="1142"/>
                  </a:cubicBezTo>
                  <a:cubicBezTo>
                    <a:pt x="881" y="1142"/>
                    <a:pt x="1142" y="914"/>
                    <a:pt x="1142" y="588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0" name="Google Shape;16120;p28"/>
            <p:cNvSpPr/>
            <p:nvPr/>
          </p:nvSpPr>
          <p:spPr>
            <a:xfrm>
              <a:off x="2201825" y="2569625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88" y="0"/>
                  </a:moveTo>
                  <a:cubicBezTo>
                    <a:pt x="229" y="0"/>
                    <a:pt x="1" y="229"/>
                    <a:pt x="1" y="555"/>
                  </a:cubicBezTo>
                  <a:cubicBezTo>
                    <a:pt x="1" y="881"/>
                    <a:pt x="262" y="1142"/>
                    <a:pt x="588" y="1142"/>
                  </a:cubicBezTo>
                  <a:cubicBezTo>
                    <a:pt x="914" y="1142"/>
                    <a:pt x="1142" y="881"/>
                    <a:pt x="1142" y="555"/>
                  </a:cubicBezTo>
                  <a:cubicBezTo>
                    <a:pt x="1142" y="229"/>
                    <a:pt x="849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1" name="Google Shape;16121;p28"/>
            <p:cNvSpPr/>
            <p:nvPr/>
          </p:nvSpPr>
          <p:spPr>
            <a:xfrm>
              <a:off x="2227100" y="2439150"/>
              <a:ext cx="31025" cy="30175"/>
            </a:xfrm>
            <a:custGeom>
              <a:avLst/>
              <a:gdLst/>
              <a:ahLst/>
              <a:cxnLst/>
              <a:rect l="l" t="t" r="r" b="b"/>
              <a:pathLst>
                <a:path w="1241" h="1207" extrusionOk="0">
                  <a:moveTo>
                    <a:pt x="621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07"/>
                    <a:pt x="621" y="1207"/>
                  </a:cubicBezTo>
                  <a:cubicBezTo>
                    <a:pt x="947" y="1207"/>
                    <a:pt x="1240" y="946"/>
                    <a:pt x="1240" y="620"/>
                  </a:cubicBezTo>
                  <a:cubicBezTo>
                    <a:pt x="1240" y="294"/>
                    <a:pt x="947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2" name="Google Shape;16122;p28"/>
            <p:cNvSpPr/>
            <p:nvPr/>
          </p:nvSpPr>
          <p:spPr>
            <a:xfrm>
              <a:off x="2265425" y="2311925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588" y="0"/>
                  </a:moveTo>
                  <a:cubicBezTo>
                    <a:pt x="262" y="0"/>
                    <a:pt x="1" y="261"/>
                    <a:pt x="1" y="587"/>
                  </a:cubicBezTo>
                  <a:cubicBezTo>
                    <a:pt x="1" y="914"/>
                    <a:pt x="262" y="1207"/>
                    <a:pt x="588" y="1207"/>
                  </a:cubicBezTo>
                  <a:cubicBezTo>
                    <a:pt x="914" y="1207"/>
                    <a:pt x="1208" y="914"/>
                    <a:pt x="1208" y="587"/>
                  </a:cubicBezTo>
                  <a:cubicBezTo>
                    <a:pt x="1208" y="229"/>
                    <a:pt x="980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3" name="Google Shape;16123;p28"/>
            <p:cNvSpPr/>
            <p:nvPr/>
          </p:nvSpPr>
          <p:spPr>
            <a:xfrm>
              <a:off x="2311925" y="21871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4" name="Google Shape;16124;p28"/>
            <p:cNvSpPr/>
            <p:nvPr/>
          </p:nvSpPr>
          <p:spPr>
            <a:xfrm>
              <a:off x="2371450" y="2068025"/>
              <a:ext cx="32650" cy="32700"/>
            </a:xfrm>
            <a:custGeom>
              <a:avLst/>
              <a:gdLst/>
              <a:ahLst/>
              <a:cxnLst/>
              <a:rect l="l" t="t" r="r" b="b"/>
              <a:pathLst>
                <a:path w="1306" h="1308" extrusionOk="0">
                  <a:moveTo>
                    <a:pt x="703" y="1"/>
                  </a:moveTo>
                  <a:cubicBezTo>
                    <a:pt x="686" y="1"/>
                    <a:pt x="670" y="1"/>
                    <a:pt x="653" y="3"/>
                  </a:cubicBezTo>
                  <a:cubicBezTo>
                    <a:pt x="262" y="3"/>
                    <a:pt x="1" y="297"/>
                    <a:pt x="1" y="655"/>
                  </a:cubicBezTo>
                  <a:cubicBezTo>
                    <a:pt x="1" y="1014"/>
                    <a:pt x="262" y="1308"/>
                    <a:pt x="653" y="1308"/>
                  </a:cubicBezTo>
                  <a:cubicBezTo>
                    <a:pt x="1012" y="1308"/>
                    <a:pt x="1305" y="1014"/>
                    <a:pt x="1305" y="655"/>
                  </a:cubicBezTo>
                  <a:cubicBezTo>
                    <a:pt x="1305" y="313"/>
                    <a:pt x="1038" y="1"/>
                    <a:pt x="70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5" name="Google Shape;16125;p28"/>
            <p:cNvSpPr/>
            <p:nvPr/>
          </p:nvSpPr>
          <p:spPr>
            <a:xfrm>
              <a:off x="2438325" y="1953100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685" y="1"/>
                  </a:moveTo>
                  <a:cubicBezTo>
                    <a:pt x="327" y="1"/>
                    <a:pt x="0" y="327"/>
                    <a:pt x="0" y="686"/>
                  </a:cubicBezTo>
                  <a:cubicBezTo>
                    <a:pt x="0" y="1044"/>
                    <a:pt x="327" y="1371"/>
                    <a:pt x="685" y="1371"/>
                  </a:cubicBezTo>
                  <a:cubicBezTo>
                    <a:pt x="1077" y="1371"/>
                    <a:pt x="1403" y="1044"/>
                    <a:pt x="1403" y="686"/>
                  </a:cubicBezTo>
                  <a:cubicBezTo>
                    <a:pt x="1403" y="327"/>
                    <a:pt x="1077" y="1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6" name="Google Shape;16126;p28"/>
            <p:cNvSpPr/>
            <p:nvPr/>
          </p:nvSpPr>
          <p:spPr>
            <a:xfrm>
              <a:off x="2515800" y="1844650"/>
              <a:ext cx="35075" cy="35075"/>
            </a:xfrm>
            <a:custGeom>
              <a:avLst/>
              <a:gdLst/>
              <a:ahLst/>
              <a:cxnLst/>
              <a:rect l="l" t="t" r="r" b="b"/>
              <a:pathLst>
                <a:path w="1403" h="1403" extrusionOk="0">
                  <a:moveTo>
                    <a:pt x="685" y="0"/>
                  </a:moveTo>
                  <a:cubicBezTo>
                    <a:pt x="326" y="0"/>
                    <a:pt x="0" y="294"/>
                    <a:pt x="0" y="685"/>
                  </a:cubicBezTo>
                  <a:cubicBezTo>
                    <a:pt x="0" y="1044"/>
                    <a:pt x="294" y="1403"/>
                    <a:pt x="685" y="1403"/>
                  </a:cubicBezTo>
                  <a:cubicBezTo>
                    <a:pt x="1077" y="1403"/>
                    <a:pt x="1403" y="1109"/>
                    <a:pt x="1403" y="685"/>
                  </a:cubicBezTo>
                  <a:cubicBezTo>
                    <a:pt x="1403" y="294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7" name="Google Shape;16127;p28"/>
            <p:cNvSpPr/>
            <p:nvPr/>
          </p:nvSpPr>
          <p:spPr>
            <a:xfrm>
              <a:off x="2600600" y="17427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7" y="1"/>
                    <a:pt x="1" y="327"/>
                    <a:pt x="1" y="751"/>
                  </a:cubicBezTo>
                  <a:cubicBezTo>
                    <a:pt x="1" y="1142"/>
                    <a:pt x="327" y="1469"/>
                    <a:pt x="718" y="1469"/>
                  </a:cubicBezTo>
                  <a:cubicBezTo>
                    <a:pt x="1142" y="1469"/>
                    <a:pt x="1469" y="1142"/>
                    <a:pt x="1469" y="751"/>
                  </a:cubicBezTo>
                  <a:cubicBezTo>
                    <a:pt x="1469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8" name="Google Shape;16128;p28"/>
            <p:cNvSpPr/>
            <p:nvPr/>
          </p:nvSpPr>
          <p:spPr>
            <a:xfrm>
              <a:off x="2694400" y="1648100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18" y="1"/>
                  </a:moveTo>
                  <a:cubicBezTo>
                    <a:pt x="326" y="1"/>
                    <a:pt x="0" y="327"/>
                    <a:pt x="0" y="718"/>
                  </a:cubicBezTo>
                  <a:cubicBezTo>
                    <a:pt x="0" y="1142"/>
                    <a:pt x="326" y="1469"/>
                    <a:pt x="718" y="1469"/>
                  </a:cubicBezTo>
                  <a:cubicBezTo>
                    <a:pt x="1142" y="1469"/>
                    <a:pt x="1468" y="1142"/>
                    <a:pt x="1468" y="718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9" name="Google Shape;16129;p28"/>
            <p:cNvSpPr/>
            <p:nvPr/>
          </p:nvSpPr>
          <p:spPr>
            <a:xfrm>
              <a:off x="2793875" y="1560850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0"/>
                  </a:moveTo>
                  <a:cubicBezTo>
                    <a:pt x="327" y="0"/>
                    <a:pt x="1" y="392"/>
                    <a:pt x="1" y="783"/>
                  </a:cubicBezTo>
                  <a:cubicBezTo>
                    <a:pt x="1" y="1240"/>
                    <a:pt x="359" y="1566"/>
                    <a:pt x="784" y="1566"/>
                  </a:cubicBezTo>
                  <a:cubicBezTo>
                    <a:pt x="1240" y="1566"/>
                    <a:pt x="1566" y="1207"/>
                    <a:pt x="1566" y="783"/>
                  </a:cubicBezTo>
                  <a:cubicBezTo>
                    <a:pt x="1566" y="392"/>
                    <a:pt x="1240" y="33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0" name="Google Shape;16130;p28"/>
            <p:cNvSpPr/>
            <p:nvPr/>
          </p:nvSpPr>
          <p:spPr>
            <a:xfrm>
              <a:off x="2903150" y="1483375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1"/>
                  </a:moveTo>
                  <a:cubicBezTo>
                    <a:pt x="360" y="1"/>
                    <a:pt x="1" y="359"/>
                    <a:pt x="1" y="783"/>
                  </a:cubicBezTo>
                  <a:cubicBezTo>
                    <a:pt x="1" y="1207"/>
                    <a:pt x="327" y="1566"/>
                    <a:pt x="784" y="1566"/>
                  </a:cubicBezTo>
                  <a:cubicBezTo>
                    <a:pt x="1175" y="1566"/>
                    <a:pt x="1566" y="1240"/>
                    <a:pt x="1566" y="783"/>
                  </a:cubicBezTo>
                  <a:cubicBezTo>
                    <a:pt x="1566" y="359"/>
                    <a:pt x="1175" y="33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1" name="Google Shape;16131;p28"/>
            <p:cNvSpPr/>
            <p:nvPr/>
          </p:nvSpPr>
          <p:spPr>
            <a:xfrm>
              <a:off x="3015700" y="14148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0" y="359"/>
                    <a:pt x="0" y="816"/>
                  </a:cubicBezTo>
                  <a:cubicBezTo>
                    <a:pt x="0" y="1240"/>
                    <a:pt x="359" y="1631"/>
                    <a:pt x="816" y="1631"/>
                  </a:cubicBezTo>
                  <a:cubicBezTo>
                    <a:pt x="1240" y="1631"/>
                    <a:pt x="1631" y="1240"/>
                    <a:pt x="1631" y="816"/>
                  </a:cubicBezTo>
                  <a:cubicBezTo>
                    <a:pt x="1631" y="359"/>
                    <a:pt x="1240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2" name="Google Shape;16132;p28"/>
            <p:cNvSpPr/>
            <p:nvPr/>
          </p:nvSpPr>
          <p:spPr>
            <a:xfrm>
              <a:off x="3133950" y="1355350"/>
              <a:ext cx="42425" cy="43250"/>
            </a:xfrm>
            <a:custGeom>
              <a:avLst/>
              <a:gdLst/>
              <a:ahLst/>
              <a:cxnLst/>
              <a:rect l="l" t="t" r="r" b="b"/>
              <a:pathLst>
                <a:path w="1697" h="1730" extrusionOk="0">
                  <a:moveTo>
                    <a:pt x="848" y="0"/>
                  </a:moveTo>
                  <a:cubicBezTo>
                    <a:pt x="359" y="0"/>
                    <a:pt x="0" y="424"/>
                    <a:pt x="0" y="848"/>
                  </a:cubicBezTo>
                  <a:cubicBezTo>
                    <a:pt x="0" y="1338"/>
                    <a:pt x="392" y="1729"/>
                    <a:pt x="848" y="1729"/>
                  </a:cubicBezTo>
                  <a:cubicBezTo>
                    <a:pt x="1338" y="1729"/>
                    <a:pt x="1696" y="1305"/>
                    <a:pt x="1696" y="848"/>
                  </a:cubicBezTo>
                  <a:cubicBezTo>
                    <a:pt x="1696" y="359"/>
                    <a:pt x="1305" y="0"/>
                    <a:pt x="84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3" name="Google Shape;16133;p28"/>
            <p:cNvSpPr/>
            <p:nvPr/>
          </p:nvSpPr>
          <p:spPr>
            <a:xfrm>
              <a:off x="3257900" y="1306425"/>
              <a:ext cx="43250" cy="43225"/>
            </a:xfrm>
            <a:custGeom>
              <a:avLst/>
              <a:gdLst/>
              <a:ahLst/>
              <a:cxnLst/>
              <a:rect l="l" t="t" r="r" b="b"/>
              <a:pathLst>
                <a:path w="1730" h="1729" extrusionOk="0">
                  <a:moveTo>
                    <a:pt x="848" y="0"/>
                  </a:moveTo>
                  <a:cubicBezTo>
                    <a:pt x="424" y="0"/>
                    <a:pt x="0" y="424"/>
                    <a:pt x="0" y="848"/>
                  </a:cubicBezTo>
                  <a:cubicBezTo>
                    <a:pt x="0" y="1305"/>
                    <a:pt x="359" y="1729"/>
                    <a:pt x="848" y="1729"/>
                  </a:cubicBezTo>
                  <a:cubicBezTo>
                    <a:pt x="1305" y="1729"/>
                    <a:pt x="1729" y="1337"/>
                    <a:pt x="1729" y="848"/>
                  </a:cubicBezTo>
                  <a:cubicBezTo>
                    <a:pt x="1729" y="424"/>
                    <a:pt x="1305" y="0"/>
                    <a:pt x="84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4" name="Google Shape;16134;p28"/>
            <p:cNvSpPr/>
            <p:nvPr/>
          </p:nvSpPr>
          <p:spPr>
            <a:xfrm>
              <a:off x="3383475" y="126807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2" y="1"/>
                  </a:moveTo>
                  <a:cubicBezTo>
                    <a:pt x="392" y="1"/>
                    <a:pt x="1" y="392"/>
                    <a:pt x="1" y="882"/>
                  </a:cubicBezTo>
                  <a:cubicBezTo>
                    <a:pt x="1" y="1371"/>
                    <a:pt x="392" y="1795"/>
                    <a:pt x="882" y="1795"/>
                  </a:cubicBezTo>
                  <a:cubicBezTo>
                    <a:pt x="1371" y="1795"/>
                    <a:pt x="1795" y="1371"/>
                    <a:pt x="1795" y="882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5" name="Google Shape;16135;p28"/>
            <p:cNvSpPr/>
            <p:nvPr/>
          </p:nvSpPr>
          <p:spPr>
            <a:xfrm>
              <a:off x="3513950" y="1240350"/>
              <a:ext cx="44900" cy="44875"/>
            </a:xfrm>
            <a:custGeom>
              <a:avLst/>
              <a:gdLst/>
              <a:ahLst/>
              <a:cxnLst/>
              <a:rect l="l" t="t" r="r" b="b"/>
              <a:pathLst>
                <a:path w="1796" h="1795" extrusionOk="0">
                  <a:moveTo>
                    <a:pt x="882" y="1"/>
                  </a:moveTo>
                  <a:cubicBezTo>
                    <a:pt x="392" y="1"/>
                    <a:pt x="1" y="392"/>
                    <a:pt x="1" y="882"/>
                  </a:cubicBezTo>
                  <a:cubicBezTo>
                    <a:pt x="1" y="1371"/>
                    <a:pt x="392" y="1795"/>
                    <a:pt x="882" y="1795"/>
                  </a:cubicBezTo>
                  <a:cubicBezTo>
                    <a:pt x="1371" y="1795"/>
                    <a:pt x="1795" y="1371"/>
                    <a:pt x="1795" y="882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6" name="Google Shape;16136;p28"/>
            <p:cNvSpPr/>
            <p:nvPr/>
          </p:nvSpPr>
          <p:spPr>
            <a:xfrm>
              <a:off x="3645250" y="12240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0"/>
                  </a:moveTo>
                  <a:cubicBezTo>
                    <a:pt x="425" y="0"/>
                    <a:pt x="1" y="392"/>
                    <a:pt x="1" y="881"/>
                  </a:cubicBezTo>
                  <a:cubicBezTo>
                    <a:pt x="1" y="1370"/>
                    <a:pt x="425" y="1795"/>
                    <a:pt x="914" y="1795"/>
                  </a:cubicBezTo>
                  <a:cubicBezTo>
                    <a:pt x="1403" y="1795"/>
                    <a:pt x="1795" y="1370"/>
                    <a:pt x="1795" y="881"/>
                  </a:cubicBezTo>
                  <a:cubicBezTo>
                    <a:pt x="1795" y="392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7" name="Google Shape;16137;p28"/>
            <p:cNvSpPr/>
            <p:nvPr/>
          </p:nvSpPr>
          <p:spPr>
            <a:xfrm>
              <a:off x="3778175" y="12191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2" y="1"/>
                  </a:moveTo>
                  <a:cubicBezTo>
                    <a:pt x="392" y="1"/>
                    <a:pt x="1" y="392"/>
                    <a:pt x="1" y="881"/>
                  </a:cubicBezTo>
                  <a:cubicBezTo>
                    <a:pt x="1" y="1371"/>
                    <a:pt x="392" y="1795"/>
                    <a:pt x="882" y="1795"/>
                  </a:cubicBezTo>
                  <a:cubicBezTo>
                    <a:pt x="1371" y="1795"/>
                    <a:pt x="1795" y="1371"/>
                    <a:pt x="1795" y="881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8" name="Google Shape;16138;p28"/>
            <p:cNvSpPr/>
            <p:nvPr/>
          </p:nvSpPr>
          <p:spPr>
            <a:xfrm>
              <a:off x="3911100" y="1224875"/>
              <a:ext cx="43250" cy="43225"/>
            </a:xfrm>
            <a:custGeom>
              <a:avLst/>
              <a:gdLst/>
              <a:ahLst/>
              <a:cxnLst/>
              <a:rect l="l" t="t" r="r" b="b"/>
              <a:pathLst>
                <a:path w="1730" h="1729" extrusionOk="0">
                  <a:moveTo>
                    <a:pt x="882" y="0"/>
                  </a:moveTo>
                  <a:cubicBezTo>
                    <a:pt x="360" y="0"/>
                    <a:pt x="1" y="359"/>
                    <a:pt x="1" y="848"/>
                  </a:cubicBezTo>
                  <a:cubicBezTo>
                    <a:pt x="1" y="1337"/>
                    <a:pt x="392" y="1729"/>
                    <a:pt x="882" y="1729"/>
                  </a:cubicBezTo>
                  <a:cubicBezTo>
                    <a:pt x="1371" y="1729"/>
                    <a:pt x="1730" y="1337"/>
                    <a:pt x="1730" y="848"/>
                  </a:cubicBezTo>
                  <a:cubicBezTo>
                    <a:pt x="1730" y="424"/>
                    <a:pt x="1371" y="0"/>
                    <a:pt x="88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9" name="Google Shape;16139;p28"/>
            <p:cNvSpPr/>
            <p:nvPr/>
          </p:nvSpPr>
          <p:spPr>
            <a:xfrm>
              <a:off x="4044850" y="12420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1" y="391"/>
                    <a:pt x="1" y="816"/>
                  </a:cubicBezTo>
                  <a:cubicBezTo>
                    <a:pt x="1" y="1272"/>
                    <a:pt x="359" y="1631"/>
                    <a:pt x="816" y="1631"/>
                  </a:cubicBezTo>
                  <a:cubicBezTo>
                    <a:pt x="1273" y="1631"/>
                    <a:pt x="1632" y="1272"/>
                    <a:pt x="1632" y="816"/>
                  </a:cubicBezTo>
                  <a:cubicBezTo>
                    <a:pt x="1632" y="391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0" name="Google Shape;16140;p28"/>
            <p:cNvSpPr/>
            <p:nvPr/>
          </p:nvSpPr>
          <p:spPr>
            <a:xfrm>
              <a:off x="4175325" y="1270525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1"/>
                  </a:moveTo>
                  <a:cubicBezTo>
                    <a:pt x="327" y="1"/>
                    <a:pt x="1" y="392"/>
                    <a:pt x="1" y="784"/>
                  </a:cubicBezTo>
                  <a:cubicBezTo>
                    <a:pt x="1" y="1240"/>
                    <a:pt x="360" y="1567"/>
                    <a:pt x="784" y="1567"/>
                  </a:cubicBezTo>
                  <a:cubicBezTo>
                    <a:pt x="1240" y="1567"/>
                    <a:pt x="1566" y="1208"/>
                    <a:pt x="1566" y="784"/>
                  </a:cubicBezTo>
                  <a:cubicBezTo>
                    <a:pt x="1566" y="327"/>
                    <a:pt x="1240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1" name="Google Shape;16141;p28"/>
            <p:cNvSpPr/>
            <p:nvPr/>
          </p:nvSpPr>
          <p:spPr>
            <a:xfrm>
              <a:off x="4305000" y="1310500"/>
              <a:ext cx="34275" cy="35075"/>
            </a:xfrm>
            <a:custGeom>
              <a:avLst/>
              <a:gdLst/>
              <a:ahLst/>
              <a:cxnLst/>
              <a:rect l="l" t="t" r="r" b="b"/>
              <a:pathLst>
                <a:path w="1371" h="1403" extrusionOk="0">
                  <a:moveTo>
                    <a:pt x="685" y="0"/>
                  </a:moveTo>
                  <a:cubicBezTo>
                    <a:pt x="326" y="0"/>
                    <a:pt x="0" y="294"/>
                    <a:pt x="0" y="685"/>
                  </a:cubicBezTo>
                  <a:cubicBezTo>
                    <a:pt x="0" y="1077"/>
                    <a:pt x="294" y="1403"/>
                    <a:pt x="685" y="1403"/>
                  </a:cubicBezTo>
                  <a:cubicBezTo>
                    <a:pt x="1044" y="1403"/>
                    <a:pt x="1370" y="1109"/>
                    <a:pt x="1370" y="685"/>
                  </a:cubicBezTo>
                  <a:cubicBezTo>
                    <a:pt x="1370" y="326"/>
                    <a:pt x="1109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2" name="Google Shape;16142;p28"/>
            <p:cNvSpPr/>
            <p:nvPr/>
          </p:nvSpPr>
          <p:spPr>
            <a:xfrm>
              <a:off x="4428950" y="1359425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44" y="1305"/>
                    <a:pt x="1305" y="1012"/>
                    <a:pt x="1305" y="653"/>
                  </a:cubicBezTo>
                  <a:cubicBezTo>
                    <a:pt x="1305" y="327"/>
                    <a:pt x="104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3" name="Google Shape;16143;p28"/>
            <p:cNvSpPr/>
            <p:nvPr/>
          </p:nvSpPr>
          <p:spPr>
            <a:xfrm>
              <a:off x="4551275" y="14205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88" y="1"/>
                  </a:moveTo>
                  <a:cubicBezTo>
                    <a:pt x="261" y="1"/>
                    <a:pt x="0" y="262"/>
                    <a:pt x="0" y="588"/>
                  </a:cubicBezTo>
                  <a:cubicBezTo>
                    <a:pt x="0" y="914"/>
                    <a:pt x="261" y="1142"/>
                    <a:pt x="588" y="1142"/>
                  </a:cubicBezTo>
                  <a:cubicBezTo>
                    <a:pt x="914" y="1142"/>
                    <a:pt x="1142" y="914"/>
                    <a:pt x="1142" y="588"/>
                  </a:cubicBezTo>
                  <a:cubicBezTo>
                    <a:pt x="1142" y="262"/>
                    <a:pt x="881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4" name="Google Shape;16144;p28"/>
            <p:cNvSpPr/>
            <p:nvPr/>
          </p:nvSpPr>
          <p:spPr>
            <a:xfrm>
              <a:off x="4667075" y="1489825"/>
              <a:ext cx="26125" cy="27000"/>
            </a:xfrm>
            <a:custGeom>
              <a:avLst/>
              <a:gdLst/>
              <a:ahLst/>
              <a:cxnLst/>
              <a:rect l="l" t="t" r="r" b="b"/>
              <a:pathLst>
                <a:path w="1045" h="1080" extrusionOk="0">
                  <a:moveTo>
                    <a:pt x="578" y="0"/>
                  </a:moveTo>
                  <a:cubicBezTo>
                    <a:pt x="560" y="0"/>
                    <a:pt x="541" y="1"/>
                    <a:pt x="522" y="3"/>
                  </a:cubicBezTo>
                  <a:cubicBezTo>
                    <a:pt x="229" y="3"/>
                    <a:pt x="0" y="264"/>
                    <a:pt x="0" y="525"/>
                  </a:cubicBezTo>
                  <a:cubicBezTo>
                    <a:pt x="0" y="819"/>
                    <a:pt x="229" y="1080"/>
                    <a:pt x="522" y="1080"/>
                  </a:cubicBezTo>
                  <a:cubicBezTo>
                    <a:pt x="816" y="1080"/>
                    <a:pt x="1044" y="819"/>
                    <a:pt x="1044" y="525"/>
                  </a:cubicBezTo>
                  <a:cubicBezTo>
                    <a:pt x="1044" y="220"/>
                    <a:pt x="844" y="0"/>
                    <a:pt x="57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5" name="Google Shape;16145;p28"/>
            <p:cNvSpPr/>
            <p:nvPr/>
          </p:nvSpPr>
          <p:spPr>
            <a:xfrm>
              <a:off x="4773900" y="1566550"/>
              <a:ext cx="26125" cy="26125"/>
            </a:xfrm>
            <a:custGeom>
              <a:avLst/>
              <a:gdLst/>
              <a:ahLst/>
              <a:cxnLst/>
              <a:rect l="l" t="t" r="r" b="b"/>
              <a:pathLst>
                <a:path w="1045" h="1045" extrusionOk="0">
                  <a:moveTo>
                    <a:pt x="523" y="1"/>
                  </a:moveTo>
                  <a:cubicBezTo>
                    <a:pt x="229" y="1"/>
                    <a:pt x="1" y="229"/>
                    <a:pt x="1" y="523"/>
                  </a:cubicBezTo>
                  <a:cubicBezTo>
                    <a:pt x="1" y="816"/>
                    <a:pt x="229" y="1045"/>
                    <a:pt x="523" y="1045"/>
                  </a:cubicBezTo>
                  <a:cubicBezTo>
                    <a:pt x="816" y="1045"/>
                    <a:pt x="1045" y="816"/>
                    <a:pt x="1045" y="523"/>
                  </a:cubicBezTo>
                  <a:cubicBezTo>
                    <a:pt x="1045" y="229"/>
                    <a:pt x="816" y="33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6" name="Google Shape;16146;p28"/>
            <p:cNvSpPr/>
            <p:nvPr/>
          </p:nvSpPr>
          <p:spPr>
            <a:xfrm>
              <a:off x="4875025" y="1653000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2" y="0"/>
                  </a:moveTo>
                  <a:cubicBezTo>
                    <a:pt x="229" y="0"/>
                    <a:pt x="1" y="261"/>
                    <a:pt x="1" y="522"/>
                  </a:cubicBezTo>
                  <a:cubicBezTo>
                    <a:pt x="1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22"/>
                  </a:cubicBezTo>
                  <a:cubicBezTo>
                    <a:pt x="1044" y="261"/>
                    <a:pt x="849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7" name="Google Shape;16147;p28"/>
            <p:cNvSpPr/>
            <p:nvPr/>
          </p:nvSpPr>
          <p:spPr>
            <a:xfrm>
              <a:off x="4970450" y="1747525"/>
              <a:ext cx="24475" cy="24550"/>
            </a:xfrm>
            <a:custGeom>
              <a:avLst/>
              <a:gdLst/>
              <a:ahLst/>
              <a:cxnLst/>
              <a:rect l="l" t="t" r="r" b="b"/>
              <a:pathLst>
                <a:path w="979" h="982" extrusionOk="0">
                  <a:moveTo>
                    <a:pt x="539" y="1"/>
                  </a:moveTo>
                  <a:cubicBezTo>
                    <a:pt x="523" y="1"/>
                    <a:pt x="506" y="2"/>
                    <a:pt x="489" y="3"/>
                  </a:cubicBezTo>
                  <a:cubicBezTo>
                    <a:pt x="261" y="3"/>
                    <a:pt x="0" y="232"/>
                    <a:pt x="0" y="493"/>
                  </a:cubicBezTo>
                  <a:cubicBezTo>
                    <a:pt x="0" y="754"/>
                    <a:pt x="196" y="982"/>
                    <a:pt x="489" y="982"/>
                  </a:cubicBezTo>
                  <a:cubicBezTo>
                    <a:pt x="750" y="982"/>
                    <a:pt x="979" y="786"/>
                    <a:pt x="979" y="493"/>
                  </a:cubicBezTo>
                  <a:cubicBezTo>
                    <a:pt x="979" y="247"/>
                    <a:pt x="805" y="1"/>
                    <a:pt x="53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8" name="Google Shape;16148;p28"/>
            <p:cNvSpPr/>
            <p:nvPr/>
          </p:nvSpPr>
          <p:spPr>
            <a:xfrm>
              <a:off x="5056075" y="1848725"/>
              <a:ext cx="24475" cy="24475"/>
            </a:xfrm>
            <a:custGeom>
              <a:avLst/>
              <a:gdLst/>
              <a:ahLst/>
              <a:cxnLst/>
              <a:rect l="l" t="t" r="r" b="b"/>
              <a:pathLst>
                <a:path w="979" h="979" extrusionOk="0">
                  <a:moveTo>
                    <a:pt x="489" y="0"/>
                  </a:moveTo>
                  <a:cubicBezTo>
                    <a:pt x="261" y="0"/>
                    <a:pt x="0" y="196"/>
                    <a:pt x="0" y="490"/>
                  </a:cubicBezTo>
                  <a:cubicBezTo>
                    <a:pt x="0" y="718"/>
                    <a:pt x="196" y="979"/>
                    <a:pt x="489" y="979"/>
                  </a:cubicBezTo>
                  <a:cubicBezTo>
                    <a:pt x="750" y="979"/>
                    <a:pt x="979" y="783"/>
                    <a:pt x="979" y="490"/>
                  </a:cubicBezTo>
                  <a:cubicBezTo>
                    <a:pt x="979" y="196"/>
                    <a:pt x="783" y="0"/>
                    <a:pt x="48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9" name="Google Shape;16149;p28"/>
            <p:cNvSpPr/>
            <p:nvPr/>
          </p:nvSpPr>
          <p:spPr>
            <a:xfrm>
              <a:off x="5132725" y="1955550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2" y="0"/>
                  </a:moveTo>
                  <a:cubicBezTo>
                    <a:pt x="229" y="0"/>
                    <a:pt x="0" y="261"/>
                    <a:pt x="0" y="555"/>
                  </a:cubicBezTo>
                  <a:cubicBezTo>
                    <a:pt x="0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61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0" name="Google Shape;16150;p28"/>
            <p:cNvSpPr/>
            <p:nvPr/>
          </p:nvSpPr>
          <p:spPr>
            <a:xfrm>
              <a:off x="5201225" y="2069725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2" y="0"/>
                  </a:moveTo>
                  <a:cubicBezTo>
                    <a:pt x="229" y="0"/>
                    <a:pt x="0" y="261"/>
                    <a:pt x="0" y="555"/>
                  </a:cubicBezTo>
                  <a:cubicBezTo>
                    <a:pt x="0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61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1" name="Google Shape;16151;p28"/>
            <p:cNvSpPr/>
            <p:nvPr/>
          </p:nvSpPr>
          <p:spPr>
            <a:xfrm>
              <a:off x="5258300" y="2187975"/>
              <a:ext cx="28575" cy="27750"/>
            </a:xfrm>
            <a:custGeom>
              <a:avLst/>
              <a:gdLst/>
              <a:ahLst/>
              <a:cxnLst/>
              <a:rect l="l" t="t" r="r" b="b"/>
              <a:pathLst>
                <a:path w="1143" h="1110" extrusionOk="0">
                  <a:moveTo>
                    <a:pt x="555" y="0"/>
                  </a:moveTo>
                  <a:cubicBezTo>
                    <a:pt x="229" y="0"/>
                    <a:pt x="1" y="294"/>
                    <a:pt x="1" y="587"/>
                  </a:cubicBezTo>
                  <a:cubicBezTo>
                    <a:pt x="1" y="881"/>
                    <a:pt x="229" y="1109"/>
                    <a:pt x="555" y="1109"/>
                  </a:cubicBezTo>
                  <a:cubicBezTo>
                    <a:pt x="882" y="1109"/>
                    <a:pt x="1143" y="848"/>
                    <a:pt x="1143" y="587"/>
                  </a:cubicBezTo>
                  <a:cubicBezTo>
                    <a:pt x="1143" y="261"/>
                    <a:pt x="882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2" name="Google Shape;16152;p28"/>
            <p:cNvSpPr/>
            <p:nvPr/>
          </p:nvSpPr>
          <p:spPr>
            <a:xfrm>
              <a:off x="5307250" y="2311925"/>
              <a:ext cx="28550" cy="28575"/>
            </a:xfrm>
            <a:custGeom>
              <a:avLst/>
              <a:gdLst/>
              <a:ahLst/>
              <a:cxnLst/>
              <a:rect l="l" t="t" r="r" b="b"/>
              <a:pathLst>
                <a:path w="1142" h="1143" extrusionOk="0">
                  <a:moveTo>
                    <a:pt x="555" y="0"/>
                  </a:moveTo>
                  <a:cubicBezTo>
                    <a:pt x="228" y="0"/>
                    <a:pt x="0" y="229"/>
                    <a:pt x="0" y="555"/>
                  </a:cubicBezTo>
                  <a:cubicBezTo>
                    <a:pt x="0" y="881"/>
                    <a:pt x="228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9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3" name="Google Shape;16153;p28"/>
            <p:cNvSpPr/>
            <p:nvPr/>
          </p:nvSpPr>
          <p:spPr>
            <a:xfrm>
              <a:off x="5344750" y="2439150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55" y="0"/>
                  </a:moveTo>
                  <a:cubicBezTo>
                    <a:pt x="229" y="0"/>
                    <a:pt x="1" y="228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8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4" name="Google Shape;16154;p28"/>
            <p:cNvSpPr/>
            <p:nvPr/>
          </p:nvSpPr>
          <p:spPr>
            <a:xfrm>
              <a:off x="5372475" y="256880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29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5" name="Google Shape;16155;p28"/>
            <p:cNvSpPr/>
            <p:nvPr/>
          </p:nvSpPr>
          <p:spPr>
            <a:xfrm>
              <a:off x="5388800" y="2700900"/>
              <a:ext cx="28550" cy="28575"/>
            </a:xfrm>
            <a:custGeom>
              <a:avLst/>
              <a:gdLst/>
              <a:ahLst/>
              <a:cxnLst/>
              <a:rect l="l" t="t" r="r" b="b"/>
              <a:pathLst>
                <a:path w="1142" h="1143" extrusionOk="0">
                  <a:moveTo>
                    <a:pt x="555" y="1"/>
                  </a:moveTo>
                  <a:cubicBezTo>
                    <a:pt x="228" y="1"/>
                    <a:pt x="0" y="262"/>
                    <a:pt x="0" y="588"/>
                  </a:cubicBezTo>
                  <a:cubicBezTo>
                    <a:pt x="0" y="914"/>
                    <a:pt x="228" y="1143"/>
                    <a:pt x="555" y="1143"/>
                  </a:cubicBezTo>
                  <a:cubicBezTo>
                    <a:pt x="881" y="1143"/>
                    <a:pt x="1142" y="914"/>
                    <a:pt x="1142" y="588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56" name="Google Shape;16156;p28"/>
          <p:cNvSpPr/>
          <p:nvPr/>
        </p:nvSpPr>
        <p:spPr>
          <a:xfrm>
            <a:off x="7206700" y="4513475"/>
            <a:ext cx="419100" cy="3624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7" name="Google Shape;16157;p28"/>
          <p:cNvSpPr/>
          <p:nvPr/>
        </p:nvSpPr>
        <p:spPr>
          <a:xfrm>
            <a:off x="130625" y="4513475"/>
            <a:ext cx="419100" cy="419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8" name="Google Shape;16158;p28"/>
          <p:cNvSpPr/>
          <p:nvPr/>
        </p:nvSpPr>
        <p:spPr>
          <a:xfrm>
            <a:off x="8824375" y="1721863"/>
            <a:ext cx="999600" cy="99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9" name="Google Shape;16159;p28"/>
          <p:cNvSpPr/>
          <p:nvPr/>
        </p:nvSpPr>
        <p:spPr>
          <a:xfrm>
            <a:off x="242050" y="3405900"/>
            <a:ext cx="419100" cy="419100"/>
          </a:xfrm>
          <a:prstGeom prst="mathPlus">
            <a:avLst>
              <a:gd name="adj1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0" name="Google Shape;16160;p28"/>
          <p:cNvSpPr/>
          <p:nvPr/>
        </p:nvSpPr>
        <p:spPr>
          <a:xfrm>
            <a:off x="8287950" y="3475638"/>
            <a:ext cx="1703700" cy="1703700"/>
          </a:xfrm>
          <a:prstGeom prst="blockArc">
            <a:avLst>
              <a:gd name="adj1" fmla="val 16546619"/>
              <a:gd name="adj2" fmla="val 13616257"/>
              <a:gd name="adj3" fmla="val 17609"/>
            </a:avLst>
          </a:prstGeom>
          <a:gradFill>
            <a:gsLst>
              <a:gs pos="0">
                <a:schemeClr val="lt2"/>
              </a:gs>
              <a:gs pos="50000">
                <a:schemeClr val="lt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1" name="Google Shape;16161;p28"/>
          <p:cNvSpPr/>
          <p:nvPr/>
        </p:nvSpPr>
        <p:spPr>
          <a:xfrm rot="-2706308">
            <a:off x="-153858" y="5351168"/>
            <a:ext cx="1734182" cy="101823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1E0040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162" name="Google Shape;16162;p28"/>
          <p:cNvCxnSpPr/>
          <p:nvPr/>
        </p:nvCxnSpPr>
        <p:spPr>
          <a:xfrm rot="10800000" flipH="1">
            <a:off x="2162700" y="-877100"/>
            <a:ext cx="1533600" cy="153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63" name="Google Shape;16163;p28"/>
          <p:cNvSpPr/>
          <p:nvPr/>
        </p:nvSpPr>
        <p:spPr>
          <a:xfrm flipH="1">
            <a:off x="8745280" y="3724525"/>
            <a:ext cx="94666" cy="380502"/>
          </a:xfrm>
          <a:custGeom>
            <a:avLst/>
            <a:gdLst/>
            <a:ahLst/>
            <a:cxnLst/>
            <a:rect l="l" t="t" r="r" b="b"/>
            <a:pathLst>
              <a:path w="4530" h="18208" extrusionOk="0">
                <a:moveTo>
                  <a:pt x="4529" y="18207"/>
                </a:moveTo>
                <a:lnTo>
                  <a:pt x="0" y="0"/>
                </a:lnTo>
              </a:path>
            </a:pathLst>
          </a:custGeom>
          <a:solidFill>
            <a:srgbClr val="4A99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4" name="Google Shape;16164;p28"/>
          <p:cNvSpPr txBox="1"/>
          <p:nvPr/>
        </p:nvSpPr>
        <p:spPr>
          <a:xfrm>
            <a:off x="2118750" y="4146425"/>
            <a:ext cx="49065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rPr>
              <a:t>CREDITS: This presentation template was created by Slidesgo, including icons by Flaticon, infographics &amp; images by Freepik</a:t>
            </a:r>
            <a:endParaRPr sz="10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16165" name="Google Shape;16165;p28"/>
          <p:cNvSpPr txBox="1">
            <a:spLocks noGrp="1"/>
          </p:cNvSpPr>
          <p:nvPr>
            <p:ph type="subTitle" idx="1"/>
          </p:nvPr>
        </p:nvSpPr>
        <p:spPr>
          <a:xfrm>
            <a:off x="2713475" y="1485950"/>
            <a:ext cx="3735000" cy="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400" b="1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 b="1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 b="1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 b="1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 b="1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 b="1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 b="1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 b="1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 b="1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6166" name="Google Shape;16166;p28"/>
          <p:cNvSpPr txBox="1">
            <a:spLocks noGrp="1"/>
          </p:cNvSpPr>
          <p:nvPr>
            <p:ph type="ctrTitle"/>
          </p:nvPr>
        </p:nvSpPr>
        <p:spPr>
          <a:xfrm>
            <a:off x="2446775" y="539500"/>
            <a:ext cx="4268400" cy="105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500"/>
              <a:buNone/>
              <a:defRPr sz="7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167" name="Google Shape;16167;p28"/>
          <p:cNvSpPr txBox="1">
            <a:spLocks noGrp="1"/>
          </p:cNvSpPr>
          <p:nvPr>
            <p:ph type="subTitle" idx="2"/>
          </p:nvPr>
        </p:nvSpPr>
        <p:spPr>
          <a:xfrm>
            <a:off x="722749" y="2576975"/>
            <a:ext cx="77175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miko"/>
                <a:ea typeface="Amiko"/>
                <a:cs typeface="Amiko"/>
                <a:sym typeface="Ami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6">
    <p:bg>
      <p:bgPr>
        <a:gradFill>
          <a:gsLst>
            <a:gs pos="0">
              <a:schemeClr val="lt1"/>
            </a:gs>
            <a:gs pos="50000">
              <a:srgbClr val="1E0040"/>
            </a:gs>
            <a:gs pos="100000">
              <a:schemeClr val="dk2"/>
            </a:gs>
          </a:gsLst>
          <a:lin ang="13500032" scaled="0"/>
        </a:gradFill>
        <a:effectLst/>
      </p:bgPr>
    </p:bg>
    <p:spTree>
      <p:nvGrpSpPr>
        <p:cNvPr id="1" name="Shape 16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9" name="Google Shape;16169;p29"/>
          <p:cNvSpPr/>
          <p:nvPr/>
        </p:nvSpPr>
        <p:spPr>
          <a:xfrm flipH="1">
            <a:off x="7981950" y="0"/>
            <a:ext cx="3276600" cy="3273600"/>
          </a:xfrm>
          <a:prstGeom prst="arc">
            <a:avLst>
              <a:gd name="adj1" fmla="val 19232004"/>
              <a:gd name="adj2" fmla="val 1546684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70" name="Google Shape;16170;p29"/>
          <p:cNvGrpSpPr/>
          <p:nvPr/>
        </p:nvGrpSpPr>
        <p:grpSpPr>
          <a:xfrm>
            <a:off x="547987" y="3741362"/>
            <a:ext cx="3858783" cy="3858783"/>
            <a:chOff x="1195500" y="242200"/>
            <a:chExt cx="5211050" cy="5211050"/>
          </a:xfrm>
        </p:grpSpPr>
        <p:sp>
          <p:nvSpPr>
            <p:cNvPr id="16171" name="Google Shape;16171;p29"/>
            <p:cNvSpPr/>
            <p:nvPr/>
          </p:nvSpPr>
          <p:spPr>
            <a:xfrm>
              <a:off x="1195500" y="242200"/>
              <a:ext cx="5211050" cy="5211050"/>
            </a:xfrm>
            <a:custGeom>
              <a:avLst/>
              <a:gdLst/>
              <a:ahLst/>
              <a:cxnLst/>
              <a:rect l="l" t="t" r="r" b="b"/>
              <a:pathLst>
                <a:path w="208442" h="208442" extrusionOk="0">
                  <a:moveTo>
                    <a:pt x="103993" y="0"/>
                  </a:moveTo>
                  <a:cubicBezTo>
                    <a:pt x="103536" y="0"/>
                    <a:pt x="103145" y="392"/>
                    <a:pt x="103145" y="881"/>
                  </a:cubicBezTo>
                  <a:cubicBezTo>
                    <a:pt x="103145" y="1403"/>
                    <a:pt x="103536" y="1794"/>
                    <a:pt x="104025" y="1794"/>
                  </a:cubicBezTo>
                  <a:cubicBezTo>
                    <a:pt x="104515" y="1794"/>
                    <a:pt x="104939" y="1435"/>
                    <a:pt x="104874" y="881"/>
                  </a:cubicBezTo>
                  <a:cubicBezTo>
                    <a:pt x="104874" y="392"/>
                    <a:pt x="104482" y="0"/>
                    <a:pt x="103993" y="0"/>
                  </a:cubicBezTo>
                  <a:close/>
                  <a:moveTo>
                    <a:pt x="111075" y="292"/>
                  </a:moveTo>
                  <a:cubicBezTo>
                    <a:pt x="110612" y="292"/>
                    <a:pt x="110222" y="641"/>
                    <a:pt x="110191" y="1109"/>
                  </a:cubicBezTo>
                  <a:cubicBezTo>
                    <a:pt x="110125" y="1598"/>
                    <a:pt x="110517" y="1990"/>
                    <a:pt x="111006" y="2055"/>
                  </a:cubicBezTo>
                  <a:cubicBezTo>
                    <a:pt x="111025" y="2056"/>
                    <a:pt x="111044" y="2057"/>
                    <a:pt x="111063" y="2057"/>
                  </a:cubicBezTo>
                  <a:cubicBezTo>
                    <a:pt x="111526" y="2057"/>
                    <a:pt x="111889" y="1678"/>
                    <a:pt x="111952" y="1240"/>
                  </a:cubicBezTo>
                  <a:lnTo>
                    <a:pt x="111952" y="1142"/>
                  </a:lnTo>
                  <a:cubicBezTo>
                    <a:pt x="111952" y="685"/>
                    <a:pt x="111561" y="326"/>
                    <a:pt x="111137" y="294"/>
                  </a:cubicBezTo>
                  <a:cubicBezTo>
                    <a:pt x="111116" y="292"/>
                    <a:pt x="111095" y="292"/>
                    <a:pt x="111075" y="292"/>
                  </a:cubicBezTo>
                  <a:close/>
                  <a:moveTo>
                    <a:pt x="97005" y="292"/>
                  </a:moveTo>
                  <a:cubicBezTo>
                    <a:pt x="96986" y="292"/>
                    <a:pt x="96966" y="292"/>
                    <a:pt x="96947" y="294"/>
                  </a:cubicBezTo>
                  <a:cubicBezTo>
                    <a:pt x="96458" y="326"/>
                    <a:pt x="96066" y="750"/>
                    <a:pt x="96131" y="1240"/>
                  </a:cubicBezTo>
                  <a:cubicBezTo>
                    <a:pt x="96163" y="1708"/>
                    <a:pt x="96523" y="2057"/>
                    <a:pt x="96983" y="2057"/>
                  </a:cubicBezTo>
                  <a:cubicBezTo>
                    <a:pt x="97004" y="2057"/>
                    <a:pt x="97024" y="2057"/>
                    <a:pt x="97045" y="2055"/>
                  </a:cubicBezTo>
                  <a:cubicBezTo>
                    <a:pt x="97501" y="2055"/>
                    <a:pt x="97860" y="1631"/>
                    <a:pt x="97860" y="1174"/>
                  </a:cubicBezTo>
                  <a:lnTo>
                    <a:pt x="97860" y="1109"/>
                  </a:lnTo>
                  <a:cubicBezTo>
                    <a:pt x="97829" y="641"/>
                    <a:pt x="97439" y="292"/>
                    <a:pt x="97005" y="292"/>
                  </a:cubicBezTo>
                  <a:close/>
                  <a:moveTo>
                    <a:pt x="118066" y="938"/>
                  </a:moveTo>
                  <a:cubicBezTo>
                    <a:pt x="117651" y="938"/>
                    <a:pt x="117264" y="1249"/>
                    <a:pt x="117204" y="1696"/>
                  </a:cubicBezTo>
                  <a:cubicBezTo>
                    <a:pt x="117171" y="2218"/>
                    <a:pt x="117497" y="2610"/>
                    <a:pt x="117987" y="2708"/>
                  </a:cubicBezTo>
                  <a:cubicBezTo>
                    <a:pt x="118029" y="2713"/>
                    <a:pt x="118070" y="2716"/>
                    <a:pt x="118110" y="2716"/>
                  </a:cubicBezTo>
                  <a:cubicBezTo>
                    <a:pt x="118541" y="2716"/>
                    <a:pt x="118876" y="2405"/>
                    <a:pt x="118965" y="1957"/>
                  </a:cubicBezTo>
                  <a:lnTo>
                    <a:pt x="118965" y="1794"/>
                  </a:lnTo>
                  <a:cubicBezTo>
                    <a:pt x="118965" y="1403"/>
                    <a:pt x="118639" y="979"/>
                    <a:pt x="118182" y="946"/>
                  </a:cubicBezTo>
                  <a:cubicBezTo>
                    <a:pt x="118143" y="941"/>
                    <a:pt x="118104" y="938"/>
                    <a:pt x="118066" y="938"/>
                  </a:cubicBezTo>
                  <a:close/>
                  <a:moveTo>
                    <a:pt x="89966" y="1060"/>
                  </a:moveTo>
                  <a:cubicBezTo>
                    <a:pt x="89912" y="1060"/>
                    <a:pt x="89858" y="1066"/>
                    <a:pt x="89803" y="1077"/>
                  </a:cubicBezTo>
                  <a:cubicBezTo>
                    <a:pt x="89347" y="1109"/>
                    <a:pt x="88988" y="1566"/>
                    <a:pt x="89053" y="2055"/>
                  </a:cubicBezTo>
                  <a:cubicBezTo>
                    <a:pt x="89141" y="2435"/>
                    <a:pt x="89515" y="2788"/>
                    <a:pt x="89944" y="2788"/>
                  </a:cubicBezTo>
                  <a:cubicBezTo>
                    <a:pt x="89994" y="2788"/>
                    <a:pt x="90045" y="2783"/>
                    <a:pt x="90097" y="2773"/>
                  </a:cubicBezTo>
                  <a:cubicBezTo>
                    <a:pt x="90521" y="2740"/>
                    <a:pt x="90847" y="2316"/>
                    <a:pt x="90814" y="1925"/>
                  </a:cubicBezTo>
                  <a:lnTo>
                    <a:pt x="90814" y="1794"/>
                  </a:lnTo>
                  <a:cubicBezTo>
                    <a:pt x="90756" y="1389"/>
                    <a:pt x="90390" y="1060"/>
                    <a:pt x="89966" y="1060"/>
                  </a:cubicBezTo>
                  <a:close/>
                  <a:moveTo>
                    <a:pt x="125092" y="2144"/>
                  </a:moveTo>
                  <a:cubicBezTo>
                    <a:pt x="124652" y="2144"/>
                    <a:pt x="124244" y="2427"/>
                    <a:pt x="124185" y="2871"/>
                  </a:cubicBezTo>
                  <a:cubicBezTo>
                    <a:pt x="124087" y="3360"/>
                    <a:pt x="124380" y="3849"/>
                    <a:pt x="124870" y="3914"/>
                  </a:cubicBezTo>
                  <a:cubicBezTo>
                    <a:pt x="124933" y="3927"/>
                    <a:pt x="124996" y="3933"/>
                    <a:pt x="125058" y="3933"/>
                  </a:cubicBezTo>
                  <a:cubicBezTo>
                    <a:pt x="125478" y="3933"/>
                    <a:pt x="125857" y="3656"/>
                    <a:pt x="125913" y="3229"/>
                  </a:cubicBezTo>
                  <a:lnTo>
                    <a:pt x="125913" y="3034"/>
                  </a:lnTo>
                  <a:cubicBezTo>
                    <a:pt x="125913" y="2610"/>
                    <a:pt x="125652" y="2251"/>
                    <a:pt x="125228" y="2153"/>
                  </a:cubicBezTo>
                  <a:cubicBezTo>
                    <a:pt x="125183" y="2147"/>
                    <a:pt x="125137" y="2144"/>
                    <a:pt x="125092" y="2144"/>
                  </a:cubicBezTo>
                  <a:close/>
                  <a:moveTo>
                    <a:pt x="83010" y="2232"/>
                  </a:moveTo>
                  <a:cubicBezTo>
                    <a:pt x="82948" y="2232"/>
                    <a:pt x="82886" y="2238"/>
                    <a:pt x="82823" y="2251"/>
                  </a:cubicBezTo>
                  <a:cubicBezTo>
                    <a:pt x="82333" y="2381"/>
                    <a:pt x="82040" y="2805"/>
                    <a:pt x="82138" y="3295"/>
                  </a:cubicBezTo>
                  <a:cubicBezTo>
                    <a:pt x="82251" y="3721"/>
                    <a:pt x="82587" y="3998"/>
                    <a:pt x="82996" y="3998"/>
                  </a:cubicBezTo>
                  <a:cubicBezTo>
                    <a:pt x="83056" y="3998"/>
                    <a:pt x="83118" y="3992"/>
                    <a:pt x="83181" y="3980"/>
                  </a:cubicBezTo>
                  <a:cubicBezTo>
                    <a:pt x="83605" y="3882"/>
                    <a:pt x="83899" y="3523"/>
                    <a:pt x="83932" y="3099"/>
                  </a:cubicBezTo>
                  <a:cubicBezTo>
                    <a:pt x="83932" y="3066"/>
                    <a:pt x="83899" y="3034"/>
                    <a:pt x="83899" y="2936"/>
                  </a:cubicBezTo>
                  <a:cubicBezTo>
                    <a:pt x="83785" y="2510"/>
                    <a:pt x="83424" y="2232"/>
                    <a:pt x="83010" y="2232"/>
                  </a:cubicBezTo>
                  <a:close/>
                  <a:moveTo>
                    <a:pt x="131840" y="3813"/>
                  </a:moveTo>
                  <a:cubicBezTo>
                    <a:pt x="131453" y="3813"/>
                    <a:pt x="131114" y="4038"/>
                    <a:pt x="131035" y="4436"/>
                  </a:cubicBezTo>
                  <a:cubicBezTo>
                    <a:pt x="130904" y="4926"/>
                    <a:pt x="131133" y="5415"/>
                    <a:pt x="131622" y="5545"/>
                  </a:cubicBezTo>
                  <a:cubicBezTo>
                    <a:pt x="131706" y="5568"/>
                    <a:pt x="131791" y="5579"/>
                    <a:pt x="131874" y="5579"/>
                  </a:cubicBezTo>
                  <a:cubicBezTo>
                    <a:pt x="132270" y="5579"/>
                    <a:pt x="132623" y="5330"/>
                    <a:pt x="132731" y="4926"/>
                  </a:cubicBezTo>
                  <a:cubicBezTo>
                    <a:pt x="132764" y="4860"/>
                    <a:pt x="132764" y="4763"/>
                    <a:pt x="132764" y="4697"/>
                  </a:cubicBezTo>
                  <a:cubicBezTo>
                    <a:pt x="132764" y="4273"/>
                    <a:pt x="132535" y="3947"/>
                    <a:pt x="132111" y="3849"/>
                  </a:cubicBezTo>
                  <a:cubicBezTo>
                    <a:pt x="132020" y="3825"/>
                    <a:pt x="131929" y="3813"/>
                    <a:pt x="131840" y="3813"/>
                  </a:cubicBezTo>
                  <a:close/>
                  <a:moveTo>
                    <a:pt x="76178" y="3881"/>
                  </a:moveTo>
                  <a:cubicBezTo>
                    <a:pt x="76099" y="3881"/>
                    <a:pt x="76019" y="3892"/>
                    <a:pt x="75940" y="3914"/>
                  </a:cubicBezTo>
                  <a:cubicBezTo>
                    <a:pt x="75450" y="4045"/>
                    <a:pt x="75190" y="4534"/>
                    <a:pt x="75320" y="5024"/>
                  </a:cubicBezTo>
                  <a:cubicBezTo>
                    <a:pt x="75458" y="5438"/>
                    <a:pt x="75807" y="5666"/>
                    <a:pt x="76209" y="5666"/>
                  </a:cubicBezTo>
                  <a:cubicBezTo>
                    <a:pt x="76281" y="5666"/>
                    <a:pt x="76355" y="5658"/>
                    <a:pt x="76429" y="5643"/>
                  </a:cubicBezTo>
                  <a:cubicBezTo>
                    <a:pt x="76788" y="5545"/>
                    <a:pt x="77049" y="5187"/>
                    <a:pt x="77081" y="4763"/>
                  </a:cubicBezTo>
                  <a:cubicBezTo>
                    <a:pt x="77081" y="4697"/>
                    <a:pt x="77081" y="4600"/>
                    <a:pt x="77049" y="4534"/>
                  </a:cubicBezTo>
                  <a:cubicBezTo>
                    <a:pt x="76914" y="4130"/>
                    <a:pt x="76556" y="3881"/>
                    <a:pt x="76178" y="3881"/>
                  </a:cubicBezTo>
                  <a:close/>
                  <a:moveTo>
                    <a:pt x="138612" y="5917"/>
                  </a:moveTo>
                  <a:cubicBezTo>
                    <a:pt x="138241" y="5917"/>
                    <a:pt x="137915" y="6134"/>
                    <a:pt x="137787" y="6491"/>
                  </a:cubicBezTo>
                  <a:cubicBezTo>
                    <a:pt x="137624" y="6981"/>
                    <a:pt x="137885" y="7470"/>
                    <a:pt x="138309" y="7633"/>
                  </a:cubicBezTo>
                  <a:cubicBezTo>
                    <a:pt x="138409" y="7667"/>
                    <a:pt x="138510" y="7682"/>
                    <a:pt x="138607" y="7682"/>
                  </a:cubicBezTo>
                  <a:cubicBezTo>
                    <a:pt x="138985" y="7682"/>
                    <a:pt x="139321" y="7448"/>
                    <a:pt x="139451" y="7111"/>
                  </a:cubicBezTo>
                  <a:cubicBezTo>
                    <a:pt x="139516" y="7013"/>
                    <a:pt x="139516" y="6883"/>
                    <a:pt x="139516" y="6785"/>
                  </a:cubicBezTo>
                  <a:cubicBezTo>
                    <a:pt x="139516" y="6394"/>
                    <a:pt x="139288" y="6067"/>
                    <a:pt x="138929" y="5970"/>
                  </a:cubicBezTo>
                  <a:cubicBezTo>
                    <a:pt x="138822" y="5934"/>
                    <a:pt x="138715" y="5917"/>
                    <a:pt x="138612" y="5917"/>
                  </a:cubicBezTo>
                  <a:close/>
                  <a:moveTo>
                    <a:pt x="69405" y="6051"/>
                  </a:moveTo>
                  <a:cubicBezTo>
                    <a:pt x="69311" y="6051"/>
                    <a:pt x="69215" y="6067"/>
                    <a:pt x="69122" y="6100"/>
                  </a:cubicBezTo>
                  <a:cubicBezTo>
                    <a:pt x="68666" y="6296"/>
                    <a:pt x="68437" y="6818"/>
                    <a:pt x="68600" y="7274"/>
                  </a:cubicBezTo>
                  <a:cubicBezTo>
                    <a:pt x="68730" y="7611"/>
                    <a:pt x="69086" y="7845"/>
                    <a:pt x="69456" y="7845"/>
                  </a:cubicBezTo>
                  <a:cubicBezTo>
                    <a:pt x="69552" y="7845"/>
                    <a:pt x="69648" y="7830"/>
                    <a:pt x="69742" y="7796"/>
                  </a:cubicBezTo>
                  <a:cubicBezTo>
                    <a:pt x="70101" y="7633"/>
                    <a:pt x="70362" y="7307"/>
                    <a:pt x="70297" y="6916"/>
                  </a:cubicBezTo>
                  <a:cubicBezTo>
                    <a:pt x="70297" y="6850"/>
                    <a:pt x="70297" y="6720"/>
                    <a:pt x="70264" y="6655"/>
                  </a:cubicBezTo>
                  <a:cubicBezTo>
                    <a:pt x="70134" y="6291"/>
                    <a:pt x="69776" y="6051"/>
                    <a:pt x="69405" y="6051"/>
                  </a:cubicBezTo>
                  <a:close/>
                  <a:moveTo>
                    <a:pt x="145192" y="8536"/>
                  </a:moveTo>
                  <a:cubicBezTo>
                    <a:pt x="144858" y="8536"/>
                    <a:pt x="144553" y="8731"/>
                    <a:pt x="144409" y="9068"/>
                  </a:cubicBezTo>
                  <a:cubicBezTo>
                    <a:pt x="144181" y="9492"/>
                    <a:pt x="144409" y="9982"/>
                    <a:pt x="144833" y="10210"/>
                  </a:cubicBezTo>
                  <a:cubicBezTo>
                    <a:pt x="144952" y="10261"/>
                    <a:pt x="145074" y="10286"/>
                    <a:pt x="145192" y="10286"/>
                  </a:cubicBezTo>
                  <a:cubicBezTo>
                    <a:pt x="145525" y="10286"/>
                    <a:pt x="145830" y="10091"/>
                    <a:pt x="145975" y="9753"/>
                  </a:cubicBezTo>
                  <a:cubicBezTo>
                    <a:pt x="146072" y="9623"/>
                    <a:pt x="146072" y="9492"/>
                    <a:pt x="146072" y="9427"/>
                  </a:cubicBezTo>
                  <a:cubicBezTo>
                    <a:pt x="146072" y="9068"/>
                    <a:pt x="145877" y="8742"/>
                    <a:pt x="145551" y="8612"/>
                  </a:cubicBezTo>
                  <a:cubicBezTo>
                    <a:pt x="145431" y="8561"/>
                    <a:pt x="145310" y="8536"/>
                    <a:pt x="145192" y="8536"/>
                  </a:cubicBezTo>
                  <a:close/>
                  <a:moveTo>
                    <a:pt x="62878" y="8652"/>
                  </a:moveTo>
                  <a:cubicBezTo>
                    <a:pt x="62753" y="8652"/>
                    <a:pt x="62624" y="8680"/>
                    <a:pt x="62500" y="8742"/>
                  </a:cubicBezTo>
                  <a:cubicBezTo>
                    <a:pt x="62076" y="8938"/>
                    <a:pt x="61848" y="9460"/>
                    <a:pt x="62076" y="9917"/>
                  </a:cubicBezTo>
                  <a:cubicBezTo>
                    <a:pt x="62221" y="10254"/>
                    <a:pt x="62543" y="10449"/>
                    <a:pt x="62886" y="10449"/>
                  </a:cubicBezTo>
                  <a:cubicBezTo>
                    <a:pt x="63007" y="10449"/>
                    <a:pt x="63131" y="10424"/>
                    <a:pt x="63251" y="10373"/>
                  </a:cubicBezTo>
                  <a:cubicBezTo>
                    <a:pt x="63577" y="10210"/>
                    <a:pt x="63773" y="9884"/>
                    <a:pt x="63740" y="9558"/>
                  </a:cubicBezTo>
                  <a:cubicBezTo>
                    <a:pt x="63740" y="9427"/>
                    <a:pt x="63707" y="9297"/>
                    <a:pt x="63675" y="9166"/>
                  </a:cubicBezTo>
                  <a:cubicBezTo>
                    <a:pt x="63532" y="8857"/>
                    <a:pt x="63216" y="8652"/>
                    <a:pt x="62878" y="8652"/>
                  </a:cubicBezTo>
                  <a:close/>
                  <a:moveTo>
                    <a:pt x="151526" y="11553"/>
                  </a:moveTo>
                  <a:cubicBezTo>
                    <a:pt x="151216" y="11553"/>
                    <a:pt x="150935" y="11728"/>
                    <a:pt x="150802" y="12037"/>
                  </a:cubicBezTo>
                  <a:cubicBezTo>
                    <a:pt x="150541" y="12428"/>
                    <a:pt x="150704" y="13015"/>
                    <a:pt x="151161" y="13211"/>
                  </a:cubicBezTo>
                  <a:cubicBezTo>
                    <a:pt x="151298" y="13296"/>
                    <a:pt x="151449" y="13336"/>
                    <a:pt x="151598" y="13336"/>
                  </a:cubicBezTo>
                  <a:cubicBezTo>
                    <a:pt x="151907" y="13336"/>
                    <a:pt x="152203" y="13161"/>
                    <a:pt x="152335" y="12852"/>
                  </a:cubicBezTo>
                  <a:cubicBezTo>
                    <a:pt x="152433" y="12689"/>
                    <a:pt x="152433" y="12559"/>
                    <a:pt x="152466" y="12428"/>
                  </a:cubicBezTo>
                  <a:cubicBezTo>
                    <a:pt x="152466" y="12102"/>
                    <a:pt x="152270" y="11841"/>
                    <a:pt x="151977" y="11678"/>
                  </a:cubicBezTo>
                  <a:cubicBezTo>
                    <a:pt x="151829" y="11594"/>
                    <a:pt x="151674" y="11553"/>
                    <a:pt x="151526" y="11553"/>
                  </a:cubicBezTo>
                  <a:close/>
                  <a:moveTo>
                    <a:pt x="56575" y="11738"/>
                  </a:moveTo>
                  <a:cubicBezTo>
                    <a:pt x="56430" y="11738"/>
                    <a:pt x="56280" y="11771"/>
                    <a:pt x="56140" y="11841"/>
                  </a:cubicBezTo>
                  <a:cubicBezTo>
                    <a:pt x="55748" y="12037"/>
                    <a:pt x="55552" y="12559"/>
                    <a:pt x="55781" y="13015"/>
                  </a:cubicBezTo>
                  <a:cubicBezTo>
                    <a:pt x="55920" y="13294"/>
                    <a:pt x="56241" y="13457"/>
                    <a:pt x="56568" y="13457"/>
                  </a:cubicBezTo>
                  <a:cubicBezTo>
                    <a:pt x="56700" y="13457"/>
                    <a:pt x="56833" y="13431"/>
                    <a:pt x="56955" y="13374"/>
                  </a:cubicBezTo>
                  <a:cubicBezTo>
                    <a:pt x="57249" y="13211"/>
                    <a:pt x="57412" y="12885"/>
                    <a:pt x="57412" y="12591"/>
                  </a:cubicBezTo>
                  <a:cubicBezTo>
                    <a:pt x="57412" y="12494"/>
                    <a:pt x="57412" y="12330"/>
                    <a:pt x="57346" y="12200"/>
                  </a:cubicBezTo>
                  <a:cubicBezTo>
                    <a:pt x="57211" y="11906"/>
                    <a:pt x="56903" y="11738"/>
                    <a:pt x="56575" y="11738"/>
                  </a:cubicBezTo>
                  <a:close/>
                  <a:moveTo>
                    <a:pt x="157688" y="15001"/>
                  </a:moveTo>
                  <a:cubicBezTo>
                    <a:pt x="157390" y="15001"/>
                    <a:pt x="157116" y="15153"/>
                    <a:pt x="156968" y="15429"/>
                  </a:cubicBezTo>
                  <a:cubicBezTo>
                    <a:pt x="156707" y="15853"/>
                    <a:pt x="156837" y="16408"/>
                    <a:pt x="157228" y="16636"/>
                  </a:cubicBezTo>
                  <a:cubicBezTo>
                    <a:pt x="157388" y="16727"/>
                    <a:pt x="157555" y="16771"/>
                    <a:pt x="157716" y="16771"/>
                  </a:cubicBezTo>
                  <a:cubicBezTo>
                    <a:pt x="158017" y="16771"/>
                    <a:pt x="158298" y="16619"/>
                    <a:pt x="158468" y="16343"/>
                  </a:cubicBezTo>
                  <a:cubicBezTo>
                    <a:pt x="158533" y="16180"/>
                    <a:pt x="158599" y="16016"/>
                    <a:pt x="158599" y="15853"/>
                  </a:cubicBezTo>
                  <a:cubicBezTo>
                    <a:pt x="158599" y="15592"/>
                    <a:pt x="158468" y="15299"/>
                    <a:pt x="158174" y="15136"/>
                  </a:cubicBezTo>
                  <a:cubicBezTo>
                    <a:pt x="158015" y="15045"/>
                    <a:pt x="157848" y="15001"/>
                    <a:pt x="157688" y="15001"/>
                  </a:cubicBezTo>
                  <a:close/>
                  <a:moveTo>
                    <a:pt x="50431" y="15164"/>
                  </a:moveTo>
                  <a:cubicBezTo>
                    <a:pt x="50271" y="15164"/>
                    <a:pt x="50111" y="15208"/>
                    <a:pt x="49974" y="15299"/>
                  </a:cubicBezTo>
                  <a:cubicBezTo>
                    <a:pt x="49550" y="15527"/>
                    <a:pt x="49420" y="16114"/>
                    <a:pt x="49681" y="16506"/>
                  </a:cubicBezTo>
                  <a:cubicBezTo>
                    <a:pt x="49830" y="16782"/>
                    <a:pt x="50131" y="16934"/>
                    <a:pt x="50431" y="16934"/>
                  </a:cubicBezTo>
                  <a:cubicBezTo>
                    <a:pt x="50591" y="16934"/>
                    <a:pt x="50751" y="16890"/>
                    <a:pt x="50888" y="16799"/>
                  </a:cubicBezTo>
                  <a:cubicBezTo>
                    <a:pt x="51149" y="16636"/>
                    <a:pt x="51312" y="16343"/>
                    <a:pt x="51312" y="16016"/>
                  </a:cubicBezTo>
                  <a:cubicBezTo>
                    <a:pt x="51312" y="15853"/>
                    <a:pt x="51279" y="15755"/>
                    <a:pt x="51181" y="15592"/>
                  </a:cubicBezTo>
                  <a:cubicBezTo>
                    <a:pt x="51033" y="15316"/>
                    <a:pt x="50731" y="15164"/>
                    <a:pt x="50431" y="15164"/>
                  </a:cubicBezTo>
                  <a:close/>
                  <a:moveTo>
                    <a:pt x="163616" y="18879"/>
                  </a:moveTo>
                  <a:cubicBezTo>
                    <a:pt x="163344" y="18879"/>
                    <a:pt x="163082" y="19009"/>
                    <a:pt x="162904" y="19246"/>
                  </a:cubicBezTo>
                  <a:cubicBezTo>
                    <a:pt x="162611" y="19670"/>
                    <a:pt x="162709" y="20192"/>
                    <a:pt x="163100" y="20485"/>
                  </a:cubicBezTo>
                  <a:cubicBezTo>
                    <a:pt x="163266" y="20588"/>
                    <a:pt x="163448" y="20640"/>
                    <a:pt x="163625" y="20640"/>
                  </a:cubicBezTo>
                  <a:cubicBezTo>
                    <a:pt x="163898" y="20640"/>
                    <a:pt x="164161" y="20515"/>
                    <a:pt x="164340" y="20257"/>
                  </a:cubicBezTo>
                  <a:cubicBezTo>
                    <a:pt x="164470" y="20094"/>
                    <a:pt x="164503" y="19931"/>
                    <a:pt x="164503" y="19768"/>
                  </a:cubicBezTo>
                  <a:cubicBezTo>
                    <a:pt x="164503" y="19507"/>
                    <a:pt x="164372" y="19213"/>
                    <a:pt x="164144" y="19050"/>
                  </a:cubicBezTo>
                  <a:cubicBezTo>
                    <a:pt x="163977" y="18934"/>
                    <a:pt x="163794" y="18879"/>
                    <a:pt x="163616" y="18879"/>
                  </a:cubicBezTo>
                  <a:close/>
                  <a:moveTo>
                    <a:pt x="44565" y="19075"/>
                  </a:moveTo>
                  <a:cubicBezTo>
                    <a:pt x="44387" y="19075"/>
                    <a:pt x="44205" y="19130"/>
                    <a:pt x="44038" y="19246"/>
                  </a:cubicBezTo>
                  <a:cubicBezTo>
                    <a:pt x="43646" y="19539"/>
                    <a:pt x="43548" y="20061"/>
                    <a:pt x="43842" y="20485"/>
                  </a:cubicBezTo>
                  <a:cubicBezTo>
                    <a:pt x="44020" y="20722"/>
                    <a:pt x="44281" y="20852"/>
                    <a:pt x="44554" y="20852"/>
                  </a:cubicBezTo>
                  <a:cubicBezTo>
                    <a:pt x="44732" y="20852"/>
                    <a:pt x="44914" y="20797"/>
                    <a:pt x="45081" y="20681"/>
                  </a:cubicBezTo>
                  <a:cubicBezTo>
                    <a:pt x="45310" y="20518"/>
                    <a:pt x="45440" y="20224"/>
                    <a:pt x="45440" y="19996"/>
                  </a:cubicBezTo>
                  <a:cubicBezTo>
                    <a:pt x="45440" y="19768"/>
                    <a:pt x="45408" y="19605"/>
                    <a:pt x="45277" y="19442"/>
                  </a:cubicBezTo>
                  <a:cubicBezTo>
                    <a:pt x="45099" y="19205"/>
                    <a:pt x="44838" y="19075"/>
                    <a:pt x="44565" y="19075"/>
                  </a:cubicBezTo>
                  <a:close/>
                  <a:moveTo>
                    <a:pt x="169268" y="23125"/>
                  </a:moveTo>
                  <a:cubicBezTo>
                    <a:pt x="169010" y="23125"/>
                    <a:pt x="168751" y="23245"/>
                    <a:pt x="168580" y="23454"/>
                  </a:cubicBezTo>
                  <a:cubicBezTo>
                    <a:pt x="168254" y="23813"/>
                    <a:pt x="168319" y="24335"/>
                    <a:pt x="168711" y="24661"/>
                  </a:cubicBezTo>
                  <a:cubicBezTo>
                    <a:pt x="168869" y="24805"/>
                    <a:pt x="169059" y="24872"/>
                    <a:pt x="169250" y="24872"/>
                  </a:cubicBezTo>
                  <a:cubicBezTo>
                    <a:pt x="169492" y="24872"/>
                    <a:pt x="169735" y="24763"/>
                    <a:pt x="169918" y="24563"/>
                  </a:cubicBezTo>
                  <a:cubicBezTo>
                    <a:pt x="170048" y="24400"/>
                    <a:pt x="170113" y="24237"/>
                    <a:pt x="170113" y="24008"/>
                  </a:cubicBezTo>
                  <a:cubicBezTo>
                    <a:pt x="170113" y="23780"/>
                    <a:pt x="170015" y="23486"/>
                    <a:pt x="169787" y="23323"/>
                  </a:cubicBezTo>
                  <a:cubicBezTo>
                    <a:pt x="169637" y="23187"/>
                    <a:pt x="169453" y="23125"/>
                    <a:pt x="169268" y="23125"/>
                  </a:cubicBezTo>
                  <a:close/>
                  <a:moveTo>
                    <a:pt x="38947" y="23373"/>
                  </a:moveTo>
                  <a:cubicBezTo>
                    <a:pt x="38749" y="23373"/>
                    <a:pt x="38553" y="23440"/>
                    <a:pt x="38394" y="23584"/>
                  </a:cubicBezTo>
                  <a:cubicBezTo>
                    <a:pt x="38003" y="23845"/>
                    <a:pt x="37938" y="24432"/>
                    <a:pt x="38264" y="24791"/>
                  </a:cubicBezTo>
                  <a:cubicBezTo>
                    <a:pt x="38435" y="25000"/>
                    <a:pt x="38694" y="25120"/>
                    <a:pt x="38951" y="25120"/>
                  </a:cubicBezTo>
                  <a:cubicBezTo>
                    <a:pt x="39136" y="25120"/>
                    <a:pt x="39321" y="25058"/>
                    <a:pt x="39471" y="24922"/>
                  </a:cubicBezTo>
                  <a:cubicBezTo>
                    <a:pt x="39732" y="24726"/>
                    <a:pt x="39797" y="24465"/>
                    <a:pt x="39830" y="24269"/>
                  </a:cubicBezTo>
                  <a:cubicBezTo>
                    <a:pt x="39830" y="24074"/>
                    <a:pt x="39764" y="23845"/>
                    <a:pt x="39634" y="23682"/>
                  </a:cubicBezTo>
                  <a:cubicBezTo>
                    <a:pt x="39452" y="23482"/>
                    <a:pt x="39198" y="23373"/>
                    <a:pt x="38947" y="23373"/>
                  </a:cubicBezTo>
                  <a:close/>
                  <a:moveTo>
                    <a:pt x="174536" y="27723"/>
                  </a:moveTo>
                  <a:cubicBezTo>
                    <a:pt x="174299" y="27723"/>
                    <a:pt x="174064" y="27821"/>
                    <a:pt x="173897" y="28021"/>
                  </a:cubicBezTo>
                  <a:cubicBezTo>
                    <a:pt x="173604" y="28379"/>
                    <a:pt x="173604" y="28934"/>
                    <a:pt x="173962" y="29260"/>
                  </a:cubicBezTo>
                  <a:cubicBezTo>
                    <a:pt x="174138" y="29436"/>
                    <a:pt x="174368" y="29525"/>
                    <a:pt x="174596" y="29525"/>
                  </a:cubicBezTo>
                  <a:cubicBezTo>
                    <a:pt x="174833" y="29525"/>
                    <a:pt x="175068" y="29427"/>
                    <a:pt x="175235" y="29227"/>
                  </a:cubicBezTo>
                  <a:cubicBezTo>
                    <a:pt x="175398" y="29064"/>
                    <a:pt x="175463" y="28869"/>
                    <a:pt x="175463" y="28608"/>
                  </a:cubicBezTo>
                  <a:cubicBezTo>
                    <a:pt x="175463" y="28379"/>
                    <a:pt x="175398" y="28151"/>
                    <a:pt x="175169" y="27988"/>
                  </a:cubicBezTo>
                  <a:cubicBezTo>
                    <a:pt x="174994" y="27812"/>
                    <a:pt x="174764" y="27723"/>
                    <a:pt x="174536" y="27723"/>
                  </a:cubicBezTo>
                  <a:close/>
                  <a:moveTo>
                    <a:pt x="33616" y="27976"/>
                  </a:moveTo>
                  <a:cubicBezTo>
                    <a:pt x="33401" y="27976"/>
                    <a:pt x="33187" y="28057"/>
                    <a:pt x="33012" y="28216"/>
                  </a:cubicBezTo>
                  <a:cubicBezTo>
                    <a:pt x="32621" y="28542"/>
                    <a:pt x="32621" y="29130"/>
                    <a:pt x="32947" y="29488"/>
                  </a:cubicBezTo>
                  <a:cubicBezTo>
                    <a:pt x="33147" y="29672"/>
                    <a:pt x="33382" y="29762"/>
                    <a:pt x="33611" y="29762"/>
                  </a:cubicBezTo>
                  <a:cubicBezTo>
                    <a:pt x="33830" y="29762"/>
                    <a:pt x="34044" y="29680"/>
                    <a:pt x="34219" y="29521"/>
                  </a:cubicBezTo>
                  <a:cubicBezTo>
                    <a:pt x="34415" y="29325"/>
                    <a:pt x="34513" y="29130"/>
                    <a:pt x="34513" y="28869"/>
                  </a:cubicBezTo>
                  <a:cubicBezTo>
                    <a:pt x="34513" y="28673"/>
                    <a:pt x="34415" y="28412"/>
                    <a:pt x="34252" y="28249"/>
                  </a:cubicBezTo>
                  <a:cubicBezTo>
                    <a:pt x="34068" y="28065"/>
                    <a:pt x="33841" y="27976"/>
                    <a:pt x="33616" y="27976"/>
                  </a:cubicBezTo>
                  <a:close/>
                  <a:moveTo>
                    <a:pt x="179553" y="32705"/>
                  </a:moveTo>
                  <a:cubicBezTo>
                    <a:pt x="179334" y="32705"/>
                    <a:pt x="179112" y="32787"/>
                    <a:pt x="178921" y="32946"/>
                  </a:cubicBezTo>
                  <a:cubicBezTo>
                    <a:pt x="178562" y="33305"/>
                    <a:pt x="178562" y="33860"/>
                    <a:pt x="178888" y="34218"/>
                  </a:cubicBezTo>
                  <a:cubicBezTo>
                    <a:pt x="179072" y="34402"/>
                    <a:pt x="179307" y="34492"/>
                    <a:pt x="179540" y="34492"/>
                  </a:cubicBezTo>
                  <a:cubicBezTo>
                    <a:pt x="179763" y="34492"/>
                    <a:pt x="179985" y="34410"/>
                    <a:pt x="180160" y="34251"/>
                  </a:cubicBezTo>
                  <a:cubicBezTo>
                    <a:pt x="180356" y="34088"/>
                    <a:pt x="180454" y="33860"/>
                    <a:pt x="180454" y="33599"/>
                  </a:cubicBezTo>
                  <a:cubicBezTo>
                    <a:pt x="180454" y="33370"/>
                    <a:pt x="180356" y="33142"/>
                    <a:pt x="180193" y="32979"/>
                  </a:cubicBezTo>
                  <a:cubicBezTo>
                    <a:pt x="180009" y="32795"/>
                    <a:pt x="179783" y="32705"/>
                    <a:pt x="179553" y="32705"/>
                  </a:cubicBezTo>
                  <a:close/>
                  <a:moveTo>
                    <a:pt x="28617" y="32966"/>
                  </a:moveTo>
                  <a:cubicBezTo>
                    <a:pt x="28382" y="32966"/>
                    <a:pt x="28156" y="33056"/>
                    <a:pt x="27989" y="33240"/>
                  </a:cubicBezTo>
                  <a:cubicBezTo>
                    <a:pt x="27662" y="33599"/>
                    <a:pt x="27662" y="34186"/>
                    <a:pt x="28021" y="34512"/>
                  </a:cubicBezTo>
                  <a:cubicBezTo>
                    <a:pt x="28192" y="34668"/>
                    <a:pt x="28416" y="34749"/>
                    <a:pt x="28638" y="34749"/>
                  </a:cubicBezTo>
                  <a:cubicBezTo>
                    <a:pt x="28881" y="34749"/>
                    <a:pt x="29123" y="34651"/>
                    <a:pt x="29293" y="34447"/>
                  </a:cubicBezTo>
                  <a:cubicBezTo>
                    <a:pt x="29456" y="34284"/>
                    <a:pt x="29522" y="34088"/>
                    <a:pt x="29522" y="33860"/>
                  </a:cubicBezTo>
                  <a:cubicBezTo>
                    <a:pt x="29522" y="33599"/>
                    <a:pt x="29424" y="33370"/>
                    <a:pt x="29261" y="33207"/>
                  </a:cubicBezTo>
                  <a:cubicBezTo>
                    <a:pt x="29070" y="33048"/>
                    <a:pt x="28840" y="32966"/>
                    <a:pt x="28617" y="32966"/>
                  </a:cubicBezTo>
                  <a:close/>
                  <a:moveTo>
                    <a:pt x="184184" y="38052"/>
                  </a:moveTo>
                  <a:cubicBezTo>
                    <a:pt x="183979" y="38052"/>
                    <a:pt x="183776" y="38119"/>
                    <a:pt x="183618" y="38263"/>
                  </a:cubicBezTo>
                  <a:cubicBezTo>
                    <a:pt x="183259" y="38524"/>
                    <a:pt x="183226" y="39111"/>
                    <a:pt x="183487" y="39470"/>
                  </a:cubicBezTo>
                  <a:cubicBezTo>
                    <a:pt x="183677" y="39679"/>
                    <a:pt x="183955" y="39799"/>
                    <a:pt x="184225" y="39799"/>
                  </a:cubicBezTo>
                  <a:cubicBezTo>
                    <a:pt x="184420" y="39799"/>
                    <a:pt x="184610" y="39737"/>
                    <a:pt x="184760" y="39601"/>
                  </a:cubicBezTo>
                  <a:cubicBezTo>
                    <a:pt x="184955" y="39438"/>
                    <a:pt x="185086" y="39177"/>
                    <a:pt x="185086" y="38948"/>
                  </a:cubicBezTo>
                  <a:cubicBezTo>
                    <a:pt x="185086" y="38752"/>
                    <a:pt x="185021" y="38524"/>
                    <a:pt x="184890" y="38361"/>
                  </a:cubicBezTo>
                  <a:cubicBezTo>
                    <a:pt x="184708" y="38160"/>
                    <a:pt x="184444" y="38052"/>
                    <a:pt x="184184" y="38052"/>
                  </a:cubicBezTo>
                  <a:close/>
                  <a:moveTo>
                    <a:pt x="24074" y="38283"/>
                  </a:moveTo>
                  <a:cubicBezTo>
                    <a:pt x="23823" y="38283"/>
                    <a:pt x="23574" y="38400"/>
                    <a:pt x="23389" y="38622"/>
                  </a:cubicBezTo>
                  <a:cubicBezTo>
                    <a:pt x="23063" y="38981"/>
                    <a:pt x="23128" y="39503"/>
                    <a:pt x="23487" y="39829"/>
                  </a:cubicBezTo>
                  <a:cubicBezTo>
                    <a:pt x="23660" y="39973"/>
                    <a:pt x="23858" y="40041"/>
                    <a:pt x="24053" y="40041"/>
                  </a:cubicBezTo>
                  <a:cubicBezTo>
                    <a:pt x="24301" y="40041"/>
                    <a:pt x="24544" y="39932"/>
                    <a:pt x="24727" y="39731"/>
                  </a:cubicBezTo>
                  <a:cubicBezTo>
                    <a:pt x="24857" y="39568"/>
                    <a:pt x="24890" y="39405"/>
                    <a:pt x="24955" y="39177"/>
                  </a:cubicBezTo>
                  <a:cubicBezTo>
                    <a:pt x="24955" y="38948"/>
                    <a:pt x="24857" y="38655"/>
                    <a:pt x="24629" y="38492"/>
                  </a:cubicBezTo>
                  <a:cubicBezTo>
                    <a:pt x="24460" y="38351"/>
                    <a:pt x="24266" y="38283"/>
                    <a:pt x="24074" y="38283"/>
                  </a:cubicBezTo>
                  <a:close/>
                  <a:moveTo>
                    <a:pt x="188520" y="43628"/>
                  </a:moveTo>
                  <a:cubicBezTo>
                    <a:pt x="188337" y="43628"/>
                    <a:pt x="188149" y="43688"/>
                    <a:pt x="187989" y="43809"/>
                  </a:cubicBezTo>
                  <a:cubicBezTo>
                    <a:pt x="187565" y="44070"/>
                    <a:pt x="187500" y="44624"/>
                    <a:pt x="187793" y="45016"/>
                  </a:cubicBezTo>
                  <a:cubicBezTo>
                    <a:pt x="187947" y="45266"/>
                    <a:pt x="188204" y="45391"/>
                    <a:pt x="188469" y="45391"/>
                  </a:cubicBezTo>
                  <a:cubicBezTo>
                    <a:pt x="188653" y="45391"/>
                    <a:pt x="188840" y="45331"/>
                    <a:pt x="189000" y="45211"/>
                  </a:cubicBezTo>
                  <a:cubicBezTo>
                    <a:pt x="189261" y="45048"/>
                    <a:pt x="189359" y="44820"/>
                    <a:pt x="189359" y="44526"/>
                  </a:cubicBezTo>
                  <a:cubicBezTo>
                    <a:pt x="189359" y="44330"/>
                    <a:pt x="189326" y="44167"/>
                    <a:pt x="189196" y="44004"/>
                  </a:cubicBezTo>
                  <a:cubicBezTo>
                    <a:pt x="189042" y="43754"/>
                    <a:pt x="188785" y="43628"/>
                    <a:pt x="188520" y="43628"/>
                  </a:cubicBezTo>
                  <a:close/>
                  <a:moveTo>
                    <a:pt x="19766" y="43915"/>
                  </a:moveTo>
                  <a:cubicBezTo>
                    <a:pt x="19492" y="43915"/>
                    <a:pt x="19229" y="44040"/>
                    <a:pt x="19051" y="44298"/>
                  </a:cubicBezTo>
                  <a:cubicBezTo>
                    <a:pt x="18757" y="44689"/>
                    <a:pt x="18855" y="45211"/>
                    <a:pt x="19246" y="45505"/>
                  </a:cubicBezTo>
                  <a:cubicBezTo>
                    <a:pt x="19414" y="45621"/>
                    <a:pt x="19596" y="45676"/>
                    <a:pt x="19774" y="45676"/>
                  </a:cubicBezTo>
                  <a:cubicBezTo>
                    <a:pt x="20047" y="45676"/>
                    <a:pt x="20308" y="45546"/>
                    <a:pt x="20486" y="45309"/>
                  </a:cubicBezTo>
                  <a:cubicBezTo>
                    <a:pt x="20616" y="45146"/>
                    <a:pt x="20649" y="44983"/>
                    <a:pt x="20649" y="44820"/>
                  </a:cubicBezTo>
                  <a:cubicBezTo>
                    <a:pt x="20649" y="44526"/>
                    <a:pt x="20519" y="44233"/>
                    <a:pt x="20290" y="44070"/>
                  </a:cubicBezTo>
                  <a:cubicBezTo>
                    <a:pt x="20124" y="43967"/>
                    <a:pt x="19942" y="43915"/>
                    <a:pt x="19766" y="43915"/>
                  </a:cubicBezTo>
                  <a:close/>
                  <a:moveTo>
                    <a:pt x="192340" y="49503"/>
                  </a:moveTo>
                  <a:cubicBezTo>
                    <a:pt x="192186" y="49503"/>
                    <a:pt x="192034" y="49539"/>
                    <a:pt x="191903" y="49615"/>
                  </a:cubicBezTo>
                  <a:cubicBezTo>
                    <a:pt x="191479" y="49876"/>
                    <a:pt x="191349" y="50430"/>
                    <a:pt x="191610" y="50854"/>
                  </a:cubicBezTo>
                  <a:cubicBezTo>
                    <a:pt x="191784" y="51115"/>
                    <a:pt x="192088" y="51260"/>
                    <a:pt x="192398" y="51260"/>
                  </a:cubicBezTo>
                  <a:cubicBezTo>
                    <a:pt x="192552" y="51260"/>
                    <a:pt x="192708" y="51224"/>
                    <a:pt x="192849" y="51148"/>
                  </a:cubicBezTo>
                  <a:cubicBezTo>
                    <a:pt x="193110" y="50985"/>
                    <a:pt x="193241" y="50691"/>
                    <a:pt x="193241" y="50365"/>
                  </a:cubicBezTo>
                  <a:cubicBezTo>
                    <a:pt x="193241" y="50235"/>
                    <a:pt x="193208" y="50072"/>
                    <a:pt x="193110" y="49908"/>
                  </a:cubicBezTo>
                  <a:cubicBezTo>
                    <a:pt x="192958" y="49648"/>
                    <a:pt x="192646" y="49503"/>
                    <a:pt x="192340" y="49503"/>
                  </a:cubicBezTo>
                  <a:close/>
                  <a:moveTo>
                    <a:pt x="15870" y="49789"/>
                  </a:moveTo>
                  <a:cubicBezTo>
                    <a:pt x="15571" y="49789"/>
                    <a:pt x="15285" y="49926"/>
                    <a:pt x="15136" y="50202"/>
                  </a:cubicBezTo>
                  <a:cubicBezTo>
                    <a:pt x="14908" y="50594"/>
                    <a:pt x="15006" y="51181"/>
                    <a:pt x="15430" y="51409"/>
                  </a:cubicBezTo>
                  <a:cubicBezTo>
                    <a:pt x="15591" y="51512"/>
                    <a:pt x="15760" y="51559"/>
                    <a:pt x="15921" y="51559"/>
                  </a:cubicBezTo>
                  <a:cubicBezTo>
                    <a:pt x="16218" y="51559"/>
                    <a:pt x="16489" y="51402"/>
                    <a:pt x="16637" y="51148"/>
                  </a:cubicBezTo>
                  <a:cubicBezTo>
                    <a:pt x="16735" y="51018"/>
                    <a:pt x="16767" y="50854"/>
                    <a:pt x="16767" y="50659"/>
                  </a:cubicBezTo>
                  <a:cubicBezTo>
                    <a:pt x="16767" y="50365"/>
                    <a:pt x="16637" y="50072"/>
                    <a:pt x="16343" y="49908"/>
                  </a:cubicBezTo>
                  <a:cubicBezTo>
                    <a:pt x="16195" y="49829"/>
                    <a:pt x="16030" y="49789"/>
                    <a:pt x="15870" y="49789"/>
                  </a:cubicBezTo>
                  <a:close/>
                  <a:moveTo>
                    <a:pt x="195846" y="55697"/>
                  </a:moveTo>
                  <a:cubicBezTo>
                    <a:pt x="195714" y="55697"/>
                    <a:pt x="195581" y="55724"/>
                    <a:pt x="195459" y="55780"/>
                  </a:cubicBezTo>
                  <a:cubicBezTo>
                    <a:pt x="195035" y="55976"/>
                    <a:pt x="194839" y="56530"/>
                    <a:pt x="195068" y="56954"/>
                  </a:cubicBezTo>
                  <a:cubicBezTo>
                    <a:pt x="195231" y="57258"/>
                    <a:pt x="195545" y="57428"/>
                    <a:pt x="195878" y="57428"/>
                  </a:cubicBezTo>
                  <a:cubicBezTo>
                    <a:pt x="196010" y="57428"/>
                    <a:pt x="196145" y="57401"/>
                    <a:pt x="196274" y="57346"/>
                  </a:cubicBezTo>
                  <a:cubicBezTo>
                    <a:pt x="196535" y="57183"/>
                    <a:pt x="196764" y="56857"/>
                    <a:pt x="196699" y="56563"/>
                  </a:cubicBezTo>
                  <a:cubicBezTo>
                    <a:pt x="196699" y="56432"/>
                    <a:pt x="196699" y="56269"/>
                    <a:pt x="196633" y="56139"/>
                  </a:cubicBezTo>
                  <a:cubicBezTo>
                    <a:pt x="196494" y="55860"/>
                    <a:pt x="196172" y="55697"/>
                    <a:pt x="195846" y="55697"/>
                  </a:cubicBezTo>
                  <a:close/>
                  <a:moveTo>
                    <a:pt x="12431" y="55949"/>
                  </a:moveTo>
                  <a:cubicBezTo>
                    <a:pt x="12122" y="55949"/>
                    <a:pt x="11811" y="56124"/>
                    <a:pt x="11679" y="56432"/>
                  </a:cubicBezTo>
                  <a:cubicBezTo>
                    <a:pt x="11418" y="56857"/>
                    <a:pt x="11581" y="57378"/>
                    <a:pt x="12037" y="57607"/>
                  </a:cubicBezTo>
                  <a:cubicBezTo>
                    <a:pt x="12175" y="57691"/>
                    <a:pt x="12322" y="57731"/>
                    <a:pt x="12467" y="57731"/>
                  </a:cubicBezTo>
                  <a:cubicBezTo>
                    <a:pt x="12769" y="57731"/>
                    <a:pt x="13057" y="57557"/>
                    <a:pt x="13212" y="57248"/>
                  </a:cubicBezTo>
                  <a:cubicBezTo>
                    <a:pt x="13277" y="57117"/>
                    <a:pt x="13310" y="56987"/>
                    <a:pt x="13342" y="56857"/>
                  </a:cubicBezTo>
                  <a:cubicBezTo>
                    <a:pt x="13342" y="56530"/>
                    <a:pt x="13147" y="56237"/>
                    <a:pt x="12853" y="56074"/>
                  </a:cubicBezTo>
                  <a:cubicBezTo>
                    <a:pt x="12726" y="55989"/>
                    <a:pt x="12579" y="55949"/>
                    <a:pt x="12431" y="55949"/>
                  </a:cubicBezTo>
                  <a:close/>
                  <a:moveTo>
                    <a:pt x="198921" y="61985"/>
                  </a:moveTo>
                  <a:cubicBezTo>
                    <a:pt x="198797" y="61985"/>
                    <a:pt x="198673" y="62014"/>
                    <a:pt x="198558" y="62076"/>
                  </a:cubicBezTo>
                  <a:cubicBezTo>
                    <a:pt x="198101" y="62271"/>
                    <a:pt x="197905" y="62793"/>
                    <a:pt x="198101" y="63250"/>
                  </a:cubicBezTo>
                  <a:cubicBezTo>
                    <a:pt x="198222" y="63587"/>
                    <a:pt x="198538" y="63782"/>
                    <a:pt x="198879" y="63782"/>
                  </a:cubicBezTo>
                  <a:cubicBezTo>
                    <a:pt x="199000" y="63782"/>
                    <a:pt x="199123" y="63758"/>
                    <a:pt x="199243" y="63707"/>
                  </a:cubicBezTo>
                  <a:cubicBezTo>
                    <a:pt x="199602" y="63511"/>
                    <a:pt x="199765" y="63217"/>
                    <a:pt x="199765" y="62891"/>
                  </a:cubicBezTo>
                  <a:cubicBezTo>
                    <a:pt x="199765" y="62761"/>
                    <a:pt x="199732" y="62630"/>
                    <a:pt x="199700" y="62500"/>
                  </a:cubicBezTo>
                  <a:cubicBezTo>
                    <a:pt x="199581" y="62191"/>
                    <a:pt x="199254" y="61985"/>
                    <a:pt x="198921" y="61985"/>
                  </a:cubicBezTo>
                  <a:close/>
                  <a:moveTo>
                    <a:pt x="9423" y="62312"/>
                  </a:moveTo>
                  <a:cubicBezTo>
                    <a:pt x="9088" y="62312"/>
                    <a:pt x="8755" y="62517"/>
                    <a:pt x="8612" y="62826"/>
                  </a:cubicBezTo>
                  <a:cubicBezTo>
                    <a:pt x="8417" y="63283"/>
                    <a:pt x="8612" y="63805"/>
                    <a:pt x="9069" y="64033"/>
                  </a:cubicBezTo>
                  <a:cubicBezTo>
                    <a:pt x="9188" y="64084"/>
                    <a:pt x="9310" y="64108"/>
                    <a:pt x="9428" y="64108"/>
                  </a:cubicBezTo>
                  <a:cubicBezTo>
                    <a:pt x="9761" y="64108"/>
                    <a:pt x="10066" y="63914"/>
                    <a:pt x="10211" y="63576"/>
                  </a:cubicBezTo>
                  <a:lnTo>
                    <a:pt x="10309" y="63217"/>
                  </a:lnTo>
                  <a:cubicBezTo>
                    <a:pt x="10309" y="62891"/>
                    <a:pt x="10113" y="62565"/>
                    <a:pt x="9787" y="62402"/>
                  </a:cubicBezTo>
                  <a:cubicBezTo>
                    <a:pt x="9672" y="62340"/>
                    <a:pt x="9547" y="62312"/>
                    <a:pt x="9423" y="62312"/>
                  </a:cubicBezTo>
                  <a:close/>
                  <a:moveTo>
                    <a:pt x="201483" y="68518"/>
                  </a:moveTo>
                  <a:cubicBezTo>
                    <a:pt x="201389" y="68518"/>
                    <a:pt x="201293" y="68534"/>
                    <a:pt x="201200" y="68567"/>
                  </a:cubicBezTo>
                  <a:cubicBezTo>
                    <a:pt x="200743" y="68730"/>
                    <a:pt x="200515" y="69285"/>
                    <a:pt x="200678" y="69709"/>
                  </a:cubicBezTo>
                  <a:cubicBezTo>
                    <a:pt x="200808" y="70073"/>
                    <a:pt x="201166" y="70312"/>
                    <a:pt x="201537" y="70312"/>
                  </a:cubicBezTo>
                  <a:cubicBezTo>
                    <a:pt x="201631" y="70312"/>
                    <a:pt x="201727" y="70296"/>
                    <a:pt x="201820" y="70263"/>
                  </a:cubicBezTo>
                  <a:cubicBezTo>
                    <a:pt x="202179" y="70133"/>
                    <a:pt x="202374" y="69807"/>
                    <a:pt x="202374" y="69383"/>
                  </a:cubicBezTo>
                  <a:cubicBezTo>
                    <a:pt x="202374" y="69317"/>
                    <a:pt x="202374" y="69187"/>
                    <a:pt x="202342" y="69122"/>
                  </a:cubicBezTo>
                  <a:cubicBezTo>
                    <a:pt x="202212" y="68758"/>
                    <a:pt x="201854" y="68518"/>
                    <a:pt x="201483" y="68518"/>
                  </a:cubicBezTo>
                  <a:close/>
                  <a:moveTo>
                    <a:pt x="6795" y="68906"/>
                  </a:moveTo>
                  <a:cubicBezTo>
                    <a:pt x="6425" y="68906"/>
                    <a:pt x="6098" y="69123"/>
                    <a:pt x="5970" y="69480"/>
                  </a:cubicBezTo>
                  <a:cubicBezTo>
                    <a:pt x="5807" y="69970"/>
                    <a:pt x="6035" y="70459"/>
                    <a:pt x="6492" y="70622"/>
                  </a:cubicBezTo>
                  <a:cubicBezTo>
                    <a:pt x="6599" y="70658"/>
                    <a:pt x="6706" y="70675"/>
                    <a:pt x="6809" y="70675"/>
                  </a:cubicBezTo>
                  <a:cubicBezTo>
                    <a:pt x="7179" y="70675"/>
                    <a:pt x="7506" y="70457"/>
                    <a:pt x="7634" y="70100"/>
                  </a:cubicBezTo>
                  <a:cubicBezTo>
                    <a:pt x="7666" y="69970"/>
                    <a:pt x="7666" y="69904"/>
                    <a:pt x="7666" y="69774"/>
                  </a:cubicBezTo>
                  <a:cubicBezTo>
                    <a:pt x="7666" y="69415"/>
                    <a:pt x="7471" y="69089"/>
                    <a:pt x="7112" y="68958"/>
                  </a:cubicBezTo>
                  <a:cubicBezTo>
                    <a:pt x="7005" y="68923"/>
                    <a:pt x="6898" y="68906"/>
                    <a:pt x="6795" y="68906"/>
                  </a:cubicBezTo>
                  <a:close/>
                  <a:moveTo>
                    <a:pt x="203657" y="75251"/>
                  </a:moveTo>
                  <a:cubicBezTo>
                    <a:pt x="203568" y="75251"/>
                    <a:pt x="203477" y="75262"/>
                    <a:pt x="203386" y="75287"/>
                  </a:cubicBezTo>
                  <a:cubicBezTo>
                    <a:pt x="202896" y="75385"/>
                    <a:pt x="202668" y="75874"/>
                    <a:pt x="202798" y="76363"/>
                  </a:cubicBezTo>
                  <a:cubicBezTo>
                    <a:pt x="202879" y="76768"/>
                    <a:pt x="203228" y="77016"/>
                    <a:pt x="203623" y="77016"/>
                  </a:cubicBezTo>
                  <a:cubicBezTo>
                    <a:pt x="203706" y="77016"/>
                    <a:pt x="203790" y="77006"/>
                    <a:pt x="203875" y="76983"/>
                  </a:cubicBezTo>
                  <a:cubicBezTo>
                    <a:pt x="204299" y="76853"/>
                    <a:pt x="204527" y="76526"/>
                    <a:pt x="204527" y="76135"/>
                  </a:cubicBezTo>
                  <a:cubicBezTo>
                    <a:pt x="204527" y="76037"/>
                    <a:pt x="204527" y="75972"/>
                    <a:pt x="204495" y="75874"/>
                  </a:cubicBezTo>
                  <a:cubicBezTo>
                    <a:pt x="204389" y="75476"/>
                    <a:pt x="204045" y="75251"/>
                    <a:pt x="203657" y="75251"/>
                  </a:cubicBezTo>
                  <a:close/>
                  <a:moveTo>
                    <a:pt x="4642" y="75612"/>
                  </a:moveTo>
                  <a:cubicBezTo>
                    <a:pt x="4247" y="75612"/>
                    <a:pt x="3898" y="75861"/>
                    <a:pt x="3817" y="76265"/>
                  </a:cubicBezTo>
                  <a:cubicBezTo>
                    <a:pt x="3687" y="76755"/>
                    <a:pt x="3915" y="77244"/>
                    <a:pt x="4404" y="77342"/>
                  </a:cubicBezTo>
                  <a:cubicBezTo>
                    <a:pt x="4484" y="77363"/>
                    <a:pt x="4564" y="77373"/>
                    <a:pt x="4642" y="77373"/>
                  </a:cubicBezTo>
                  <a:cubicBezTo>
                    <a:pt x="5044" y="77373"/>
                    <a:pt x="5404" y="77110"/>
                    <a:pt x="5513" y="76755"/>
                  </a:cubicBezTo>
                  <a:cubicBezTo>
                    <a:pt x="5546" y="76657"/>
                    <a:pt x="5546" y="76592"/>
                    <a:pt x="5546" y="76494"/>
                  </a:cubicBezTo>
                  <a:cubicBezTo>
                    <a:pt x="5546" y="76102"/>
                    <a:pt x="5318" y="75776"/>
                    <a:pt x="4894" y="75646"/>
                  </a:cubicBezTo>
                  <a:cubicBezTo>
                    <a:pt x="4809" y="75623"/>
                    <a:pt x="4725" y="75612"/>
                    <a:pt x="4642" y="75612"/>
                  </a:cubicBezTo>
                  <a:close/>
                  <a:moveTo>
                    <a:pt x="205282" y="82063"/>
                  </a:moveTo>
                  <a:cubicBezTo>
                    <a:pt x="205238" y="82063"/>
                    <a:pt x="205192" y="82066"/>
                    <a:pt x="205147" y="82072"/>
                  </a:cubicBezTo>
                  <a:cubicBezTo>
                    <a:pt x="204658" y="82202"/>
                    <a:pt x="204364" y="82659"/>
                    <a:pt x="204462" y="83148"/>
                  </a:cubicBezTo>
                  <a:cubicBezTo>
                    <a:pt x="204576" y="83574"/>
                    <a:pt x="204912" y="83852"/>
                    <a:pt x="205320" y="83852"/>
                  </a:cubicBezTo>
                  <a:cubicBezTo>
                    <a:pt x="205381" y="83852"/>
                    <a:pt x="205443" y="83846"/>
                    <a:pt x="205506" y="83833"/>
                  </a:cubicBezTo>
                  <a:cubicBezTo>
                    <a:pt x="205930" y="83768"/>
                    <a:pt x="206224" y="83376"/>
                    <a:pt x="206224" y="82952"/>
                  </a:cubicBezTo>
                  <a:lnTo>
                    <a:pt x="206224" y="82789"/>
                  </a:lnTo>
                  <a:cubicBezTo>
                    <a:pt x="206105" y="82345"/>
                    <a:pt x="205718" y="82063"/>
                    <a:pt x="205282" y="82063"/>
                  </a:cubicBezTo>
                  <a:close/>
                  <a:moveTo>
                    <a:pt x="3009" y="82477"/>
                  </a:moveTo>
                  <a:cubicBezTo>
                    <a:pt x="2588" y="82477"/>
                    <a:pt x="2206" y="82755"/>
                    <a:pt x="2121" y="83181"/>
                  </a:cubicBezTo>
                  <a:cubicBezTo>
                    <a:pt x="2056" y="83670"/>
                    <a:pt x="2349" y="84159"/>
                    <a:pt x="2839" y="84257"/>
                  </a:cubicBezTo>
                  <a:cubicBezTo>
                    <a:pt x="2884" y="84263"/>
                    <a:pt x="2930" y="84266"/>
                    <a:pt x="2975" y="84266"/>
                  </a:cubicBezTo>
                  <a:cubicBezTo>
                    <a:pt x="3415" y="84266"/>
                    <a:pt x="3823" y="83983"/>
                    <a:pt x="3882" y="83540"/>
                  </a:cubicBezTo>
                  <a:lnTo>
                    <a:pt x="3882" y="83344"/>
                  </a:lnTo>
                  <a:cubicBezTo>
                    <a:pt x="3882" y="82952"/>
                    <a:pt x="3589" y="82561"/>
                    <a:pt x="3197" y="82496"/>
                  </a:cubicBezTo>
                  <a:cubicBezTo>
                    <a:pt x="3134" y="82483"/>
                    <a:pt x="3071" y="82477"/>
                    <a:pt x="3009" y="82477"/>
                  </a:cubicBezTo>
                  <a:close/>
                  <a:moveTo>
                    <a:pt x="206502" y="89045"/>
                  </a:moveTo>
                  <a:cubicBezTo>
                    <a:pt x="206464" y="89045"/>
                    <a:pt x="206425" y="89047"/>
                    <a:pt x="206387" y="89052"/>
                  </a:cubicBezTo>
                  <a:cubicBezTo>
                    <a:pt x="205930" y="89118"/>
                    <a:pt x="205571" y="89574"/>
                    <a:pt x="205636" y="90064"/>
                  </a:cubicBezTo>
                  <a:cubicBezTo>
                    <a:pt x="205726" y="90511"/>
                    <a:pt x="206088" y="90822"/>
                    <a:pt x="206524" y="90822"/>
                  </a:cubicBezTo>
                  <a:cubicBezTo>
                    <a:pt x="206564" y="90822"/>
                    <a:pt x="206606" y="90819"/>
                    <a:pt x="206648" y="90814"/>
                  </a:cubicBezTo>
                  <a:cubicBezTo>
                    <a:pt x="207104" y="90716"/>
                    <a:pt x="207430" y="90357"/>
                    <a:pt x="207365" y="89900"/>
                  </a:cubicBezTo>
                  <a:lnTo>
                    <a:pt x="207365" y="89803"/>
                  </a:lnTo>
                  <a:cubicBezTo>
                    <a:pt x="207305" y="89382"/>
                    <a:pt x="206941" y="89045"/>
                    <a:pt x="206502" y="89045"/>
                  </a:cubicBezTo>
                  <a:close/>
                  <a:moveTo>
                    <a:pt x="1787" y="89492"/>
                  </a:moveTo>
                  <a:cubicBezTo>
                    <a:pt x="1379" y="89492"/>
                    <a:pt x="1065" y="89796"/>
                    <a:pt x="979" y="90227"/>
                  </a:cubicBezTo>
                  <a:cubicBezTo>
                    <a:pt x="914" y="90683"/>
                    <a:pt x="1240" y="91140"/>
                    <a:pt x="1730" y="91205"/>
                  </a:cubicBezTo>
                  <a:cubicBezTo>
                    <a:pt x="1766" y="91210"/>
                    <a:pt x="1802" y="91213"/>
                    <a:pt x="1838" y="91213"/>
                  </a:cubicBezTo>
                  <a:cubicBezTo>
                    <a:pt x="2251" y="91213"/>
                    <a:pt x="2618" y="90875"/>
                    <a:pt x="2708" y="90455"/>
                  </a:cubicBezTo>
                  <a:cubicBezTo>
                    <a:pt x="2708" y="90390"/>
                    <a:pt x="2708" y="90357"/>
                    <a:pt x="2741" y="90357"/>
                  </a:cubicBezTo>
                  <a:cubicBezTo>
                    <a:pt x="2741" y="89933"/>
                    <a:pt x="2415" y="89542"/>
                    <a:pt x="1958" y="89509"/>
                  </a:cubicBezTo>
                  <a:cubicBezTo>
                    <a:pt x="1899" y="89497"/>
                    <a:pt x="1842" y="89492"/>
                    <a:pt x="1787" y="89492"/>
                  </a:cubicBezTo>
                  <a:close/>
                  <a:moveTo>
                    <a:pt x="207296" y="96064"/>
                  </a:moveTo>
                  <a:cubicBezTo>
                    <a:pt x="207276" y="96064"/>
                    <a:pt x="207255" y="96064"/>
                    <a:pt x="207235" y="96066"/>
                  </a:cubicBezTo>
                  <a:cubicBezTo>
                    <a:pt x="206745" y="96098"/>
                    <a:pt x="206387" y="96522"/>
                    <a:pt x="206419" y="97012"/>
                  </a:cubicBezTo>
                  <a:cubicBezTo>
                    <a:pt x="206450" y="97480"/>
                    <a:pt x="206841" y="97829"/>
                    <a:pt x="207304" y="97829"/>
                  </a:cubicBezTo>
                  <a:cubicBezTo>
                    <a:pt x="207324" y="97829"/>
                    <a:pt x="207345" y="97828"/>
                    <a:pt x="207365" y="97827"/>
                  </a:cubicBezTo>
                  <a:cubicBezTo>
                    <a:pt x="207789" y="97794"/>
                    <a:pt x="208181" y="97403"/>
                    <a:pt x="208181" y="96914"/>
                  </a:cubicBezTo>
                  <a:lnTo>
                    <a:pt x="208181" y="96881"/>
                  </a:lnTo>
                  <a:cubicBezTo>
                    <a:pt x="208118" y="96412"/>
                    <a:pt x="207757" y="96064"/>
                    <a:pt x="207296" y="96064"/>
                  </a:cubicBezTo>
                  <a:close/>
                  <a:moveTo>
                    <a:pt x="1146" y="96422"/>
                  </a:moveTo>
                  <a:cubicBezTo>
                    <a:pt x="683" y="96422"/>
                    <a:pt x="293" y="96771"/>
                    <a:pt x="262" y="97240"/>
                  </a:cubicBezTo>
                  <a:cubicBezTo>
                    <a:pt x="229" y="97729"/>
                    <a:pt x="588" y="98153"/>
                    <a:pt x="1077" y="98186"/>
                  </a:cubicBezTo>
                  <a:cubicBezTo>
                    <a:pt x="1098" y="98187"/>
                    <a:pt x="1118" y="98188"/>
                    <a:pt x="1139" y="98188"/>
                  </a:cubicBezTo>
                  <a:cubicBezTo>
                    <a:pt x="1599" y="98188"/>
                    <a:pt x="1961" y="97839"/>
                    <a:pt x="2023" y="97370"/>
                  </a:cubicBezTo>
                  <a:lnTo>
                    <a:pt x="2023" y="97338"/>
                  </a:lnTo>
                  <a:cubicBezTo>
                    <a:pt x="2023" y="96848"/>
                    <a:pt x="1632" y="96457"/>
                    <a:pt x="1208" y="96424"/>
                  </a:cubicBezTo>
                  <a:cubicBezTo>
                    <a:pt x="1187" y="96423"/>
                    <a:pt x="1166" y="96422"/>
                    <a:pt x="1146" y="96422"/>
                  </a:cubicBezTo>
                  <a:close/>
                  <a:moveTo>
                    <a:pt x="207561" y="103079"/>
                  </a:moveTo>
                  <a:cubicBezTo>
                    <a:pt x="207072" y="103079"/>
                    <a:pt x="206648" y="103503"/>
                    <a:pt x="206648" y="103960"/>
                  </a:cubicBezTo>
                  <a:lnTo>
                    <a:pt x="206648" y="104090"/>
                  </a:lnTo>
                  <a:lnTo>
                    <a:pt x="206648" y="104221"/>
                  </a:lnTo>
                  <a:cubicBezTo>
                    <a:pt x="206648" y="104710"/>
                    <a:pt x="207072" y="105134"/>
                    <a:pt x="207561" y="105134"/>
                  </a:cubicBezTo>
                  <a:cubicBezTo>
                    <a:pt x="208050" y="105134"/>
                    <a:pt x="208409" y="104742"/>
                    <a:pt x="208442" y="104221"/>
                  </a:cubicBezTo>
                  <a:lnTo>
                    <a:pt x="208442" y="104090"/>
                  </a:lnTo>
                  <a:lnTo>
                    <a:pt x="208442" y="103960"/>
                  </a:lnTo>
                  <a:cubicBezTo>
                    <a:pt x="208442" y="103503"/>
                    <a:pt x="208050" y="103079"/>
                    <a:pt x="207561" y="103079"/>
                  </a:cubicBezTo>
                  <a:close/>
                  <a:moveTo>
                    <a:pt x="914" y="103438"/>
                  </a:moveTo>
                  <a:cubicBezTo>
                    <a:pt x="425" y="103438"/>
                    <a:pt x="1" y="103862"/>
                    <a:pt x="1" y="104351"/>
                  </a:cubicBezTo>
                  <a:cubicBezTo>
                    <a:pt x="1" y="104840"/>
                    <a:pt x="425" y="105232"/>
                    <a:pt x="914" y="105232"/>
                  </a:cubicBezTo>
                  <a:cubicBezTo>
                    <a:pt x="1403" y="105232"/>
                    <a:pt x="1762" y="104873"/>
                    <a:pt x="1795" y="104351"/>
                  </a:cubicBezTo>
                  <a:cubicBezTo>
                    <a:pt x="1795" y="103862"/>
                    <a:pt x="1403" y="103438"/>
                    <a:pt x="914" y="103438"/>
                  </a:cubicBezTo>
                  <a:close/>
                  <a:moveTo>
                    <a:pt x="207304" y="110416"/>
                  </a:moveTo>
                  <a:cubicBezTo>
                    <a:pt x="206841" y="110416"/>
                    <a:pt x="206450" y="110765"/>
                    <a:pt x="206419" y="111234"/>
                  </a:cubicBezTo>
                  <a:cubicBezTo>
                    <a:pt x="206387" y="111723"/>
                    <a:pt x="206745" y="112115"/>
                    <a:pt x="207235" y="112180"/>
                  </a:cubicBezTo>
                  <a:cubicBezTo>
                    <a:pt x="207255" y="112181"/>
                    <a:pt x="207276" y="112182"/>
                    <a:pt x="207296" y="112182"/>
                  </a:cubicBezTo>
                  <a:cubicBezTo>
                    <a:pt x="207757" y="112182"/>
                    <a:pt x="208118" y="111833"/>
                    <a:pt x="208181" y="111364"/>
                  </a:cubicBezTo>
                  <a:lnTo>
                    <a:pt x="208181" y="111266"/>
                  </a:lnTo>
                  <a:cubicBezTo>
                    <a:pt x="208181" y="110842"/>
                    <a:pt x="207789" y="110451"/>
                    <a:pt x="207365" y="110418"/>
                  </a:cubicBezTo>
                  <a:cubicBezTo>
                    <a:pt x="207345" y="110417"/>
                    <a:pt x="207324" y="110416"/>
                    <a:pt x="207304" y="110416"/>
                  </a:cubicBezTo>
                  <a:close/>
                  <a:moveTo>
                    <a:pt x="1183" y="110542"/>
                  </a:moveTo>
                  <a:cubicBezTo>
                    <a:pt x="1149" y="110542"/>
                    <a:pt x="1113" y="110544"/>
                    <a:pt x="1077" y="110549"/>
                  </a:cubicBezTo>
                  <a:cubicBezTo>
                    <a:pt x="588" y="110581"/>
                    <a:pt x="229" y="111005"/>
                    <a:pt x="262" y="111495"/>
                  </a:cubicBezTo>
                  <a:cubicBezTo>
                    <a:pt x="293" y="111963"/>
                    <a:pt x="683" y="112312"/>
                    <a:pt x="1146" y="112312"/>
                  </a:cubicBezTo>
                  <a:cubicBezTo>
                    <a:pt x="1166" y="112312"/>
                    <a:pt x="1187" y="112312"/>
                    <a:pt x="1208" y="112310"/>
                  </a:cubicBezTo>
                  <a:cubicBezTo>
                    <a:pt x="1664" y="112245"/>
                    <a:pt x="2023" y="111886"/>
                    <a:pt x="2023" y="111430"/>
                  </a:cubicBezTo>
                  <a:lnTo>
                    <a:pt x="2023" y="111364"/>
                  </a:lnTo>
                  <a:cubicBezTo>
                    <a:pt x="1963" y="110911"/>
                    <a:pt x="1622" y="110542"/>
                    <a:pt x="1183" y="110542"/>
                  </a:cubicBezTo>
                  <a:close/>
                  <a:moveTo>
                    <a:pt x="206682" y="117429"/>
                  </a:moveTo>
                  <a:cubicBezTo>
                    <a:pt x="206248" y="117429"/>
                    <a:pt x="205829" y="117748"/>
                    <a:pt x="205767" y="118214"/>
                  </a:cubicBezTo>
                  <a:cubicBezTo>
                    <a:pt x="205669" y="118639"/>
                    <a:pt x="205995" y="119095"/>
                    <a:pt x="206484" y="119193"/>
                  </a:cubicBezTo>
                  <a:cubicBezTo>
                    <a:pt x="206507" y="119195"/>
                    <a:pt x="206529" y="119195"/>
                    <a:pt x="206552" y="119195"/>
                  </a:cubicBezTo>
                  <a:cubicBezTo>
                    <a:pt x="207012" y="119195"/>
                    <a:pt x="207401" y="118877"/>
                    <a:pt x="207463" y="118410"/>
                  </a:cubicBezTo>
                  <a:cubicBezTo>
                    <a:pt x="207463" y="118378"/>
                    <a:pt x="207463" y="118345"/>
                    <a:pt x="207528" y="118280"/>
                  </a:cubicBezTo>
                  <a:cubicBezTo>
                    <a:pt x="207528" y="117888"/>
                    <a:pt x="207202" y="117529"/>
                    <a:pt x="206745" y="117432"/>
                  </a:cubicBezTo>
                  <a:cubicBezTo>
                    <a:pt x="206724" y="117430"/>
                    <a:pt x="206703" y="117429"/>
                    <a:pt x="206682" y="117429"/>
                  </a:cubicBezTo>
                  <a:close/>
                  <a:moveTo>
                    <a:pt x="1845" y="117587"/>
                  </a:moveTo>
                  <a:cubicBezTo>
                    <a:pt x="1807" y="117587"/>
                    <a:pt x="1768" y="117590"/>
                    <a:pt x="1730" y="117595"/>
                  </a:cubicBezTo>
                  <a:cubicBezTo>
                    <a:pt x="1273" y="117627"/>
                    <a:pt x="914" y="118084"/>
                    <a:pt x="979" y="118573"/>
                  </a:cubicBezTo>
                  <a:cubicBezTo>
                    <a:pt x="1039" y="118994"/>
                    <a:pt x="1404" y="119331"/>
                    <a:pt x="1843" y="119331"/>
                  </a:cubicBezTo>
                  <a:cubicBezTo>
                    <a:pt x="1881" y="119331"/>
                    <a:pt x="1919" y="119329"/>
                    <a:pt x="1958" y="119324"/>
                  </a:cubicBezTo>
                  <a:cubicBezTo>
                    <a:pt x="2415" y="119258"/>
                    <a:pt x="2741" y="118867"/>
                    <a:pt x="2708" y="118443"/>
                  </a:cubicBezTo>
                  <a:lnTo>
                    <a:pt x="2708" y="118345"/>
                  </a:lnTo>
                  <a:cubicBezTo>
                    <a:pt x="2678" y="117925"/>
                    <a:pt x="2289" y="117587"/>
                    <a:pt x="1845" y="117587"/>
                  </a:cubicBezTo>
                  <a:close/>
                  <a:moveTo>
                    <a:pt x="205435" y="124338"/>
                  </a:moveTo>
                  <a:cubicBezTo>
                    <a:pt x="204994" y="124338"/>
                    <a:pt x="204583" y="124621"/>
                    <a:pt x="204495" y="125065"/>
                  </a:cubicBezTo>
                  <a:cubicBezTo>
                    <a:pt x="204429" y="125554"/>
                    <a:pt x="204690" y="126043"/>
                    <a:pt x="205180" y="126108"/>
                  </a:cubicBezTo>
                  <a:cubicBezTo>
                    <a:pt x="205243" y="126121"/>
                    <a:pt x="205306" y="126127"/>
                    <a:pt x="205368" y="126127"/>
                  </a:cubicBezTo>
                  <a:cubicBezTo>
                    <a:pt x="205789" y="126127"/>
                    <a:pt x="206171" y="125850"/>
                    <a:pt x="206256" y="125423"/>
                  </a:cubicBezTo>
                  <a:cubicBezTo>
                    <a:pt x="206289" y="125391"/>
                    <a:pt x="206289" y="125293"/>
                    <a:pt x="206256" y="125228"/>
                  </a:cubicBezTo>
                  <a:cubicBezTo>
                    <a:pt x="206256" y="124804"/>
                    <a:pt x="205963" y="124445"/>
                    <a:pt x="205571" y="124347"/>
                  </a:cubicBezTo>
                  <a:cubicBezTo>
                    <a:pt x="205526" y="124341"/>
                    <a:pt x="205480" y="124338"/>
                    <a:pt x="205435" y="124338"/>
                  </a:cubicBezTo>
                  <a:close/>
                  <a:moveTo>
                    <a:pt x="3007" y="124468"/>
                  </a:moveTo>
                  <a:cubicBezTo>
                    <a:pt x="2962" y="124468"/>
                    <a:pt x="2917" y="124471"/>
                    <a:pt x="2871" y="124478"/>
                  </a:cubicBezTo>
                  <a:cubicBezTo>
                    <a:pt x="2382" y="124608"/>
                    <a:pt x="2088" y="125065"/>
                    <a:pt x="2186" y="125554"/>
                  </a:cubicBezTo>
                  <a:cubicBezTo>
                    <a:pt x="2271" y="125980"/>
                    <a:pt x="2629" y="126258"/>
                    <a:pt x="3043" y="126258"/>
                  </a:cubicBezTo>
                  <a:cubicBezTo>
                    <a:pt x="3104" y="126258"/>
                    <a:pt x="3167" y="126252"/>
                    <a:pt x="3230" y="126239"/>
                  </a:cubicBezTo>
                  <a:cubicBezTo>
                    <a:pt x="3687" y="126174"/>
                    <a:pt x="3948" y="125782"/>
                    <a:pt x="3915" y="125326"/>
                  </a:cubicBezTo>
                  <a:lnTo>
                    <a:pt x="3915" y="125163"/>
                  </a:lnTo>
                  <a:cubicBezTo>
                    <a:pt x="3826" y="124748"/>
                    <a:pt x="3443" y="124468"/>
                    <a:pt x="3007" y="124468"/>
                  </a:cubicBezTo>
                  <a:close/>
                  <a:moveTo>
                    <a:pt x="203721" y="131229"/>
                  </a:moveTo>
                  <a:cubicBezTo>
                    <a:pt x="203325" y="131229"/>
                    <a:pt x="202972" y="131478"/>
                    <a:pt x="202864" y="131882"/>
                  </a:cubicBezTo>
                  <a:cubicBezTo>
                    <a:pt x="202733" y="132372"/>
                    <a:pt x="202994" y="132861"/>
                    <a:pt x="203483" y="132959"/>
                  </a:cubicBezTo>
                  <a:cubicBezTo>
                    <a:pt x="203575" y="132983"/>
                    <a:pt x="203666" y="132995"/>
                    <a:pt x="203755" y="132995"/>
                  </a:cubicBezTo>
                  <a:cubicBezTo>
                    <a:pt x="204143" y="132995"/>
                    <a:pt x="204486" y="132770"/>
                    <a:pt x="204593" y="132372"/>
                  </a:cubicBezTo>
                  <a:cubicBezTo>
                    <a:pt x="204593" y="132274"/>
                    <a:pt x="204625" y="132208"/>
                    <a:pt x="204625" y="132111"/>
                  </a:cubicBezTo>
                  <a:cubicBezTo>
                    <a:pt x="204625" y="131719"/>
                    <a:pt x="204364" y="131393"/>
                    <a:pt x="203973" y="131262"/>
                  </a:cubicBezTo>
                  <a:cubicBezTo>
                    <a:pt x="203888" y="131240"/>
                    <a:pt x="203804" y="131229"/>
                    <a:pt x="203721" y="131229"/>
                  </a:cubicBezTo>
                  <a:close/>
                  <a:moveTo>
                    <a:pt x="4774" y="131357"/>
                  </a:moveTo>
                  <a:cubicBezTo>
                    <a:pt x="4685" y="131357"/>
                    <a:pt x="4594" y="131369"/>
                    <a:pt x="4502" y="131393"/>
                  </a:cubicBezTo>
                  <a:cubicBezTo>
                    <a:pt x="4013" y="131556"/>
                    <a:pt x="3752" y="132045"/>
                    <a:pt x="3882" y="132469"/>
                  </a:cubicBezTo>
                  <a:cubicBezTo>
                    <a:pt x="3990" y="132874"/>
                    <a:pt x="4344" y="133123"/>
                    <a:pt x="4740" y="133123"/>
                  </a:cubicBezTo>
                  <a:cubicBezTo>
                    <a:pt x="4822" y="133123"/>
                    <a:pt x="4907" y="133112"/>
                    <a:pt x="4992" y="133089"/>
                  </a:cubicBezTo>
                  <a:cubicBezTo>
                    <a:pt x="5383" y="132959"/>
                    <a:pt x="5644" y="132632"/>
                    <a:pt x="5644" y="132241"/>
                  </a:cubicBezTo>
                  <a:cubicBezTo>
                    <a:pt x="5644" y="132143"/>
                    <a:pt x="5644" y="132078"/>
                    <a:pt x="5611" y="131980"/>
                  </a:cubicBezTo>
                  <a:cubicBezTo>
                    <a:pt x="5505" y="131582"/>
                    <a:pt x="5162" y="131357"/>
                    <a:pt x="4774" y="131357"/>
                  </a:cubicBezTo>
                  <a:close/>
                  <a:moveTo>
                    <a:pt x="201587" y="137933"/>
                  </a:moveTo>
                  <a:cubicBezTo>
                    <a:pt x="201209" y="137933"/>
                    <a:pt x="200873" y="138167"/>
                    <a:pt x="200743" y="138504"/>
                  </a:cubicBezTo>
                  <a:cubicBezTo>
                    <a:pt x="200580" y="138993"/>
                    <a:pt x="200809" y="139483"/>
                    <a:pt x="201265" y="139646"/>
                  </a:cubicBezTo>
                  <a:cubicBezTo>
                    <a:pt x="201372" y="139681"/>
                    <a:pt x="201479" y="139698"/>
                    <a:pt x="201582" y="139698"/>
                  </a:cubicBezTo>
                  <a:cubicBezTo>
                    <a:pt x="201953" y="139698"/>
                    <a:pt x="202279" y="139481"/>
                    <a:pt x="202407" y="139124"/>
                  </a:cubicBezTo>
                  <a:cubicBezTo>
                    <a:pt x="202472" y="139059"/>
                    <a:pt x="202472" y="138928"/>
                    <a:pt x="202440" y="138798"/>
                  </a:cubicBezTo>
                  <a:cubicBezTo>
                    <a:pt x="202440" y="138439"/>
                    <a:pt x="202244" y="138113"/>
                    <a:pt x="201885" y="137982"/>
                  </a:cubicBezTo>
                  <a:cubicBezTo>
                    <a:pt x="201785" y="137949"/>
                    <a:pt x="201684" y="137933"/>
                    <a:pt x="201587" y="137933"/>
                  </a:cubicBezTo>
                  <a:close/>
                  <a:moveTo>
                    <a:pt x="6881" y="138060"/>
                  </a:moveTo>
                  <a:cubicBezTo>
                    <a:pt x="6781" y="138060"/>
                    <a:pt x="6682" y="138077"/>
                    <a:pt x="6590" y="138113"/>
                  </a:cubicBezTo>
                  <a:cubicBezTo>
                    <a:pt x="6133" y="138276"/>
                    <a:pt x="5872" y="138798"/>
                    <a:pt x="6035" y="139254"/>
                  </a:cubicBezTo>
                  <a:cubicBezTo>
                    <a:pt x="6163" y="139611"/>
                    <a:pt x="6530" y="139829"/>
                    <a:pt x="6886" y="139829"/>
                  </a:cubicBezTo>
                  <a:cubicBezTo>
                    <a:pt x="6986" y="139829"/>
                    <a:pt x="7085" y="139812"/>
                    <a:pt x="7177" y="139776"/>
                  </a:cubicBezTo>
                  <a:cubicBezTo>
                    <a:pt x="7569" y="139646"/>
                    <a:pt x="7764" y="139320"/>
                    <a:pt x="7764" y="138928"/>
                  </a:cubicBezTo>
                  <a:cubicBezTo>
                    <a:pt x="7764" y="138830"/>
                    <a:pt x="7764" y="138732"/>
                    <a:pt x="7732" y="138635"/>
                  </a:cubicBezTo>
                  <a:cubicBezTo>
                    <a:pt x="7604" y="138278"/>
                    <a:pt x="7237" y="138060"/>
                    <a:pt x="6881" y="138060"/>
                  </a:cubicBezTo>
                  <a:close/>
                  <a:moveTo>
                    <a:pt x="198955" y="144514"/>
                  </a:moveTo>
                  <a:cubicBezTo>
                    <a:pt x="198638" y="144514"/>
                    <a:pt x="198333" y="144719"/>
                    <a:pt x="198166" y="145028"/>
                  </a:cubicBezTo>
                  <a:cubicBezTo>
                    <a:pt x="197971" y="145452"/>
                    <a:pt x="198166" y="145974"/>
                    <a:pt x="198623" y="146170"/>
                  </a:cubicBezTo>
                  <a:cubicBezTo>
                    <a:pt x="198747" y="146232"/>
                    <a:pt x="198875" y="146260"/>
                    <a:pt x="199001" y="146260"/>
                  </a:cubicBezTo>
                  <a:cubicBezTo>
                    <a:pt x="199339" y="146260"/>
                    <a:pt x="199655" y="146055"/>
                    <a:pt x="199797" y="145746"/>
                  </a:cubicBezTo>
                  <a:cubicBezTo>
                    <a:pt x="199863" y="145648"/>
                    <a:pt x="199895" y="145517"/>
                    <a:pt x="199863" y="145419"/>
                  </a:cubicBezTo>
                  <a:cubicBezTo>
                    <a:pt x="199863" y="145093"/>
                    <a:pt x="199634" y="144767"/>
                    <a:pt x="199308" y="144604"/>
                  </a:cubicBezTo>
                  <a:cubicBezTo>
                    <a:pt x="199193" y="144542"/>
                    <a:pt x="199073" y="144514"/>
                    <a:pt x="198955" y="144514"/>
                  </a:cubicBezTo>
                  <a:close/>
                  <a:moveTo>
                    <a:pt x="9499" y="144626"/>
                  </a:moveTo>
                  <a:cubicBezTo>
                    <a:pt x="9377" y="144626"/>
                    <a:pt x="9254" y="144651"/>
                    <a:pt x="9134" y="144702"/>
                  </a:cubicBezTo>
                  <a:cubicBezTo>
                    <a:pt x="8710" y="144865"/>
                    <a:pt x="8482" y="145387"/>
                    <a:pt x="8710" y="145844"/>
                  </a:cubicBezTo>
                  <a:cubicBezTo>
                    <a:pt x="8831" y="146181"/>
                    <a:pt x="9147" y="146376"/>
                    <a:pt x="9488" y="146376"/>
                  </a:cubicBezTo>
                  <a:cubicBezTo>
                    <a:pt x="9609" y="146376"/>
                    <a:pt x="9733" y="146351"/>
                    <a:pt x="9852" y="146300"/>
                  </a:cubicBezTo>
                  <a:cubicBezTo>
                    <a:pt x="10178" y="146170"/>
                    <a:pt x="10374" y="145844"/>
                    <a:pt x="10406" y="145517"/>
                  </a:cubicBezTo>
                  <a:cubicBezTo>
                    <a:pt x="10406" y="145419"/>
                    <a:pt x="10374" y="145289"/>
                    <a:pt x="10341" y="145158"/>
                  </a:cubicBezTo>
                  <a:cubicBezTo>
                    <a:pt x="10173" y="144821"/>
                    <a:pt x="9844" y="144626"/>
                    <a:pt x="9499" y="144626"/>
                  </a:cubicBezTo>
                  <a:close/>
                  <a:moveTo>
                    <a:pt x="195964" y="150873"/>
                  </a:moveTo>
                  <a:cubicBezTo>
                    <a:pt x="195670" y="150873"/>
                    <a:pt x="195374" y="151047"/>
                    <a:pt x="195198" y="151356"/>
                  </a:cubicBezTo>
                  <a:cubicBezTo>
                    <a:pt x="194970" y="151780"/>
                    <a:pt x="195133" y="152335"/>
                    <a:pt x="195557" y="152531"/>
                  </a:cubicBezTo>
                  <a:cubicBezTo>
                    <a:pt x="195694" y="152615"/>
                    <a:pt x="195842" y="152655"/>
                    <a:pt x="195987" y="152655"/>
                  </a:cubicBezTo>
                  <a:cubicBezTo>
                    <a:pt x="196292" y="152655"/>
                    <a:pt x="196587" y="152481"/>
                    <a:pt x="196764" y="152172"/>
                  </a:cubicBezTo>
                  <a:cubicBezTo>
                    <a:pt x="196796" y="152041"/>
                    <a:pt x="196829" y="151878"/>
                    <a:pt x="196862" y="151780"/>
                  </a:cubicBezTo>
                  <a:cubicBezTo>
                    <a:pt x="196862" y="151454"/>
                    <a:pt x="196666" y="151161"/>
                    <a:pt x="196372" y="150997"/>
                  </a:cubicBezTo>
                  <a:cubicBezTo>
                    <a:pt x="196246" y="150913"/>
                    <a:pt x="196105" y="150873"/>
                    <a:pt x="195964" y="150873"/>
                  </a:cubicBezTo>
                  <a:close/>
                  <a:moveTo>
                    <a:pt x="12517" y="150981"/>
                  </a:moveTo>
                  <a:cubicBezTo>
                    <a:pt x="12386" y="150981"/>
                    <a:pt x="12256" y="151007"/>
                    <a:pt x="12135" y="151063"/>
                  </a:cubicBezTo>
                  <a:cubicBezTo>
                    <a:pt x="11711" y="151291"/>
                    <a:pt x="11548" y="151813"/>
                    <a:pt x="11744" y="152270"/>
                  </a:cubicBezTo>
                  <a:cubicBezTo>
                    <a:pt x="11906" y="152548"/>
                    <a:pt x="12218" y="152711"/>
                    <a:pt x="12549" y="152711"/>
                  </a:cubicBezTo>
                  <a:cubicBezTo>
                    <a:pt x="12683" y="152711"/>
                    <a:pt x="12819" y="152685"/>
                    <a:pt x="12951" y="152628"/>
                  </a:cubicBezTo>
                  <a:cubicBezTo>
                    <a:pt x="13212" y="152465"/>
                    <a:pt x="13440" y="152172"/>
                    <a:pt x="13375" y="151846"/>
                  </a:cubicBezTo>
                  <a:cubicBezTo>
                    <a:pt x="13375" y="151715"/>
                    <a:pt x="13375" y="151552"/>
                    <a:pt x="13310" y="151454"/>
                  </a:cubicBezTo>
                  <a:cubicBezTo>
                    <a:pt x="13169" y="151150"/>
                    <a:pt x="12845" y="150981"/>
                    <a:pt x="12517" y="150981"/>
                  </a:cubicBezTo>
                  <a:close/>
                  <a:moveTo>
                    <a:pt x="192468" y="157027"/>
                  </a:moveTo>
                  <a:cubicBezTo>
                    <a:pt x="192171" y="157027"/>
                    <a:pt x="191888" y="157171"/>
                    <a:pt x="191740" y="157424"/>
                  </a:cubicBezTo>
                  <a:cubicBezTo>
                    <a:pt x="191479" y="157880"/>
                    <a:pt x="191610" y="158402"/>
                    <a:pt x="192034" y="158663"/>
                  </a:cubicBezTo>
                  <a:cubicBezTo>
                    <a:pt x="192171" y="158743"/>
                    <a:pt x="192328" y="158783"/>
                    <a:pt x="192485" y="158783"/>
                  </a:cubicBezTo>
                  <a:cubicBezTo>
                    <a:pt x="192778" y="158783"/>
                    <a:pt x="193071" y="158645"/>
                    <a:pt x="193241" y="158370"/>
                  </a:cubicBezTo>
                  <a:cubicBezTo>
                    <a:pt x="193339" y="158239"/>
                    <a:pt x="193371" y="158076"/>
                    <a:pt x="193371" y="157880"/>
                  </a:cubicBezTo>
                  <a:cubicBezTo>
                    <a:pt x="193371" y="157587"/>
                    <a:pt x="193241" y="157326"/>
                    <a:pt x="192947" y="157163"/>
                  </a:cubicBezTo>
                  <a:cubicBezTo>
                    <a:pt x="192797" y="157070"/>
                    <a:pt x="192630" y="157027"/>
                    <a:pt x="192468" y="157027"/>
                  </a:cubicBezTo>
                  <a:close/>
                  <a:moveTo>
                    <a:pt x="15970" y="157108"/>
                  </a:moveTo>
                  <a:cubicBezTo>
                    <a:pt x="15808" y="157108"/>
                    <a:pt x="15644" y="157148"/>
                    <a:pt x="15495" y="157228"/>
                  </a:cubicBezTo>
                  <a:cubicBezTo>
                    <a:pt x="15104" y="157489"/>
                    <a:pt x="14973" y="158043"/>
                    <a:pt x="15202" y="158467"/>
                  </a:cubicBezTo>
                  <a:cubicBezTo>
                    <a:pt x="15370" y="158720"/>
                    <a:pt x="15661" y="158864"/>
                    <a:pt x="15960" y="158864"/>
                  </a:cubicBezTo>
                  <a:cubicBezTo>
                    <a:pt x="16124" y="158864"/>
                    <a:pt x="16291" y="158821"/>
                    <a:pt x="16441" y="158728"/>
                  </a:cubicBezTo>
                  <a:cubicBezTo>
                    <a:pt x="16735" y="158565"/>
                    <a:pt x="16898" y="158304"/>
                    <a:pt x="16865" y="157978"/>
                  </a:cubicBezTo>
                  <a:cubicBezTo>
                    <a:pt x="16865" y="157815"/>
                    <a:pt x="16800" y="157652"/>
                    <a:pt x="16735" y="157521"/>
                  </a:cubicBezTo>
                  <a:cubicBezTo>
                    <a:pt x="16565" y="157246"/>
                    <a:pt x="16271" y="157108"/>
                    <a:pt x="15970" y="157108"/>
                  </a:cubicBezTo>
                  <a:close/>
                  <a:moveTo>
                    <a:pt x="188603" y="162929"/>
                  </a:moveTo>
                  <a:cubicBezTo>
                    <a:pt x="188330" y="162929"/>
                    <a:pt x="188069" y="163058"/>
                    <a:pt x="187891" y="163295"/>
                  </a:cubicBezTo>
                  <a:cubicBezTo>
                    <a:pt x="187630" y="163719"/>
                    <a:pt x="187695" y="164241"/>
                    <a:pt x="188119" y="164535"/>
                  </a:cubicBezTo>
                  <a:cubicBezTo>
                    <a:pt x="188274" y="164650"/>
                    <a:pt x="188449" y="164705"/>
                    <a:pt x="188622" y="164705"/>
                  </a:cubicBezTo>
                  <a:cubicBezTo>
                    <a:pt x="188887" y="164705"/>
                    <a:pt x="189149" y="164576"/>
                    <a:pt x="189326" y="164339"/>
                  </a:cubicBezTo>
                  <a:cubicBezTo>
                    <a:pt x="189457" y="164176"/>
                    <a:pt x="189490" y="164013"/>
                    <a:pt x="189490" y="163850"/>
                  </a:cubicBezTo>
                  <a:cubicBezTo>
                    <a:pt x="189490" y="163556"/>
                    <a:pt x="189359" y="163263"/>
                    <a:pt x="189131" y="163099"/>
                  </a:cubicBezTo>
                  <a:cubicBezTo>
                    <a:pt x="188963" y="162984"/>
                    <a:pt x="188781" y="162929"/>
                    <a:pt x="188603" y="162929"/>
                  </a:cubicBezTo>
                  <a:close/>
                  <a:moveTo>
                    <a:pt x="19901" y="162977"/>
                  </a:moveTo>
                  <a:cubicBezTo>
                    <a:pt x="19725" y="162977"/>
                    <a:pt x="19543" y="163030"/>
                    <a:pt x="19377" y="163132"/>
                  </a:cubicBezTo>
                  <a:cubicBezTo>
                    <a:pt x="18985" y="163426"/>
                    <a:pt x="18888" y="163948"/>
                    <a:pt x="19181" y="164372"/>
                  </a:cubicBezTo>
                  <a:cubicBezTo>
                    <a:pt x="19359" y="164609"/>
                    <a:pt x="19620" y="164738"/>
                    <a:pt x="19886" y="164738"/>
                  </a:cubicBezTo>
                  <a:cubicBezTo>
                    <a:pt x="20059" y="164738"/>
                    <a:pt x="20234" y="164683"/>
                    <a:pt x="20388" y="164567"/>
                  </a:cubicBezTo>
                  <a:cubicBezTo>
                    <a:pt x="20649" y="164404"/>
                    <a:pt x="20780" y="164176"/>
                    <a:pt x="20780" y="163882"/>
                  </a:cubicBezTo>
                  <a:cubicBezTo>
                    <a:pt x="20780" y="163687"/>
                    <a:pt x="20714" y="163523"/>
                    <a:pt x="20616" y="163360"/>
                  </a:cubicBezTo>
                  <a:cubicBezTo>
                    <a:pt x="20438" y="163103"/>
                    <a:pt x="20175" y="162977"/>
                    <a:pt x="19901" y="162977"/>
                  </a:cubicBezTo>
                  <a:close/>
                  <a:moveTo>
                    <a:pt x="184349" y="168566"/>
                  </a:moveTo>
                  <a:cubicBezTo>
                    <a:pt x="184095" y="168566"/>
                    <a:pt x="183836" y="168684"/>
                    <a:pt x="183651" y="168906"/>
                  </a:cubicBezTo>
                  <a:cubicBezTo>
                    <a:pt x="183324" y="169265"/>
                    <a:pt x="183422" y="169786"/>
                    <a:pt x="183781" y="170113"/>
                  </a:cubicBezTo>
                  <a:cubicBezTo>
                    <a:pt x="183936" y="170254"/>
                    <a:pt x="184128" y="170322"/>
                    <a:pt x="184322" y="170322"/>
                  </a:cubicBezTo>
                  <a:cubicBezTo>
                    <a:pt x="184577" y="170322"/>
                    <a:pt x="184835" y="170204"/>
                    <a:pt x="185021" y="169982"/>
                  </a:cubicBezTo>
                  <a:cubicBezTo>
                    <a:pt x="185184" y="169819"/>
                    <a:pt x="185216" y="169623"/>
                    <a:pt x="185216" y="169460"/>
                  </a:cubicBezTo>
                  <a:cubicBezTo>
                    <a:pt x="185216" y="169232"/>
                    <a:pt x="185086" y="168938"/>
                    <a:pt x="184890" y="168775"/>
                  </a:cubicBezTo>
                  <a:cubicBezTo>
                    <a:pt x="184735" y="168634"/>
                    <a:pt x="184543" y="168566"/>
                    <a:pt x="184349" y="168566"/>
                  </a:cubicBezTo>
                  <a:close/>
                  <a:moveTo>
                    <a:pt x="24169" y="168599"/>
                  </a:moveTo>
                  <a:cubicBezTo>
                    <a:pt x="23970" y="168599"/>
                    <a:pt x="23773" y="168667"/>
                    <a:pt x="23618" y="168808"/>
                  </a:cubicBezTo>
                  <a:cubicBezTo>
                    <a:pt x="23259" y="169101"/>
                    <a:pt x="23161" y="169656"/>
                    <a:pt x="23487" y="170047"/>
                  </a:cubicBezTo>
                  <a:cubicBezTo>
                    <a:pt x="23651" y="170248"/>
                    <a:pt x="23907" y="170357"/>
                    <a:pt x="24163" y="170357"/>
                  </a:cubicBezTo>
                  <a:cubicBezTo>
                    <a:pt x="24366" y="170357"/>
                    <a:pt x="24568" y="170289"/>
                    <a:pt x="24727" y="170145"/>
                  </a:cubicBezTo>
                  <a:cubicBezTo>
                    <a:pt x="24922" y="169982"/>
                    <a:pt x="25053" y="169754"/>
                    <a:pt x="25053" y="169493"/>
                  </a:cubicBezTo>
                  <a:cubicBezTo>
                    <a:pt x="25053" y="169297"/>
                    <a:pt x="24955" y="169101"/>
                    <a:pt x="24857" y="168938"/>
                  </a:cubicBezTo>
                  <a:cubicBezTo>
                    <a:pt x="24690" y="168716"/>
                    <a:pt x="24429" y="168599"/>
                    <a:pt x="24169" y="168599"/>
                  </a:cubicBezTo>
                  <a:close/>
                  <a:moveTo>
                    <a:pt x="179694" y="173823"/>
                  </a:moveTo>
                  <a:cubicBezTo>
                    <a:pt x="179455" y="173823"/>
                    <a:pt x="179222" y="173920"/>
                    <a:pt x="179051" y="174125"/>
                  </a:cubicBezTo>
                  <a:cubicBezTo>
                    <a:pt x="178725" y="174484"/>
                    <a:pt x="178725" y="175038"/>
                    <a:pt x="179084" y="175364"/>
                  </a:cubicBezTo>
                  <a:cubicBezTo>
                    <a:pt x="179275" y="175524"/>
                    <a:pt x="179505" y="175605"/>
                    <a:pt x="179728" y="175605"/>
                  </a:cubicBezTo>
                  <a:cubicBezTo>
                    <a:pt x="179962" y="175605"/>
                    <a:pt x="180189" y="175516"/>
                    <a:pt x="180356" y="175332"/>
                  </a:cubicBezTo>
                  <a:cubicBezTo>
                    <a:pt x="180486" y="175169"/>
                    <a:pt x="180552" y="174973"/>
                    <a:pt x="180617" y="174712"/>
                  </a:cubicBezTo>
                  <a:cubicBezTo>
                    <a:pt x="180617" y="174484"/>
                    <a:pt x="180519" y="174223"/>
                    <a:pt x="180323" y="174060"/>
                  </a:cubicBezTo>
                  <a:cubicBezTo>
                    <a:pt x="180137" y="173904"/>
                    <a:pt x="179913" y="173823"/>
                    <a:pt x="179694" y="173823"/>
                  </a:cubicBezTo>
                  <a:close/>
                  <a:moveTo>
                    <a:pt x="28780" y="173884"/>
                  </a:moveTo>
                  <a:cubicBezTo>
                    <a:pt x="28556" y="173884"/>
                    <a:pt x="28327" y="173966"/>
                    <a:pt x="28152" y="174125"/>
                  </a:cubicBezTo>
                  <a:cubicBezTo>
                    <a:pt x="27793" y="174484"/>
                    <a:pt x="27793" y="175006"/>
                    <a:pt x="28119" y="175364"/>
                  </a:cubicBezTo>
                  <a:cubicBezTo>
                    <a:pt x="28307" y="175569"/>
                    <a:pt x="28539" y="175667"/>
                    <a:pt x="28769" y="175667"/>
                  </a:cubicBezTo>
                  <a:cubicBezTo>
                    <a:pt x="28979" y="175667"/>
                    <a:pt x="29187" y="175585"/>
                    <a:pt x="29359" y="175430"/>
                  </a:cubicBezTo>
                  <a:cubicBezTo>
                    <a:pt x="29587" y="175267"/>
                    <a:pt x="29652" y="175006"/>
                    <a:pt x="29652" y="174777"/>
                  </a:cubicBezTo>
                  <a:cubicBezTo>
                    <a:pt x="29652" y="174549"/>
                    <a:pt x="29587" y="174321"/>
                    <a:pt x="29391" y="174158"/>
                  </a:cubicBezTo>
                  <a:cubicBezTo>
                    <a:pt x="29241" y="173974"/>
                    <a:pt x="29014" y="173884"/>
                    <a:pt x="28780" y="173884"/>
                  </a:cubicBezTo>
                  <a:close/>
                  <a:moveTo>
                    <a:pt x="174709" y="178810"/>
                  </a:moveTo>
                  <a:cubicBezTo>
                    <a:pt x="174490" y="178810"/>
                    <a:pt x="174268" y="178891"/>
                    <a:pt x="174093" y="179051"/>
                  </a:cubicBezTo>
                  <a:cubicBezTo>
                    <a:pt x="173701" y="179409"/>
                    <a:pt x="173701" y="179931"/>
                    <a:pt x="174028" y="180323"/>
                  </a:cubicBezTo>
                  <a:cubicBezTo>
                    <a:pt x="174228" y="180506"/>
                    <a:pt x="174463" y="180596"/>
                    <a:pt x="174692" y="180596"/>
                  </a:cubicBezTo>
                  <a:cubicBezTo>
                    <a:pt x="174911" y="180596"/>
                    <a:pt x="175125" y="180515"/>
                    <a:pt x="175300" y="180355"/>
                  </a:cubicBezTo>
                  <a:cubicBezTo>
                    <a:pt x="175496" y="180192"/>
                    <a:pt x="175593" y="179931"/>
                    <a:pt x="175593" y="179703"/>
                  </a:cubicBezTo>
                  <a:cubicBezTo>
                    <a:pt x="175593" y="179507"/>
                    <a:pt x="175496" y="179246"/>
                    <a:pt x="175332" y="179083"/>
                  </a:cubicBezTo>
                  <a:cubicBezTo>
                    <a:pt x="175166" y="178899"/>
                    <a:pt x="174939" y="178810"/>
                    <a:pt x="174709" y="178810"/>
                  </a:cubicBezTo>
                  <a:close/>
                  <a:moveTo>
                    <a:pt x="33766" y="178879"/>
                  </a:moveTo>
                  <a:cubicBezTo>
                    <a:pt x="33522" y="178879"/>
                    <a:pt x="33280" y="178976"/>
                    <a:pt x="33110" y="179181"/>
                  </a:cubicBezTo>
                  <a:cubicBezTo>
                    <a:pt x="32784" y="179540"/>
                    <a:pt x="32784" y="180094"/>
                    <a:pt x="33175" y="180421"/>
                  </a:cubicBezTo>
                  <a:cubicBezTo>
                    <a:pt x="33350" y="180580"/>
                    <a:pt x="33572" y="180661"/>
                    <a:pt x="33791" y="180661"/>
                  </a:cubicBezTo>
                  <a:cubicBezTo>
                    <a:pt x="34021" y="180661"/>
                    <a:pt x="34248" y="180572"/>
                    <a:pt x="34415" y="180388"/>
                  </a:cubicBezTo>
                  <a:cubicBezTo>
                    <a:pt x="34578" y="180192"/>
                    <a:pt x="34676" y="179997"/>
                    <a:pt x="34676" y="179768"/>
                  </a:cubicBezTo>
                  <a:cubicBezTo>
                    <a:pt x="34676" y="179540"/>
                    <a:pt x="34545" y="179279"/>
                    <a:pt x="34382" y="179116"/>
                  </a:cubicBezTo>
                  <a:cubicBezTo>
                    <a:pt x="34211" y="178960"/>
                    <a:pt x="33988" y="178879"/>
                    <a:pt x="33766" y="178879"/>
                  </a:cubicBezTo>
                  <a:close/>
                  <a:moveTo>
                    <a:pt x="169354" y="183484"/>
                  </a:moveTo>
                  <a:cubicBezTo>
                    <a:pt x="169164" y="183484"/>
                    <a:pt x="168972" y="183546"/>
                    <a:pt x="168809" y="183683"/>
                  </a:cubicBezTo>
                  <a:cubicBezTo>
                    <a:pt x="168450" y="183976"/>
                    <a:pt x="168417" y="184563"/>
                    <a:pt x="168711" y="184922"/>
                  </a:cubicBezTo>
                  <a:cubicBezTo>
                    <a:pt x="168900" y="185131"/>
                    <a:pt x="169167" y="185251"/>
                    <a:pt x="169428" y="185251"/>
                  </a:cubicBezTo>
                  <a:cubicBezTo>
                    <a:pt x="169616" y="185251"/>
                    <a:pt x="169800" y="185189"/>
                    <a:pt x="169950" y="185053"/>
                  </a:cubicBezTo>
                  <a:cubicBezTo>
                    <a:pt x="170179" y="184889"/>
                    <a:pt x="170276" y="184629"/>
                    <a:pt x="170244" y="184400"/>
                  </a:cubicBezTo>
                  <a:cubicBezTo>
                    <a:pt x="170244" y="184172"/>
                    <a:pt x="170179" y="183976"/>
                    <a:pt x="170048" y="183813"/>
                  </a:cubicBezTo>
                  <a:cubicBezTo>
                    <a:pt x="169877" y="183604"/>
                    <a:pt x="169618" y="183484"/>
                    <a:pt x="169354" y="183484"/>
                  </a:cubicBezTo>
                  <a:close/>
                  <a:moveTo>
                    <a:pt x="39095" y="183536"/>
                  </a:moveTo>
                  <a:cubicBezTo>
                    <a:pt x="38853" y="183536"/>
                    <a:pt x="38609" y="183645"/>
                    <a:pt x="38427" y="183846"/>
                  </a:cubicBezTo>
                  <a:cubicBezTo>
                    <a:pt x="38101" y="184237"/>
                    <a:pt x="38166" y="184792"/>
                    <a:pt x="38557" y="185085"/>
                  </a:cubicBezTo>
                  <a:cubicBezTo>
                    <a:pt x="38707" y="185222"/>
                    <a:pt x="38886" y="185284"/>
                    <a:pt x="39067" y="185284"/>
                  </a:cubicBezTo>
                  <a:cubicBezTo>
                    <a:pt x="39319" y="185284"/>
                    <a:pt x="39575" y="185163"/>
                    <a:pt x="39764" y="184955"/>
                  </a:cubicBezTo>
                  <a:cubicBezTo>
                    <a:pt x="39927" y="184792"/>
                    <a:pt x="39960" y="184596"/>
                    <a:pt x="39960" y="184433"/>
                  </a:cubicBezTo>
                  <a:cubicBezTo>
                    <a:pt x="39960" y="184172"/>
                    <a:pt x="39862" y="183911"/>
                    <a:pt x="39634" y="183748"/>
                  </a:cubicBezTo>
                  <a:cubicBezTo>
                    <a:pt x="39476" y="183604"/>
                    <a:pt x="39286" y="183536"/>
                    <a:pt x="39095" y="183536"/>
                  </a:cubicBezTo>
                  <a:close/>
                  <a:moveTo>
                    <a:pt x="163788" y="187769"/>
                  </a:moveTo>
                  <a:cubicBezTo>
                    <a:pt x="163611" y="187769"/>
                    <a:pt x="163430" y="187821"/>
                    <a:pt x="163263" y="187923"/>
                  </a:cubicBezTo>
                  <a:cubicBezTo>
                    <a:pt x="162872" y="188217"/>
                    <a:pt x="162774" y="188739"/>
                    <a:pt x="163067" y="189163"/>
                  </a:cubicBezTo>
                  <a:cubicBezTo>
                    <a:pt x="163245" y="189400"/>
                    <a:pt x="163507" y="189529"/>
                    <a:pt x="163780" y="189529"/>
                  </a:cubicBezTo>
                  <a:cubicBezTo>
                    <a:pt x="163957" y="189529"/>
                    <a:pt x="164140" y="189474"/>
                    <a:pt x="164307" y="189358"/>
                  </a:cubicBezTo>
                  <a:cubicBezTo>
                    <a:pt x="164535" y="189195"/>
                    <a:pt x="164666" y="188902"/>
                    <a:pt x="164666" y="188641"/>
                  </a:cubicBezTo>
                  <a:cubicBezTo>
                    <a:pt x="164666" y="188478"/>
                    <a:pt x="164633" y="188315"/>
                    <a:pt x="164503" y="188151"/>
                  </a:cubicBezTo>
                  <a:cubicBezTo>
                    <a:pt x="164324" y="187894"/>
                    <a:pt x="164062" y="187769"/>
                    <a:pt x="163788" y="187769"/>
                  </a:cubicBezTo>
                  <a:close/>
                  <a:moveTo>
                    <a:pt x="44697" y="187808"/>
                  </a:moveTo>
                  <a:cubicBezTo>
                    <a:pt x="44432" y="187808"/>
                    <a:pt x="44178" y="187934"/>
                    <a:pt x="44005" y="188184"/>
                  </a:cubicBezTo>
                  <a:cubicBezTo>
                    <a:pt x="43711" y="188576"/>
                    <a:pt x="43809" y="189130"/>
                    <a:pt x="44201" y="189391"/>
                  </a:cubicBezTo>
                  <a:cubicBezTo>
                    <a:pt x="44374" y="189511"/>
                    <a:pt x="44564" y="189571"/>
                    <a:pt x="44748" y="189571"/>
                  </a:cubicBezTo>
                  <a:cubicBezTo>
                    <a:pt x="45014" y="189571"/>
                    <a:pt x="45267" y="189446"/>
                    <a:pt x="45440" y="189195"/>
                  </a:cubicBezTo>
                  <a:cubicBezTo>
                    <a:pt x="45571" y="189032"/>
                    <a:pt x="45603" y="188836"/>
                    <a:pt x="45603" y="188706"/>
                  </a:cubicBezTo>
                  <a:cubicBezTo>
                    <a:pt x="45603" y="188412"/>
                    <a:pt x="45473" y="188119"/>
                    <a:pt x="45244" y="187988"/>
                  </a:cubicBezTo>
                  <a:cubicBezTo>
                    <a:pt x="45071" y="187868"/>
                    <a:pt x="44881" y="187808"/>
                    <a:pt x="44697" y="187808"/>
                  </a:cubicBezTo>
                  <a:close/>
                  <a:moveTo>
                    <a:pt x="157873" y="191604"/>
                  </a:moveTo>
                  <a:cubicBezTo>
                    <a:pt x="157708" y="191604"/>
                    <a:pt x="157542" y="191647"/>
                    <a:pt x="157392" y="191740"/>
                  </a:cubicBezTo>
                  <a:cubicBezTo>
                    <a:pt x="157000" y="191968"/>
                    <a:pt x="156870" y="192555"/>
                    <a:pt x="157131" y="192947"/>
                  </a:cubicBezTo>
                  <a:cubicBezTo>
                    <a:pt x="157279" y="193222"/>
                    <a:pt x="157579" y="193360"/>
                    <a:pt x="157878" y="193360"/>
                  </a:cubicBezTo>
                  <a:cubicBezTo>
                    <a:pt x="158040" y="193360"/>
                    <a:pt x="158201" y="193320"/>
                    <a:pt x="158338" y="193240"/>
                  </a:cubicBezTo>
                  <a:cubicBezTo>
                    <a:pt x="158631" y="193077"/>
                    <a:pt x="158794" y="192783"/>
                    <a:pt x="158762" y="192457"/>
                  </a:cubicBezTo>
                  <a:cubicBezTo>
                    <a:pt x="158762" y="192327"/>
                    <a:pt x="158696" y="192164"/>
                    <a:pt x="158631" y="192001"/>
                  </a:cubicBezTo>
                  <a:cubicBezTo>
                    <a:pt x="158463" y="191748"/>
                    <a:pt x="158172" y="191604"/>
                    <a:pt x="157873" y="191604"/>
                  </a:cubicBezTo>
                  <a:close/>
                  <a:moveTo>
                    <a:pt x="50594" y="191638"/>
                  </a:moveTo>
                  <a:cubicBezTo>
                    <a:pt x="50294" y="191638"/>
                    <a:pt x="49993" y="191790"/>
                    <a:pt x="49844" y="192066"/>
                  </a:cubicBezTo>
                  <a:cubicBezTo>
                    <a:pt x="49583" y="192490"/>
                    <a:pt x="49713" y="193012"/>
                    <a:pt x="50137" y="193273"/>
                  </a:cubicBezTo>
                  <a:cubicBezTo>
                    <a:pt x="50285" y="193364"/>
                    <a:pt x="50449" y="193407"/>
                    <a:pt x="50609" y="193407"/>
                  </a:cubicBezTo>
                  <a:cubicBezTo>
                    <a:pt x="50908" y="193407"/>
                    <a:pt x="51196" y="193255"/>
                    <a:pt x="51344" y="192979"/>
                  </a:cubicBezTo>
                  <a:cubicBezTo>
                    <a:pt x="51475" y="192881"/>
                    <a:pt x="51507" y="192718"/>
                    <a:pt x="51475" y="192490"/>
                  </a:cubicBezTo>
                  <a:cubicBezTo>
                    <a:pt x="51475" y="192229"/>
                    <a:pt x="51344" y="191935"/>
                    <a:pt x="51051" y="191772"/>
                  </a:cubicBezTo>
                  <a:cubicBezTo>
                    <a:pt x="50914" y="191681"/>
                    <a:pt x="50754" y="191638"/>
                    <a:pt x="50594" y="191638"/>
                  </a:cubicBezTo>
                  <a:close/>
                  <a:moveTo>
                    <a:pt x="151770" y="195086"/>
                  </a:moveTo>
                  <a:cubicBezTo>
                    <a:pt x="151633" y="195086"/>
                    <a:pt x="151492" y="195120"/>
                    <a:pt x="151357" y="195197"/>
                  </a:cubicBezTo>
                  <a:cubicBezTo>
                    <a:pt x="150965" y="195393"/>
                    <a:pt x="150802" y="195915"/>
                    <a:pt x="150998" y="196372"/>
                  </a:cubicBezTo>
                  <a:cubicBezTo>
                    <a:pt x="151134" y="196665"/>
                    <a:pt x="151441" y="196834"/>
                    <a:pt x="151759" y="196834"/>
                  </a:cubicBezTo>
                  <a:cubicBezTo>
                    <a:pt x="151899" y="196834"/>
                    <a:pt x="152042" y="196801"/>
                    <a:pt x="152172" y="196731"/>
                  </a:cubicBezTo>
                  <a:cubicBezTo>
                    <a:pt x="152466" y="196567"/>
                    <a:pt x="152629" y="196306"/>
                    <a:pt x="152629" y="195980"/>
                  </a:cubicBezTo>
                  <a:cubicBezTo>
                    <a:pt x="152629" y="195850"/>
                    <a:pt x="152629" y="195687"/>
                    <a:pt x="152564" y="195556"/>
                  </a:cubicBezTo>
                  <a:cubicBezTo>
                    <a:pt x="152403" y="195281"/>
                    <a:pt x="152097" y="195086"/>
                    <a:pt x="151770" y="195086"/>
                  </a:cubicBezTo>
                  <a:close/>
                  <a:moveTo>
                    <a:pt x="56754" y="195127"/>
                  </a:moveTo>
                  <a:cubicBezTo>
                    <a:pt x="56434" y="195127"/>
                    <a:pt x="56135" y="195295"/>
                    <a:pt x="55976" y="195589"/>
                  </a:cubicBezTo>
                  <a:cubicBezTo>
                    <a:pt x="55748" y="196045"/>
                    <a:pt x="55911" y="196567"/>
                    <a:pt x="56368" y="196796"/>
                  </a:cubicBezTo>
                  <a:cubicBezTo>
                    <a:pt x="56487" y="196865"/>
                    <a:pt x="56623" y="196898"/>
                    <a:pt x="56761" y="196898"/>
                  </a:cubicBezTo>
                  <a:cubicBezTo>
                    <a:pt x="57079" y="196898"/>
                    <a:pt x="57406" y="196723"/>
                    <a:pt x="57542" y="196404"/>
                  </a:cubicBezTo>
                  <a:cubicBezTo>
                    <a:pt x="57640" y="196306"/>
                    <a:pt x="57640" y="196176"/>
                    <a:pt x="57673" y="196013"/>
                  </a:cubicBezTo>
                  <a:cubicBezTo>
                    <a:pt x="57673" y="195687"/>
                    <a:pt x="57444" y="195393"/>
                    <a:pt x="57183" y="195230"/>
                  </a:cubicBezTo>
                  <a:cubicBezTo>
                    <a:pt x="57043" y="195160"/>
                    <a:pt x="56896" y="195127"/>
                    <a:pt x="56754" y="195127"/>
                  </a:cubicBezTo>
                  <a:close/>
                  <a:moveTo>
                    <a:pt x="145412" y="198090"/>
                  </a:moveTo>
                  <a:cubicBezTo>
                    <a:pt x="145292" y="198090"/>
                    <a:pt x="145172" y="198115"/>
                    <a:pt x="145061" y="198166"/>
                  </a:cubicBezTo>
                  <a:cubicBezTo>
                    <a:pt x="144605" y="198361"/>
                    <a:pt x="144409" y="198883"/>
                    <a:pt x="144605" y="199340"/>
                  </a:cubicBezTo>
                  <a:cubicBezTo>
                    <a:pt x="144725" y="199677"/>
                    <a:pt x="145041" y="199872"/>
                    <a:pt x="145382" y="199872"/>
                  </a:cubicBezTo>
                  <a:cubicBezTo>
                    <a:pt x="145503" y="199872"/>
                    <a:pt x="145627" y="199848"/>
                    <a:pt x="145746" y="199797"/>
                  </a:cubicBezTo>
                  <a:cubicBezTo>
                    <a:pt x="146105" y="199666"/>
                    <a:pt x="146268" y="199340"/>
                    <a:pt x="146301" y="198981"/>
                  </a:cubicBezTo>
                  <a:cubicBezTo>
                    <a:pt x="146301" y="198851"/>
                    <a:pt x="146268" y="198753"/>
                    <a:pt x="146236" y="198622"/>
                  </a:cubicBezTo>
                  <a:cubicBezTo>
                    <a:pt x="146091" y="198285"/>
                    <a:pt x="145751" y="198090"/>
                    <a:pt x="145412" y="198090"/>
                  </a:cubicBezTo>
                  <a:close/>
                  <a:moveTo>
                    <a:pt x="63094" y="198173"/>
                  </a:moveTo>
                  <a:cubicBezTo>
                    <a:pt x="62776" y="198173"/>
                    <a:pt x="62471" y="198379"/>
                    <a:pt x="62305" y="198688"/>
                  </a:cubicBezTo>
                  <a:cubicBezTo>
                    <a:pt x="62109" y="199144"/>
                    <a:pt x="62305" y="199634"/>
                    <a:pt x="62761" y="199829"/>
                  </a:cubicBezTo>
                  <a:cubicBezTo>
                    <a:pt x="62885" y="199891"/>
                    <a:pt x="63014" y="199920"/>
                    <a:pt x="63139" y="199920"/>
                  </a:cubicBezTo>
                  <a:cubicBezTo>
                    <a:pt x="63477" y="199920"/>
                    <a:pt x="63793" y="199714"/>
                    <a:pt x="63936" y="199405"/>
                  </a:cubicBezTo>
                  <a:cubicBezTo>
                    <a:pt x="64001" y="199275"/>
                    <a:pt x="64034" y="199177"/>
                    <a:pt x="64001" y="199079"/>
                  </a:cubicBezTo>
                  <a:cubicBezTo>
                    <a:pt x="64001" y="198720"/>
                    <a:pt x="63773" y="198394"/>
                    <a:pt x="63446" y="198264"/>
                  </a:cubicBezTo>
                  <a:cubicBezTo>
                    <a:pt x="63331" y="198202"/>
                    <a:pt x="63212" y="198173"/>
                    <a:pt x="63094" y="198173"/>
                  </a:cubicBezTo>
                  <a:close/>
                  <a:moveTo>
                    <a:pt x="138828" y="200690"/>
                  </a:moveTo>
                  <a:cubicBezTo>
                    <a:pt x="138729" y="200690"/>
                    <a:pt x="138630" y="200707"/>
                    <a:pt x="138537" y="200743"/>
                  </a:cubicBezTo>
                  <a:cubicBezTo>
                    <a:pt x="138081" y="200906"/>
                    <a:pt x="137820" y="201428"/>
                    <a:pt x="137983" y="201884"/>
                  </a:cubicBezTo>
                  <a:cubicBezTo>
                    <a:pt x="138110" y="202241"/>
                    <a:pt x="138477" y="202459"/>
                    <a:pt x="138834" y="202459"/>
                  </a:cubicBezTo>
                  <a:cubicBezTo>
                    <a:pt x="138933" y="202459"/>
                    <a:pt x="139032" y="202442"/>
                    <a:pt x="139124" y="202406"/>
                  </a:cubicBezTo>
                  <a:cubicBezTo>
                    <a:pt x="139516" y="202276"/>
                    <a:pt x="139744" y="201950"/>
                    <a:pt x="139712" y="201558"/>
                  </a:cubicBezTo>
                  <a:cubicBezTo>
                    <a:pt x="139712" y="201460"/>
                    <a:pt x="139712" y="201363"/>
                    <a:pt x="139679" y="201265"/>
                  </a:cubicBezTo>
                  <a:cubicBezTo>
                    <a:pt x="139551" y="200908"/>
                    <a:pt x="139185" y="200690"/>
                    <a:pt x="138828" y="200690"/>
                  </a:cubicBezTo>
                  <a:close/>
                  <a:moveTo>
                    <a:pt x="69672" y="200726"/>
                  </a:moveTo>
                  <a:cubicBezTo>
                    <a:pt x="69294" y="200726"/>
                    <a:pt x="68958" y="200960"/>
                    <a:pt x="68829" y="201297"/>
                  </a:cubicBezTo>
                  <a:cubicBezTo>
                    <a:pt x="68666" y="201787"/>
                    <a:pt x="68926" y="202276"/>
                    <a:pt x="69383" y="202439"/>
                  </a:cubicBezTo>
                  <a:cubicBezTo>
                    <a:pt x="69490" y="202475"/>
                    <a:pt x="69597" y="202492"/>
                    <a:pt x="69700" y="202492"/>
                  </a:cubicBezTo>
                  <a:cubicBezTo>
                    <a:pt x="70071" y="202492"/>
                    <a:pt x="70397" y="202274"/>
                    <a:pt x="70525" y="201917"/>
                  </a:cubicBezTo>
                  <a:cubicBezTo>
                    <a:pt x="70557" y="201852"/>
                    <a:pt x="70590" y="201754"/>
                    <a:pt x="70557" y="201591"/>
                  </a:cubicBezTo>
                  <a:cubicBezTo>
                    <a:pt x="70557" y="201265"/>
                    <a:pt x="70362" y="200906"/>
                    <a:pt x="69970" y="200775"/>
                  </a:cubicBezTo>
                  <a:cubicBezTo>
                    <a:pt x="69870" y="200742"/>
                    <a:pt x="69769" y="200726"/>
                    <a:pt x="69672" y="200726"/>
                  </a:cubicBezTo>
                  <a:close/>
                  <a:moveTo>
                    <a:pt x="132119" y="202832"/>
                  </a:moveTo>
                  <a:cubicBezTo>
                    <a:pt x="132041" y="202832"/>
                    <a:pt x="131962" y="202842"/>
                    <a:pt x="131883" y="202863"/>
                  </a:cubicBezTo>
                  <a:cubicBezTo>
                    <a:pt x="131394" y="203026"/>
                    <a:pt x="131133" y="203515"/>
                    <a:pt x="131263" y="203972"/>
                  </a:cubicBezTo>
                  <a:cubicBezTo>
                    <a:pt x="131396" y="204370"/>
                    <a:pt x="131723" y="204595"/>
                    <a:pt x="132103" y="204595"/>
                  </a:cubicBezTo>
                  <a:cubicBezTo>
                    <a:pt x="132191" y="204595"/>
                    <a:pt x="132281" y="204584"/>
                    <a:pt x="132372" y="204559"/>
                  </a:cubicBezTo>
                  <a:cubicBezTo>
                    <a:pt x="132764" y="204494"/>
                    <a:pt x="133025" y="204135"/>
                    <a:pt x="133025" y="203711"/>
                  </a:cubicBezTo>
                  <a:cubicBezTo>
                    <a:pt x="133025" y="203646"/>
                    <a:pt x="133025" y="203548"/>
                    <a:pt x="132992" y="203483"/>
                  </a:cubicBezTo>
                  <a:cubicBezTo>
                    <a:pt x="132883" y="203100"/>
                    <a:pt x="132521" y="202832"/>
                    <a:pt x="132119" y="202832"/>
                  </a:cubicBezTo>
                  <a:close/>
                  <a:moveTo>
                    <a:pt x="76421" y="202865"/>
                  </a:moveTo>
                  <a:cubicBezTo>
                    <a:pt x="76020" y="202865"/>
                    <a:pt x="75663" y="203133"/>
                    <a:pt x="75581" y="203515"/>
                  </a:cubicBezTo>
                  <a:cubicBezTo>
                    <a:pt x="75450" y="204005"/>
                    <a:pt x="75744" y="204494"/>
                    <a:pt x="76168" y="204625"/>
                  </a:cubicBezTo>
                  <a:cubicBezTo>
                    <a:pt x="76243" y="204639"/>
                    <a:pt x="76317" y="204647"/>
                    <a:pt x="76390" y="204647"/>
                  </a:cubicBezTo>
                  <a:cubicBezTo>
                    <a:pt x="76798" y="204647"/>
                    <a:pt x="77167" y="204419"/>
                    <a:pt x="77277" y="204005"/>
                  </a:cubicBezTo>
                  <a:cubicBezTo>
                    <a:pt x="77277" y="203907"/>
                    <a:pt x="77310" y="203842"/>
                    <a:pt x="77310" y="203744"/>
                  </a:cubicBezTo>
                  <a:cubicBezTo>
                    <a:pt x="77310" y="203352"/>
                    <a:pt x="77081" y="203026"/>
                    <a:pt x="76657" y="202896"/>
                  </a:cubicBezTo>
                  <a:cubicBezTo>
                    <a:pt x="76578" y="202875"/>
                    <a:pt x="76499" y="202865"/>
                    <a:pt x="76421" y="202865"/>
                  </a:cubicBezTo>
                  <a:close/>
                  <a:moveTo>
                    <a:pt x="125246" y="204517"/>
                  </a:moveTo>
                  <a:cubicBezTo>
                    <a:pt x="125197" y="204517"/>
                    <a:pt x="125148" y="204520"/>
                    <a:pt x="125098" y="204527"/>
                  </a:cubicBezTo>
                  <a:cubicBezTo>
                    <a:pt x="124609" y="204657"/>
                    <a:pt x="124315" y="205114"/>
                    <a:pt x="124413" y="205603"/>
                  </a:cubicBezTo>
                  <a:cubicBezTo>
                    <a:pt x="124530" y="206043"/>
                    <a:pt x="124911" y="206298"/>
                    <a:pt x="125342" y="206298"/>
                  </a:cubicBezTo>
                  <a:cubicBezTo>
                    <a:pt x="125390" y="206298"/>
                    <a:pt x="125440" y="206295"/>
                    <a:pt x="125489" y="206288"/>
                  </a:cubicBezTo>
                  <a:cubicBezTo>
                    <a:pt x="125881" y="206190"/>
                    <a:pt x="126174" y="205831"/>
                    <a:pt x="126174" y="205375"/>
                  </a:cubicBezTo>
                  <a:lnTo>
                    <a:pt x="126174" y="205212"/>
                  </a:lnTo>
                  <a:cubicBezTo>
                    <a:pt x="126057" y="204772"/>
                    <a:pt x="125677" y="204517"/>
                    <a:pt x="125246" y="204517"/>
                  </a:cubicBezTo>
                  <a:close/>
                  <a:moveTo>
                    <a:pt x="83306" y="204550"/>
                  </a:moveTo>
                  <a:cubicBezTo>
                    <a:pt x="82865" y="204550"/>
                    <a:pt x="82455" y="204830"/>
                    <a:pt x="82366" y="205244"/>
                  </a:cubicBezTo>
                  <a:cubicBezTo>
                    <a:pt x="82301" y="205766"/>
                    <a:pt x="82594" y="206256"/>
                    <a:pt x="83084" y="206321"/>
                  </a:cubicBezTo>
                  <a:cubicBezTo>
                    <a:pt x="83147" y="206333"/>
                    <a:pt x="83210" y="206339"/>
                    <a:pt x="83272" y="206339"/>
                  </a:cubicBezTo>
                  <a:cubicBezTo>
                    <a:pt x="83692" y="206339"/>
                    <a:pt x="84071" y="206062"/>
                    <a:pt x="84127" y="205636"/>
                  </a:cubicBezTo>
                  <a:cubicBezTo>
                    <a:pt x="84127" y="205538"/>
                    <a:pt x="84160" y="205505"/>
                    <a:pt x="84127" y="205440"/>
                  </a:cubicBezTo>
                  <a:cubicBezTo>
                    <a:pt x="84127" y="205016"/>
                    <a:pt x="83834" y="204657"/>
                    <a:pt x="83442" y="204559"/>
                  </a:cubicBezTo>
                  <a:cubicBezTo>
                    <a:pt x="83397" y="204553"/>
                    <a:pt x="83351" y="204550"/>
                    <a:pt x="83306" y="204550"/>
                  </a:cubicBezTo>
                  <a:close/>
                  <a:moveTo>
                    <a:pt x="118330" y="205693"/>
                  </a:moveTo>
                  <a:cubicBezTo>
                    <a:pt x="118292" y="205693"/>
                    <a:pt x="118254" y="205696"/>
                    <a:pt x="118215" y="205701"/>
                  </a:cubicBezTo>
                  <a:cubicBezTo>
                    <a:pt x="117758" y="205799"/>
                    <a:pt x="117400" y="206256"/>
                    <a:pt x="117497" y="206745"/>
                  </a:cubicBezTo>
                  <a:cubicBezTo>
                    <a:pt x="117526" y="207175"/>
                    <a:pt x="117883" y="207480"/>
                    <a:pt x="118302" y="207480"/>
                  </a:cubicBezTo>
                  <a:cubicBezTo>
                    <a:pt x="118359" y="207480"/>
                    <a:pt x="118417" y="207474"/>
                    <a:pt x="118476" y="207462"/>
                  </a:cubicBezTo>
                  <a:cubicBezTo>
                    <a:pt x="118900" y="207430"/>
                    <a:pt x="119226" y="207071"/>
                    <a:pt x="119194" y="206614"/>
                  </a:cubicBezTo>
                  <a:lnTo>
                    <a:pt x="119194" y="206484"/>
                  </a:lnTo>
                  <a:cubicBezTo>
                    <a:pt x="119164" y="206033"/>
                    <a:pt x="118774" y="205693"/>
                    <a:pt x="118330" y="205693"/>
                  </a:cubicBezTo>
                  <a:close/>
                  <a:moveTo>
                    <a:pt x="90205" y="205781"/>
                  </a:moveTo>
                  <a:cubicBezTo>
                    <a:pt x="89829" y="205781"/>
                    <a:pt x="89465" y="206086"/>
                    <a:pt x="89379" y="206516"/>
                  </a:cubicBezTo>
                  <a:cubicBezTo>
                    <a:pt x="89314" y="206973"/>
                    <a:pt x="89640" y="207430"/>
                    <a:pt x="90129" y="207495"/>
                  </a:cubicBezTo>
                  <a:cubicBezTo>
                    <a:pt x="90171" y="207501"/>
                    <a:pt x="90212" y="207503"/>
                    <a:pt x="90253" y="207503"/>
                  </a:cubicBezTo>
                  <a:cubicBezTo>
                    <a:pt x="90683" y="207503"/>
                    <a:pt x="91019" y="207192"/>
                    <a:pt x="91108" y="206745"/>
                  </a:cubicBezTo>
                  <a:cubicBezTo>
                    <a:pt x="91108" y="206680"/>
                    <a:pt x="91108" y="206647"/>
                    <a:pt x="91141" y="206647"/>
                  </a:cubicBezTo>
                  <a:cubicBezTo>
                    <a:pt x="91141" y="206256"/>
                    <a:pt x="90814" y="205831"/>
                    <a:pt x="90358" y="205799"/>
                  </a:cubicBezTo>
                  <a:cubicBezTo>
                    <a:pt x="90307" y="205787"/>
                    <a:pt x="90256" y="205781"/>
                    <a:pt x="90205" y="205781"/>
                  </a:cubicBezTo>
                  <a:close/>
                  <a:moveTo>
                    <a:pt x="97244" y="206449"/>
                  </a:moveTo>
                  <a:cubicBezTo>
                    <a:pt x="96781" y="206449"/>
                    <a:pt x="96391" y="206798"/>
                    <a:pt x="96360" y="207267"/>
                  </a:cubicBezTo>
                  <a:cubicBezTo>
                    <a:pt x="96327" y="207756"/>
                    <a:pt x="96686" y="208147"/>
                    <a:pt x="97175" y="208213"/>
                  </a:cubicBezTo>
                  <a:cubicBezTo>
                    <a:pt x="97196" y="208214"/>
                    <a:pt x="97217" y="208215"/>
                    <a:pt x="97237" y="208215"/>
                  </a:cubicBezTo>
                  <a:cubicBezTo>
                    <a:pt x="97700" y="208215"/>
                    <a:pt x="98090" y="207866"/>
                    <a:pt x="98121" y="207397"/>
                  </a:cubicBezTo>
                  <a:lnTo>
                    <a:pt x="98121" y="207332"/>
                  </a:lnTo>
                  <a:cubicBezTo>
                    <a:pt x="98121" y="206843"/>
                    <a:pt x="97795" y="206484"/>
                    <a:pt x="97306" y="206451"/>
                  </a:cubicBezTo>
                  <a:cubicBezTo>
                    <a:pt x="97285" y="206450"/>
                    <a:pt x="97265" y="206449"/>
                    <a:pt x="97244" y="206449"/>
                  </a:cubicBezTo>
                  <a:close/>
                  <a:moveTo>
                    <a:pt x="111329" y="206449"/>
                  </a:moveTo>
                  <a:cubicBezTo>
                    <a:pt x="111308" y="206449"/>
                    <a:pt x="111288" y="206450"/>
                    <a:pt x="111267" y="206451"/>
                  </a:cubicBezTo>
                  <a:cubicBezTo>
                    <a:pt x="110810" y="206484"/>
                    <a:pt x="110419" y="206908"/>
                    <a:pt x="110452" y="207397"/>
                  </a:cubicBezTo>
                  <a:cubicBezTo>
                    <a:pt x="110514" y="207866"/>
                    <a:pt x="110876" y="208215"/>
                    <a:pt x="111336" y="208215"/>
                  </a:cubicBezTo>
                  <a:cubicBezTo>
                    <a:pt x="111356" y="208215"/>
                    <a:pt x="111377" y="208214"/>
                    <a:pt x="111398" y="208213"/>
                  </a:cubicBezTo>
                  <a:cubicBezTo>
                    <a:pt x="111854" y="208213"/>
                    <a:pt x="112213" y="207789"/>
                    <a:pt x="112213" y="207299"/>
                  </a:cubicBezTo>
                  <a:lnTo>
                    <a:pt x="112213" y="207267"/>
                  </a:lnTo>
                  <a:cubicBezTo>
                    <a:pt x="112182" y="206798"/>
                    <a:pt x="111792" y="206449"/>
                    <a:pt x="111329" y="206449"/>
                  </a:cubicBezTo>
                  <a:close/>
                  <a:moveTo>
                    <a:pt x="104221" y="206647"/>
                  </a:moveTo>
                  <a:cubicBezTo>
                    <a:pt x="103797" y="206647"/>
                    <a:pt x="103373" y="207071"/>
                    <a:pt x="103373" y="207560"/>
                  </a:cubicBezTo>
                  <a:cubicBezTo>
                    <a:pt x="103373" y="208050"/>
                    <a:pt x="103797" y="208441"/>
                    <a:pt x="104286" y="208441"/>
                  </a:cubicBezTo>
                  <a:cubicBezTo>
                    <a:pt x="104743" y="208441"/>
                    <a:pt x="105167" y="208082"/>
                    <a:pt x="105135" y="207560"/>
                  </a:cubicBezTo>
                  <a:cubicBezTo>
                    <a:pt x="105135" y="207071"/>
                    <a:pt x="104710" y="206647"/>
                    <a:pt x="104221" y="206647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2" name="Google Shape;16172;p29"/>
            <p:cNvSpPr/>
            <p:nvPr/>
          </p:nvSpPr>
          <p:spPr>
            <a:xfrm>
              <a:off x="6257300" y="2828075"/>
              <a:ext cx="40800" cy="40850"/>
            </a:xfrm>
            <a:custGeom>
              <a:avLst/>
              <a:gdLst/>
              <a:ahLst/>
              <a:cxnLst/>
              <a:rect l="l" t="t" r="r" b="b"/>
              <a:pathLst>
                <a:path w="1632" h="1634" extrusionOk="0">
                  <a:moveTo>
                    <a:pt x="869" y="1"/>
                  </a:moveTo>
                  <a:cubicBezTo>
                    <a:pt x="851" y="1"/>
                    <a:pt x="834" y="1"/>
                    <a:pt x="816" y="3"/>
                  </a:cubicBezTo>
                  <a:cubicBezTo>
                    <a:pt x="359" y="3"/>
                    <a:pt x="0" y="394"/>
                    <a:pt x="0" y="818"/>
                  </a:cubicBezTo>
                  <a:cubicBezTo>
                    <a:pt x="0" y="1275"/>
                    <a:pt x="359" y="1634"/>
                    <a:pt x="816" y="1634"/>
                  </a:cubicBezTo>
                  <a:cubicBezTo>
                    <a:pt x="1240" y="1634"/>
                    <a:pt x="1631" y="1275"/>
                    <a:pt x="1631" y="818"/>
                  </a:cubicBezTo>
                  <a:cubicBezTo>
                    <a:pt x="1631" y="350"/>
                    <a:pt x="1272" y="1"/>
                    <a:pt x="86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3" name="Google Shape;16173;p29"/>
            <p:cNvSpPr/>
            <p:nvPr/>
          </p:nvSpPr>
          <p:spPr>
            <a:xfrm>
              <a:off x="6249950" y="30042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1" y="392"/>
                    <a:pt x="1" y="816"/>
                  </a:cubicBezTo>
                  <a:cubicBezTo>
                    <a:pt x="1" y="1273"/>
                    <a:pt x="359" y="1632"/>
                    <a:pt x="816" y="1632"/>
                  </a:cubicBezTo>
                  <a:cubicBezTo>
                    <a:pt x="1273" y="1632"/>
                    <a:pt x="1632" y="1273"/>
                    <a:pt x="1632" y="816"/>
                  </a:cubicBezTo>
                  <a:cubicBezTo>
                    <a:pt x="1632" y="392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4" name="Google Shape;16174;p29"/>
            <p:cNvSpPr/>
            <p:nvPr/>
          </p:nvSpPr>
          <p:spPr>
            <a:xfrm>
              <a:off x="6232825" y="3181250"/>
              <a:ext cx="38350" cy="38350"/>
            </a:xfrm>
            <a:custGeom>
              <a:avLst/>
              <a:gdLst/>
              <a:ahLst/>
              <a:cxnLst/>
              <a:rect l="l" t="t" r="r" b="b"/>
              <a:pathLst>
                <a:path w="1534" h="1534" extrusionOk="0">
                  <a:moveTo>
                    <a:pt x="751" y="0"/>
                  </a:moveTo>
                  <a:cubicBezTo>
                    <a:pt x="359" y="0"/>
                    <a:pt x="1" y="326"/>
                    <a:pt x="1" y="783"/>
                  </a:cubicBezTo>
                  <a:cubicBezTo>
                    <a:pt x="1" y="1174"/>
                    <a:pt x="359" y="1533"/>
                    <a:pt x="751" y="1533"/>
                  </a:cubicBezTo>
                  <a:cubicBezTo>
                    <a:pt x="1175" y="1533"/>
                    <a:pt x="1534" y="1207"/>
                    <a:pt x="1534" y="783"/>
                  </a:cubicBezTo>
                  <a:cubicBezTo>
                    <a:pt x="1534" y="359"/>
                    <a:pt x="1175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5" name="Google Shape;16175;p29"/>
            <p:cNvSpPr/>
            <p:nvPr/>
          </p:nvSpPr>
          <p:spPr>
            <a:xfrm>
              <a:off x="6201850" y="3356575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50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6" name="Google Shape;16176;p29"/>
            <p:cNvSpPr/>
            <p:nvPr/>
          </p:nvSpPr>
          <p:spPr>
            <a:xfrm>
              <a:off x="6160250" y="35294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61" y="1"/>
                    <a:pt x="0" y="294"/>
                    <a:pt x="0" y="653"/>
                  </a:cubicBezTo>
                  <a:cubicBezTo>
                    <a:pt x="0" y="1045"/>
                    <a:pt x="294" y="1306"/>
                    <a:pt x="653" y="1306"/>
                  </a:cubicBezTo>
                  <a:cubicBezTo>
                    <a:pt x="1012" y="1306"/>
                    <a:pt x="1305" y="1012"/>
                    <a:pt x="1305" y="653"/>
                  </a:cubicBezTo>
                  <a:cubicBezTo>
                    <a:pt x="1305" y="294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7" name="Google Shape;16177;p29"/>
            <p:cNvSpPr/>
            <p:nvPr/>
          </p:nvSpPr>
          <p:spPr>
            <a:xfrm>
              <a:off x="6106425" y="36990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29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94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8" name="Google Shape;16178;p29"/>
            <p:cNvSpPr/>
            <p:nvPr/>
          </p:nvSpPr>
          <p:spPr>
            <a:xfrm>
              <a:off x="6041175" y="3863800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197" y="1"/>
                    <a:pt x="1" y="229"/>
                    <a:pt x="1" y="490"/>
                  </a:cubicBezTo>
                  <a:cubicBezTo>
                    <a:pt x="1" y="784"/>
                    <a:pt x="197" y="980"/>
                    <a:pt x="490" y="980"/>
                  </a:cubicBezTo>
                  <a:cubicBezTo>
                    <a:pt x="751" y="980"/>
                    <a:pt x="980" y="784"/>
                    <a:pt x="980" y="490"/>
                  </a:cubicBezTo>
                  <a:cubicBezTo>
                    <a:pt x="980" y="262"/>
                    <a:pt x="719" y="66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9" name="Google Shape;16179;p29"/>
            <p:cNvSpPr/>
            <p:nvPr/>
          </p:nvSpPr>
          <p:spPr>
            <a:xfrm>
              <a:off x="5963725" y="4024475"/>
              <a:ext cx="20400" cy="20400"/>
            </a:xfrm>
            <a:custGeom>
              <a:avLst/>
              <a:gdLst/>
              <a:ahLst/>
              <a:cxnLst/>
              <a:rect l="l" t="t" r="r" b="b"/>
              <a:pathLst>
                <a:path w="816" h="816" extrusionOk="0">
                  <a:moveTo>
                    <a:pt x="392" y="0"/>
                  </a:moveTo>
                  <a:cubicBezTo>
                    <a:pt x="163" y="0"/>
                    <a:pt x="0" y="196"/>
                    <a:pt x="0" y="391"/>
                  </a:cubicBezTo>
                  <a:cubicBezTo>
                    <a:pt x="0" y="652"/>
                    <a:pt x="196" y="816"/>
                    <a:pt x="392" y="816"/>
                  </a:cubicBezTo>
                  <a:cubicBezTo>
                    <a:pt x="652" y="816"/>
                    <a:pt x="816" y="587"/>
                    <a:pt x="816" y="391"/>
                  </a:cubicBezTo>
                  <a:cubicBezTo>
                    <a:pt x="816" y="196"/>
                    <a:pt x="587" y="33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0" name="Google Shape;16180;p29"/>
            <p:cNvSpPr/>
            <p:nvPr/>
          </p:nvSpPr>
          <p:spPr>
            <a:xfrm>
              <a:off x="5874825" y="4177775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7" y="1"/>
                  </a:moveTo>
                  <a:cubicBezTo>
                    <a:pt x="131" y="1"/>
                    <a:pt x="1" y="164"/>
                    <a:pt x="1" y="327"/>
                  </a:cubicBezTo>
                  <a:cubicBezTo>
                    <a:pt x="1" y="522"/>
                    <a:pt x="131" y="653"/>
                    <a:pt x="327" y="653"/>
                  </a:cubicBezTo>
                  <a:cubicBezTo>
                    <a:pt x="490" y="653"/>
                    <a:pt x="653" y="522"/>
                    <a:pt x="653" y="327"/>
                  </a:cubicBezTo>
                  <a:cubicBezTo>
                    <a:pt x="653" y="164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1" name="Google Shape;16181;p29"/>
            <p:cNvSpPr/>
            <p:nvPr/>
          </p:nvSpPr>
          <p:spPr>
            <a:xfrm>
              <a:off x="5775325" y="4326200"/>
              <a:ext cx="13075" cy="12250"/>
            </a:xfrm>
            <a:custGeom>
              <a:avLst/>
              <a:gdLst/>
              <a:ahLst/>
              <a:cxnLst/>
              <a:rect l="l" t="t" r="r" b="b"/>
              <a:pathLst>
                <a:path w="523" h="490" extrusionOk="0">
                  <a:moveTo>
                    <a:pt x="262" y="0"/>
                  </a:moveTo>
                  <a:cubicBezTo>
                    <a:pt x="131" y="0"/>
                    <a:pt x="1" y="98"/>
                    <a:pt x="1" y="229"/>
                  </a:cubicBezTo>
                  <a:cubicBezTo>
                    <a:pt x="1" y="359"/>
                    <a:pt x="131" y="490"/>
                    <a:pt x="262" y="490"/>
                  </a:cubicBezTo>
                  <a:cubicBezTo>
                    <a:pt x="392" y="490"/>
                    <a:pt x="523" y="359"/>
                    <a:pt x="523" y="229"/>
                  </a:cubicBezTo>
                  <a:cubicBezTo>
                    <a:pt x="523" y="66"/>
                    <a:pt x="392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2" name="Google Shape;16182;p29"/>
            <p:cNvSpPr/>
            <p:nvPr/>
          </p:nvSpPr>
          <p:spPr>
            <a:xfrm>
              <a:off x="5667700" y="446482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1"/>
                  </a:moveTo>
                  <a:cubicBezTo>
                    <a:pt x="98" y="1"/>
                    <a:pt x="0" y="66"/>
                    <a:pt x="0" y="164"/>
                  </a:cubicBezTo>
                  <a:cubicBezTo>
                    <a:pt x="0" y="229"/>
                    <a:pt x="98" y="327"/>
                    <a:pt x="163" y="327"/>
                  </a:cubicBezTo>
                  <a:cubicBezTo>
                    <a:pt x="261" y="327"/>
                    <a:pt x="326" y="229"/>
                    <a:pt x="326" y="164"/>
                  </a:cubicBezTo>
                  <a:cubicBezTo>
                    <a:pt x="326" y="66"/>
                    <a:pt x="261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3" name="Google Shape;16183;p29"/>
            <p:cNvSpPr/>
            <p:nvPr/>
          </p:nvSpPr>
          <p:spPr>
            <a:xfrm>
              <a:off x="5548625" y="4595300"/>
              <a:ext cx="5725" cy="5750"/>
            </a:xfrm>
            <a:custGeom>
              <a:avLst/>
              <a:gdLst/>
              <a:ahLst/>
              <a:cxnLst/>
              <a:rect l="l" t="t" r="r" b="b"/>
              <a:pathLst>
                <a:path w="229" h="230" extrusionOk="0">
                  <a:moveTo>
                    <a:pt x="131" y="1"/>
                  </a:moveTo>
                  <a:cubicBezTo>
                    <a:pt x="33" y="1"/>
                    <a:pt x="1" y="34"/>
                    <a:pt x="1" y="99"/>
                  </a:cubicBezTo>
                  <a:cubicBezTo>
                    <a:pt x="1" y="197"/>
                    <a:pt x="33" y="229"/>
                    <a:pt x="131" y="229"/>
                  </a:cubicBezTo>
                  <a:cubicBezTo>
                    <a:pt x="196" y="229"/>
                    <a:pt x="229" y="197"/>
                    <a:pt x="229" y="99"/>
                  </a:cubicBezTo>
                  <a:cubicBezTo>
                    <a:pt x="229" y="34"/>
                    <a:pt x="164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4" name="Google Shape;16184;p29"/>
            <p:cNvSpPr/>
            <p:nvPr/>
          </p:nvSpPr>
          <p:spPr>
            <a:xfrm>
              <a:off x="5419775" y="471600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98" y="1"/>
                  </a:moveTo>
                  <a:cubicBezTo>
                    <a:pt x="66" y="1"/>
                    <a:pt x="1" y="66"/>
                    <a:pt x="1" y="99"/>
                  </a:cubicBezTo>
                  <a:cubicBezTo>
                    <a:pt x="1" y="131"/>
                    <a:pt x="66" y="164"/>
                    <a:pt x="98" y="164"/>
                  </a:cubicBezTo>
                  <a:cubicBezTo>
                    <a:pt x="131" y="164"/>
                    <a:pt x="164" y="131"/>
                    <a:pt x="164" y="99"/>
                  </a:cubicBezTo>
                  <a:cubicBezTo>
                    <a:pt x="164" y="66"/>
                    <a:pt x="131" y="1"/>
                    <a:pt x="9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5" name="Google Shape;16185;p29"/>
            <p:cNvSpPr/>
            <p:nvPr/>
          </p:nvSpPr>
          <p:spPr>
            <a:xfrm>
              <a:off x="5282775" y="482772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1"/>
                  </a:moveTo>
                  <a:cubicBezTo>
                    <a:pt x="33" y="1"/>
                    <a:pt x="0" y="33"/>
                    <a:pt x="0" y="66"/>
                  </a:cubicBezTo>
                  <a:cubicBezTo>
                    <a:pt x="0" y="98"/>
                    <a:pt x="33" y="164"/>
                    <a:pt x="66" y="164"/>
                  </a:cubicBezTo>
                  <a:cubicBezTo>
                    <a:pt x="98" y="164"/>
                    <a:pt x="164" y="98"/>
                    <a:pt x="164" y="66"/>
                  </a:cubicBezTo>
                  <a:cubicBezTo>
                    <a:pt x="164" y="33"/>
                    <a:pt x="98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6" name="Google Shape;16186;p29"/>
            <p:cNvSpPr/>
            <p:nvPr/>
          </p:nvSpPr>
          <p:spPr>
            <a:xfrm>
              <a:off x="5136800" y="492802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1"/>
                  </a:moveTo>
                  <a:cubicBezTo>
                    <a:pt x="33" y="1"/>
                    <a:pt x="1" y="33"/>
                    <a:pt x="1" y="99"/>
                  </a:cubicBezTo>
                  <a:cubicBezTo>
                    <a:pt x="1" y="131"/>
                    <a:pt x="33" y="164"/>
                    <a:pt x="66" y="164"/>
                  </a:cubicBezTo>
                  <a:cubicBezTo>
                    <a:pt x="131" y="164"/>
                    <a:pt x="164" y="131"/>
                    <a:pt x="164" y="99"/>
                  </a:cubicBezTo>
                  <a:cubicBezTo>
                    <a:pt x="164" y="33"/>
                    <a:pt x="131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7" name="Google Shape;16187;p29"/>
            <p:cNvSpPr/>
            <p:nvPr/>
          </p:nvSpPr>
          <p:spPr>
            <a:xfrm>
              <a:off x="4985925" y="501937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66"/>
                  </a:cubicBezTo>
                  <a:cubicBezTo>
                    <a:pt x="1" y="98"/>
                    <a:pt x="33" y="163"/>
                    <a:pt x="66" y="163"/>
                  </a:cubicBezTo>
                  <a:cubicBezTo>
                    <a:pt x="131" y="163"/>
                    <a:pt x="164" y="98"/>
                    <a:pt x="164" y="66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8" name="Google Shape;16188;p29"/>
            <p:cNvSpPr/>
            <p:nvPr/>
          </p:nvSpPr>
          <p:spPr>
            <a:xfrm>
              <a:off x="4826900" y="5097650"/>
              <a:ext cx="5750" cy="5750"/>
            </a:xfrm>
            <a:custGeom>
              <a:avLst/>
              <a:gdLst/>
              <a:ahLst/>
              <a:cxnLst/>
              <a:rect l="l" t="t" r="r" b="b"/>
              <a:pathLst>
                <a:path w="230" h="230" extrusionOk="0">
                  <a:moveTo>
                    <a:pt x="131" y="1"/>
                  </a:moveTo>
                  <a:cubicBezTo>
                    <a:pt x="34" y="1"/>
                    <a:pt x="1" y="33"/>
                    <a:pt x="1" y="131"/>
                  </a:cubicBezTo>
                  <a:cubicBezTo>
                    <a:pt x="1" y="196"/>
                    <a:pt x="34" y="229"/>
                    <a:pt x="131" y="229"/>
                  </a:cubicBezTo>
                  <a:cubicBezTo>
                    <a:pt x="197" y="229"/>
                    <a:pt x="229" y="196"/>
                    <a:pt x="229" y="131"/>
                  </a:cubicBezTo>
                  <a:cubicBezTo>
                    <a:pt x="229" y="33"/>
                    <a:pt x="164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9" name="Google Shape;16189;p29"/>
            <p:cNvSpPr/>
            <p:nvPr/>
          </p:nvSpPr>
          <p:spPr>
            <a:xfrm>
              <a:off x="4663000" y="5163700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3" y="1"/>
                  </a:moveTo>
                  <a:cubicBezTo>
                    <a:pt x="66" y="1"/>
                    <a:pt x="0" y="99"/>
                    <a:pt x="0" y="164"/>
                  </a:cubicBezTo>
                  <a:cubicBezTo>
                    <a:pt x="0" y="262"/>
                    <a:pt x="66" y="327"/>
                    <a:pt x="163" y="327"/>
                  </a:cubicBezTo>
                  <a:cubicBezTo>
                    <a:pt x="229" y="327"/>
                    <a:pt x="327" y="262"/>
                    <a:pt x="327" y="164"/>
                  </a:cubicBezTo>
                  <a:cubicBezTo>
                    <a:pt x="327" y="99"/>
                    <a:pt x="229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0" name="Google Shape;16190;p29"/>
            <p:cNvSpPr/>
            <p:nvPr/>
          </p:nvSpPr>
          <p:spPr>
            <a:xfrm>
              <a:off x="4493375" y="5219175"/>
              <a:ext cx="10625" cy="9800"/>
            </a:xfrm>
            <a:custGeom>
              <a:avLst/>
              <a:gdLst/>
              <a:ahLst/>
              <a:cxnLst/>
              <a:rect l="l" t="t" r="r" b="b"/>
              <a:pathLst>
                <a:path w="425" h="392" extrusionOk="0">
                  <a:moveTo>
                    <a:pt x="196" y="0"/>
                  </a:moveTo>
                  <a:cubicBezTo>
                    <a:pt x="98" y="0"/>
                    <a:pt x="0" y="65"/>
                    <a:pt x="0" y="196"/>
                  </a:cubicBezTo>
                  <a:cubicBezTo>
                    <a:pt x="0" y="294"/>
                    <a:pt x="98" y="392"/>
                    <a:pt x="196" y="392"/>
                  </a:cubicBezTo>
                  <a:cubicBezTo>
                    <a:pt x="327" y="392"/>
                    <a:pt x="425" y="294"/>
                    <a:pt x="425" y="196"/>
                  </a:cubicBezTo>
                  <a:cubicBezTo>
                    <a:pt x="425" y="65"/>
                    <a:pt x="327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1" name="Google Shape;16191;p29"/>
            <p:cNvSpPr/>
            <p:nvPr/>
          </p:nvSpPr>
          <p:spPr>
            <a:xfrm>
              <a:off x="4321300" y="526157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9" y="0"/>
                  </a:moveTo>
                  <a:cubicBezTo>
                    <a:pt x="99" y="0"/>
                    <a:pt x="1" y="131"/>
                    <a:pt x="1" y="261"/>
                  </a:cubicBezTo>
                  <a:cubicBezTo>
                    <a:pt x="1" y="359"/>
                    <a:pt x="99" y="490"/>
                    <a:pt x="229" y="490"/>
                  </a:cubicBezTo>
                  <a:cubicBezTo>
                    <a:pt x="359" y="490"/>
                    <a:pt x="490" y="359"/>
                    <a:pt x="490" y="261"/>
                  </a:cubicBezTo>
                  <a:cubicBezTo>
                    <a:pt x="490" y="131"/>
                    <a:pt x="392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2" name="Google Shape;16192;p29"/>
            <p:cNvSpPr/>
            <p:nvPr/>
          </p:nvSpPr>
          <p:spPr>
            <a:xfrm>
              <a:off x="4146800" y="5292550"/>
              <a:ext cx="13875" cy="13900"/>
            </a:xfrm>
            <a:custGeom>
              <a:avLst/>
              <a:gdLst/>
              <a:ahLst/>
              <a:cxnLst/>
              <a:rect l="l" t="t" r="r" b="b"/>
              <a:pathLst>
                <a:path w="555" h="556" extrusionOk="0">
                  <a:moveTo>
                    <a:pt x="294" y="1"/>
                  </a:moveTo>
                  <a:cubicBezTo>
                    <a:pt x="130" y="1"/>
                    <a:pt x="0" y="99"/>
                    <a:pt x="0" y="262"/>
                  </a:cubicBezTo>
                  <a:cubicBezTo>
                    <a:pt x="0" y="425"/>
                    <a:pt x="130" y="555"/>
                    <a:pt x="294" y="555"/>
                  </a:cubicBezTo>
                  <a:cubicBezTo>
                    <a:pt x="457" y="555"/>
                    <a:pt x="555" y="425"/>
                    <a:pt x="555" y="262"/>
                  </a:cubicBezTo>
                  <a:cubicBezTo>
                    <a:pt x="555" y="99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3" name="Google Shape;16193;p29"/>
            <p:cNvSpPr/>
            <p:nvPr/>
          </p:nvSpPr>
          <p:spPr>
            <a:xfrm>
              <a:off x="3969000" y="5309675"/>
              <a:ext cx="17150" cy="16350"/>
            </a:xfrm>
            <a:custGeom>
              <a:avLst/>
              <a:gdLst/>
              <a:ahLst/>
              <a:cxnLst/>
              <a:rect l="l" t="t" r="r" b="b"/>
              <a:pathLst>
                <a:path w="686" h="654" extrusionOk="0">
                  <a:moveTo>
                    <a:pt x="327" y="1"/>
                  </a:moveTo>
                  <a:cubicBezTo>
                    <a:pt x="164" y="1"/>
                    <a:pt x="1" y="164"/>
                    <a:pt x="1" y="327"/>
                  </a:cubicBezTo>
                  <a:cubicBezTo>
                    <a:pt x="1" y="490"/>
                    <a:pt x="197" y="653"/>
                    <a:pt x="327" y="653"/>
                  </a:cubicBezTo>
                  <a:cubicBezTo>
                    <a:pt x="523" y="653"/>
                    <a:pt x="686" y="490"/>
                    <a:pt x="686" y="327"/>
                  </a:cubicBezTo>
                  <a:cubicBezTo>
                    <a:pt x="686" y="164"/>
                    <a:pt x="555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4" name="Google Shape;16194;p29"/>
            <p:cNvSpPr/>
            <p:nvPr/>
          </p:nvSpPr>
          <p:spPr>
            <a:xfrm>
              <a:off x="3792050" y="5314575"/>
              <a:ext cx="18775" cy="17975"/>
            </a:xfrm>
            <a:custGeom>
              <a:avLst/>
              <a:gdLst/>
              <a:ahLst/>
              <a:cxnLst/>
              <a:rect l="l" t="t" r="r" b="b"/>
              <a:pathLst>
                <a:path w="751" h="719" extrusionOk="0">
                  <a:moveTo>
                    <a:pt x="359" y="1"/>
                  </a:moveTo>
                  <a:cubicBezTo>
                    <a:pt x="163" y="1"/>
                    <a:pt x="0" y="164"/>
                    <a:pt x="0" y="359"/>
                  </a:cubicBezTo>
                  <a:cubicBezTo>
                    <a:pt x="0" y="588"/>
                    <a:pt x="163" y="718"/>
                    <a:pt x="359" y="718"/>
                  </a:cubicBezTo>
                  <a:cubicBezTo>
                    <a:pt x="588" y="718"/>
                    <a:pt x="751" y="588"/>
                    <a:pt x="751" y="359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5" name="Google Shape;16195;p29"/>
            <p:cNvSpPr/>
            <p:nvPr/>
          </p:nvSpPr>
          <p:spPr>
            <a:xfrm>
              <a:off x="3615075" y="5307250"/>
              <a:ext cx="20425" cy="20400"/>
            </a:xfrm>
            <a:custGeom>
              <a:avLst/>
              <a:gdLst/>
              <a:ahLst/>
              <a:cxnLst/>
              <a:rect l="l" t="t" r="r" b="b"/>
              <a:pathLst>
                <a:path w="817" h="816" extrusionOk="0">
                  <a:moveTo>
                    <a:pt x="392" y="0"/>
                  </a:moveTo>
                  <a:cubicBezTo>
                    <a:pt x="164" y="0"/>
                    <a:pt x="1" y="228"/>
                    <a:pt x="1" y="424"/>
                  </a:cubicBezTo>
                  <a:cubicBezTo>
                    <a:pt x="1" y="652"/>
                    <a:pt x="197" y="816"/>
                    <a:pt x="392" y="816"/>
                  </a:cubicBezTo>
                  <a:cubicBezTo>
                    <a:pt x="653" y="816"/>
                    <a:pt x="816" y="620"/>
                    <a:pt x="816" y="424"/>
                  </a:cubicBezTo>
                  <a:cubicBezTo>
                    <a:pt x="816" y="228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6" name="Google Shape;16196;p29"/>
            <p:cNvSpPr/>
            <p:nvPr/>
          </p:nvSpPr>
          <p:spPr>
            <a:xfrm>
              <a:off x="3437300" y="5288475"/>
              <a:ext cx="22875" cy="22050"/>
            </a:xfrm>
            <a:custGeom>
              <a:avLst/>
              <a:gdLst/>
              <a:ahLst/>
              <a:cxnLst/>
              <a:rect l="l" t="t" r="r" b="b"/>
              <a:pathLst>
                <a:path w="915" h="882" extrusionOk="0">
                  <a:moveTo>
                    <a:pt x="457" y="1"/>
                  </a:moveTo>
                  <a:cubicBezTo>
                    <a:pt x="196" y="1"/>
                    <a:pt x="1" y="197"/>
                    <a:pt x="1" y="425"/>
                  </a:cubicBezTo>
                  <a:cubicBezTo>
                    <a:pt x="1" y="686"/>
                    <a:pt x="196" y="882"/>
                    <a:pt x="457" y="882"/>
                  </a:cubicBezTo>
                  <a:cubicBezTo>
                    <a:pt x="686" y="882"/>
                    <a:pt x="914" y="686"/>
                    <a:pt x="914" y="425"/>
                  </a:cubicBezTo>
                  <a:cubicBezTo>
                    <a:pt x="914" y="197"/>
                    <a:pt x="686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7" name="Google Shape;16197;p29"/>
            <p:cNvSpPr/>
            <p:nvPr/>
          </p:nvSpPr>
          <p:spPr>
            <a:xfrm>
              <a:off x="3264425" y="5256675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24" y="1"/>
                  </a:moveTo>
                  <a:cubicBezTo>
                    <a:pt x="196" y="1"/>
                    <a:pt x="0" y="196"/>
                    <a:pt x="0" y="457"/>
                  </a:cubicBezTo>
                  <a:cubicBezTo>
                    <a:pt x="0" y="686"/>
                    <a:pt x="196" y="881"/>
                    <a:pt x="424" y="881"/>
                  </a:cubicBezTo>
                  <a:cubicBezTo>
                    <a:pt x="685" y="881"/>
                    <a:pt x="881" y="686"/>
                    <a:pt x="881" y="457"/>
                  </a:cubicBezTo>
                  <a:cubicBezTo>
                    <a:pt x="881" y="196"/>
                    <a:pt x="685" y="1"/>
                    <a:pt x="42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8" name="Google Shape;16198;p29"/>
            <p:cNvSpPr/>
            <p:nvPr/>
          </p:nvSpPr>
          <p:spPr>
            <a:xfrm>
              <a:off x="3091525" y="5211825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229" y="1"/>
                    <a:pt x="1" y="196"/>
                    <a:pt x="1" y="490"/>
                  </a:cubicBezTo>
                  <a:cubicBezTo>
                    <a:pt x="1" y="783"/>
                    <a:pt x="229" y="979"/>
                    <a:pt x="490" y="979"/>
                  </a:cubicBezTo>
                  <a:cubicBezTo>
                    <a:pt x="784" y="979"/>
                    <a:pt x="980" y="783"/>
                    <a:pt x="980" y="490"/>
                  </a:cubicBezTo>
                  <a:cubicBezTo>
                    <a:pt x="980" y="229"/>
                    <a:pt x="751" y="33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9" name="Google Shape;16199;p29"/>
            <p:cNvSpPr/>
            <p:nvPr/>
          </p:nvSpPr>
          <p:spPr>
            <a:xfrm>
              <a:off x="2924350" y="5156300"/>
              <a:ext cx="24500" cy="24550"/>
            </a:xfrm>
            <a:custGeom>
              <a:avLst/>
              <a:gdLst/>
              <a:ahLst/>
              <a:cxnLst/>
              <a:rect l="l" t="t" r="r" b="b"/>
              <a:pathLst>
                <a:path w="980" h="982" extrusionOk="0">
                  <a:moveTo>
                    <a:pt x="535" y="1"/>
                  </a:moveTo>
                  <a:cubicBezTo>
                    <a:pt x="520" y="1"/>
                    <a:pt x="505" y="2"/>
                    <a:pt x="490" y="3"/>
                  </a:cubicBezTo>
                  <a:cubicBezTo>
                    <a:pt x="262" y="3"/>
                    <a:pt x="1" y="232"/>
                    <a:pt x="1" y="493"/>
                  </a:cubicBezTo>
                  <a:cubicBezTo>
                    <a:pt x="1" y="754"/>
                    <a:pt x="229" y="982"/>
                    <a:pt x="490" y="982"/>
                  </a:cubicBezTo>
                  <a:cubicBezTo>
                    <a:pt x="751" y="982"/>
                    <a:pt x="979" y="786"/>
                    <a:pt x="979" y="493"/>
                  </a:cubicBezTo>
                  <a:cubicBezTo>
                    <a:pt x="979" y="247"/>
                    <a:pt x="776" y="1"/>
                    <a:pt x="53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0" name="Google Shape;16200;p29"/>
            <p:cNvSpPr/>
            <p:nvPr/>
          </p:nvSpPr>
          <p:spPr>
            <a:xfrm>
              <a:off x="2759625" y="5087050"/>
              <a:ext cx="26125" cy="26950"/>
            </a:xfrm>
            <a:custGeom>
              <a:avLst/>
              <a:gdLst/>
              <a:ahLst/>
              <a:cxnLst/>
              <a:rect l="l" t="t" r="r" b="b"/>
              <a:pathLst>
                <a:path w="1045" h="1078" extrusionOk="0">
                  <a:moveTo>
                    <a:pt x="523" y="1"/>
                  </a:moveTo>
                  <a:cubicBezTo>
                    <a:pt x="229" y="1"/>
                    <a:pt x="1" y="262"/>
                    <a:pt x="1" y="555"/>
                  </a:cubicBezTo>
                  <a:cubicBezTo>
                    <a:pt x="1" y="816"/>
                    <a:pt x="229" y="1077"/>
                    <a:pt x="523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62"/>
                    <a:pt x="816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1" name="Google Shape;16201;p29"/>
            <p:cNvSpPr/>
            <p:nvPr/>
          </p:nvSpPr>
          <p:spPr>
            <a:xfrm>
              <a:off x="2600600" y="50071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29"/>
                    <a:pt x="1" y="556"/>
                  </a:cubicBezTo>
                  <a:cubicBezTo>
                    <a:pt x="1" y="882"/>
                    <a:pt x="229" y="1143"/>
                    <a:pt x="555" y="1143"/>
                  </a:cubicBezTo>
                  <a:cubicBezTo>
                    <a:pt x="881" y="1143"/>
                    <a:pt x="1142" y="882"/>
                    <a:pt x="1142" y="556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2" name="Google Shape;16202;p29"/>
            <p:cNvSpPr/>
            <p:nvPr/>
          </p:nvSpPr>
          <p:spPr>
            <a:xfrm>
              <a:off x="2448925" y="4916625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55" y="0"/>
                  </a:moveTo>
                  <a:cubicBezTo>
                    <a:pt x="229" y="0"/>
                    <a:pt x="0" y="261"/>
                    <a:pt x="0" y="587"/>
                  </a:cubicBezTo>
                  <a:cubicBezTo>
                    <a:pt x="0" y="914"/>
                    <a:pt x="229" y="1142"/>
                    <a:pt x="555" y="1142"/>
                  </a:cubicBezTo>
                  <a:cubicBezTo>
                    <a:pt x="881" y="1142"/>
                    <a:pt x="1142" y="914"/>
                    <a:pt x="1142" y="587"/>
                  </a:cubicBezTo>
                  <a:cubicBezTo>
                    <a:pt x="1142" y="261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3" name="Google Shape;16203;p29"/>
            <p:cNvSpPr/>
            <p:nvPr/>
          </p:nvSpPr>
          <p:spPr>
            <a:xfrm>
              <a:off x="2302950" y="481550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620" y="0"/>
                  </a:moveTo>
                  <a:cubicBezTo>
                    <a:pt x="294" y="0"/>
                    <a:pt x="0" y="261"/>
                    <a:pt x="0" y="587"/>
                  </a:cubicBezTo>
                  <a:cubicBezTo>
                    <a:pt x="0" y="914"/>
                    <a:pt x="294" y="1207"/>
                    <a:pt x="620" y="1207"/>
                  </a:cubicBezTo>
                  <a:cubicBezTo>
                    <a:pt x="946" y="1207"/>
                    <a:pt x="1207" y="914"/>
                    <a:pt x="1207" y="587"/>
                  </a:cubicBezTo>
                  <a:cubicBezTo>
                    <a:pt x="1207" y="229"/>
                    <a:pt x="946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4" name="Google Shape;16204;p29"/>
            <p:cNvSpPr/>
            <p:nvPr/>
          </p:nvSpPr>
          <p:spPr>
            <a:xfrm>
              <a:off x="2165950" y="4703775"/>
              <a:ext cx="31000" cy="31000"/>
            </a:xfrm>
            <a:custGeom>
              <a:avLst/>
              <a:gdLst/>
              <a:ahLst/>
              <a:cxnLst/>
              <a:rect l="l" t="t" r="r" b="b"/>
              <a:pathLst>
                <a:path w="1240" h="1240" extrusionOk="0">
                  <a:moveTo>
                    <a:pt x="620" y="0"/>
                  </a:moveTo>
                  <a:cubicBezTo>
                    <a:pt x="294" y="0"/>
                    <a:pt x="0" y="261"/>
                    <a:pt x="0" y="620"/>
                  </a:cubicBezTo>
                  <a:cubicBezTo>
                    <a:pt x="0" y="946"/>
                    <a:pt x="294" y="1240"/>
                    <a:pt x="620" y="1240"/>
                  </a:cubicBezTo>
                  <a:cubicBezTo>
                    <a:pt x="946" y="1240"/>
                    <a:pt x="1240" y="979"/>
                    <a:pt x="1240" y="620"/>
                  </a:cubicBezTo>
                  <a:cubicBezTo>
                    <a:pt x="1240" y="261"/>
                    <a:pt x="946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5" name="Google Shape;16205;p29"/>
            <p:cNvSpPr/>
            <p:nvPr/>
          </p:nvSpPr>
          <p:spPr>
            <a:xfrm>
              <a:off x="2034650" y="4583075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94" y="1"/>
                    <a:pt x="1" y="262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262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6" name="Google Shape;16206;p29"/>
            <p:cNvSpPr/>
            <p:nvPr/>
          </p:nvSpPr>
          <p:spPr>
            <a:xfrm>
              <a:off x="1913150" y="4452600"/>
              <a:ext cx="35075" cy="34275"/>
            </a:xfrm>
            <a:custGeom>
              <a:avLst/>
              <a:gdLst/>
              <a:ahLst/>
              <a:cxnLst/>
              <a:rect l="l" t="t" r="r" b="b"/>
              <a:pathLst>
                <a:path w="1403" h="1371" extrusionOk="0">
                  <a:moveTo>
                    <a:pt x="685" y="0"/>
                  </a:moveTo>
                  <a:cubicBezTo>
                    <a:pt x="294" y="0"/>
                    <a:pt x="0" y="327"/>
                    <a:pt x="0" y="685"/>
                  </a:cubicBezTo>
                  <a:cubicBezTo>
                    <a:pt x="0" y="1077"/>
                    <a:pt x="326" y="1370"/>
                    <a:pt x="685" y="1370"/>
                  </a:cubicBezTo>
                  <a:cubicBezTo>
                    <a:pt x="1109" y="1370"/>
                    <a:pt x="1403" y="1044"/>
                    <a:pt x="1403" y="685"/>
                  </a:cubicBezTo>
                  <a:cubicBezTo>
                    <a:pt x="1403" y="327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7" name="Google Shape;16207;p29"/>
            <p:cNvSpPr/>
            <p:nvPr/>
          </p:nvSpPr>
          <p:spPr>
            <a:xfrm>
              <a:off x="1803050" y="4314775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718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294" y="1371"/>
                    <a:pt x="718" y="1371"/>
                  </a:cubicBezTo>
                  <a:cubicBezTo>
                    <a:pt x="1077" y="1371"/>
                    <a:pt x="1403" y="1110"/>
                    <a:pt x="1403" y="686"/>
                  </a:cubicBezTo>
                  <a:cubicBezTo>
                    <a:pt x="1403" y="294"/>
                    <a:pt x="1077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8" name="Google Shape;16208;p29"/>
            <p:cNvSpPr/>
            <p:nvPr/>
          </p:nvSpPr>
          <p:spPr>
            <a:xfrm>
              <a:off x="1700300" y="41688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2"/>
                    <a:pt x="327" y="1469"/>
                    <a:pt x="751" y="1469"/>
                  </a:cubicBezTo>
                  <a:cubicBezTo>
                    <a:pt x="1142" y="1469"/>
                    <a:pt x="1468" y="1142"/>
                    <a:pt x="1468" y="751"/>
                  </a:cubicBezTo>
                  <a:cubicBezTo>
                    <a:pt x="1468" y="327"/>
                    <a:pt x="1142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9" name="Google Shape;16209;p29"/>
            <p:cNvSpPr/>
            <p:nvPr/>
          </p:nvSpPr>
          <p:spPr>
            <a:xfrm>
              <a:off x="1610600" y="40171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0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0" name="Google Shape;16210;p29"/>
            <p:cNvSpPr/>
            <p:nvPr/>
          </p:nvSpPr>
          <p:spPr>
            <a:xfrm>
              <a:off x="1529850" y="3858100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4" y="1"/>
                  </a:moveTo>
                  <a:cubicBezTo>
                    <a:pt x="392" y="1"/>
                    <a:pt x="1" y="327"/>
                    <a:pt x="1" y="783"/>
                  </a:cubicBezTo>
                  <a:cubicBezTo>
                    <a:pt x="1" y="1175"/>
                    <a:pt x="327" y="1534"/>
                    <a:pt x="784" y="1534"/>
                  </a:cubicBezTo>
                  <a:cubicBezTo>
                    <a:pt x="1208" y="1534"/>
                    <a:pt x="1567" y="1208"/>
                    <a:pt x="1567" y="783"/>
                  </a:cubicBezTo>
                  <a:cubicBezTo>
                    <a:pt x="1567" y="327"/>
                    <a:pt x="1208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1" name="Google Shape;16211;p29"/>
            <p:cNvSpPr/>
            <p:nvPr/>
          </p:nvSpPr>
          <p:spPr>
            <a:xfrm>
              <a:off x="1460550" y="36941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92" y="1"/>
                    <a:pt x="0" y="360"/>
                    <a:pt x="0" y="816"/>
                  </a:cubicBezTo>
                  <a:cubicBezTo>
                    <a:pt x="0" y="1241"/>
                    <a:pt x="392" y="1632"/>
                    <a:pt x="816" y="1632"/>
                  </a:cubicBezTo>
                  <a:cubicBezTo>
                    <a:pt x="1272" y="1632"/>
                    <a:pt x="1631" y="1241"/>
                    <a:pt x="1631" y="816"/>
                  </a:cubicBezTo>
                  <a:cubicBezTo>
                    <a:pt x="1631" y="360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2" name="Google Shape;16212;p29"/>
            <p:cNvSpPr/>
            <p:nvPr/>
          </p:nvSpPr>
          <p:spPr>
            <a:xfrm>
              <a:off x="1405100" y="3526825"/>
              <a:ext cx="40800" cy="40975"/>
            </a:xfrm>
            <a:custGeom>
              <a:avLst/>
              <a:gdLst/>
              <a:ahLst/>
              <a:cxnLst/>
              <a:rect l="l" t="t" r="r" b="b"/>
              <a:pathLst>
                <a:path w="1632" h="1639" extrusionOk="0">
                  <a:moveTo>
                    <a:pt x="915" y="0"/>
                  </a:moveTo>
                  <a:cubicBezTo>
                    <a:pt x="882" y="0"/>
                    <a:pt x="849" y="3"/>
                    <a:pt x="816" y="8"/>
                  </a:cubicBezTo>
                  <a:cubicBezTo>
                    <a:pt x="359" y="8"/>
                    <a:pt x="0" y="367"/>
                    <a:pt x="0" y="823"/>
                  </a:cubicBezTo>
                  <a:cubicBezTo>
                    <a:pt x="0" y="1247"/>
                    <a:pt x="359" y="1639"/>
                    <a:pt x="816" y="1639"/>
                  </a:cubicBezTo>
                  <a:cubicBezTo>
                    <a:pt x="1240" y="1639"/>
                    <a:pt x="1631" y="1247"/>
                    <a:pt x="1631" y="823"/>
                  </a:cubicBezTo>
                  <a:cubicBezTo>
                    <a:pt x="1631" y="343"/>
                    <a:pt x="1299" y="0"/>
                    <a:pt x="91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3" name="Google Shape;16213;p29"/>
            <p:cNvSpPr/>
            <p:nvPr/>
          </p:nvSpPr>
          <p:spPr>
            <a:xfrm>
              <a:off x="1360225" y="3354125"/>
              <a:ext cx="42450" cy="43250"/>
            </a:xfrm>
            <a:custGeom>
              <a:avLst/>
              <a:gdLst/>
              <a:ahLst/>
              <a:cxnLst/>
              <a:rect l="l" t="t" r="r" b="b"/>
              <a:pathLst>
                <a:path w="1698" h="1730" extrusionOk="0">
                  <a:moveTo>
                    <a:pt x="849" y="1"/>
                  </a:moveTo>
                  <a:cubicBezTo>
                    <a:pt x="360" y="1"/>
                    <a:pt x="1" y="392"/>
                    <a:pt x="1" y="849"/>
                  </a:cubicBezTo>
                  <a:cubicBezTo>
                    <a:pt x="1" y="1338"/>
                    <a:pt x="360" y="1729"/>
                    <a:pt x="849" y="1729"/>
                  </a:cubicBezTo>
                  <a:cubicBezTo>
                    <a:pt x="1306" y="1729"/>
                    <a:pt x="1697" y="1338"/>
                    <a:pt x="1697" y="849"/>
                  </a:cubicBezTo>
                  <a:cubicBezTo>
                    <a:pt x="1697" y="392"/>
                    <a:pt x="1306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4" name="Google Shape;16214;p29"/>
            <p:cNvSpPr/>
            <p:nvPr/>
          </p:nvSpPr>
          <p:spPr>
            <a:xfrm>
              <a:off x="1329250" y="3179600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48" y="1"/>
                  </a:moveTo>
                  <a:cubicBezTo>
                    <a:pt x="359" y="1"/>
                    <a:pt x="0" y="392"/>
                    <a:pt x="0" y="882"/>
                  </a:cubicBezTo>
                  <a:cubicBezTo>
                    <a:pt x="0" y="1371"/>
                    <a:pt x="359" y="1730"/>
                    <a:pt x="848" y="1730"/>
                  </a:cubicBezTo>
                  <a:cubicBezTo>
                    <a:pt x="1338" y="1730"/>
                    <a:pt x="1729" y="1371"/>
                    <a:pt x="1729" y="882"/>
                  </a:cubicBezTo>
                  <a:cubicBezTo>
                    <a:pt x="1729" y="392"/>
                    <a:pt x="1338" y="1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5" name="Google Shape;16215;p29"/>
            <p:cNvSpPr/>
            <p:nvPr/>
          </p:nvSpPr>
          <p:spPr>
            <a:xfrm>
              <a:off x="1311300" y="3004225"/>
              <a:ext cx="42425" cy="43300"/>
            </a:xfrm>
            <a:custGeom>
              <a:avLst/>
              <a:gdLst/>
              <a:ahLst/>
              <a:cxnLst/>
              <a:rect l="l" t="t" r="r" b="b"/>
              <a:pathLst>
                <a:path w="1697" h="1732" extrusionOk="0">
                  <a:moveTo>
                    <a:pt x="898" y="1"/>
                  </a:moveTo>
                  <a:cubicBezTo>
                    <a:pt x="882" y="1"/>
                    <a:pt x="865" y="1"/>
                    <a:pt x="849" y="3"/>
                  </a:cubicBezTo>
                  <a:cubicBezTo>
                    <a:pt x="392" y="3"/>
                    <a:pt x="1" y="394"/>
                    <a:pt x="1" y="883"/>
                  </a:cubicBezTo>
                  <a:cubicBezTo>
                    <a:pt x="1" y="1340"/>
                    <a:pt x="360" y="1731"/>
                    <a:pt x="849" y="1731"/>
                  </a:cubicBezTo>
                  <a:cubicBezTo>
                    <a:pt x="1306" y="1731"/>
                    <a:pt x="1697" y="1373"/>
                    <a:pt x="1697" y="883"/>
                  </a:cubicBezTo>
                  <a:cubicBezTo>
                    <a:pt x="1697" y="412"/>
                    <a:pt x="1333" y="1"/>
                    <a:pt x="89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6" name="Google Shape;16216;p29"/>
            <p:cNvSpPr/>
            <p:nvPr/>
          </p:nvSpPr>
          <p:spPr>
            <a:xfrm>
              <a:off x="1303150" y="282650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1" y="0"/>
                  </a:moveTo>
                  <a:cubicBezTo>
                    <a:pt x="392" y="0"/>
                    <a:pt x="1" y="392"/>
                    <a:pt x="1" y="881"/>
                  </a:cubicBezTo>
                  <a:cubicBezTo>
                    <a:pt x="1" y="1370"/>
                    <a:pt x="392" y="1795"/>
                    <a:pt x="881" y="1795"/>
                  </a:cubicBezTo>
                  <a:cubicBezTo>
                    <a:pt x="1371" y="1795"/>
                    <a:pt x="1795" y="1370"/>
                    <a:pt x="1795" y="881"/>
                  </a:cubicBezTo>
                  <a:cubicBezTo>
                    <a:pt x="1795" y="392"/>
                    <a:pt x="1371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7" name="Google Shape;16217;p29"/>
            <p:cNvSpPr/>
            <p:nvPr/>
          </p:nvSpPr>
          <p:spPr>
            <a:xfrm>
              <a:off x="1308850" y="26503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1"/>
                  </a:moveTo>
                  <a:cubicBezTo>
                    <a:pt x="425" y="1"/>
                    <a:pt x="1" y="392"/>
                    <a:pt x="1" y="881"/>
                  </a:cubicBezTo>
                  <a:cubicBezTo>
                    <a:pt x="1" y="1371"/>
                    <a:pt x="425" y="1795"/>
                    <a:pt x="914" y="1795"/>
                  </a:cubicBezTo>
                  <a:cubicBezTo>
                    <a:pt x="1404" y="1795"/>
                    <a:pt x="1795" y="1371"/>
                    <a:pt x="1795" y="881"/>
                  </a:cubicBezTo>
                  <a:cubicBezTo>
                    <a:pt x="1795" y="392"/>
                    <a:pt x="1404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8" name="Google Shape;16218;p29"/>
            <p:cNvSpPr/>
            <p:nvPr/>
          </p:nvSpPr>
          <p:spPr>
            <a:xfrm>
              <a:off x="1325975" y="2473400"/>
              <a:ext cx="47325" cy="47300"/>
            </a:xfrm>
            <a:custGeom>
              <a:avLst/>
              <a:gdLst/>
              <a:ahLst/>
              <a:cxnLst/>
              <a:rect l="l" t="t" r="r" b="b"/>
              <a:pathLst>
                <a:path w="1893" h="1892" extrusionOk="0">
                  <a:moveTo>
                    <a:pt x="947" y="0"/>
                  </a:moveTo>
                  <a:cubicBezTo>
                    <a:pt x="425" y="0"/>
                    <a:pt x="1" y="424"/>
                    <a:pt x="1" y="946"/>
                  </a:cubicBezTo>
                  <a:cubicBezTo>
                    <a:pt x="1" y="1468"/>
                    <a:pt x="425" y="1892"/>
                    <a:pt x="947" y="1892"/>
                  </a:cubicBezTo>
                  <a:cubicBezTo>
                    <a:pt x="1469" y="1892"/>
                    <a:pt x="1893" y="1468"/>
                    <a:pt x="1893" y="946"/>
                  </a:cubicBezTo>
                  <a:cubicBezTo>
                    <a:pt x="1893" y="424"/>
                    <a:pt x="1469" y="0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9" name="Google Shape;16219;p29"/>
            <p:cNvSpPr/>
            <p:nvPr/>
          </p:nvSpPr>
          <p:spPr>
            <a:xfrm>
              <a:off x="1357800" y="2299700"/>
              <a:ext cx="47325" cy="46500"/>
            </a:xfrm>
            <a:custGeom>
              <a:avLst/>
              <a:gdLst/>
              <a:ahLst/>
              <a:cxnLst/>
              <a:rect l="l" t="t" r="r" b="b"/>
              <a:pathLst>
                <a:path w="1893" h="1860" extrusionOk="0">
                  <a:moveTo>
                    <a:pt x="946" y="0"/>
                  </a:moveTo>
                  <a:cubicBezTo>
                    <a:pt x="424" y="0"/>
                    <a:pt x="0" y="391"/>
                    <a:pt x="0" y="913"/>
                  </a:cubicBezTo>
                  <a:cubicBezTo>
                    <a:pt x="0" y="1435"/>
                    <a:pt x="424" y="1859"/>
                    <a:pt x="946" y="1859"/>
                  </a:cubicBezTo>
                  <a:cubicBezTo>
                    <a:pt x="1468" y="1859"/>
                    <a:pt x="1892" y="1435"/>
                    <a:pt x="1892" y="913"/>
                  </a:cubicBezTo>
                  <a:cubicBezTo>
                    <a:pt x="1892" y="391"/>
                    <a:pt x="1468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0" name="Google Shape;16220;p29"/>
            <p:cNvSpPr/>
            <p:nvPr/>
          </p:nvSpPr>
          <p:spPr>
            <a:xfrm>
              <a:off x="1401825" y="2127625"/>
              <a:ext cx="46500" cy="47325"/>
            </a:xfrm>
            <a:custGeom>
              <a:avLst/>
              <a:gdLst/>
              <a:ahLst/>
              <a:cxnLst/>
              <a:rect l="l" t="t" r="r" b="b"/>
              <a:pathLst>
                <a:path w="1860" h="1893" extrusionOk="0">
                  <a:moveTo>
                    <a:pt x="947" y="0"/>
                  </a:moveTo>
                  <a:cubicBezTo>
                    <a:pt x="392" y="0"/>
                    <a:pt x="1" y="424"/>
                    <a:pt x="1" y="946"/>
                  </a:cubicBezTo>
                  <a:cubicBezTo>
                    <a:pt x="1" y="1501"/>
                    <a:pt x="392" y="1892"/>
                    <a:pt x="947" y="1892"/>
                  </a:cubicBezTo>
                  <a:cubicBezTo>
                    <a:pt x="1468" y="1892"/>
                    <a:pt x="1860" y="1501"/>
                    <a:pt x="1860" y="946"/>
                  </a:cubicBezTo>
                  <a:cubicBezTo>
                    <a:pt x="1860" y="424"/>
                    <a:pt x="1468" y="33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1" name="Google Shape;16221;p29"/>
            <p:cNvSpPr/>
            <p:nvPr/>
          </p:nvSpPr>
          <p:spPr>
            <a:xfrm>
              <a:off x="1458100" y="1961250"/>
              <a:ext cx="46500" cy="46525"/>
            </a:xfrm>
            <a:custGeom>
              <a:avLst/>
              <a:gdLst/>
              <a:ahLst/>
              <a:cxnLst/>
              <a:rect l="l" t="t" r="r" b="b"/>
              <a:pathLst>
                <a:path w="1860" h="1861" extrusionOk="0">
                  <a:moveTo>
                    <a:pt x="914" y="1"/>
                  </a:moveTo>
                  <a:cubicBezTo>
                    <a:pt x="392" y="1"/>
                    <a:pt x="0" y="392"/>
                    <a:pt x="0" y="914"/>
                  </a:cubicBezTo>
                  <a:cubicBezTo>
                    <a:pt x="0" y="1469"/>
                    <a:pt x="392" y="1860"/>
                    <a:pt x="914" y="1860"/>
                  </a:cubicBezTo>
                  <a:cubicBezTo>
                    <a:pt x="1468" y="1860"/>
                    <a:pt x="1860" y="1469"/>
                    <a:pt x="1860" y="914"/>
                  </a:cubicBezTo>
                  <a:cubicBezTo>
                    <a:pt x="1860" y="392"/>
                    <a:pt x="1468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2" name="Google Shape;16222;p29"/>
            <p:cNvSpPr/>
            <p:nvPr/>
          </p:nvSpPr>
          <p:spPr>
            <a:xfrm>
              <a:off x="1524150" y="1795700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57" y="1"/>
                    <a:pt x="1" y="458"/>
                    <a:pt x="1" y="980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01" y="1958"/>
                    <a:pt x="1958" y="1501"/>
                    <a:pt x="1958" y="980"/>
                  </a:cubicBezTo>
                  <a:cubicBezTo>
                    <a:pt x="1958" y="490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3" name="Google Shape;16223;p29"/>
            <p:cNvSpPr/>
            <p:nvPr/>
          </p:nvSpPr>
          <p:spPr>
            <a:xfrm>
              <a:off x="1602450" y="1639125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57" y="1"/>
                    <a:pt x="0" y="425"/>
                    <a:pt x="0" y="980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01" y="1958"/>
                    <a:pt x="1957" y="1501"/>
                    <a:pt x="1957" y="980"/>
                  </a:cubicBezTo>
                  <a:cubicBezTo>
                    <a:pt x="1957" y="425"/>
                    <a:pt x="1566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4" name="Google Shape;16224;p29"/>
            <p:cNvSpPr/>
            <p:nvPr/>
          </p:nvSpPr>
          <p:spPr>
            <a:xfrm>
              <a:off x="1692950" y="1486650"/>
              <a:ext cx="48975" cy="48950"/>
            </a:xfrm>
            <a:custGeom>
              <a:avLst/>
              <a:gdLst/>
              <a:ahLst/>
              <a:cxnLst/>
              <a:rect l="l" t="t" r="r" b="b"/>
              <a:pathLst>
                <a:path w="1959" h="1958" extrusionOk="0">
                  <a:moveTo>
                    <a:pt x="979" y="0"/>
                  </a:moveTo>
                  <a:cubicBezTo>
                    <a:pt x="458" y="0"/>
                    <a:pt x="1" y="457"/>
                    <a:pt x="1" y="979"/>
                  </a:cubicBezTo>
                  <a:cubicBezTo>
                    <a:pt x="1" y="1533"/>
                    <a:pt x="458" y="1957"/>
                    <a:pt x="979" y="1957"/>
                  </a:cubicBezTo>
                  <a:cubicBezTo>
                    <a:pt x="1534" y="1957"/>
                    <a:pt x="1958" y="1533"/>
                    <a:pt x="1958" y="979"/>
                  </a:cubicBezTo>
                  <a:cubicBezTo>
                    <a:pt x="1958" y="457"/>
                    <a:pt x="1567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5" name="Google Shape;16225;p29"/>
            <p:cNvSpPr/>
            <p:nvPr/>
          </p:nvSpPr>
          <p:spPr>
            <a:xfrm>
              <a:off x="1794075" y="1340675"/>
              <a:ext cx="48950" cy="49750"/>
            </a:xfrm>
            <a:custGeom>
              <a:avLst/>
              <a:gdLst/>
              <a:ahLst/>
              <a:cxnLst/>
              <a:rect l="l" t="t" r="r" b="b"/>
              <a:pathLst>
                <a:path w="1958" h="1990" extrusionOk="0">
                  <a:moveTo>
                    <a:pt x="979" y="0"/>
                  </a:moveTo>
                  <a:cubicBezTo>
                    <a:pt x="457" y="0"/>
                    <a:pt x="1" y="457"/>
                    <a:pt x="1" y="1011"/>
                  </a:cubicBezTo>
                  <a:cubicBezTo>
                    <a:pt x="1" y="1533"/>
                    <a:pt x="457" y="1990"/>
                    <a:pt x="979" y="1990"/>
                  </a:cubicBezTo>
                  <a:cubicBezTo>
                    <a:pt x="1501" y="1990"/>
                    <a:pt x="1958" y="1533"/>
                    <a:pt x="1958" y="1011"/>
                  </a:cubicBezTo>
                  <a:cubicBezTo>
                    <a:pt x="1958" y="457"/>
                    <a:pt x="1566" y="65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6" name="Google Shape;16226;p29"/>
            <p:cNvSpPr/>
            <p:nvPr/>
          </p:nvSpPr>
          <p:spPr>
            <a:xfrm>
              <a:off x="1905000" y="1203650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57" y="1"/>
                    <a:pt x="0" y="458"/>
                    <a:pt x="0" y="980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33" y="1958"/>
                    <a:pt x="1957" y="1501"/>
                    <a:pt x="1957" y="980"/>
                  </a:cubicBezTo>
                  <a:cubicBezTo>
                    <a:pt x="1957" y="458"/>
                    <a:pt x="1566" y="34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7" name="Google Shape;16227;p29"/>
            <p:cNvSpPr/>
            <p:nvPr/>
          </p:nvSpPr>
          <p:spPr>
            <a:xfrm>
              <a:off x="2025675" y="1074800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25" y="1"/>
                    <a:pt x="1" y="458"/>
                    <a:pt x="1" y="980"/>
                  </a:cubicBezTo>
                  <a:cubicBezTo>
                    <a:pt x="1" y="1534"/>
                    <a:pt x="457" y="1958"/>
                    <a:pt x="979" y="1958"/>
                  </a:cubicBezTo>
                  <a:cubicBezTo>
                    <a:pt x="1501" y="1958"/>
                    <a:pt x="1958" y="1534"/>
                    <a:pt x="1958" y="980"/>
                  </a:cubicBezTo>
                  <a:cubicBezTo>
                    <a:pt x="1958" y="425"/>
                    <a:pt x="1534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8" name="Google Shape;16228;p29"/>
            <p:cNvSpPr/>
            <p:nvPr/>
          </p:nvSpPr>
          <p:spPr>
            <a:xfrm>
              <a:off x="2155350" y="953300"/>
              <a:ext cx="48950" cy="49775"/>
            </a:xfrm>
            <a:custGeom>
              <a:avLst/>
              <a:gdLst/>
              <a:ahLst/>
              <a:cxnLst/>
              <a:rect l="l" t="t" r="r" b="b"/>
              <a:pathLst>
                <a:path w="1958" h="1991" extrusionOk="0">
                  <a:moveTo>
                    <a:pt x="979" y="1"/>
                  </a:moveTo>
                  <a:cubicBezTo>
                    <a:pt x="424" y="1"/>
                    <a:pt x="0" y="457"/>
                    <a:pt x="0" y="979"/>
                  </a:cubicBezTo>
                  <a:cubicBezTo>
                    <a:pt x="0" y="1534"/>
                    <a:pt x="424" y="1990"/>
                    <a:pt x="979" y="1990"/>
                  </a:cubicBezTo>
                  <a:cubicBezTo>
                    <a:pt x="1501" y="1990"/>
                    <a:pt x="1957" y="1534"/>
                    <a:pt x="1957" y="979"/>
                  </a:cubicBezTo>
                  <a:cubicBezTo>
                    <a:pt x="1957" y="457"/>
                    <a:pt x="1501" y="33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9" name="Google Shape;16229;p29"/>
            <p:cNvSpPr/>
            <p:nvPr/>
          </p:nvSpPr>
          <p:spPr>
            <a:xfrm>
              <a:off x="2293975" y="844025"/>
              <a:ext cx="46525" cy="46500"/>
            </a:xfrm>
            <a:custGeom>
              <a:avLst/>
              <a:gdLst/>
              <a:ahLst/>
              <a:cxnLst/>
              <a:rect l="l" t="t" r="r" b="b"/>
              <a:pathLst>
                <a:path w="1861" h="1860" extrusionOk="0">
                  <a:moveTo>
                    <a:pt x="914" y="1"/>
                  </a:moveTo>
                  <a:cubicBezTo>
                    <a:pt x="392" y="1"/>
                    <a:pt x="1" y="392"/>
                    <a:pt x="1" y="914"/>
                  </a:cubicBezTo>
                  <a:cubicBezTo>
                    <a:pt x="1" y="1468"/>
                    <a:pt x="392" y="1860"/>
                    <a:pt x="914" y="1860"/>
                  </a:cubicBezTo>
                  <a:cubicBezTo>
                    <a:pt x="1469" y="1860"/>
                    <a:pt x="1860" y="1468"/>
                    <a:pt x="1860" y="914"/>
                  </a:cubicBezTo>
                  <a:cubicBezTo>
                    <a:pt x="1860" y="425"/>
                    <a:pt x="1469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0" name="Google Shape;16230;p29"/>
            <p:cNvSpPr/>
            <p:nvPr/>
          </p:nvSpPr>
          <p:spPr>
            <a:xfrm>
              <a:off x="2440775" y="74372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1" y="0"/>
                  </a:moveTo>
                  <a:cubicBezTo>
                    <a:pt x="392" y="0"/>
                    <a:pt x="0" y="392"/>
                    <a:pt x="0" y="914"/>
                  </a:cubicBezTo>
                  <a:cubicBezTo>
                    <a:pt x="0" y="1403"/>
                    <a:pt x="392" y="1794"/>
                    <a:pt x="881" y="1794"/>
                  </a:cubicBezTo>
                  <a:cubicBezTo>
                    <a:pt x="1370" y="1794"/>
                    <a:pt x="1794" y="1403"/>
                    <a:pt x="1794" y="914"/>
                  </a:cubicBezTo>
                  <a:cubicBezTo>
                    <a:pt x="1794" y="424"/>
                    <a:pt x="1370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1" name="Google Shape;16231;p29"/>
            <p:cNvSpPr/>
            <p:nvPr/>
          </p:nvSpPr>
          <p:spPr>
            <a:xfrm>
              <a:off x="2592450" y="654825"/>
              <a:ext cx="42425" cy="43250"/>
            </a:xfrm>
            <a:custGeom>
              <a:avLst/>
              <a:gdLst/>
              <a:ahLst/>
              <a:cxnLst/>
              <a:rect l="l" t="t" r="r" b="b"/>
              <a:pathLst>
                <a:path w="1697" h="1730" extrusionOk="0">
                  <a:moveTo>
                    <a:pt x="849" y="1"/>
                  </a:moveTo>
                  <a:cubicBezTo>
                    <a:pt x="359" y="1"/>
                    <a:pt x="1" y="392"/>
                    <a:pt x="1" y="881"/>
                  </a:cubicBezTo>
                  <a:cubicBezTo>
                    <a:pt x="1" y="1371"/>
                    <a:pt x="359" y="1730"/>
                    <a:pt x="849" y="1730"/>
                  </a:cubicBezTo>
                  <a:cubicBezTo>
                    <a:pt x="1338" y="1730"/>
                    <a:pt x="1697" y="1371"/>
                    <a:pt x="1697" y="881"/>
                  </a:cubicBezTo>
                  <a:cubicBezTo>
                    <a:pt x="1697" y="392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2" name="Google Shape;16232;p29"/>
            <p:cNvSpPr/>
            <p:nvPr/>
          </p:nvSpPr>
          <p:spPr>
            <a:xfrm>
              <a:off x="2752300" y="577350"/>
              <a:ext cx="39150" cy="39175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1"/>
                  </a:moveTo>
                  <a:cubicBezTo>
                    <a:pt x="326" y="1"/>
                    <a:pt x="0" y="392"/>
                    <a:pt x="0" y="784"/>
                  </a:cubicBezTo>
                  <a:cubicBezTo>
                    <a:pt x="0" y="1240"/>
                    <a:pt x="359" y="1567"/>
                    <a:pt x="783" y="1567"/>
                  </a:cubicBezTo>
                  <a:cubicBezTo>
                    <a:pt x="1207" y="1567"/>
                    <a:pt x="1566" y="1208"/>
                    <a:pt x="1566" y="784"/>
                  </a:cubicBezTo>
                  <a:cubicBezTo>
                    <a:pt x="1566" y="327"/>
                    <a:pt x="1174" y="1"/>
                    <a:pt x="78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3" name="Google Shape;16233;p29"/>
            <p:cNvSpPr/>
            <p:nvPr/>
          </p:nvSpPr>
          <p:spPr>
            <a:xfrm>
              <a:off x="2918650" y="512125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44"/>
                    <a:pt x="294" y="1305"/>
                    <a:pt x="653" y="1305"/>
                  </a:cubicBezTo>
                  <a:cubicBezTo>
                    <a:pt x="1012" y="1305"/>
                    <a:pt x="1305" y="1044"/>
                    <a:pt x="1305" y="653"/>
                  </a:cubicBezTo>
                  <a:cubicBezTo>
                    <a:pt x="1305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4" name="Google Shape;16234;p29"/>
            <p:cNvSpPr/>
            <p:nvPr/>
          </p:nvSpPr>
          <p:spPr>
            <a:xfrm>
              <a:off x="3087450" y="45830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88" y="0"/>
                  </a:moveTo>
                  <a:cubicBezTo>
                    <a:pt x="262" y="0"/>
                    <a:pt x="1" y="261"/>
                    <a:pt x="1" y="588"/>
                  </a:cubicBezTo>
                  <a:cubicBezTo>
                    <a:pt x="1" y="881"/>
                    <a:pt x="262" y="1142"/>
                    <a:pt x="588" y="1142"/>
                  </a:cubicBezTo>
                  <a:cubicBezTo>
                    <a:pt x="914" y="1142"/>
                    <a:pt x="1143" y="914"/>
                    <a:pt x="1143" y="588"/>
                  </a:cubicBezTo>
                  <a:cubicBezTo>
                    <a:pt x="1143" y="294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5" name="Google Shape;16235;p29"/>
            <p:cNvSpPr/>
            <p:nvPr/>
          </p:nvSpPr>
          <p:spPr>
            <a:xfrm>
              <a:off x="3261150" y="416700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197" y="1"/>
                    <a:pt x="1" y="196"/>
                    <a:pt x="1" y="490"/>
                  </a:cubicBezTo>
                  <a:cubicBezTo>
                    <a:pt x="1" y="751"/>
                    <a:pt x="229" y="979"/>
                    <a:pt x="490" y="979"/>
                  </a:cubicBezTo>
                  <a:cubicBezTo>
                    <a:pt x="784" y="979"/>
                    <a:pt x="979" y="718"/>
                    <a:pt x="979" y="490"/>
                  </a:cubicBezTo>
                  <a:cubicBezTo>
                    <a:pt x="979" y="229"/>
                    <a:pt x="784" y="33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6" name="Google Shape;16236;p29"/>
            <p:cNvSpPr/>
            <p:nvPr/>
          </p:nvSpPr>
          <p:spPr>
            <a:xfrm>
              <a:off x="3438125" y="388175"/>
              <a:ext cx="18775" cy="17950"/>
            </a:xfrm>
            <a:custGeom>
              <a:avLst/>
              <a:gdLst/>
              <a:ahLst/>
              <a:cxnLst/>
              <a:rect l="l" t="t" r="r" b="b"/>
              <a:pathLst>
                <a:path w="751" h="718" extrusionOk="0">
                  <a:moveTo>
                    <a:pt x="392" y="0"/>
                  </a:moveTo>
                  <a:cubicBezTo>
                    <a:pt x="163" y="0"/>
                    <a:pt x="0" y="163"/>
                    <a:pt x="0" y="359"/>
                  </a:cubicBezTo>
                  <a:cubicBezTo>
                    <a:pt x="0" y="555"/>
                    <a:pt x="163" y="718"/>
                    <a:pt x="392" y="718"/>
                  </a:cubicBezTo>
                  <a:cubicBezTo>
                    <a:pt x="588" y="718"/>
                    <a:pt x="751" y="555"/>
                    <a:pt x="751" y="359"/>
                  </a:cubicBezTo>
                  <a:cubicBezTo>
                    <a:pt x="751" y="163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7" name="Google Shape;16237;p29"/>
            <p:cNvSpPr/>
            <p:nvPr/>
          </p:nvSpPr>
          <p:spPr>
            <a:xfrm>
              <a:off x="3615075" y="371050"/>
              <a:ext cx="16350" cy="16325"/>
            </a:xfrm>
            <a:custGeom>
              <a:avLst/>
              <a:gdLst/>
              <a:ahLst/>
              <a:cxnLst/>
              <a:rect l="l" t="t" r="r" b="b"/>
              <a:pathLst>
                <a:path w="654" h="653" extrusionOk="0">
                  <a:moveTo>
                    <a:pt x="327" y="0"/>
                  </a:moveTo>
                  <a:cubicBezTo>
                    <a:pt x="99" y="0"/>
                    <a:pt x="1" y="163"/>
                    <a:pt x="1" y="326"/>
                  </a:cubicBezTo>
                  <a:cubicBezTo>
                    <a:pt x="1" y="522"/>
                    <a:pt x="99" y="652"/>
                    <a:pt x="327" y="652"/>
                  </a:cubicBezTo>
                  <a:cubicBezTo>
                    <a:pt x="523" y="652"/>
                    <a:pt x="653" y="489"/>
                    <a:pt x="653" y="326"/>
                  </a:cubicBezTo>
                  <a:cubicBezTo>
                    <a:pt x="653" y="163"/>
                    <a:pt x="523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8" name="Google Shape;16238;p29"/>
            <p:cNvSpPr/>
            <p:nvPr/>
          </p:nvSpPr>
          <p:spPr>
            <a:xfrm>
              <a:off x="3794500" y="366525"/>
              <a:ext cx="12250" cy="12700"/>
            </a:xfrm>
            <a:custGeom>
              <a:avLst/>
              <a:gdLst/>
              <a:ahLst/>
              <a:cxnLst/>
              <a:rect l="l" t="t" r="r" b="b"/>
              <a:pathLst>
                <a:path w="490" h="508" extrusionOk="0">
                  <a:moveTo>
                    <a:pt x="298" y="1"/>
                  </a:moveTo>
                  <a:cubicBezTo>
                    <a:pt x="276" y="1"/>
                    <a:pt x="252" y="6"/>
                    <a:pt x="229" y="18"/>
                  </a:cubicBezTo>
                  <a:cubicBezTo>
                    <a:pt x="98" y="18"/>
                    <a:pt x="0" y="83"/>
                    <a:pt x="0" y="246"/>
                  </a:cubicBezTo>
                  <a:cubicBezTo>
                    <a:pt x="0" y="377"/>
                    <a:pt x="65" y="507"/>
                    <a:pt x="229" y="507"/>
                  </a:cubicBezTo>
                  <a:cubicBezTo>
                    <a:pt x="359" y="507"/>
                    <a:pt x="490" y="409"/>
                    <a:pt x="490" y="246"/>
                  </a:cubicBezTo>
                  <a:cubicBezTo>
                    <a:pt x="490" y="113"/>
                    <a:pt x="402" y="1"/>
                    <a:pt x="29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9" name="Google Shape;16239;p29"/>
            <p:cNvSpPr/>
            <p:nvPr/>
          </p:nvSpPr>
          <p:spPr>
            <a:xfrm>
              <a:off x="3970650" y="37267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8" y="0"/>
                  </a:moveTo>
                  <a:cubicBezTo>
                    <a:pt x="98" y="0"/>
                    <a:pt x="0" y="131"/>
                    <a:pt x="0" y="261"/>
                  </a:cubicBezTo>
                  <a:cubicBezTo>
                    <a:pt x="0" y="359"/>
                    <a:pt x="98" y="490"/>
                    <a:pt x="228" y="490"/>
                  </a:cubicBezTo>
                  <a:cubicBezTo>
                    <a:pt x="359" y="490"/>
                    <a:pt x="489" y="359"/>
                    <a:pt x="489" y="261"/>
                  </a:cubicBezTo>
                  <a:cubicBezTo>
                    <a:pt x="489" y="131"/>
                    <a:pt x="359" y="0"/>
                    <a:pt x="22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0" name="Google Shape;16240;p29"/>
            <p:cNvSpPr/>
            <p:nvPr/>
          </p:nvSpPr>
          <p:spPr>
            <a:xfrm>
              <a:off x="4145975" y="3914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9" y="1"/>
                  </a:moveTo>
                  <a:cubicBezTo>
                    <a:pt x="131" y="1"/>
                    <a:pt x="0" y="98"/>
                    <a:pt x="0" y="229"/>
                  </a:cubicBezTo>
                  <a:cubicBezTo>
                    <a:pt x="0" y="359"/>
                    <a:pt x="131" y="490"/>
                    <a:pt x="229" y="490"/>
                  </a:cubicBezTo>
                  <a:cubicBezTo>
                    <a:pt x="359" y="490"/>
                    <a:pt x="490" y="359"/>
                    <a:pt x="490" y="229"/>
                  </a:cubicBezTo>
                  <a:cubicBezTo>
                    <a:pt x="490" y="98"/>
                    <a:pt x="359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1" name="Google Shape;16241;p29"/>
            <p:cNvSpPr/>
            <p:nvPr/>
          </p:nvSpPr>
          <p:spPr>
            <a:xfrm>
              <a:off x="4320500" y="4224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8" y="0"/>
                  </a:moveTo>
                  <a:cubicBezTo>
                    <a:pt x="98" y="0"/>
                    <a:pt x="0" y="131"/>
                    <a:pt x="0" y="261"/>
                  </a:cubicBezTo>
                  <a:cubicBezTo>
                    <a:pt x="0" y="392"/>
                    <a:pt x="98" y="489"/>
                    <a:pt x="228" y="489"/>
                  </a:cubicBezTo>
                  <a:cubicBezTo>
                    <a:pt x="359" y="489"/>
                    <a:pt x="489" y="392"/>
                    <a:pt x="489" y="261"/>
                  </a:cubicBezTo>
                  <a:cubicBezTo>
                    <a:pt x="489" y="131"/>
                    <a:pt x="359" y="0"/>
                    <a:pt x="22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2" name="Google Shape;16242;p29"/>
            <p:cNvSpPr/>
            <p:nvPr/>
          </p:nvSpPr>
          <p:spPr>
            <a:xfrm>
              <a:off x="4489300" y="465625"/>
              <a:ext cx="14700" cy="13900"/>
            </a:xfrm>
            <a:custGeom>
              <a:avLst/>
              <a:gdLst/>
              <a:ahLst/>
              <a:cxnLst/>
              <a:rect l="l" t="t" r="r" b="b"/>
              <a:pathLst>
                <a:path w="588" h="556" extrusionOk="0">
                  <a:moveTo>
                    <a:pt x="294" y="1"/>
                  </a:moveTo>
                  <a:cubicBezTo>
                    <a:pt x="131" y="1"/>
                    <a:pt x="0" y="131"/>
                    <a:pt x="0" y="295"/>
                  </a:cubicBezTo>
                  <a:cubicBezTo>
                    <a:pt x="0" y="458"/>
                    <a:pt x="131" y="555"/>
                    <a:pt x="294" y="555"/>
                  </a:cubicBezTo>
                  <a:cubicBezTo>
                    <a:pt x="457" y="555"/>
                    <a:pt x="588" y="458"/>
                    <a:pt x="588" y="295"/>
                  </a:cubicBezTo>
                  <a:cubicBezTo>
                    <a:pt x="588" y="131"/>
                    <a:pt x="490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3" name="Google Shape;16243;p29"/>
            <p:cNvSpPr/>
            <p:nvPr/>
          </p:nvSpPr>
          <p:spPr>
            <a:xfrm>
              <a:off x="4657300" y="52027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0"/>
                  </a:moveTo>
                  <a:cubicBezTo>
                    <a:pt x="131" y="0"/>
                    <a:pt x="0" y="131"/>
                    <a:pt x="0" y="294"/>
                  </a:cubicBezTo>
                  <a:cubicBezTo>
                    <a:pt x="0" y="457"/>
                    <a:pt x="131" y="588"/>
                    <a:pt x="294" y="588"/>
                  </a:cubicBezTo>
                  <a:cubicBezTo>
                    <a:pt x="457" y="588"/>
                    <a:pt x="587" y="457"/>
                    <a:pt x="587" y="294"/>
                  </a:cubicBezTo>
                  <a:cubicBezTo>
                    <a:pt x="587" y="164"/>
                    <a:pt x="457" y="0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4" name="Google Shape;16244;p29"/>
            <p:cNvSpPr/>
            <p:nvPr/>
          </p:nvSpPr>
          <p:spPr>
            <a:xfrm>
              <a:off x="4822025" y="588775"/>
              <a:ext cx="13875" cy="14700"/>
            </a:xfrm>
            <a:custGeom>
              <a:avLst/>
              <a:gdLst/>
              <a:ahLst/>
              <a:cxnLst/>
              <a:rect l="l" t="t" r="r" b="b"/>
              <a:pathLst>
                <a:path w="555" h="588" extrusionOk="0">
                  <a:moveTo>
                    <a:pt x="261" y="1"/>
                  </a:moveTo>
                  <a:cubicBezTo>
                    <a:pt x="98" y="1"/>
                    <a:pt x="0" y="131"/>
                    <a:pt x="0" y="294"/>
                  </a:cubicBezTo>
                  <a:cubicBezTo>
                    <a:pt x="0" y="457"/>
                    <a:pt x="98" y="588"/>
                    <a:pt x="261" y="588"/>
                  </a:cubicBezTo>
                  <a:cubicBezTo>
                    <a:pt x="424" y="588"/>
                    <a:pt x="555" y="457"/>
                    <a:pt x="555" y="294"/>
                  </a:cubicBezTo>
                  <a:cubicBezTo>
                    <a:pt x="555" y="131"/>
                    <a:pt x="392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5" name="Google Shape;16245;p29"/>
            <p:cNvSpPr/>
            <p:nvPr/>
          </p:nvSpPr>
          <p:spPr>
            <a:xfrm>
              <a:off x="4977775" y="667075"/>
              <a:ext cx="16350" cy="16325"/>
            </a:xfrm>
            <a:custGeom>
              <a:avLst/>
              <a:gdLst/>
              <a:ahLst/>
              <a:cxnLst/>
              <a:rect l="l" t="t" r="r" b="b"/>
              <a:pathLst>
                <a:path w="654" h="653" extrusionOk="0">
                  <a:moveTo>
                    <a:pt x="327" y="0"/>
                  </a:moveTo>
                  <a:cubicBezTo>
                    <a:pt x="131" y="0"/>
                    <a:pt x="1" y="163"/>
                    <a:pt x="1" y="326"/>
                  </a:cubicBezTo>
                  <a:cubicBezTo>
                    <a:pt x="1" y="555"/>
                    <a:pt x="164" y="652"/>
                    <a:pt x="327" y="652"/>
                  </a:cubicBezTo>
                  <a:cubicBezTo>
                    <a:pt x="523" y="652"/>
                    <a:pt x="653" y="489"/>
                    <a:pt x="653" y="326"/>
                  </a:cubicBezTo>
                  <a:cubicBezTo>
                    <a:pt x="653" y="131"/>
                    <a:pt x="523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6" name="Google Shape;16246;p29"/>
            <p:cNvSpPr/>
            <p:nvPr/>
          </p:nvSpPr>
          <p:spPr>
            <a:xfrm>
              <a:off x="5128650" y="755950"/>
              <a:ext cx="17950" cy="18775"/>
            </a:xfrm>
            <a:custGeom>
              <a:avLst/>
              <a:gdLst/>
              <a:ahLst/>
              <a:cxnLst/>
              <a:rect l="l" t="t" r="r" b="b"/>
              <a:pathLst>
                <a:path w="718" h="751" extrusionOk="0">
                  <a:moveTo>
                    <a:pt x="359" y="1"/>
                  </a:moveTo>
                  <a:cubicBezTo>
                    <a:pt x="163" y="1"/>
                    <a:pt x="0" y="164"/>
                    <a:pt x="0" y="359"/>
                  </a:cubicBezTo>
                  <a:cubicBezTo>
                    <a:pt x="0" y="588"/>
                    <a:pt x="163" y="751"/>
                    <a:pt x="359" y="751"/>
                  </a:cubicBezTo>
                  <a:cubicBezTo>
                    <a:pt x="555" y="751"/>
                    <a:pt x="718" y="588"/>
                    <a:pt x="718" y="359"/>
                  </a:cubicBezTo>
                  <a:cubicBezTo>
                    <a:pt x="718" y="164"/>
                    <a:pt x="555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7" name="Google Shape;16247;p29"/>
            <p:cNvSpPr/>
            <p:nvPr/>
          </p:nvSpPr>
          <p:spPr>
            <a:xfrm>
              <a:off x="5273000" y="856250"/>
              <a:ext cx="20400" cy="20425"/>
            </a:xfrm>
            <a:custGeom>
              <a:avLst/>
              <a:gdLst/>
              <a:ahLst/>
              <a:cxnLst/>
              <a:rect l="l" t="t" r="r" b="b"/>
              <a:pathLst>
                <a:path w="816" h="817" extrusionOk="0">
                  <a:moveTo>
                    <a:pt x="424" y="1"/>
                  </a:moveTo>
                  <a:cubicBezTo>
                    <a:pt x="163" y="1"/>
                    <a:pt x="0" y="164"/>
                    <a:pt x="0" y="392"/>
                  </a:cubicBezTo>
                  <a:cubicBezTo>
                    <a:pt x="0" y="653"/>
                    <a:pt x="163" y="816"/>
                    <a:pt x="424" y="816"/>
                  </a:cubicBezTo>
                  <a:cubicBezTo>
                    <a:pt x="652" y="816"/>
                    <a:pt x="816" y="653"/>
                    <a:pt x="816" y="392"/>
                  </a:cubicBezTo>
                  <a:cubicBezTo>
                    <a:pt x="816" y="197"/>
                    <a:pt x="620" y="1"/>
                    <a:pt x="42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8" name="Google Shape;16248;p29"/>
            <p:cNvSpPr/>
            <p:nvPr/>
          </p:nvSpPr>
          <p:spPr>
            <a:xfrm>
              <a:off x="5410000" y="966350"/>
              <a:ext cx="22025" cy="22050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457" y="1"/>
                  </a:moveTo>
                  <a:cubicBezTo>
                    <a:pt x="196" y="1"/>
                    <a:pt x="0" y="196"/>
                    <a:pt x="0" y="425"/>
                  </a:cubicBezTo>
                  <a:cubicBezTo>
                    <a:pt x="0" y="686"/>
                    <a:pt x="196" y="881"/>
                    <a:pt x="457" y="881"/>
                  </a:cubicBezTo>
                  <a:cubicBezTo>
                    <a:pt x="685" y="881"/>
                    <a:pt x="881" y="686"/>
                    <a:pt x="881" y="425"/>
                  </a:cubicBezTo>
                  <a:cubicBezTo>
                    <a:pt x="881" y="196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9" name="Google Shape;16249;p29"/>
            <p:cNvSpPr/>
            <p:nvPr/>
          </p:nvSpPr>
          <p:spPr>
            <a:xfrm>
              <a:off x="5538025" y="1085425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229" y="0"/>
                    <a:pt x="0" y="196"/>
                    <a:pt x="0" y="489"/>
                  </a:cubicBezTo>
                  <a:cubicBezTo>
                    <a:pt x="0" y="783"/>
                    <a:pt x="229" y="979"/>
                    <a:pt x="490" y="979"/>
                  </a:cubicBezTo>
                  <a:cubicBezTo>
                    <a:pt x="783" y="979"/>
                    <a:pt x="979" y="783"/>
                    <a:pt x="979" y="489"/>
                  </a:cubicBezTo>
                  <a:cubicBezTo>
                    <a:pt x="979" y="196"/>
                    <a:pt x="751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0" name="Google Shape;16250;p29"/>
            <p:cNvSpPr/>
            <p:nvPr/>
          </p:nvSpPr>
          <p:spPr>
            <a:xfrm>
              <a:off x="5657900" y="1213450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3" y="0"/>
                  </a:moveTo>
                  <a:cubicBezTo>
                    <a:pt x="229" y="0"/>
                    <a:pt x="1" y="261"/>
                    <a:pt x="1" y="555"/>
                  </a:cubicBezTo>
                  <a:cubicBezTo>
                    <a:pt x="1" y="816"/>
                    <a:pt x="229" y="1077"/>
                    <a:pt x="523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29"/>
                    <a:pt x="816" y="0"/>
                    <a:pt x="52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1" name="Google Shape;16251;p29"/>
            <p:cNvSpPr/>
            <p:nvPr/>
          </p:nvSpPr>
          <p:spPr>
            <a:xfrm>
              <a:off x="5768000" y="1350375"/>
              <a:ext cx="28550" cy="28650"/>
            </a:xfrm>
            <a:custGeom>
              <a:avLst/>
              <a:gdLst/>
              <a:ahLst/>
              <a:cxnLst/>
              <a:rect l="l" t="t" r="r" b="b"/>
              <a:pathLst>
                <a:path w="1142" h="1146" extrusionOk="0">
                  <a:moveTo>
                    <a:pt x="610" y="1"/>
                  </a:moveTo>
                  <a:cubicBezTo>
                    <a:pt x="592" y="1"/>
                    <a:pt x="573" y="2"/>
                    <a:pt x="555" y="3"/>
                  </a:cubicBezTo>
                  <a:cubicBezTo>
                    <a:pt x="229" y="3"/>
                    <a:pt x="0" y="232"/>
                    <a:pt x="0" y="558"/>
                  </a:cubicBezTo>
                  <a:cubicBezTo>
                    <a:pt x="0" y="884"/>
                    <a:pt x="229" y="1145"/>
                    <a:pt x="555" y="1145"/>
                  </a:cubicBezTo>
                  <a:cubicBezTo>
                    <a:pt x="881" y="1145"/>
                    <a:pt x="1142" y="884"/>
                    <a:pt x="1142" y="558"/>
                  </a:cubicBezTo>
                  <a:cubicBezTo>
                    <a:pt x="1142" y="250"/>
                    <a:pt x="910" y="1"/>
                    <a:pt x="61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2" name="Google Shape;16252;p29"/>
            <p:cNvSpPr/>
            <p:nvPr/>
          </p:nvSpPr>
          <p:spPr>
            <a:xfrm>
              <a:off x="5865850" y="14931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62" y="1"/>
                    <a:pt x="1" y="295"/>
                    <a:pt x="1" y="653"/>
                  </a:cubicBezTo>
                  <a:cubicBezTo>
                    <a:pt x="1" y="1012"/>
                    <a:pt x="262" y="1306"/>
                    <a:pt x="653" y="1306"/>
                  </a:cubicBezTo>
                  <a:cubicBezTo>
                    <a:pt x="1012" y="1306"/>
                    <a:pt x="1305" y="1012"/>
                    <a:pt x="1305" y="653"/>
                  </a:cubicBezTo>
                  <a:cubicBezTo>
                    <a:pt x="1305" y="295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3" name="Google Shape;16253;p29"/>
            <p:cNvSpPr/>
            <p:nvPr/>
          </p:nvSpPr>
          <p:spPr>
            <a:xfrm>
              <a:off x="5955550" y="16440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6" y="1"/>
                  </a:moveTo>
                  <a:cubicBezTo>
                    <a:pt x="262" y="1"/>
                    <a:pt x="1" y="327"/>
                    <a:pt x="1" y="686"/>
                  </a:cubicBezTo>
                  <a:cubicBezTo>
                    <a:pt x="1" y="1110"/>
                    <a:pt x="327" y="1371"/>
                    <a:pt x="686" y="1371"/>
                  </a:cubicBezTo>
                  <a:cubicBezTo>
                    <a:pt x="1077" y="1371"/>
                    <a:pt x="1371" y="1044"/>
                    <a:pt x="1371" y="686"/>
                  </a:cubicBezTo>
                  <a:cubicBezTo>
                    <a:pt x="1371" y="327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4" name="Google Shape;16254;p29"/>
            <p:cNvSpPr/>
            <p:nvPr/>
          </p:nvSpPr>
          <p:spPr>
            <a:xfrm>
              <a:off x="6033850" y="18006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2"/>
                    <a:pt x="327" y="1469"/>
                    <a:pt x="718" y="1469"/>
                  </a:cubicBezTo>
                  <a:cubicBezTo>
                    <a:pt x="1142" y="1469"/>
                    <a:pt x="1468" y="1142"/>
                    <a:pt x="1468" y="751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5" name="Google Shape;16255;p29"/>
            <p:cNvSpPr/>
            <p:nvPr/>
          </p:nvSpPr>
          <p:spPr>
            <a:xfrm>
              <a:off x="6100725" y="1962900"/>
              <a:ext cx="39150" cy="39150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83" y="0"/>
                  </a:moveTo>
                  <a:cubicBezTo>
                    <a:pt x="326" y="0"/>
                    <a:pt x="0" y="359"/>
                    <a:pt x="0" y="783"/>
                  </a:cubicBezTo>
                  <a:cubicBezTo>
                    <a:pt x="0" y="1240"/>
                    <a:pt x="326" y="1566"/>
                    <a:pt x="783" y="1566"/>
                  </a:cubicBezTo>
                  <a:cubicBezTo>
                    <a:pt x="1240" y="1566"/>
                    <a:pt x="1566" y="1174"/>
                    <a:pt x="1566" y="783"/>
                  </a:cubicBezTo>
                  <a:cubicBezTo>
                    <a:pt x="1566" y="326"/>
                    <a:pt x="1240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6" name="Google Shape;16256;p29"/>
            <p:cNvSpPr/>
            <p:nvPr/>
          </p:nvSpPr>
          <p:spPr>
            <a:xfrm>
              <a:off x="6156975" y="2130075"/>
              <a:ext cx="39175" cy="39150"/>
            </a:xfrm>
            <a:custGeom>
              <a:avLst/>
              <a:gdLst/>
              <a:ahLst/>
              <a:cxnLst/>
              <a:rect l="l" t="t" r="r" b="b"/>
              <a:pathLst>
                <a:path w="1567" h="1566" extrusionOk="0">
                  <a:moveTo>
                    <a:pt x="784" y="0"/>
                  </a:moveTo>
                  <a:cubicBezTo>
                    <a:pt x="327" y="0"/>
                    <a:pt x="1" y="359"/>
                    <a:pt x="1" y="783"/>
                  </a:cubicBezTo>
                  <a:cubicBezTo>
                    <a:pt x="1" y="1240"/>
                    <a:pt x="360" y="1566"/>
                    <a:pt x="784" y="1566"/>
                  </a:cubicBezTo>
                  <a:cubicBezTo>
                    <a:pt x="1241" y="1566"/>
                    <a:pt x="1567" y="1174"/>
                    <a:pt x="1567" y="783"/>
                  </a:cubicBezTo>
                  <a:cubicBezTo>
                    <a:pt x="1567" y="359"/>
                    <a:pt x="1175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7" name="Google Shape;16257;p29"/>
            <p:cNvSpPr/>
            <p:nvPr/>
          </p:nvSpPr>
          <p:spPr>
            <a:xfrm>
              <a:off x="6201025" y="2301325"/>
              <a:ext cx="38350" cy="39175"/>
            </a:xfrm>
            <a:custGeom>
              <a:avLst/>
              <a:gdLst/>
              <a:ahLst/>
              <a:cxnLst/>
              <a:rect l="l" t="t" r="r" b="b"/>
              <a:pathLst>
                <a:path w="1534" h="1567" extrusionOk="0">
                  <a:moveTo>
                    <a:pt x="783" y="0"/>
                  </a:moveTo>
                  <a:cubicBezTo>
                    <a:pt x="359" y="0"/>
                    <a:pt x="0" y="326"/>
                    <a:pt x="0" y="783"/>
                  </a:cubicBezTo>
                  <a:cubicBezTo>
                    <a:pt x="0" y="1175"/>
                    <a:pt x="327" y="1566"/>
                    <a:pt x="783" y="1566"/>
                  </a:cubicBezTo>
                  <a:cubicBezTo>
                    <a:pt x="1175" y="1566"/>
                    <a:pt x="1534" y="1240"/>
                    <a:pt x="1534" y="783"/>
                  </a:cubicBezTo>
                  <a:cubicBezTo>
                    <a:pt x="1534" y="326"/>
                    <a:pt x="1207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8" name="Google Shape;16258;p29"/>
            <p:cNvSpPr/>
            <p:nvPr/>
          </p:nvSpPr>
          <p:spPr>
            <a:xfrm>
              <a:off x="6230375" y="24734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60" y="0"/>
                    <a:pt x="1" y="391"/>
                    <a:pt x="1" y="816"/>
                  </a:cubicBezTo>
                  <a:cubicBezTo>
                    <a:pt x="1" y="1272"/>
                    <a:pt x="360" y="1631"/>
                    <a:pt x="816" y="1631"/>
                  </a:cubicBezTo>
                  <a:cubicBezTo>
                    <a:pt x="1273" y="1631"/>
                    <a:pt x="1632" y="1272"/>
                    <a:pt x="1632" y="816"/>
                  </a:cubicBezTo>
                  <a:cubicBezTo>
                    <a:pt x="1632" y="424"/>
                    <a:pt x="1306" y="65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9" name="Google Shape;16259;p29"/>
            <p:cNvSpPr/>
            <p:nvPr/>
          </p:nvSpPr>
          <p:spPr>
            <a:xfrm>
              <a:off x="6249950" y="265035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1" y="359"/>
                    <a:pt x="1" y="816"/>
                  </a:cubicBezTo>
                  <a:cubicBezTo>
                    <a:pt x="1" y="1240"/>
                    <a:pt x="359" y="1632"/>
                    <a:pt x="816" y="1632"/>
                  </a:cubicBezTo>
                  <a:cubicBezTo>
                    <a:pt x="1273" y="1632"/>
                    <a:pt x="1632" y="1240"/>
                    <a:pt x="1632" y="816"/>
                  </a:cubicBezTo>
                  <a:cubicBezTo>
                    <a:pt x="1632" y="359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0" name="Google Shape;16260;p29"/>
            <p:cNvSpPr/>
            <p:nvPr/>
          </p:nvSpPr>
          <p:spPr>
            <a:xfrm>
              <a:off x="6127625" y="2811800"/>
              <a:ext cx="73425" cy="73450"/>
            </a:xfrm>
            <a:custGeom>
              <a:avLst/>
              <a:gdLst/>
              <a:ahLst/>
              <a:cxnLst/>
              <a:rect l="l" t="t" r="r" b="b"/>
              <a:pathLst>
                <a:path w="2937" h="2938" extrusionOk="0">
                  <a:moveTo>
                    <a:pt x="1524" y="0"/>
                  </a:moveTo>
                  <a:cubicBezTo>
                    <a:pt x="1506" y="0"/>
                    <a:pt x="1487" y="1"/>
                    <a:pt x="1469" y="1"/>
                  </a:cubicBezTo>
                  <a:cubicBezTo>
                    <a:pt x="653" y="1"/>
                    <a:pt x="1" y="654"/>
                    <a:pt x="1" y="1469"/>
                  </a:cubicBezTo>
                  <a:cubicBezTo>
                    <a:pt x="1" y="2285"/>
                    <a:pt x="653" y="2937"/>
                    <a:pt x="1469" y="2937"/>
                  </a:cubicBezTo>
                  <a:cubicBezTo>
                    <a:pt x="2284" y="2937"/>
                    <a:pt x="2936" y="2285"/>
                    <a:pt x="2936" y="1469"/>
                  </a:cubicBezTo>
                  <a:cubicBezTo>
                    <a:pt x="2936" y="672"/>
                    <a:pt x="2314" y="0"/>
                    <a:pt x="152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1" name="Google Shape;16261;p29"/>
            <p:cNvSpPr/>
            <p:nvPr/>
          </p:nvSpPr>
          <p:spPr>
            <a:xfrm>
              <a:off x="6122725" y="2989575"/>
              <a:ext cx="70975" cy="71000"/>
            </a:xfrm>
            <a:custGeom>
              <a:avLst/>
              <a:gdLst/>
              <a:ahLst/>
              <a:cxnLst/>
              <a:rect l="l" t="t" r="r" b="b"/>
              <a:pathLst>
                <a:path w="2839" h="2840" extrusionOk="0">
                  <a:moveTo>
                    <a:pt x="1463" y="0"/>
                  </a:moveTo>
                  <a:cubicBezTo>
                    <a:pt x="1443" y="0"/>
                    <a:pt x="1423" y="1"/>
                    <a:pt x="1404" y="1"/>
                  </a:cubicBezTo>
                  <a:cubicBezTo>
                    <a:pt x="653" y="1"/>
                    <a:pt x="1" y="589"/>
                    <a:pt x="1" y="1404"/>
                  </a:cubicBezTo>
                  <a:cubicBezTo>
                    <a:pt x="1" y="2187"/>
                    <a:pt x="588" y="2839"/>
                    <a:pt x="1404" y="2839"/>
                  </a:cubicBezTo>
                  <a:cubicBezTo>
                    <a:pt x="2186" y="2839"/>
                    <a:pt x="2839" y="2220"/>
                    <a:pt x="2839" y="1404"/>
                  </a:cubicBezTo>
                  <a:cubicBezTo>
                    <a:pt x="2839" y="609"/>
                    <a:pt x="2219" y="0"/>
                    <a:pt x="146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2" name="Google Shape;16262;p29"/>
            <p:cNvSpPr/>
            <p:nvPr/>
          </p:nvSpPr>
          <p:spPr>
            <a:xfrm>
              <a:off x="6104800" y="3166550"/>
              <a:ext cx="67700" cy="67725"/>
            </a:xfrm>
            <a:custGeom>
              <a:avLst/>
              <a:gdLst/>
              <a:ahLst/>
              <a:cxnLst/>
              <a:rect l="l" t="t" r="r" b="b"/>
              <a:pathLst>
                <a:path w="2708" h="2709" extrusionOk="0">
                  <a:moveTo>
                    <a:pt x="1370" y="1"/>
                  </a:moveTo>
                  <a:cubicBezTo>
                    <a:pt x="620" y="1"/>
                    <a:pt x="0" y="621"/>
                    <a:pt x="0" y="1371"/>
                  </a:cubicBezTo>
                  <a:cubicBezTo>
                    <a:pt x="0" y="2089"/>
                    <a:pt x="620" y="2708"/>
                    <a:pt x="1370" y="2708"/>
                  </a:cubicBezTo>
                  <a:cubicBezTo>
                    <a:pt x="2088" y="2708"/>
                    <a:pt x="2708" y="2089"/>
                    <a:pt x="2708" y="1371"/>
                  </a:cubicBezTo>
                  <a:cubicBezTo>
                    <a:pt x="2708" y="621"/>
                    <a:pt x="2088" y="1"/>
                    <a:pt x="137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3" name="Google Shape;16263;p29"/>
            <p:cNvSpPr/>
            <p:nvPr/>
          </p:nvSpPr>
          <p:spPr>
            <a:xfrm>
              <a:off x="6073000" y="3342700"/>
              <a:ext cx="63625" cy="63650"/>
            </a:xfrm>
            <a:custGeom>
              <a:avLst/>
              <a:gdLst/>
              <a:ahLst/>
              <a:cxnLst/>
              <a:rect l="l" t="t" r="r" b="b"/>
              <a:pathLst>
                <a:path w="2545" h="2546" extrusionOk="0">
                  <a:moveTo>
                    <a:pt x="1272" y="1"/>
                  </a:moveTo>
                  <a:cubicBezTo>
                    <a:pt x="587" y="1"/>
                    <a:pt x="0" y="588"/>
                    <a:pt x="0" y="1273"/>
                  </a:cubicBezTo>
                  <a:cubicBezTo>
                    <a:pt x="0" y="1991"/>
                    <a:pt x="587" y="2545"/>
                    <a:pt x="1272" y="2545"/>
                  </a:cubicBezTo>
                  <a:cubicBezTo>
                    <a:pt x="1990" y="2545"/>
                    <a:pt x="2544" y="1958"/>
                    <a:pt x="2544" y="1273"/>
                  </a:cubicBezTo>
                  <a:cubicBezTo>
                    <a:pt x="2544" y="555"/>
                    <a:pt x="1990" y="1"/>
                    <a:pt x="127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4" name="Google Shape;16264;p29"/>
            <p:cNvSpPr/>
            <p:nvPr/>
          </p:nvSpPr>
          <p:spPr>
            <a:xfrm>
              <a:off x="6029775" y="3515600"/>
              <a:ext cx="58725" cy="58725"/>
            </a:xfrm>
            <a:custGeom>
              <a:avLst/>
              <a:gdLst/>
              <a:ahLst/>
              <a:cxnLst/>
              <a:rect l="l" t="t" r="r" b="b"/>
              <a:pathLst>
                <a:path w="2349" h="2349" extrusionOk="0">
                  <a:moveTo>
                    <a:pt x="1175" y="0"/>
                  </a:moveTo>
                  <a:cubicBezTo>
                    <a:pt x="522" y="0"/>
                    <a:pt x="0" y="522"/>
                    <a:pt x="0" y="1175"/>
                  </a:cubicBezTo>
                  <a:cubicBezTo>
                    <a:pt x="0" y="1827"/>
                    <a:pt x="522" y="2349"/>
                    <a:pt x="1175" y="2349"/>
                  </a:cubicBezTo>
                  <a:cubicBezTo>
                    <a:pt x="1827" y="2349"/>
                    <a:pt x="2349" y="1827"/>
                    <a:pt x="2349" y="1175"/>
                  </a:cubicBezTo>
                  <a:cubicBezTo>
                    <a:pt x="2349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5" name="Google Shape;16265;p29"/>
            <p:cNvSpPr/>
            <p:nvPr/>
          </p:nvSpPr>
          <p:spPr>
            <a:xfrm>
              <a:off x="5972675" y="3683550"/>
              <a:ext cx="57125" cy="57150"/>
            </a:xfrm>
            <a:custGeom>
              <a:avLst/>
              <a:gdLst/>
              <a:ahLst/>
              <a:cxnLst/>
              <a:rect l="l" t="t" r="r" b="b"/>
              <a:pathLst>
                <a:path w="2285" h="2286" extrusionOk="0">
                  <a:moveTo>
                    <a:pt x="1198" y="0"/>
                  </a:moveTo>
                  <a:cubicBezTo>
                    <a:pt x="1179" y="0"/>
                    <a:pt x="1161" y="1"/>
                    <a:pt x="1143" y="2"/>
                  </a:cubicBezTo>
                  <a:cubicBezTo>
                    <a:pt x="523" y="2"/>
                    <a:pt x="1" y="491"/>
                    <a:pt x="1" y="1144"/>
                  </a:cubicBezTo>
                  <a:cubicBezTo>
                    <a:pt x="1" y="1763"/>
                    <a:pt x="490" y="2285"/>
                    <a:pt x="1143" y="2285"/>
                  </a:cubicBezTo>
                  <a:cubicBezTo>
                    <a:pt x="1762" y="2285"/>
                    <a:pt x="2284" y="1796"/>
                    <a:pt x="2284" y="1144"/>
                  </a:cubicBezTo>
                  <a:cubicBezTo>
                    <a:pt x="2284" y="511"/>
                    <a:pt x="1793" y="0"/>
                    <a:pt x="11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6" name="Google Shape;16266;p29"/>
            <p:cNvSpPr/>
            <p:nvPr/>
          </p:nvSpPr>
          <p:spPr>
            <a:xfrm>
              <a:off x="5902550" y="3845875"/>
              <a:ext cx="54675" cy="54650"/>
            </a:xfrm>
            <a:custGeom>
              <a:avLst/>
              <a:gdLst/>
              <a:ahLst/>
              <a:cxnLst/>
              <a:rect l="l" t="t" r="r" b="b"/>
              <a:pathLst>
                <a:path w="2187" h="2186" extrusionOk="0">
                  <a:moveTo>
                    <a:pt x="1077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109"/>
                  </a:cubicBezTo>
                  <a:cubicBezTo>
                    <a:pt x="2186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7" name="Google Shape;16267;p29"/>
            <p:cNvSpPr/>
            <p:nvPr/>
          </p:nvSpPr>
          <p:spPr>
            <a:xfrm>
              <a:off x="5820175" y="4002450"/>
              <a:ext cx="53850" cy="53025"/>
            </a:xfrm>
            <a:custGeom>
              <a:avLst/>
              <a:gdLst/>
              <a:ahLst/>
              <a:cxnLst/>
              <a:rect l="l" t="t" r="r" b="b"/>
              <a:pathLst>
                <a:path w="2154" h="2121" extrusionOk="0">
                  <a:moveTo>
                    <a:pt x="1077" y="0"/>
                  </a:moveTo>
                  <a:cubicBezTo>
                    <a:pt x="490" y="0"/>
                    <a:pt x="1" y="457"/>
                    <a:pt x="1" y="1077"/>
                  </a:cubicBezTo>
                  <a:cubicBezTo>
                    <a:pt x="1" y="1631"/>
                    <a:pt x="458" y="2121"/>
                    <a:pt x="1077" y="2121"/>
                  </a:cubicBezTo>
                  <a:cubicBezTo>
                    <a:pt x="1665" y="2121"/>
                    <a:pt x="2154" y="1697"/>
                    <a:pt x="2154" y="1077"/>
                  </a:cubicBezTo>
                  <a:cubicBezTo>
                    <a:pt x="2154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8" name="Google Shape;16268;p29"/>
            <p:cNvSpPr/>
            <p:nvPr/>
          </p:nvSpPr>
          <p:spPr>
            <a:xfrm>
              <a:off x="5728025" y="4153300"/>
              <a:ext cx="50600" cy="51425"/>
            </a:xfrm>
            <a:custGeom>
              <a:avLst/>
              <a:gdLst/>
              <a:ahLst/>
              <a:cxnLst/>
              <a:rect l="l" t="t" r="r" b="b"/>
              <a:pathLst>
                <a:path w="2024" h="2057" extrusionOk="0">
                  <a:moveTo>
                    <a:pt x="1012" y="1"/>
                  </a:moveTo>
                  <a:cubicBezTo>
                    <a:pt x="458" y="1"/>
                    <a:pt x="1" y="458"/>
                    <a:pt x="1" y="1045"/>
                  </a:cubicBezTo>
                  <a:cubicBezTo>
                    <a:pt x="1" y="1599"/>
                    <a:pt x="458" y="2056"/>
                    <a:pt x="1012" y="2056"/>
                  </a:cubicBezTo>
                  <a:cubicBezTo>
                    <a:pt x="1599" y="2056"/>
                    <a:pt x="2023" y="1599"/>
                    <a:pt x="2023" y="1045"/>
                  </a:cubicBezTo>
                  <a:cubicBezTo>
                    <a:pt x="2023" y="458"/>
                    <a:pt x="1599" y="1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9" name="Google Shape;16269;p29"/>
            <p:cNvSpPr/>
            <p:nvPr/>
          </p:nvSpPr>
          <p:spPr>
            <a:xfrm>
              <a:off x="5623650" y="4296025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0"/>
                  </a:moveTo>
                  <a:cubicBezTo>
                    <a:pt x="457" y="0"/>
                    <a:pt x="1" y="425"/>
                    <a:pt x="1" y="979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34" y="1958"/>
                    <a:pt x="1958" y="1566"/>
                    <a:pt x="1958" y="979"/>
                  </a:cubicBezTo>
                  <a:cubicBezTo>
                    <a:pt x="1958" y="457"/>
                    <a:pt x="1534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0" name="Google Shape;16270;p29"/>
            <p:cNvSpPr/>
            <p:nvPr/>
          </p:nvSpPr>
          <p:spPr>
            <a:xfrm>
              <a:off x="5507850" y="4430575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1"/>
                  </a:moveTo>
                  <a:cubicBezTo>
                    <a:pt x="457" y="1"/>
                    <a:pt x="1" y="457"/>
                    <a:pt x="1" y="979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01" y="1958"/>
                    <a:pt x="1958" y="1534"/>
                    <a:pt x="1958" y="979"/>
                  </a:cubicBezTo>
                  <a:cubicBezTo>
                    <a:pt x="1958" y="457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1" name="Google Shape;16271;p29"/>
            <p:cNvSpPr/>
            <p:nvPr/>
          </p:nvSpPr>
          <p:spPr>
            <a:xfrm>
              <a:off x="5383075" y="4556175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7" y="0"/>
                  </a:moveTo>
                  <a:cubicBezTo>
                    <a:pt x="425" y="0"/>
                    <a:pt x="1" y="457"/>
                    <a:pt x="1" y="946"/>
                  </a:cubicBezTo>
                  <a:cubicBezTo>
                    <a:pt x="1" y="1468"/>
                    <a:pt x="457" y="1892"/>
                    <a:pt x="947" y="1892"/>
                  </a:cubicBezTo>
                  <a:cubicBezTo>
                    <a:pt x="1469" y="1892"/>
                    <a:pt x="1893" y="1435"/>
                    <a:pt x="1893" y="946"/>
                  </a:cubicBezTo>
                  <a:cubicBezTo>
                    <a:pt x="1893" y="457"/>
                    <a:pt x="1469" y="33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2" name="Google Shape;16272;p29"/>
            <p:cNvSpPr/>
            <p:nvPr/>
          </p:nvSpPr>
          <p:spPr>
            <a:xfrm>
              <a:off x="5250975" y="467277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1" y="1"/>
                  </a:moveTo>
                  <a:cubicBezTo>
                    <a:pt x="392" y="1"/>
                    <a:pt x="0" y="392"/>
                    <a:pt x="0" y="882"/>
                  </a:cubicBezTo>
                  <a:cubicBezTo>
                    <a:pt x="0" y="1371"/>
                    <a:pt x="392" y="1795"/>
                    <a:pt x="881" y="1795"/>
                  </a:cubicBezTo>
                  <a:cubicBezTo>
                    <a:pt x="1370" y="1795"/>
                    <a:pt x="1794" y="1371"/>
                    <a:pt x="1794" y="882"/>
                  </a:cubicBezTo>
                  <a:cubicBezTo>
                    <a:pt x="1794" y="392"/>
                    <a:pt x="1436" y="33"/>
                    <a:pt x="88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3" name="Google Shape;16273;p29"/>
            <p:cNvSpPr/>
            <p:nvPr/>
          </p:nvSpPr>
          <p:spPr>
            <a:xfrm>
              <a:off x="5109900" y="4778800"/>
              <a:ext cx="43225" cy="42425"/>
            </a:xfrm>
            <a:custGeom>
              <a:avLst/>
              <a:gdLst/>
              <a:ahLst/>
              <a:cxnLst/>
              <a:rect l="l" t="t" r="r" b="b"/>
              <a:pathLst>
                <a:path w="1729" h="1697" extrusionOk="0">
                  <a:moveTo>
                    <a:pt x="881" y="0"/>
                  </a:moveTo>
                  <a:cubicBezTo>
                    <a:pt x="359" y="0"/>
                    <a:pt x="0" y="359"/>
                    <a:pt x="0" y="849"/>
                  </a:cubicBezTo>
                  <a:cubicBezTo>
                    <a:pt x="0" y="1338"/>
                    <a:pt x="392" y="1697"/>
                    <a:pt x="881" y="1697"/>
                  </a:cubicBezTo>
                  <a:cubicBezTo>
                    <a:pt x="1370" y="1697"/>
                    <a:pt x="1729" y="1338"/>
                    <a:pt x="1729" y="849"/>
                  </a:cubicBezTo>
                  <a:cubicBezTo>
                    <a:pt x="1729" y="392"/>
                    <a:pt x="1370" y="33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4" name="Google Shape;16274;p29"/>
            <p:cNvSpPr/>
            <p:nvPr/>
          </p:nvSpPr>
          <p:spPr>
            <a:xfrm>
              <a:off x="4962275" y="48742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60" y="1"/>
                    <a:pt x="1" y="360"/>
                    <a:pt x="1" y="816"/>
                  </a:cubicBezTo>
                  <a:cubicBezTo>
                    <a:pt x="1" y="1273"/>
                    <a:pt x="360" y="1632"/>
                    <a:pt x="816" y="1632"/>
                  </a:cubicBezTo>
                  <a:cubicBezTo>
                    <a:pt x="1273" y="1632"/>
                    <a:pt x="1632" y="1273"/>
                    <a:pt x="1632" y="816"/>
                  </a:cubicBezTo>
                  <a:cubicBezTo>
                    <a:pt x="1632" y="360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5" name="Google Shape;16275;p29"/>
            <p:cNvSpPr/>
            <p:nvPr/>
          </p:nvSpPr>
          <p:spPr>
            <a:xfrm>
              <a:off x="4805700" y="49565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60" y="1"/>
                    <a:pt x="1" y="359"/>
                    <a:pt x="1" y="816"/>
                  </a:cubicBezTo>
                  <a:cubicBezTo>
                    <a:pt x="1" y="1273"/>
                    <a:pt x="360" y="1632"/>
                    <a:pt x="816" y="1632"/>
                  </a:cubicBezTo>
                  <a:cubicBezTo>
                    <a:pt x="1240" y="1632"/>
                    <a:pt x="1632" y="1273"/>
                    <a:pt x="1632" y="816"/>
                  </a:cubicBezTo>
                  <a:cubicBezTo>
                    <a:pt x="1632" y="392"/>
                    <a:pt x="1240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6" name="Google Shape;16276;p29"/>
            <p:cNvSpPr/>
            <p:nvPr/>
          </p:nvSpPr>
          <p:spPr>
            <a:xfrm>
              <a:off x="4645050" y="5029150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4" y="1"/>
                  </a:moveTo>
                  <a:cubicBezTo>
                    <a:pt x="392" y="1"/>
                    <a:pt x="1" y="327"/>
                    <a:pt x="1" y="784"/>
                  </a:cubicBezTo>
                  <a:cubicBezTo>
                    <a:pt x="1" y="1175"/>
                    <a:pt x="327" y="1534"/>
                    <a:pt x="784" y="1534"/>
                  </a:cubicBezTo>
                  <a:cubicBezTo>
                    <a:pt x="1208" y="1534"/>
                    <a:pt x="1567" y="1240"/>
                    <a:pt x="1567" y="784"/>
                  </a:cubicBezTo>
                  <a:cubicBezTo>
                    <a:pt x="1567" y="327"/>
                    <a:pt x="1208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7" name="Google Shape;16277;p29"/>
            <p:cNvSpPr/>
            <p:nvPr/>
          </p:nvSpPr>
          <p:spPr>
            <a:xfrm>
              <a:off x="4477875" y="5087050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1"/>
                  </a:moveTo>
                  <a:cubicBezTo>
                    <a:pt x="327" y="1"/>
                    <a:pt x="1" y="392"/>
                    <a:pt x="1" y="784"/>
                  </a:cubicBezTo>
                  <a:cubicBezTo>
                    <a:pt x="1" y="1240"/>
                    <a:pt x="327" y="1566"/>
                    <a:pt x="784" y="1566"/>
                  </a:cubicBezTo>
                  <a:cubicBezTo>
                    <a:pt x="1240" y="1566"/>
                    <a:pt x="1566" y="1208"/>
                    <a:pt x="1566" y="784"/>
                  </a:cubicBezTo>
                  <a:cubicBezTo>
                    <a:pt x="1566" y="392"/>
                    <a:pt x="1240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8" name="Google Shape;16278;p29"/>
            <p:cNvSpPr/>
            <p:nvPr/>
          </p:nvSpPr>
          <p:spPr>
            <a:xfrm>
              <a:off x="4306625" y="5133550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3" y="0"/>
                  </a:moveTo>
                  <a:cubicBezTo>
                    <a:pt x="327" y="0"/>
                    <a:pt x="1" y="359"/>
                    <a:pt x="1" y="750"/>
                  </a:cubicBezTo>
                  <a:cubicBezTo>
                    <a:pt x="1" y="1207"/>
                    <a:pt x="392" y="1533"/>
                    <a:pt x="783" y="1533"/>
                  </a:cubicBezTo>
                  <a:cubicBezTo>
                    <a:pt x="1240" y="1533"/>
                    <a:pt x="1566" y="1174"/>
                    <a:pt x="1566" y="750"/>
                  </a:cubicBezTo>
                  <a:cubicBezTo>
                    <a:pt x="1566" y="359"/>
                    <a:pt x="1240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9" name="Google Shape;16279;p29"/>
            <p:cNvSpPr/>
            <p:nvPr/>
          </p:nvSpPr>
          <p:spPr>
            <a:xfrm>
              <a:off x="4133750" y="5166150"/>
              <a:ext cx="38350" cy="38350"/>
            </a:xfrm>
            <a:custGeom>
              <a:avLst/>
              <a:gdLst/>
              <a:ahLst/>
              <a:cxnLst/>
              <a:rect l="l" t="t" r="r" b="b"/>
              <a:pathLst>
                <a:path w="1534" h="1534" extrusionOk="0">
                  <a:moveTo>
                    <a:pt x="783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208"/>
                    <a:pt x="359" y="1534"/>
                    <a:pt x="783" y="1534"/>
                  </a:cubicBezTo>
                  <a:cubicBezTo>
                    <a:pt x="1207" y="1534"/>
                    <a:pt x="1533" y="1175"/>
                    <a:pt x="1533" y="751"/>
                  </a:cubicBezTo>
                  <a:cubicBezTo>
                    <a:pt x="1533" y="360"/>
                    <a:pt x="1207" y="33"/>
                    <a:pt x="78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0" name="Google Shape;16280;p29"/>
            <p:cNvSpPr/>
            <p:nvPr/>
          </p:nvSpPr>
          <p:spPr>
            <a:xfrm>
              <a:off x="3960050" y="5186550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50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1" name="Google Shape;16281;p29"/>
            <p:cNvSpPr/>
            <p:nvPr/>
          </p:nvSpPr>
          <p:spPr>
            <a:xfrm>
              <a:off x="3783075" y="5193025"/>
              <a:ext cx="36725" cy="36775"/>
            </a:xfrm>
            <a:custGeom>
              <a:avLst/>
              <a:gdLst/>
              <a:ahLst/>
              <a:cxnLst/>
              <a:rect l="l" t="t" r="r" b="b"/>
              <a:pathLst>
                <a:path w="1469" h="1471" extrusionOk="0">
                  <a:moveTo>
                    <a:pt x="772" y="0"/>
                  </a:moveTo>
                  <a:cubicBezTo>
                    <a:pt x="754" y="0"/>
                    <a:pt x="736" y="1"/>
                    <a:pt x="718" y="2"/>
                  </a:cubicBezTo>
                  <a:cubicBezTo>
                    <a:pt x="327" y="2"/>
                    <a:pt x="1" y="328"/>
                    <a:pt x="1" y="753"/>
                  </a:cubicBezTo>
                  <a:cubicBezTo>
                    <a:pt x="1" y="1144"/>
                    <a:pt x="327" y="1470"/>
                    <a:pt x="718" y="1470"/>
                  </a:cubicBezTo>
                  <a:cubicBezTo>
                    <a:pt x="1142" y="1470"/>
                    <a:pt x="1468" y="1144"/>
                    <a:pt x="1468" y="753"/>
                  </a:cubicBezTo>
                  <a:cubicBezTo>
                    <a:pt x="1468" y="346"/>
                    <a:pt x="1169" y="0"/>
                    <a:pt x="77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2" name="Google Shape;16282;p29"/>
            <p:cNvSpPr/>
            <p:nvPr/>
          </p:nvSpPr>
          <p:spPr>
            <a:xfrm>
              <a:off x="3609375" y="5189000"/>
              <a:ext cx="31025" cy="31000"/>
            </a:xfrm>
            <a:custGeom>
              <a:avLst/>
              <a:gdLst/>
              <a:ahLst/>
              <a:cxnLst/>
              <a:rect l="l" t="t" r="r" b="b"/>
              <a:pathLst>
                <a:path w="1241" h="1240" extrusionOk="0">
                  <a:moveTo>
                    <a:pt x="620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40"/>
                    <a:pt x="620" y="1240"/>
                  </a:cubicBezTo>
                  <a:cubicBezTo>
                    <a:pt x="946" y="1240"/>
                    <a:pt x="1240" y="946"/>
                    <a:pt x="1240" y="620"/>
                  </a:cubicBezTo>
                  <a:cubicBezTo>
                    <a:pt x="1240" y="294"/>
                    <a:pt x="946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3" name="Google Shape;16283;p29"/>
            <p:cNvSpPr/>
            <p:nvPr/>
          </p:nvSpPr>
          <p:spPr>
            <a:xfrm>
              <a:off x="3432425" y="516860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4" y="1"/>
                    <a:pt x="0" y="294"/>
                    <a:pt x="0" y="653"/>
                  </a:cubicBezTo>
                  <a:cubicBezTo>
                    <a:pt x="0" y="1045"/>
                    <a:pt x="294" y="1305"/>
                    <a:pt x="652" y="1305"/>
                  </a:cubicBezTo>
                  <a:cubicBezTo>
                    <a:pt x="1011" y="1305"/>
                    <a:pt x="1305" y="1045"/>
                    <a:pt x="1305" y="653"/>
                  </a:cubicBezTo>
                  <a:cubicBezTo>
                    <a:pt x="1305" y="294"/>
                    <a:pt x="1011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4" name="Google Shape;16284;p29"/>
            <p:cNvSpPr/>
            <p:nvPr/>
          </p:nvSpPr>
          <p:spPr>
            <a:xfrm>
              <a:off x="3257900" y="5135175"/>
              <a:ext cx="35075" cy="35075"/>
            </a:xfrm>
            <a:custGeom>
              <a:avLst/>
              <a:gdLst/>
              <a:ahLst/>
              <a:cxnLst/>
              <a:rect l="l" t="t" r="r" b="b"/>
              <a:pathLst>
                <a:path w="1403" h="1403" extrusionOk="0">
                  <a:moveTo>
                    <a:pt x="685" y="0"/>
                  </a:moveTo>
                  <a:cubicBezTo>
                    <a:pt x="327" y="0"/>
                    <a:pt x="0" y="326"/>
                    <a:pt x="0" y="685"/>
                  </a:cubicBezTo>
                  <a:cubicBezTo>
                    <a:pt x="0" y="1077"/>
                    <a:pt x="327" y="1403"/>
                    <a:pt x="685" y="1403"/>
                  </a:cubicBezTo>
                  <a:cubicBezTo>
                    <a:pt x="1044" y="1403"/>
                    <a:pt x="1403" y="1109"/>
                    <a:pt x="1403" y="685"/>
                  </a:cubicBezTo>
                  <a:cubicBezTo>
                    <a:pt x="1403" y="294"/>
                    <a:pt x="1044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5" name="Google Shape;16285;p29"/>
            <p:cNvSpPr/>
            <p:nvPr/>
          </p:nvSpPr>
          <p:spPr>
            <a:xfrm>
              <a:off x="3083375" y="508625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92" y="0"/>
                    <a:pt x="1" y="359"/>
                    <a:pt x="1" y="816"/>
                  </a:cubicBezTo>
                  <a:cubicBezTo>
                    <a:pt x="1" y="1272"/>
                    <a:pt x="392" y="1631"/>
                    <a:pt x="816" y="1631"/>
                  </a:cubicBezTo>
                  <a:cubicBezTo>
                    <a:pt x="1273" y="1631"/>
                    <a:pt x="1632" y="1272"/>
                    <a:pt x="1632" y="816"/>
                  </a:cubicBezTo>
                  <a:cubicBezTo>
                    <a:pt x="1632" y="359"/>
                    <a:pt x="1273" y="33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6" name="Google Shape;16286;p29"/>
            <p:cNvSpPr/>
            <p:nvPr/>
          </p:nvSpPr>
          <p:spPr>
            <a:xfrm>
              <a:off x="2915400" y="502590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3" y="0"/>
                  </a:moveTo>
                  <a:cubicBezTo>
                    <a:pt x="424" y="0"/>
                    <a:pt x="0" y="424"/>
                    <a:pt x="0" y="914"/>
                  </a:cubicBezTo>
                  <a:cubicBezTo>
                    <a:pt x="0" y="1403"/>
                    <a:pt x="424" y="1794"/>
                    <a:pt x="913" y="1794"/>
                  </a:cubicBezTo>
                  <a:cubicBezTo>
                    <a:pt x="1403" y="1794"/>
                    <a:pt x="1794" y="1403"/>
                    <a:pt x="1794" y="914"/>
                  </a:cubicBezTo>
                  <a:cubicBezTo>
                    <a:pt x="1794" y="424"/>
                    <a:pt x="1403" y="0"/>
                    <a:pt x="91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7" name="Google Shape;16287;p29"/>
            <p:cNvSpPr/>
            <p:nvPr/>
          </p:nvSpPr>
          <p:spPr>
            <a:xfrm>
              <a:off x="2752300" y="495250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0"/>
                  </a:moveTo>
                  <a:cubicBezTo>
                    <a:pt x="457" y="0"/>
                    <a:pt x="0" y="457"/>
                    <a:pt x="0" y="979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01" y="1958"/>
                    <a:pt x="1957" y="1534"/>
                    <a:pt x="1957" y="979"/>
                  </a:cubicBezTo>
                  <a:cubicBezTo>
                    <a:pt x="1957" y="457"/>
                    <a:pt x="1501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8" name="Google Shape;16288;p29"/>
            <p:cNvSpPr/>
            <p:nvPr/>
          </p:nvSpPr>
          <p:spPr>
            <a:xfrm>
              <a:off x="2594075" y="4868500"/>
              <a:ext cx="53050" cy="53025"/>
            </a:xfrm>
            <a:custGeom>
              <a:avLst/>
              <a:gdLst/>
              <a:ahLst/>
              <a:cxnLst/>
              <a:rect l="l" t="t" r="r" b="b"/>
              <a:pathLst>
                <a:path w="2122" h="2121" extrusionOk="0">
                  <a:moveTo>
                    <a:pt x="1077" y="1"/>
                  </a:moveTo>
                  <a:cubicBezTo>
                    <a:pt x="490" y="1"/>
                    <a:pt x="1" y="425"/>
                    <a:pt x="1" y="1044"/>
                  </a:cubicBezTo>
                  <a:cubicBezTo>
                    <a:pt x="1" y="1632"/>
                    <a:pt x="457" y="2121"/>
                    <a:pt x="1077" y="2121"/>
                  </a:cubicBezTo>
                  <a:cubicBezTo>
                    <a:pt x="1632" y="2121"/>
                    <a:pt x="2121" y="1664"/>
                    <a:pt x="2121" y="1044"/>
                  </a:cubicBezTo>
                  <a:cubicBezTo>
                    <a:pt x="2121" y="425"/>
                    <a:pt x="1632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9" name="Google Shape;16289;p29"/>
            <p:cNvSpPr/>
            <p:nvPr/>
          </p:nvSpPr>
          <p:spPr>
            <a:xfrm>
              <a:off x="2441575" y="4772275"/>
              <a:ext cx="57125" cy="57100"/>
            </a:xfrm>
            <a:custGeom>
              <a:avLst/>
              <a:gdLst/>
              <a:ahLst/>
              <a:cxnLst/>
              <a:rect l="l" t="t" r="r" b="b"/>
              <a:pathLst>
                <a:path w="2285" h="2284" extrusionOk="0">
                  <a:moveTo>
                    <a:pt x="1143" y="0"/>
                  </a:moveTo>
                  <a:cubicBezTo>
                    <a:pt x="490" y="0"/>
                    <a:pt x="1" y="522"/>
                    <a:pt x="1" y="1142"/>
                  </a:cubicBezTo>
                  <a:cubicBezTo>
                    <a:pt x="1" y="1795"/>
                    <a:pt x="523" y="2284"/>
                    <a:pt x="1143" y="2284"/>
                  </a:cubicBezTo>
                  <a:cubicBezTo>
                    <a:pt x="1795" y="2284"/>
                    <a:pt x="2284" y="1762"/>
                    <a:pt x="2284" y="1142"/>
                  </a:cubicBezTo>
                  <a:cubicBezTo>
                    <a:pt x="2284" y="490"/>
                    <a:pt x="1795" y="0"/>
                    <a:pt x="114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0" name="Google Shape;16290;p29"/>
            <p:cNvSpPr/>
            <p:nvPr/>
          </p:nvSpPr>
          <p:spPr>
            <a:xfrm>
              <a:off x="2300500" y="4667050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197" y="0"/>
                  </a:moveTo>
                  <a:cubicBezTo>
                    <a:pt x="1179" y="0"/>
                    <a:pt x="1161" y="1"/>
                    <a:pt x="1142" y="1"/>
                  </a:cubicBezTo>
                  <a:cubicBezTo>
                    <a:pt x="555" y="1"/>
                    <a:pt x="1" y="491"/>
                    <a:pt x="1" y="1143"/>
                  </a:cubicBezTo>
                  <a:cubicBezTo>
                    <a:pt x="1" y="1763"/>
                    <a:pt x="490" y="2285"/>
                    <a:pt x="1142" y="2285"/>
                  </a:cubicBezTo>
                  <a:cubicBezTo>
                    <a:pt x="1762" y="2285"/>
                    <a:pt x="2284" y="1796"/>
                    <a:pt x="2284" y="1143"/>
                  </a:cubicBezTo>
                  <a:cubicBezTo>
                    <a:pt x="2284" y="510"/>
                    <a:pt x="1793" y="0"/>
                    <a:pt x="119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1" name="Google Shape;16291;p29"/>
            <p:cNvSpPr/>
            <p:nvPr/>
          </p:nvSpPr>
          <p:spPr>
            <a:xfrm>
              <a:off x="2165950" y="4552050"/>
              <a:ext cx="57100" cy="57150"/>
            </a:xfrm>
            <a:custGeom>
              <a:avLst/>
              <a:gdLst/>
              <a:ahLst/>
              <a:cxnLst/>
              <a:rect l="l" t="t" r="r" b="b"/>
              <a:pathLst>
                <a:path w="2284" h="2286" extrusionOk="0">
                  <a:moveTo>
                    <a:pt x="1200" y="1"/>
                  </a:moveTo>
                  <a:cubicBezTo>
                    <a:pt x="1181" y="1"/>
                    <a:pt x="1161" y="1"/>
                    <a:pt x="1142" y="2"/>
                  </a:cubicBezTo>
                  <a:cubicBezTo>
                    <a:pt x="555" y="2"/>
                    <a:pt x="0" y="491"/>
                    <a:pt x="0" y="1144"/>
                  </a:cubicBezTo>
                  <a:cubicBezTo>
                    <a:pt x="0" y="1764"/>
                    <a:pt x="490" y="2285"/>
                    <a:pt x="1142" y="2285"/>
                  </a:cubicBezTo>
                  <a:cubicBezTo>
                    <a:pt x="1762" y="2285"/>
                    <a:pt x="2284" y="1796"/>
                    <a:pt x="2284" y="1144"/>
                  </a:cubicBezTo>
                  <a:cubicBezTo>
                    <a:pt x="2284" y="511"/>
                    <a:pt x="1823" y="1"/>
                    <a:pt x="120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2" name="Google Shape;16292;p29"/>
            <p:cNvSpPr/>
            <p:nvPr/>
          </p:nvSpPr>
          <p:spPr>
            <a:xfrm>
              <a:off x="2042000" y="442650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1"/>
                  </a:moveTo>
                  <a:cubicBezTo>
                    <a:pt x="522" y="1"/>
                    <a:pt x="0" y="490"/>
                    <a:pt x="0" y="1142"/>
                  </a:cubicBezTo>
                  <a:cubicBezTo>
                    <a:pt x="0" y="1762"/>
                    <a:pt x="489" y="2284"/>
                    <a:pt x="1142" y="2284"/>
                  </a:cubicBezTo>
                  <a:cubicBezTo>
                    <a:pt x="1762" y="2284"/>
                    <a:pt x="2284" y="1795"/>
                    <a:pt x="2284" y="1142"/>
                  </a:cubicBezTo>
                  <a:cubicBezTo>
                    <a:pt x="2284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3" name="Google Shape;16293;p29"/>
            <p:cNvSpPr/>
            <p:nvPr/>
          </p:nvSpPr>
          <p:spPr>
            <a:xfrm>
              <a:off x="1925375" y="4293575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1"/>
                  </a:moveTo>
                  <a:cubicBezTo>
                    <a:pt x="555" y="1"/>
                    <a:pt x="1" y="490"/>
                    <a:pt x="1" y="1142"/>
                  </a:cubicBezTo>
                  <a:cubicBezTo>
                    <a:pt x="1" y="1729"/>
                    <a:pt x="555" y="2284"/>
                    <a:pt x="1142" y="2284"/>
                  </a:cubicBezTo>
                  <a:cubicBezTo>
                    <a:pt x="1762" y="2284"/>
                    <a:pt x="2284" y="1795"/>
                    <a:pt x="2284" y="1142"/>
                  </a:cubicBezTo>
                  <a:cubicBezTo>
                    <a:pt x="2284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4" name="Google Shape;16294;p29"/>
            <p:cNvSpPr/>
            <p:nvPr/>
          </p:nvSpPr>
          <p:spPr>
            <a:xfrm>
              <a:off x="1821000" y="4150875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0"/>
                  </a:moveTo>
                  <a:cubicBezTo>
                    <a:pt x="522" y="0"/>
                    <a:pt x="0" y="522"/>
                    <a:pt x="0" y="1142"/>
                  </a:cubicBezTo>
                  <a:cubicBezTo>
                    <a:pt x="0" y="1729"/>
                    <a:pt x="522" y="2284"/>
                    <a:pt x="1142" y="2284"/>
                  </a:cubicBezTo>
                  <a:cubicBezTo>
                    <a:pt x="1729" y="2284"/>
                    <a:pt x="2284" y="1729"/>
                    <a:pt x="2284" y="1142"/>
                  </a:cubicBezTo>
                  <a:cubicBezTo>
                    <a:pt x="2284" y="522"/>
                    <a:pt x="1729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5" name="Google Shape;16295;p29"/>
            <p:cNvSpPr/>
            <p:nvPr/>
          </p:nvSpPr>
          <p:spPr>
            <a:xfrm>
              <a:off x="1725575" y="4001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142" y="1"/>
                  </a:moveTo>
                  <a:cubicBezTo>
                    <a:pt x="555" y="1"/>
                    <a:pt x="1" y="523"/>
                    <a:pt x="1" y="1142"/>
                  </a:cubicBezTo>
                  <a:cubicBezTo>
                    <a:pt x="1" y="1762"/>
                    <a:pt x="555" y="2284"/>
                    <a:pt x="1142" y="2284"/>
                  </a:cubicBezTo>
                  <a:cubicBezTo>
                    <a:pt x="1762" y="2284"/>
                    <a:pt x="2284" y="1762"/>
                    <a:pt x="2284" y="1142"/>
                  </a:cubicBezTo>
                  <a:cubicBezTo>
                    <a:pt x="2284" y="490"/>
                    <a:pt x="1795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6" name="Google Shape;16296;p29"/>
            <p:cNvSpPr/>
            <p:nvPr/>
          </p:nvSpPr>
          <p:spPr>
            <a:xfrm>
              <a:off x="1643225" y="3845875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0"/>
                  </a:moveTo>
                  <a:cubicBezTo>
                    <a:pt x="489" y="0"/>
                    <a:pt x="0" y="522"/>
                    <a:pt x="0" y="1142"/>
                  </a:cubicBezTo>
                  <a:cubicBezTo>
                    <a:pt x="0" y="1794"/>
                    <a:pt x="522" y="2284"/>
                    <a:pt x="1142" y="2284"/>
                  </a:cubicBezTo>
                  <a:cubicBezTo>
                    <a:pt x="1794" y="2284"/>
                    <a:pt x="2283" y="1762"/>
                    <a:pt x="2283" y="1142"/>
                  </a:cubicBezTo>
                  <a:cubicBezTo>
                    <a:pt x="2283" y="490"/>
                    <a:pt x="1794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7" name="Google Shape;16297;p29"/>
            <p:cNvSpPr/>
            <p:nvPr/>
          </p:nvSpPr>
          <p:spPr>
            <a:xfrm>
              <a:off x="1572275" y="3683575"/>
              <a:ext cx="57100" cy="57125"/>
            </a:xfrm>
            <a:custGeom>
              <a:avLst/>
              <a:gdLst/>
              <a:ahLst/>
              <a:cxnLst/>
              <a:rect l="l" t="t" r="r" b="b"/>
              <a:pathLst>
                <a:path w="2284" h="2285" extrusionOk="0">
                  <a:moveTo>
                    <a:pt x="1142" y="1"/>
                  </a:moveTo>
                  <a:cubicBezTo>
                    <a:pt x="489" y="1"/>
                    <a:pt x="0" y="523"/>
                    <a:pt x="0" y="1143"/>
                  </a:cubicBezTo>
                  <a:cubicBezTo>
                    <a:pt x="0" y="1795"/>
                    <a:pt x="522" y="2284"/>
                    <a:pt x="1142" y="2284"/>
                  </a:cubicBezTo>
                  <a:cubicBezTo>
                    <a:pt x="1794" y="2284"/>
                    <a:pt x="2283" y="1762"/>
                    <a:pt x="2283" y="1143"/>
                  </a:cubicBezTo>
                  <a:cubicBezTo>
                    <a:pt x="2283" y="523"/>
                    <a:pt x="1794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8" name="Google Shape;16298;p29"/>
            <p:cNvSpPr/>
            <p:nvPr/>
          </p:nvSpPr>
          <p:spPr>
            <a:xfrm>
              <a:off x="1513550" y="3516400"/>
              <a:ext cx="57100" cy="57125"/>
            </a:xfrm>
            <a:custGeom>
              <a:avLst/>
              <a:gdLst/>
              <a:ahLst/>
              <a:cxnLst/>
              <a:rect l="l" t="t" r="r" b="b"/>
              <a:pathLst>
                <a:path w="2284" h="2285" extrusionOk="0">
                  <a:moveTo>
                    <a:pt x="1142" y="1"/>
                  </a:moveTo>
                  <a:cubicBezTo>
                    <a:pt x="490" y="1"/>
                    <a:pt x="0" y="490"/>
                    <a:pt x="0" y="1143"/>
                  </a:cubicBezTo>
                  <a:cubicBezTo>
                    <a:pt x="0" y="1795"/>
                    <a:pt x="555" y="2284"/>
                    <a:pt x="1142" y="2284"/>
                  </a:cubicBezTo>
                  <a:cubicBezTo>
                    <a:pt x="1795" y="2284"/>
                    <a:pt x="2284" y="1762"/>
                    <a:pt x="2284" y="1143"/>
                  </a:cubicBezTo>
                  <a:cubicBezTo>
                    <a:pt x="2284" y="523"/>
                    <a:pt x="1795" y="33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9" name="Google Shape;16299;p29"/>
            <p:cNvSpPr/>
            <p:nvPr/>
          </p:nvSpPr>
          <p:spPr>
            <a:xfrm>
              <a:off x="1467875" y="3345975"/>
              <a:ext cx="57125" cy="57100"/>
            </a:xfrm>
            <a:custGeom>
              <a:avLst/>
              <a:gdLst/>
              <a:ahLst/>
              <a:cxnLst/>
              <a:rect l="l" t="t" r="r" b="b"/>
              <a:pathLst>
                <a:path w="2285" h="2284" extrusionOk="0">
                  <a:moveTo>
                    <a:pt x="1142" y="0"/>
                  </a:moveTo>
                  <a:cubicBezTo>
                    <a:pt x="523" y="0"/>
                    <a:pt x="1" y="522"/>
                    <a:pt x="1" y="1142"/>
                  </a:cubicBezTo>
                  <a:cubicBezTo>
                    <a:pt x="1" y="1794"/>
                    <a:pt x="523" y="2284"/>
                    <a:pt x="1142" y="2284"/>
                  </a:cubicBezTo>
                  <a:cubicBezTo>
                    <a:pt x="1762" y="2284"/>
                    <a:pt x="2284" y="1794"/>
                    <a:pt x="2284" y="1142"/>
                  </a:cubicBezTo>
                  <a:cubicBezTo>
                    <a:pt x="2284" y="522"/>
                    <a:pt x="1762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0" name="Google Shape;16300;p29"/>
            <p:cNvSpPr/>
            <p:nvPr/>
          </p:nvSpPr>
          <p:spPr>
            <a:xfrm>
              <a:off x="1437700" y="3173875"/>
              <a:ext cx="54675" cy="54700"/>
            </a:xfrm>
            <a:custGeom>
              <a:avLst/>
              <a:gdLst/>
              <a:ahLst/>
              <a:cxnLst/>
              <a:rect l="l" t="t" r="r" b="b"/>
              <a:pathLst>
                <a:path w="2187" h="2188" extrusionOk="0">
                  <a:moveTo>
                    <a:pt x="1130" y="0"/>
                  </a:moveTo>
                  <a:cubicBezTo>
                    <a:pt x="1112" y="0"/>
                    <a:pt x="1095" y="1"/>
                    <a:pt x="1077" y="2"/>
                  </a:cubicBezTo>
                  <a:cubicBezTo>
                    <a:pt x="490" y="2"/>
                    <a:pt x="1" y="491"/>
                    <a:pt x="1" y="1111"/>
                  </a:cubicBezTo>
                  <a:cubicBezTo>
                    <a:pt x="1" y="1730"/>
                    <a:pt x="490" y="2187"/>
                    <a:pt x="1077" y="2187"/>
                  </a:cubicBezTo>
                  <a:cubicBezTo>
                    <a:pt x="1697" y="2187"/>
                    <a:pt x="2186" y="1730"/>
                    <a:pt x="2186" y="1111"/>
                  </a:cubicBezTo>
                  <a:cubicBezTo>
                    <a:pt x="2186" y="509"/>
                    <a:pt x="1695" y="0"/>
                    <a:pt x="113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1" name="Google Shape;16301;p29"/>
            <p:cNvSpPr/>
            <p:nvPr/>
          </p:nvSpPr>
          <p:spPr>
            <a:xfrm>
              <a:off x="1417325" y="2997750"/>
              <a:ext cx="54650" cy="54675"/>
            </a:xfrm>
            <a:custGeom>
              <a:avLst/>
              <a:gdLst/>
              <a:ahLst/>
              <a:cxnLst/>
              <a:rect l="l" t="t" r="r" b="b"/>
              <a:pathLst>
                <a:path w="2186" h="2187" extrusionOk="0">
                  <a:moveTo>
                    <a:pt x="1077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077"/>
                  </a:cubicBezTo>
                  <a:cubicBezTo>
                    <a:pt x="2186" y="490"/>
                    <a:pt x="1697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2" name="Google Shape;16302;p29"/>
            <p:cNvSpPr/>
            <p:nvPr/>
          </p:nvSpPr>
          <p:spPr>
            <a:xfrm>
              <a:off x="1410800" y="2821600"/>
              <a:ext cx="55475" cy="54675"/>
            </a:xfrm>
            <a:custGeom>
              <a:avLst/>
              <a:gdLst/>
              <a:ahLst/>
              <a:cxnLst/>
              <a:rect l="l" t="t" r="r" b="b"/>
              <a:pathLst>
                <a:path w="2219" h="2187" extrusionOk="0">
                  <a:moveTo>
                    <a:pt x="1109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109" y="2186"/>
                  </a:cubicBezTo>
                  <a:cubicBezTo>
                    <a:pt x="1729" y="2186"/>
                    <a:pt x="2219" y="1697"/>
                    <a:pt x="2219" y="1077"/>
                  </a:cubicBezTo>
                  <a:cubicBezTo>
                    <a:pt x="2219" y="490"/>
                    <a:pt x="1664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3" name="Google Shape;16303;p29"/>
            <p:cNvSpPr/>
            <p:nvPr/>
          </p:nvSpPr>
          <p:spPr>
            <a:xfrm>
              <a:off x="1417325" y="2644650"/>
              <a:ext cx="54650" cy="55475"/>
            </a:xfrm>
            <a:custGeom>
              <a:avLst/>
              <a:gdLst/>
              <a:ahLst/>
              <a:cxnLst/>
              <a:rect l="l" t="t" r="r" b="b"/>
              <a:pathLst>
                <a:path w="2186" h="2219" extrusionOk="0">
                  <a:moveTo>
                    <a:pt x="1077" y="0"/>
                  </a:moveTo>
                  <a:cubicBezTo>
                    <a:pt x="490" y="0"/>
                    <a:pt x="0" y="490"/>
                    <a:pt x="0" y="1109"/>
                  </a:cubicBezTo>
                  <a:cubicBezTo>
                    <a:pt x="0" y="1729"/>
                    <a:pt x="490" y="2218"/>
                    <a:pt x="1077" y="2218"/>
                  </a:cubicBezTo>
                  <a:cubicBezTo>
                    <a:pt x="1697" y="2218"/>
                    <a:pt x="2186" y="1729"/>
                    <a:pt x="2186" y="1109"/>
                  </a:cubicBezTo>
                  <a:cubicBezTo>
                    <a:pt x="2186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4" name="Google Shape;16304;p29"/>
            <p:cNvSpPr/>
            <p:nvPr/>
          </p:nvSpPr>
          <p:spPr>
            <a:xfrm>
              <a:off x="1436075" y="2469300"/>
              <a:ext cx="55475" cy="55500"/>
            </a:xfrm>
            <a:custGeom>
              <a:avLst/>
              <a:gdLst/>
              <a:ahLst/>
              <a:cxnLst/>
              <a:rect l="l" t="t" r="r" b="b"/>
              <a:pathLst>
                <a:path w="2219" h="2220" extrusionOk="0">
                  <a:moveTo>
                    <a:pt x="1110" y="1"/>
                  </a:moveTo>
                  <a:cubicBezTo>
                    <a:pt x="490" y="1"/>
                    <a:pt x="1" y="490"/>
                    <a:pt x="1" y="1110"/>
                  </a:cubicBezTo>
                  <a:cubicBezTo>
                    <a:pt x="1" y="1730"/>
                    <a:pt x="490" y="2219"/>
                    <a:pt x="1110" y="2219"/>
                  </a:cubicBezTo>
                  <a:cubicBezTo>
                    <a:pt x="1729" y="2219"/>
                    <a:pt x="2219" y="1730"/>
                    <a:pt x="2219" y="1110"/>
                  </a:cubicBezTo>
                  <a:cubicBezTo>
                    <a:pt x="2219" y="490"/>
                    <a:pt x="1729" y="1"/>
                    <a:pt x="111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5" name="Google Shape;16305;p29"/>
            <p:cNvSpPr/>
            <p:nvPr/>
          </p:nvSpPr>
          <p:spPr>
            <a:xfrm>
              <a:off x="1468700" y="2295600"/>
              <a:ext cx="55475" cy="54675"/>
            </a:xfrm>
            <a:custGeom>
              <a:avLst/>
              <a:gdLst/>
              <a:ahLst/>
              <a:cxnLst/>
              <a:rect l="l" t="t" r="r" b="b"/>
              <a:pathLst>
                <a:path w="2219" h="2187" extrusionOk="0">
                  <a:moveTo>
                    <a:pt x="1109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109" y="2186"/>
                  </a:cubicBezTo>
                  <a:cubicBezTo>
                    <a:pt x="1729" y="2186"/>
                    <a:pt x="2219" y="1697"/>
                    <a:pt x="2219" y="1077"/>
                  </a:cubicBezTo>
                  <a:cubicBezTo>
                    <a:pt x="2219" y="490"/>
                    <a:pt x="1729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6" name="Google Shape;16306;p29"/>
            <p:cNvSpPr/>
            <p:nvPr/>
          </p:nvSpPr>
          <p:spPr>
            <a:xfrm>
              <a:off x="1515175" y="2125175"/>
              <a:ext cx="54675" cy="54650"/>
            </a:xfrm>
            <a:custGeom>
              <a:avLst/>
              <a:gdLst/>
              <a:ahLst/>
              <a:cxnLst/>
              <a:rect l="l" t="t" r="r" b="b"/>
              <a:pathLst>
                <a:path w="2187" h="2186" extrusionOk="0">
                  <a:moveTo>
                    <a:pt x="1077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109"/>
                  </a:cubicBezTo>
                  <a:cubicBezTo>
                    <a:pt x="2186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7" name="Google Shape;16307;p29"/>
            <p:cNvSpPr/>
            <p:nvPr/>
          </p:nvSpPr>
          <p:spPr>
            <a:xfrm>
              <a:off x="1573075" y="1958000"/>
              <a:ext cx="54675" cy="54650"/>
            </a:xfrm>
            <a:custGeom>
              <a:avLst/>
              <a:gdLst/>
              <a:ahLst/>
              <a:cxnLst/>
              <a:rect l="l" t="t" r="r" b="b"/>
              <a:pathLst>
                <a:path w="2187" h="2186" extrusionOk="0">
                  <a:moveTo>
                    <a:pt x="1077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109"/>
                  </a:cubicBezTo>
                  <a:cubicBezTo>
                    <a:pt x="2186" y="522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8" name="Google Shape;16308;p29"/>
            <p:cNvSpPr/>
            <p:nvPr/>
          </p:nvSpPr>
          <p:spPr>
            <a:xfrm>
              <a:off x="1644850" y="1796525"/>
              <a:ext cx="53850" cy="53025"/>
            </a:xfrm>
            <a:custGeom>
              <a:avLst/>
              <a:gdLst/>
              <a:ahLst/>
              <a:cxnLst/>
              <a:rect l="l" t="t" r="r" b="b"/>
              <a:pathLst>
                <a:path w="2154" h="2121" extrusionOk="0">
                  <a:moveTo>
                    <a:pt x="1077" y="1"/>
                  </a:moveTo>
                  <a:cubicBezTo>
                    <a:pt x="522" y="1"/>
                    <a:pt x="0" y="457"/>
                    <a:pt x="0" y="1077"/>
                  </a:cubicBezTo>
                  <a:cubicBezTo>
                    <a:pt x="0" y="1632"/>
                    <a:pt x="457" y="2121"/>
                    <a:pt x="1077" y="2121"/>
                  </a:cubicBezTo>
                  <a:cubicBezTo>
                    <a:pt x="1631" y="2121"/>
                    <a:pt x="2153" y="1697"/>
                    <a:pt x="2153" y="1077"/>
                  </a:cubicBezTo>
                  <a:cubicBezTo>
                    <a:pt x="2153" y="490"/>
                    <a:pt x="1664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9" name="Google Shape;16309;p29"/>
            <p:cNvSpPr/>
            <p:nvPr/>
          </p:nvSpPr>
          <p:spPr>
            <a:xfrm>
              <a:off x="1728025" y="1640775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44" y="0"/>
                  </a:moveTo>
                  <a:cubicBezTo>
                    <a:pt x="490" y="0"/>
                    <a:pt x="0" y="489"/>
                    <a:pt x="0" y="1044"/>
                  </a:cubicBezTo>
                  <a:cubicBezTo>
                    <a:pt x="0" y="1631"/>
                    <a:pt x="490" y="2120"/>
                    <a:pt x="1044" y="2120"/>
                  </a:cubicBezTo>
                  <a:cubicBezTo>
                    <a:pt x="1631" y="2120"/>
                    <a:pt x="2121" y="1631"/>
                    <a:pt x="2121" y="1044"/>
                  </a:cubicBezTo>
                  <a:cubicBezTo>
                    <a:pt x="2121" y="489"/>
                    <a:pt x="1631" y="0"/>
                    <a:pt x="104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0" name="Google Shape;16310;p29"/>
            <p:cNvSpPr/>
            <p:nvPr/>
          </p:nvSpPr>
          <p:spPr>
            <a:xfrm>
              <a:off x="1821800" y="1491525"/>
              <a:ext cx="53050" cy="53050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45" y="1"/>
                  </a:moveTo>
                  <a:cubicBezTo>
                    <a:pt x="457" y="1"/>
                    <a:pt x="1" y="490"/>
                    <a:pt x="1" y="1077"/>
                  </a:cubicBezTo>
                  <a:cubicBezTo>
                    <a:pt x="1" y="1664"/>
                    <a:pt x="457" y="2121"/>
                    <a:pt x="1045" y="2121"/>
                  </a:cubicBezTo>
                  <a:cubicBezTo>
                    <a:pt x="1632" y="2121"/>
                    <a:pt x="2121" y="1664"/>
                    <a:pt x="2121" y="1077"/>
                  </a:cubicBezTo>
                  <a:cubicBezTo>
                    <a:pt x="2121" y="490"/>
                    <a:pt x="1632" y="1"/>
                    <a:pt x="104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1" name="Google Shape;16311;p29"/>
            <p:cNvSpPr/>
            <p:nvPr/>
          </p:nvSpPr>
          <p:spPr>
            <a:xfrm>
              <a:off x="1928625" y="1350450"/>
              <a:ext cx="51425" cy="50575"/>
            </a:xfrm>
            <a:custGeom>
              <a:avLst/>
              <a:gdLst/>
              <a:ahLst/>
              <a:cxnLst/>
              <a:rect l="l" t="t" r="r" b="b"/>
              <a:pathLst>
                <a:path w="2057" h="2023" extrusionOk="0">
                  <a:moveTo>
                    <a:pt x="1012" y="0"/>
                  </a:moveTo>
                  <a:cubicBezTo>
                    <a:pt x="458" y="0"/>
                    <a:pt x="1" y="425"/>
                    <a:pt x="1" y="1012"/>
                  </a:cubicBezTo>
                  <a:cubicBezTo>
                    <a:pt x="1" y="1599"/>
                    <a:pt x="458" y="2023"/>
                    <a:pt x="1012" y="2023"/>
                  </a:cubicBezTo>
                  <a:cubicBezTo>
                    <a:pt x="1599" y="2023"/>
                    <a:pt x="2056" y="1599"/>
                    <a:pt x="2056" y="1012"/>
                  </a:cubicBezTo>
                  <a:cubicBezTo>
                    <a:pt x="2056" y="457"/>
                    <a:pt x="1599" y="0"/>
                    <a:pt x="101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2" name="Google Shape;16312;p29"/>
            <p:cNvSpPr/>
            <p:nvPr/>
          </p:nvSpPr>
          <p:spPr>
            <a:xfrm>
              <a:off x="2043625" y="1216700"/>
              <a:ext cx="51400" cy="51400"/>
            </a:xfrm>
            <a:custGeom>
              <a:avLst/>
              <a:gdLst/>
              <a:ahLst/>
              <a:cxnLst/>
              <a:rect l="l" t="t" r="r" b="b"/>
              <a:pathLst>
                <a:path w="2056" h="2056" extrusionOk="0">
                  <a:moveTo>
                    <a:pt x="1044" y="1"/>
                  </a:moveTo>
                  <a:cubicBezTo>
                    <a:pt x="457" y="1"/>
                    <a:pt x="0" y="458"/>
                    <a:pt x="0" y="1012"/>
                  </a:cubicBezTo>
                  <a:cubicBezTo>
                    <a:pt x="0" y="1599"/>
                    <a:pt x="457" y="2056"/>
                    <a:pt x="1044" y="2056"/>
                  </a:cubicBezTo>
                  <a:cubicBezTo>
                    <a:pt x="1599" y="2056"/>
                    <a:pt x="2055" y="1599"/>
                    <a:pt x="2055" y="1012"/>
                  </a:cubicBezTo>
                  <a:cubicBezTo>
                    <a:pt x="2055" y="458"/>
                    <a:pt x="1566" y="1"/>
                    <a:pt x="104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3" name="Google Shape;16313;p29"/>
            <p:cNvSpPr/>
            <p:nvPr/>
          </p:nvSpPr>
          <p:spPr>
            <a:xfrm>
              <a:off x="2168400" y="1091125"/>
              <a:ext cx="50575" cy="51400"/>
            </a:xfrm>
            <a:custGeom>
              <a:avLst/>
              <a:gdLst/>
              <a:ahLst/>
              <a:cxnLst/>
              <a:rect l="l" t="t" r="r" b="b"/>
              <a:pathLst>
                <a:path w="2023" h="2056" extrusionOk="0">
                  <a:moveTo>
                    <a:pt x="1011" y="0"/>
                  </a:moveTo>
                  <a:cubicBezTo>
                    <a:pt x="457" y="0"/>
                    <a:pt x="0" y="457"/>
                    <a:pt x="0" y="1044"/>
                  </a:cubicBezTo>
                  <a:cubicBezTo>
                    <a:pt x="0" y="1599"/>
                    <a:pt x="457" y="2055"/>
                    <a:pt x="1011" y="2055"/>
                  </a:cubicBezTo>
                  <a:cubicBezTo>
                    <a:pt x="1599" y="2055"/>
                    <a:pt x="2023" y="1599"/>
                    <a:pt x="2023" y="1044"/>
                  </a:cubicBezTo>
                  <a:cubicBezTo>
                    <a:pt x="2023" y="490"/>
                    <a:pt x="1599" y="66"/>
                    <a:pt x="101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4" name="Google Shape;16314;p29"/>
            <p:cNvSpPr/>
            <p:nvPr/>
          </p:nvSpPr>
          <p:spPr>
            <a:xfrm>
              <a:off x="2303775" y="97695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1"/>
                  </a:moveTo>
                  <a:cubicBezTo>
                    <a:pt x="457" y="1"/>
                    <a:pt x="0" y="425"/>
                    <a:pt x="0" y="979"/>
                  </a:cubicBezTo>
                  <a:cubicBezTo>
                    <a:pt x="0" y="1534"/>
                    <a:pt x="392" y="1958"/>
                    <a:pt x="979" y="1958"/>
                  </a:cubicBezTo>
                  <a:cubicBezTo>
                    <a:pt x="1501" y="1958"/>
                    <a:pt x="1957" y="1566"/>
                    <a:pt x="1957" y="979"/>
                  </a:cubicBezTo>
                  <a:cubicBezTo>
                    <a:pt x="1957" y="457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5" name="Google Shape;16315;p29"/>
            <p:cNvSpPr/>
            <p:nvPr/>
          </p:nvSpPr>
          <p:spPr>
            <a:xfrm>
              <a:off x="2445650" y="872575"/>
              <a:ext cx="48975" cy="48950"/>
            </a:xfrm>
            <a:custGeom>
              <a:avLst/>
              <a:gdLst/>
              <a:ahLst/>
              <a:cxnLst/>
              <a:rect l="l" t="t" r="r" b="b"/>
              <a:pathLst>
                <a:path w="1959" h="1958" extrusionOk="0">
                  <a:moveTo>
                    <a:pt x="980" y="0"/>
                  </a:moveTo>
                  <a:cubicBezTo>
                    <a:pt x="425" y="0"/>
                    <a:pt x="1" y="424"/>
                    <a:pt x="1" y="946"/>
                  </a:cubicBezTo>
                  <a:cubicBezTo>
                    <a:pt x="1" y="1501"/>
                    <a:pt x="458" y="1957"/>
                    <a:pt x="980" y="1957"/>
                  </a:cubicBezTo>
                  <a:cubicBezTo>
                    <a:pt x="1501" y="1957"/>
                    <a:pt x="1958" y="1501"/>
                    <a:pt x="1958" y="946"/>
                  </a:cubicBezTo>
                  <a:cubicBezTo>
                    <a:pt x="1958" y="424"/>
                    <a:pt x="1501" y="0"/>
                    <a:pt x="98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6" name="Google Shape;16316;p29"/>
            <p:cNvSpPr/>
            <p:nvPr/>
          </p:nvSpPr>
          <p:spPr>
            <a:xfrm>
              <a:off x="2594075" y="778775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57" y="1"/>
                    <a:pt x="1" y="425"/>
                    <a:pt x="1" y="980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34" y="1958"/>
                    <a:pt x="1958" y="1501"/>
                    <a:pt x="1958" y="980"/>
                  </a:cubicBezTo>
                  <a:cubicBezTo>
                    <a:pt x="1958" y="392"/>
                    <a:pt x="1534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7" name="Google Shape;16317;p29"/>
            <p:cNvSpPr/>
            <p:nvPr/>
          </p:nvSpPr>
          <p:spPr>
            <a:xfrm>
              <a:off x="2750650" y="69480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0"/>
                  </a:moveTo>
                  <a:cubicBezTo>
                    <a:pt x="425" y="0"/>
                    <a:pt x="1" y="457"/>
                    <a:pt x="1" y="979"/>
                  </a:cubicBezTo>
                  <a:cubicBezTo>
                    <a:pt x="1" y="1501"/>
                    <a:pt x="425" y="1957"/>
                    <a:pt x="979" y="1957"/>
                  </a:cubicBezTo>
                  <a:cubicBezTo>
                    <a:pt x="1501" y="1957"/>
                    <a:pt x="1958" y="1501"/>
                    <a:pt x="1958" y="979"/>
                  </a:cubicBezTo>
                  <a:cubicBezTo>
                    <a:pt x="1958" y="457"/>
                    <a:pt x="1501" y="33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8" name="Google Shape;16318;p29"/>
            <p:cNvSpPr/>
            <p:nvPr/>
          </p:nvSpPr>
          <p:spPr>
            <a:xfrm>
              <a:off x="2912950" y="625475"/>
              <a:ext cx="47325" cy="46500"/>
            </a:xfrm>
            <a:custGeom>
              <a:avLst/>
              <a:gdLst/>
              <a:ahLst/>
              <a:cxnLst/>
              <a:rect l="l" t="t" r="r" b="b"/>
              <a:pathLst>
                <a:path w="1893" h="1860" extrusionOk="0">
                  <a:moveTo>
                    <a:pt x="946" y="0"/>
                  </a:moveTo>
                  <a:cubicBezTo>
                    <a:pt x="424" y="0"/>
                    <a:pt x="0" y="424"/>
                    <a:pt x="0" y="946"/>
                  </a:cubicBezTo>
                  <a:cubicBezTo>
                    <a:pt x="0" y="1468"/>
                    <a:pt x="424" y="1860"/>
                    <a:pt x="946" y="1860"/>
                  </a:cubicBezTo>
                  <a:cubicBezTo>
                    <a:pt x="1501" y="1860"/>
                    <a:pt x="1892" y="1468"/>
                    <a:pt x="1892" y="946"/>
                  </a:cubicBezTo>
                  <a:cubicBezTo>
                    <a:pt x="1892" y="424"/>
                    <a:pt x="1501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9" name="Google Shape;16319;p29"/>
            <p:cNvSpPr/>
            <p:nvPr/>
          </p:nvSpPr>
          <p:spPr>
            <a:xfrm>
              <a:off x="3080125" y="566750"/>
              <a:ext cx="47325" cy="46525"/>
            </a:xfrm>
            <a:custGeom>
              <a:avLst/>
              <a:gdLst/>
              <a:ahLst/>
              <a:cxnLst/>
              <a:rect l="l" t="t" r="r" b="b"/>
              <a:pathLst>
                <a:path w="1893" h="1861" extrusionOk="0">
                  <a:moveTo>
                    <a:pt x="946" y="1"/>
                  </a:moveTo>
                  <a:cubicBezTo>
                    <a:pt x="424" y="1"/>
                    <a:pt x="0" y="392"/>
                    <a:pt x="0" y="914"/>
                  </a:cubicBezTo>
                  <a:cubicBezTo>
                    <a:pt x="0" y="1436"/>
                    <a:pt x="424" y="1860"/>
                    <a:pt x="946" y="1860"/>
                  </a:cubicBezTo>
                  <a:cubicBezTo>
                    <a:pt x="1501" y="1860"/>
                    <a:pt x="1892" y="1436"/>
                    <a:pt x="1892" y="914"/>
                  </a:cubicBezTo>
                  <a:cubicBezTo>
                    <a:pt x="1892" y="425"/>
                    <a:pt x="1501" y="1"/>
                    <a:pt x="94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0" name="Google Shape;16320;p29"/>
            <p:cNvSpPr/>
            <p:nvPr/>
          </p:nvSpPr>
          <p:spPr>
            <a:xfrm>
              <a:off x="3250550" y="520275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7" y="0"/>
                  </a:moveTo>
                  <a:cubicBezTo>
                    <a:pt x="425" y="0"/>
                    <a:pt x="1" y="425"/>
                    <a:pt x="1" y="946"/>
                  </a:cubicBezTo>
                  <a:cubicBezTo>
                    <a:pt x="1" y="1468"/>
                    <a:pt x="425" y="1892"/>
                    <a:pt x="947" y="1892"/>
                  </a:cubicBezTo>
                  <a:cubicBezTo>
                    <a:pt x="1469" y="1892"/>
                    <a:pt x="1893" y="1468"/>
                    <a:pt x="1893" y="946"/>
                  </a:cubicBezTo>
                  <a:cubicBezTo>
                    <a:pt x="1893" y="425"/>
                    <a:pt x="1469" y="0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1" name="Google Shape;16321;p29"/>
            <p:cNvSpPr/>
            <p:nvPr/>
          </p:nvSpPr>
          <p:spPr>
            <a:xfrm>
              <a:off x="3425900" y="489275"/>
              <a:ext cx="44875" cy="44900"/>
            </a:xfrm>
            <a:custGeom>
              <a:avLst/>
              <a:gdLst/>
              <a:ahLst/>
              <a:cxnLst/>
              <a:rect l="l" t="t" r="r" b="b"/>
              <a:pathLst>
                <a:path w="1795" h="1796" extrusionOk="0">
                  <a:moveTo>
                    <a:pt x="913" y="1"/>
                  </a:moveTo>
                  <a:cubicBezTo>
                    <a:pt x="424" y="1"/>
                    <a:pt x="0" y="392"/>
                    <a:pt x="0" y="882"/>
                  </a:cubicBezTo>
                  <a:cubicBezTo>
                    <a:pt x="0" y="1371"/>
                    <a:pt x="424" y="1795"/>
                    <a:pt x="913" y="1795"/>
                  </a:cubicBezTo>
                  <a:cubicBezTo>
                    <a:pt x="1403" y="1795"/>
                    <a:pt x="1794" y="1371"/>
                    <a:pt x="1794" y="882"/>
                  </a:cubicBezTo>
                  <a:cubicBezTo>
                    <a:pt x="1794" y="392"/>
                    <a:pt x="1403" y="1"/>
                    <a:pt x="91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2" name="Google Shape;16322;p29"/>
            <p:cNvSpPr/>
            <p:nvPr/>
          </p:nvSpPr>
          <p:spPr>
            <a:xfrm>
              <a:off x="3601225" y="46972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0"/>
                  </a:moveTo>
                  <a:cubicBezTo>
                    <a:pt x="424" y="0"/>
                    <a:pt x="0" y="391"/>
                    <a:pt x="0" y="881"/>
                  </a:cubicBezTo>
                  <a:cubicBezTo>
                    <a:pt x="0" y="1370"/>
                    <a:pt x="424" y="1794"/>
                    <a:pt x="914" y="1794"/>
                  </a:cubicBezTo>
                  <a:cubicBezTo>
                    <a:pt x="1403" y="1794"/>
                    <a:pt x="1794" y="1370"/>
                    <a:pt x="1794" y="881"/>
                  </a:cubicBezTo>
                  <a:cubicBezTo>
                    <a:pt x="1794" y="391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3" name="Google Shape;16323;p29"/>
            <p:cNvSpPr/>
            <p:nvPr/>
          </p:nvSpPr>
          <p:spPr>
            <a:xfrm>
              <a:off x="3776550" y="46237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0"/>
                  </a:moveTo>
                  <a:cubicBezTo>
                    <a:pt x="425" y="0"/>
                    <a:pt x="1" y="425"/>
                    <a:pt x="1" y="914"/>
                  </a:cubicBezTo>
                  <a:cubicBezTo>
                    <a:pt x="1" y="1403"/>
                    <a:pt x="425" y="1795"/>
                    <a:pt x="914" y="1795"/>
                  </a:cubicBezTo>
                  <a:cubicBezTo>
                    <a:pt x="1403" y="1795"/>
                    <a:pt x="1795" y="1403"/>
                    <a:pt x="1795" y="914"/>
                  </a:cubicBezTo>
                  <a:cubicBezTo>
                    <a:pt x="1795" y="425"/>
                    <a:pt x="1436" y="33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4" name="Google Shape;16324;p29"/>
            <p:cNvSpPr/>
            <p:nvPr/>
          </p:nvSpPr>
          <p:spPr>
            <a:xfrm>
              <a:off x="3954325" y="469675"/>
              <a:ext cx="44875" cy="44925"/>
            </a:xfrm>
            <a:custGeom>
              <a:avLst/>
              <a:gdLst/>
              <a:ahLst/>
              <a:cxnLst/>
              <a:rect l="l" t="t" r="r" b="b"/>
              <a:pathLst>
                <a:path w="1795" h="1797" extrusionOk="0">
                  <a:moveTo>
                    <a:pt x="938" y="0"/>
                  </a:moveTo>
                  <a:cubicBezTo>
                    <a:pt x="920" y="0"/>
                    <a:pt x="901" y="1"/>
                    <a:pt x="881" y="2"/>
                  </a:cubicBezTo>
                  <a:cubicBezTo>
                    <a:pt x="392" y="2"/>
                    <a:pt x="1" y="393"/>
                    <a:pt x="1" y="883"/>
                  </a:cubicBezTo>
                  <a:cubicBezTo>
                    <a:pt x="1" y="1372"/>
                    <a:pt x="392" y="1796"/>
                    <a:pt x="881" y="1796"/>
                  </a:cubicBezTo>
                  <a:cubicBezTo>
                    <a:pt x="1371" y="1796"/>
                    <a:pt x="1795" y="1372"/>
                    <a:pt x="1795" y="883"/>
                  </a:cubicBezTo>
                  <a:cubicBezTo>
                    <a:pt x="1795" y="381"/>
                    <a:pt x="1403" y="0"/>
                    <a:pt x="93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5" name="Google Shape;16325;p29"/>
            <p:cNvSpPr/>
            <p:nvPr/>
          </p:nvSpPr>
          <p:spPr>
            <a:xfrm>
              <a:off x="4129650" y="487650"/>
              <a:ext cx="46525" cy="47325"/>
            </a:xfrm>
            <a:custGeom>
              <a:avLst/>
              <a:gdLst/>
              <a:ahLst/>
              <a:cxnLst/>
              <a:rect l="l" t="t" r="r" b="b"/>
              <a:pathLst>
                <a:path w="1861" h="1893" extrusionOk="0">
                  <a:moveTo>
                    <a:pt x="914" y="1"/>
                  </a:moveTo>
                  <a:cubicBezTo>
                    <a:pt x="392" y="1"/>
                    <a:pt x="1" y="425"/>
                    <a:pt x="1" y="947"/>
                  </a:cubicBezTo>
                  <a:cubicBezTo>
                    <a:pt x="1" y="1469"/>
                    <a:pt x="392" y="1893"/>
                    <a:pt x="914" y="1893"/>
                  </a:cubicBezTo>
                  <a:cubicBezTo>
                    <a:pt x="1469" y="1893"/>
                    <a:pt x="1860" y="1469"/>
                    <a:pt x="1860" y="947"/>
                  </a:cubicBezTo>
                  <a:cubicBezTo>
                    <a:pt x="1860" y="425"/>
                    <a:pt x="1436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6" name="Google Shape;16326;p29"/>
            <p:cNvSpPr/>
            <p:nvPr/>
          </p:nvSpPr>
          <p:spPr>
            <a:xfrm>
              <a:off x="4301725" y="519450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57" y="1"/>
                    <a:pt x="1" y="458"/>
                    <a:pt x="1" y="979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01" y="1958"/>
                    <a:pt x="1958" y="1501"/>
                    <a:pt x="1958" y="979"/>
                  </a:cubicBezTo>
                  <a:cubicBezTo>
                    <a:pt x="1958" y="458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7" name="Google Shape;16327;p29"/>
            <p:cNvSpPr/>
            <p:nvPr/>
          </p:nvSpPr>
          <p:spPr>
            <a:xfrm>
              <a:off x="4471350" y="564300"/>
              <a:ext cx="50600" cy="51400"/>
            </a:xfrm>
            <a:custGeom>
              <a:avLst/>
              <a:gdLst/>
              <a:ahLst/>
              <a:cxnLst/>
              <a:rect l="l" t="t" r="r" b="b"/>
              <a:pathLst>
                <a:path w="2024" h="2056" extrusionOk="0">
                  <a:moveTo>
                    <a:pt x="1012" y="1"/>
                  </a:moveTo>
                  <a:cubicBezTo>
                    <a:pt x="425" y="1"/>
                    <a:pt x="1" y="458"/>
                    <a:pt x="1" y="1012"/>
                  </a:cubicBezTo>
                  <a:cubicBezTo>
                    <a:pt x="1" y="1599"/>
                    <a:pt x="425" y="2056"/>
                    <a:pt x="1012" y="2056"/>
                  </a:cubicBezTo>
                  <a:cubicBezTo>
                    <a:pt x="1566" y="2056"/>
                    <a:pt x="2023" y="1599"/>
                    <a:pt x="2023" y="1012"/>
                  </a:cubicBezTo>
                  <a:cubicBezTo>
                    <a:pt x="2023" y="458"/>
                    <a:pt x="1566" y="1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8" name="Google Shape;16328;p29"/>
            <p:cNvSpPr/>
            <p:nvPr/>
          </p:nvSpPr>
          <p:spPr>
            <a:xfrm>
              <a:off x="4636900" y="621400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77" y="0"/>
                  </a:moveTo>
                  <a:cubicBezTo>
                    <a:pt x="490" y="0"/>
                    <a:pt x="1" y="490"/>
                    <a:pt x="1" y="1077"/>
                  </a:cubicBezTo>
                  <a:cubicBezTo>
                    <a:pt x="1" y="1631"/>
                    <a:pt x="490" y="2121"/>
                    <a:pt x="1077" y="2121"/>
                  </a:cubicBezTo>
                  <a:cubicBezTo>
                    <a:pt x="1632" y="2121"/>
                    <a:pt x="2121" y="1631"/>
                    <a:pt x="2121" y="1077"/>
                  </a:cubicBezTo>
                  <a:cubicBezTo>
                    <a:pt x="2121" y="490"/>
                    <a:pt x="1632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9" name="Google Shape;16329;p29"/>
            <p:cNvSpPr/>
            <p:nvPr/>
          </p:nvSpPr>
          <p:spPr>
            <a:xfrm>
              <a:off x="4798375" y="691525"/>
              <a:ext cx="54650" cy="55475"/>
            </a:xfrm>
            <a:custGeom>
              <a:avLst/>
              <a:gdLst/>
              <a:ahLst/>
              <a:cxnLst/>
              <a:rect l="l" t="t" r="r" b="b"/>
              <a:pathLst>
                <a:path w="2186" h="2219" extrusionOk="0">
                  <a:moveTo>
                    <a:pt x="1109" y="1"/>
                  </a:moveTo>
                  <a:cubicBezTo>
                    <a:pt x="490" y="1"/>
                    <a:pt x="0" y="490"/>
                    <a:pt x="0" y="1110"/>
                  </a:cubicBezTo>
                  <a:cubicBezTo>
                    <a:pt x="0" y="1729"/>
                    <a:pt x="490" y="2219"/>
                    <a:pt x="1109" y="2219"/>
                  </a:cubicBezTo>
                  <a:cubicBezTo>
                    <a:pt x="1697" y="2219"/>
                    <a:pt x="2186" y="1729"/>
                    <a:pt x="2186" y="1110"/>
                  </a:cubicBezTo>
                  <a:cubicBezTo>
                    <a:pt x="2186" y="490"/>
                    <a:pt x="1664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0" name="Google Shape;16330;p29"/>
            <p:cNvSpPr/>
            <p:nvPr/>
          </p:nvSpPr>
          <p:spPr>
            <a:xfrm>
              <a:off x="4953325" y="773075"/>
              <a:ext cx="57100" cy="57125"/>
            </a:xfrm>
            <a:custGeom>
              <a:avLst/>
              <a:gdLst/>
              <a:ahLst/>
              <a:cxnLst/>
              <a:rect l="l" t="t" r="r" b="b"/>
              <a:pathLst>
                <a:path w="2284" h="2285" extrusionOk="0">
                  <a:moveTo>
                    <a:pt x="1142" y="1"/>
                  </a:moveTo>
                  <a:cubicBezTo>
                    <a:pt x="522" y="1"/>
                    <a:pt x="0" y="555"/>
                    <a:pt x="0" y="1142"/>
                  </a:cubicBezTo>
                  <a:cubicBezTo>
                    <a:pt x="0" y="1762"/>
                    <a:pt x="522" y="2284"/>
                    <a:pt x="1142" y="2284"/>
                  </a:cubicBezTo>
                  <a:cubicBezTo>
                    <a:pt x="1762" y="2284"/>
                    <a:pt x="2283" y="1762"/>
                    <a:pt x="2283" y="1142"/>
                  </a:cubicBezTo>
                  <a:cubicBezTo>
                    <a:pt x="2283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1" name="Google Shape;16331;p29"/>
            <p:cNvSpPr/>
            <p:nvPr/>
          </p:nvSpPr>
          <p:spPr>
            <a:xfrm>
              <a:off x="5100925" y="866050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1175" y="0"/>
                  </a:moveTo>
                  <a:cubicBezTo>
                    <a:pt x="522" y="0"/>
                    <a:pt x="0" y="522"/>
                    <a:pt x="0" y="1175"/>
                  </a:cubicBezTo>
                  <a:cubicBezTo>
                    <a:pt x="0" y="1827"/>
                    <a:pt x="522" y="2382"/>
                    <a:pt x="1175" y="2382"/>
                  </a:cubicBezTo>
                  <a:cubicBezTo>
                    <a:pt x="1827" y="2382"/>
                    <a:pt x="2382" y="1827"/>
                    <a:pt x="2382" y="1175"/>
                  </a:cubicBezTo>
                  <a:cubicBezTo>
                    <a:pt x="2382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2" name="Google Shape;16332;p29"/>
            <p:cNvSpPr/>
            <p:nvPr/>
          </p:nvSpPr>
          <p:spPr>
            <a:xfrm>
              <a:off x="5242825" y="970425"/>
              <a:ext cx="61175" cy="61200"/>
            </a:xfrm>
            <a:custGeom>
              <a:avLst/>
              <a:gdLst/>
              <a:ahLst/>
              <a:cxnLst/>
              <a:rect l="l" t="t" r="r" b="b"/>
              <a:pathLst>
                <a:path w="2447" h="2448" extrusionOk="0">
                  <a:moveTo>
                    <a:pt x="1207" y="1"/>
                  </a:moveTo>
                  <a:cubicBezTo>
                    <a:pt x="522" y="1"/>
                    <a:pt x="0" y="523"/>
                    <a:pt x="0" y="1208"/>
                  </a:cubicBezTo>
                  <a:cubicBezTo>
                    <a:pt x="0" y="1893"/>
                    <a:pt x="522" y="2447"/>
                    <a:pt x="1207" y="2447"/>
                  </a:cubicBezTo>
                  <a:cubicBezTo>
                    <a:pt x="1925" y="2447"/>
                    <a:pt x="2447" y="1893"/>
                    <a:pt x="2447" y="1208"/>
                  </a:cubicBezTo>
                  <a:cubicBezTo>
                    <a:pt x="2447" y="555"/>
                    <a:pt x="1859" y="1"/>
                    <a:pt x="120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3" name="Google Shape;16333;p29"/>
            <p:cNvSpPr/>
            <p:nvPr/>
          </p:nvSpPr>
          <p:spPr>
            <a:xfrm>
              <a:off x="5374925" y="1084600"/>
              <a:ext cx="63625" cy="62825"/>
            </a:xfrm>
            <a:custGeom>
              <a:avLst/>
              <a:gdLst/>
              <a:ahLst/>
              <a:cxnLst/>
              <a:rect l="l" t="t" r="r" b="b"/>
              <a:pathLst>
                <a:path w="2545" h="2513" extrusionOk="0">
                  <a:moveTo>
                    <a:pt x="1273" y="0"/>
                  </a:moveTo>
                  <a:cubicBezTo>
                    <a:pt x="588" y="0"/>
                    <a:pt x="1" y="555"/>
                    <a:pt x="1" y="1240"/>
                  </a:cubicBezTo>
                  <a:cubicBezTo>
                    <a:pt x="1" y="1925"/>
                    <a:pt x="588" y="2512"/>
                    <a:pt x="1273" y="2512"/>
                  </a:cubicBezTo>
                  <a:cubicBezTo>
                    <a:pt x="1958" y="2512"/>
                    <a:pt x="2545" y="1958"/>
                    <a:pt x="2545" y="1240"/>
                  </a:cubicBezTo>
                  <a:cubicBezTo>
                    <a:pt x="2545" y="555"/>
                    <a:pt x="1958" y="33"/>
                    <a:pt x="127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4" name="Google Shape;16334;p29"/>
            <p:cNvSpPr/>
            <p:nvPr/>
          </p:nvSpPr>
          <p:spPr>
            <a:xfrm>
              <a:off x="5500500" y="1209325"/>
              <a:ext cx="63650" cy="63675"/>
            </a:xfrm>
            <a:custGeom>
              <a:avLst/>
              <a:gdLst/>
              <a:ahLst/>
              <a:cxnLst/>
              <a:rect l="l" t="t" r="r" b="b"/>
              <a:pathLst>
                <a:path w="2546" h="2547" extrusionOk="0">
                  <a:moveTo>
                    <a:pt x="1328" y="1"/>
                  </a:moveTo>
                  <a:cubicBezTo>
                    <a:pt x="1310" y="1"/>
                    <a:pt x="1291" y="1"/>
                    <a:pt x="1273" y="2"/>
                  </a:cubicBezTo>
                  <a:cubicBezTo>
                    <a:pt x="556" y="2"/>
                    <a:pt x="1" y="589"/>
                    <a:pt x="1" y="1274"/>
                  </a:cubicBezTo>
                  <a:cubicBezTo>
                    <a:pt x="1" y="1959"/>
                    <a:pt x="588" y="2547"/>
                    <a:pt x="1273" y="2547"/>
                  </a:cubicBezTo>
                  <a:cubicBezTo>
                    <a:pt x="1958" y="2547"/>
                    <a:pt x="2545" y="1959"/>
                    <a:pt x="2545" y="1274"/>
                  </a:cubicBezTo>
                  <a:cubicBezTo>
                    <a:pt x="2545" y="576"/>
                    <a:pt x="1989" y="1"/>
                    <a:pt x="132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5" name="Google Shape;16335;p29"/>
            <p:cNvSpPr/>
            <p:nvPr/>
          </p:nvSpPr>
          <p:spPr>
            <a:xfrm>
              <a:off x="5614675" y="1342300"/>
              <a:ext cx="65275" cy="65250"/>
            </a:xfrm>
            <a:custGeom>
              <a:avLst/>
              <a:gdLst/>
              <a:ahLst/>
              <a:cxnLst/>
              <a:rect l="l" t="t" r="r" b="b"/>
              <a:pathLst>
                <a:path w="2611" h="2610" extrusionOk="0">
                  <a:moveTo>
                    <a:pt x="1306" y="0"/>
                  </a:moveTo>
                  <a:cubicBezTo>
                    <a:pt x="588" y="0"/>
                    <a:pt x="1" y="555"/>
                    <a:pt x="1" y="1305"/>
                  </a:cubicBezTo>
                  <a:cubicBezTo>
                    <a:pt x="1" y="2023"/>
                    <a:pt x="588" y="2610"/>
                    <a:pt x="1306" y="2610"/>
                  </a:cubicBezTo>
                  <a:cubicBezTo>
                    <a:pt x="2056" y="2610"/>
                    <a:pt x="2610" y="2023"/>
                    <a:pt x="2610" y="1305"/>
                  </a:cubicBezTo>
                  <a:cubicBezTo>
                    <a:pt x="2610" y="555"/>
                    <a:pt x="2056" y="0"/>
                    <a:pt x="130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6" name="Google Shape;16336;p29"/>
            <p:cNvSpPr/>
            <p:nvPr/>
          </p:nvSpPr>
          <p:spPr>
            <a:xfrm>
              <a:off x="5719075" y="1482550"/>
              <a:ext cx="66875" cy="67725"/>
            </a:xfrm>
            <a:custGeom>
              <a:avLst/>
              <a:gdLst/>
              <a:ahLst/>
              <a:cxnLst/>
              <a:rect l="l" t="t" r="r" b="b"/>
              <a:pathLst>
                <a:path w="2675" h="2709" extrusionOk="0">
                  <a:moveTo>
                    <a:pt x="1338" y="1"/>
                  </a:moveTo>
                  <a:cubicBezTo>
                    <a:pt x="587" y="1"/>
                    <a:pt x="0" y="621"/>
                    <a:pt x="0" y="1371"/>
                  </a:cubicBezTo>
                  <a:cubicBezTo>
                    <a:pt x="0" y="2089"/>
                    <a:pt x="587" y="2708"/>
                    <a:pt x="1338" y="2708"/>
                  </a:cubicBezTo>
                  <a:cubicBezTo>
                    <a:pt x="2055" y="2708"/>
                    <a:pt x="2675" y="2089"/>
                    <a:pt x="2675" y="1371"/>
                  </a:cubicBezTo>
                  <a:cubicBezTo>
                    <a:pt x="2675" y="621"/>
                    <a:pt x="2055" y="1"/>
                    <a:pt x="133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7" name="Google Shape;16337;p29"/>
            <p:cNvSpPr/>
            <p:nvPr/>
          </p:nvSpPr>
          <p:spPr>
            <a:xfrm>
              <a:off x="5811225" y="1631800"/>
              <a:ext cx="69325" cy="69350"/>
            </a:xfrm>
            <a:custGeom>
              <a:avLst/>
              <a:gdLst/>
              <a:ahLst/>
              <a:cxnLst/>
              <a:rect l="l" t="t" r="r" b="b"/>
              <a:pathLst>
                <a:path w="2773" h="2774" extrusionOk="0">
                  <a:moveTo>
                    <a:pt x="1403" y="0"/>
                  </a:moveTo>
                  <a:cubicBezTo>
                    <a:pt x="620" y="0"/>
                    <a:pt x="0" y="588"/>
                    <a:pt x="0" y="1370"/>
                  </a:cubicBezTo>
                  <a:cubicBezTo>
                    <a:pt x="0" y="2153"/>
                    <a:pt x="620" y="2773"/>
                    <a:pt x="1403" y="2773"/>
                  </a:cubicBezTo>
                  <a:cubicBezTo>
                    <a:pt x="2186" y="2773"/>
                    <a:pt x="2773" y="2153"/>
                    <a:pt x="2773" y="1370"/>
                  </a:cubicBezTo>
                  <a:cubicBezTo>
                    <a:pt x="2773" y="588"/>
                    <a:pt x="2186" y="0"/>
                    <a:pt x="140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8" name="Google Shape;16338;p29"/>
            <p:cNvSpPr/>
            <p:nvPr/>
          </p:nvSpPr>
          <p:spPr>
            <a:xfrm>
              <a:off x="5892775" y="1786750"/>
              <a:ext cx="71775" cy="70975"/>
            </a:xfrm>
            <a:custGeom>
              <a:avLst/>
              <a:gdLst/>
              <a:ahLst/>
              <a:cxnLst/>
              <a:rect l="l" t="t" r="r" b="b"/>
              <a:pathLst>
                <a:path w="2871" h="2839" extrusionOk="0">
                  <a:moveTo>
                    <a:pt x="1435" y="0"/>
                  </a:moveTo>
                  <a:cubicBezTo>
                    <a:pt x="620" y="0"/>
                    <a:pt x="0" y="620"/>
                    <a:pt x="0" y="1435"/>
                  </a:cubicBezTo>
                  <a:cubicBezTo>
                    <a:pt x="0" y="2251"/>
                    <a:pt x="653" y="2838"/>
                    <a:pt x="1435" y="2838"/>
                  </a:cubicBezTo>
                  <a:cubicBezTo>
                    <a:pt x="2251" y="2838"/>
                    <a:pt x="2871" y="2186"/>
                    <a:pt x="2871" y="1435"/>
                  </a:cubicBezTo>
                  <a:cubicBezTo>
                    <a:pt x="2871" y="653"/>
                    <a:pt x="2251" y="0"/>
                    <a:pt x="143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9" name="Google Shape;16339;p29"/>
            <p:cNvSpPr/>
            <p:nvPr/>
          </p:nvSpPr>
          <p:spPr>
            <a:xfrm>
              <a:off x="5964525" y="1949025"/>
              <a:ext cx="70975" cy="70975"/>
            </a:xfrm>
            <a:custGeom>
              <a:avLst/>
              <a:gdLst/>
              <a:ahLst/>
              <a:cxnLst/>
              <a:rect l="l" t="t" r="r" b="b"/>
              <a:pathLst>
                <a:path w="2839" h="2839" extrusionOk="0">
                  <a:moveTo>
                    <a:pt x="1436" y="0"/>
                  </a:moveTo>
                  <a:cubicBezTo>
                    <a:pt x="653" y="0"/>
                    <a:pt x="1" y="653"/>
                    <a:pt x="1" y="1403"/>
                  </a:cubicBezTo>
                  <a:cubicBezTo>
                    <a:pt x="1" y="2186"/>
                    <a:pt x="653" y="2838"/>
                    <a:pt x="1436" y="2838"/>
                  </a:cubicBezTo>
                  <a:cubicBezTo>
                    <a:pt x="2186" y="2838"/>
                    <a:pt x="2839" y="2186"/>
                    <a:pt x="2839" y="1403"/>
                  </a:cubicBezTo>
                  <a:cubicBezTo>
                    <a:pt x="2839" y="653"/>
                    <a:pt x="2186" y="0"/>
                    <a:pt x="143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0" name="Google Shape;16340;p29"/>
            <p:cNvSpPr/>
            <p:nvPr/>
          </p:nvSpPr>
          <p:spPr>
            <a:xfrm>
              <a:off x="6023250" y="2114575"/>
              <a:ext cx="71775" cy="71775"/>
            </a:xfrm>
            <a:custGeom>
              <a:avLst/>
              <a:gdLst/>
              <a:ahLst/>
              <a:cxnLst/>
              <a:rect l="l" t="t" r="r" b="b"/>
              <a:pathLst>
                <a:path w="2871" h="2871" extrusionOk="0">
                  <a:moveTo>
                    <a:pt x="1436" y="0"/>
                  </a:moveTo>
                  <a:cubicBezTo>
                    <a:pt x="653" y="0"/>
                    <a:pt x="0" y="653"/>
                    <a:pt x="0" y="1436"/>
                  </a:cubicBezTo>
                  <a:cubicBezTo>
                    <a:pt x="0" y="2218"/>
                    <a:pt x="653" y="2871"/>
                    <a:pt x="1436" y="2871"/>
                  </a:cubicBezTo>
                  <a:cubicBezTo>
                    <a:pt x="2218" y="2871"/>
                    <a:pt x="2871" y="2218"/>
                    <a:pt x="2871" y="1436"/>
                  </a:cubicBezTo>
                  <a:cubicBezTo>
                    <a:pt x="2871" y="653"/>
                    <a:pt x="2218" y="0"/>
                    <a:pt x="143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1" name="Google Shape;16341;p29"/>
            <p:cNvSpPr/>
            <p:nvPr/>
          </p:nvSpPr>
          <p:spPr>
            <a:xfrm>
              <a:off x="6069725" y="2285800"/>
              <a:ext cx="70975" cy="71825"/>
            </a:xfrm>
            <a:custGeom>
              <a:avLst/>
              <a:gdLst/>
              <a:ahLst/>
              <a:cxnLst/>
              <a:rect l="l" t="t" r="r" b="b"/>
              <a:pathLst>
                <a:path w="2839" h="2873" extrusionOk="0">
                  <a:moveTo>
                    <a:pt x="1460" y="0"/>
                  </a:moveTo>
                  <a:cubicBezTo>
                    <a:pt x="1441" y="0"/>
                    <a:pt x="1422" y="1"/>
                    <a:pt x="1403" y="1"/>
                  </a:cubicBezTo>
                  <a:cubicBezTo>
                    <a:pt x="653" y="1"/>
                    <a:pt x="1" y="621"/>
                    <a:pt x="1" y="1437"/>
                  </a:cubicBezTo>
                  <a:cubicBezTo>
                    <a:pt x="1" y="2220"/>
                    <a:pt x="588" y="2872"/>
                    <a:pt x="1403" y="2872"/>
                  </a:cubicBezTo>
                  <a:cubicBezTo>
                    <a:pt x="2186" y="2872"/>
                    <a:pt x="2839" y="2252"/>
                    <a:pt x="2839" y="1437"/>
                  </a:cubicBezTo>
                  <a:cubicBezTo>
                    <a:pt x="2839" y="641"/>
                    <a:pt x="2217" y="0"/>
                    <a:pt x="146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2" name="Google Shape;16342;p29"/>
            <p:cNvSpPr/>
            <p:nvPr/>
          </p:nvSpPr>
          <p:spPr>
            <a:xfrm>
              <a:off x="6100725" y="2458700"/>
              <a:ext cx="73400" cy="73425"/>
            </a:xfrm>
            <a:custGeom>
              <a:avLst/>
              <a:gdLst/>
              <a:ahLst/>
              <a:cxnLst/>
              <a:rect l="l" t="t" r="r" b="b"/>
              <a:pathLst>
                <a:path w="2936" h="2937" extrusionOk="0">
                  <a:moveTo>
                    <a:pt x="1468" y="1"/>
                  </a:moveTo>
                  <a:cubicBezTo>
                    <a:pt x="653" y="1"/>
                    <a:pt x="0" y="653"/>
                    <a:pt x="0" y="1469"/>
                  </a:cubicBezTo>
                  <a:cubicBezTo>
                    <a:pt x="0" y="2284"/>
                    <a:pt x="653" y="2937"/>
                    <a:pt x="1468" y="2937"/>
                  </a:cubicBezTo>
                  <a:cubicBezTo>
                    <a:pt x="2284" y="2937"/>
                    <a:pt x="2936" y="2284"/>
                    <a:pt x="2936" y="1469"/>
                  </a:cubicBezTo>
                  <a:cubicBezTo>
                    <a:pt x="2936" y="653"/>
                    <a:pt x="2284" y="1"/>
                    <a:pt x="146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3" name="Google Shape;16343;p29"/>
            <p:cNvSpPr/>
            <p:nvPr/>
          </p:nvSpPr>
          <p:spPr>
            <a:xfrm>
              <a:off x="6121100" y="2634050"/>
              <a:ext cx="73425" cy="73400"/>
            </a:xfrm>
            <a:custGeom>
              <a:avLst/>
              <a:gdLst/>
              <a:ahLst/>
              <a:cxnLst/>
              <a:rect l="l" t="t" r="r" b="b"/>
              <a:pathLst>
                <a:path w="2937" h="2936" extrusionOk="0">
                  <a:moveTo>
                    <a:pt x="1469" y="0"/>
                  </a:moveTo>
                  <a:cubicBezTo>
                    <a:pt x="653" y="0"/>
                    <a:pt x="1" y="653"/>
                    <a:pt x="1" y="1468"/>
                  </a:cubicBezTo>
                  <a:cubicBezTo>
                    <a:pt x="1" y="2284"/>
                    <a:pt x="653" y="2936"/>
                    <a:pt x="1469" y="2936"/>
                  </a:cubicBezTo>
                  <a:cubicBezTo>
                    <a:pt x="2284" y="2936"/>
                    <a:pt x="2936" y="2284"/>
                    <a:pt x="2936" y="1468"/>
                  </a:cubicBezTo>
                  <a:cubicBezTo>
                    <a:pt x="2936" y="653"/>
                    <a:pt x="2251" y="0"/>
                    <a:pt x="146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4" name="Google Shape;16344;p29"/>
            <p:cNvSpPr/>
            <p:nvPr/>
          </p:nvSpPr>
          <p:spPr>
            <a:xfrm>
              <a:off x="6042000" y="2843625"/>
              <a:ext cx="9800" cy="10625"/>
            </a:xfrm>
            <a:custGeom>
              <a:avLst/>
              <a:gdLst/>
              <a:ahLst/>
              <a:cxnLst/>
              <a:rect l="l" t="t" r="r" b="b"/>
              <a:pathLst>
                <a:path w="392" h="425" extrusionOk="0">
                  <a:moveTo>
                    <a:pt x="196" y="0"/>
                  </a:moveTo>
                  <a:cubicBezTo>
                    <a:pt x="66" y="0"/>
                    <a:pt x="1" y="98"/>
                    <a:pt x="1" y="196"/>
                  </a:cubicBezTo>
                  <a:cubicBezTo>
                    <a:pt x="1" y="327"/>
                    <a:pt x="66" y="425"/>
                    <a:pt x="196" y="425"/>
                  </a:cubicBezTo>
                  <a:cubicBezTo>
                    <a:pt x="327" y="425"/>
                    <a:pt x="392" y="327"/>
                    <a:pt x="392" y="196"/>
                  </a:cubicBezTo>
                  <a:cubicBezTo>
                    <a:pt x="392" y="98"/>
                    <a:pt x="294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5" name="Google Shape;16345;p29"/>
            <p:cNvSpPr/>
            <p:nvPr/>
          </p:nvSpPr>
          <p:spPr>
            <a:xfrm>
              <a:off x="6033850" y="3018950"/>
              <a:ext cx="12250" cy="12275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29" y="1"/>
                  </a:moveTo>
                  <a:cubicBezTo>
                    <a:pt x="66" y="1"/>
                    <a:pt x="0" y="131"/>
                    <a:pt x="0" y="229"/>
                  </a:cubicBezTo>
                  <a:cubicBezTo>
                    <a:pt x="0" y="425"/>
                    <a:pt x="131" y="490"/>
                    <a:pt x="229" y="490"/>
                  </a:cubicBezTo>
                  <a:cubicBezTo>
                    <a:pt x="392" y="490"/>
                    <a:pt x="490" y="360"/>
                    <a:pt x="490" y="229"/>
                  </a:cubicBezTo>
                  <a:cubicBezTo>
                    <a:pt x="490" y="99"/>
                    <a:pt x="359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6" name="Google Shape;16346;p29"/>
            <p:cNvSpPr/>
            <p:nvPr/>
          </p:nvSpPr>
          <p:spPr>
            <a:xfrm>
              <a:off x="6013450" y="3193475"/>
              <a:ext cx="12275" cy="12250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29" y="0"/>
                  </a:moveTo>
                  <a:cubicBezTo>
                    <a:pt x="131" y="0"/>
                    <a:pt x="1" y="131"/>
                    <a:pt x="1" y="229"/>
                  </a:cubicBezTo>
                  <a:cubicBezTo>
                    <a:pt x="1" y="359"/>
                    <a:pt x="131" y="490"/>
                    <a:pt x="229" y="490"/>
                  </a:cubicBezTo>
                  <a:cubicBezTo>
                    <a:pt x="360" y="490"/>
                    <a:pt x="490" y="359"/>
                    <a:pt x="490" y="229"/>
                  </a:cubicBezTo>
                  <a:cubicBezTo>
                    <a:pt x="490" y="131"/>
                    <a:pt x="360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7" name="Google Shape;16347;p29"/>
            <p:cNvSpPr/>
            <p:nvPr/>
          </p:nvSpPr>
          <p:spPr>
            <a:xfrm>
              <a:off x="5976750" y="3364725"/>
              <a:ext cx="16350" cy="16325"/>
            </a:xfrm>
            <a:custGeom>
              <a:avLst/>
              <a:gdLst/>
              <a:ahLst/>
              <a:cxnLst/>
              <a:rect l="l" t="t" r="r" b="b"/>
              <a:pathLst>
                <a:path w="654" h="653" extrusionOk="0">
                  <a:moveTo>
                    <a:pt x="327" y="1"/>
                  </a:moveTo>
                  <a:cubicBezTo>
                    <a:pt x="131" y="1"/>
                    <a:pt x="1" y="164"/>
                    <a:pt x="1" y="327"/>
                  </a:cubicBezTo>
                  <a:cubicBezTo>
                    <a:pt x="1" y="522"/>
                    <a:pt x="164" y="653"/>
                    <a:pt x="327" y="653"/>
                  </a:cubicBezTo>
                  <a:cubicBezTo>
                    <a:pt x="523" y="653"/>
                    <a:pt x="653" y="490"/>
                    <a:pt x="653" y="327"/>
                  </a:cubicBezTo>
                  <a:cubicBezTo>
                    <a:pt x="653" y="164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8" name="Google Shape;16348;p29"/>
            <p:cNvSpPr/>
            <p:nvPr/>
          </p:nvSpPr>
          <p:spPr>
            <a:xfrm>
              <a:off x="5927825" y="3532725"/>
              <a:ext cx="17975" cy="18775"/>
            </a:xfrm>
            <a:custGeom>
              <a:avLst/>
              <a:gdLst/>
              <a:ahLst/>
              <a:cxnLst/>
              <a:rect l="l" t="t" r="r" b="b"/>
              <a:pathLst>
                <a:path w="719" h="751" extrusionOk="0">
                  <a:moveTo>
                    <a:pt x="360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87"/>
                    <a:pt x="164" y="751"/>
                    <a:pt x="360" y="751"/>
                  </a:cubicBezTo>
                  <a:cubicBezTo>
                    <a:pt x="555" y="751"/>
                    <a:pt x="718" y="587"/>
                    <a:pt x="718" y="359"/>
                  </a:cubicBezTo>
                  <a:cubicBezTo>
                    <a:pt x="718" y="163"/>
                    <a:pt x="555" y="0"/>
                    <a:pt x="36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9" name="Google Shape;16349;p29"/>
            <p:cNvSpPr/>
            <p:nvPr/>
          </p:nvSpPr>
          <p:spPr>
            <a:xfrm>
              <a:off x="5864225" y="3696550"/>
              <a:ext cx="22850" cy="22950"/>
            </a:xfrm>
            <a:custGeom>
              <a:avLst/>
              <a:gdLst/>
              <a:ahLst/>
              <a:cxnLst/>
              <a:rect l="l" t="t" r="r" b="b"/>
              <a:pathLst>
                <a:path w="914" h="918" extrusionOk="0">
                  <a:moveTo>
                    <a:pt x="513" y="0"/>
                  </a:moveTo>
                  <a:cubicBezTo>
                    <a:pt x="495" y="0"/>
                    <a:pt x="476" y="1"/>
                    <a:pt x="457" y="4"/>
                  </a:cubicBezTo>
                  <a:cubicBezTo>
                    <a:pt x="196" y="4"/>
                    <a:pt x="0" y="200"/>
                    <a:pt x="0" y="461"/>
                  </a:cubicBezTo>
                  <a:cubicBezTo>
                    <a:pt x="0" y="721"/>
                    <a:pt x="196" y="917"/>
                    <a:pt x="457" y="917"/>
                  </a:cubicBezTo>
                  <a:cubicBezTo>
                    <a:pt x="718" y="917"/>
                    <a:pt x="914" y="721"/>
                    <a:pt x="914" y="461"/>
                  </a:cubicBezTo>
                  <a:cubicBezTo>
                    <a:pt x="914" y="188"/>
                    <a:pt x="746" y="0"/>
                    <a:pt x="51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0" name="Google Shape;16350;p29"/>
            <p:cNvSpPr/>
            <p:nvPr/>
          </p:nvSpPr>
          <p:spPr>
            <a:xfrm>
              <a:off x="5789200" y="3854775"/>
              <a:ext cx="26125" cy="27000"/>
            </a:xfrm>
            <a:custGeom>
              <a:avLst/>
              <a:gdLst/>
              <a:ahLst/>
              <a:cxnLst/>
              <a:rect l="l" t="t" r="r" b="b"/>
              <a:pathLst>
                <a:path w="1045" h="1080" extrusionOk="0">
                  <a:moveTo>
                    <a:pt x="578" y="0"/>
                  </a:moveTo>
                  <a:cubicBezTo>
                    <a:pt x="560" y="0"/>
                    <a:pt x="541" y="1"/>
                    <a:pt x="522" y="3"/>
                  </a:cubicBezTo>
                  <a:cubicBezTo>
                    <a:pt x="229" y="3"/>
                    <a:pt x="0" y="264"/>
                    <a:pt x="0" y="525"/>
                  </a:cubicBezTo>
                  <a:cubicBezTo>
                    <a:pt x="0" y="819"/>
                    <a:pt x="229" y="1080"/>
                    <a:pt x="522" y="1080"/>
                  </a:cubicBezTo>
                  <a:cubicBezTo>
                    <a:pt x="816" y="1080"/>
                    <a:pt x="1044" y="819"/>
                    <a:pt x="1044" y="525"/>
                  </a:cubicBezTo>
                  <a:cubicBezTo>
                    <a:pt x="1044" y="220"/>
                    <a:pt x="844" y="0"/>
                    <a:pt x="57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1" name="Google Shape;16351;p29"/>
            <p:cNvSpPr/>
            <p:nvPr/>
          </p:nvSpPr>
          <p:spPr>
            <a:xfrm>
              <a:off x="5697850" y="4004900"/>
              <a:ext cx="33475" cy="32625"/>
            </a:xfrm>
            <a:custGeom>
              <a:avLst/>
              <a:gdLst/>
              <a:ahLst/>
              <a:cxnLst/>
              <a:rect l="l" t="t" r="r" b="b"/>
              <a:pathLst>
                <a:path w="1339" h="1305" extrusionOk="0">
                  <a:moveTo>
                    <a:pt x="653" y="0"/>
                  </a:moveTo>
                  <a:cubicBezTo>
                    <a:pt x="295" y="0"/>
                    <a:pt x="1" y="294"/>
                    <a:pt x="1" y="653"/>
                  </a:cubicBezTo>
                  <a:cubicBezTo>
                    <a:pt x="1" y="1011"/>
                    <a:pt x="295" y="1305"/>
                    <a:pt x="653" y="1305"/>
                  </a:cubicBezTo>
                  <a:cubicBezTo>
                    <a:pt x="1045" y="1305"/>
                    <a:pt x="1338" y="1011"/>
                    <a:pt x="1338" y="653"/>
                  </a:cubicBezTo>
                  <a:cubicBezTo>
                    <a:pt x="1338" y="326"/>
                    <a:pt x="1045" y="33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2" name="Google Shape;16352;p29"/>
            <p:cNvSpPr/>
            <p:nvPr/>
          </p:nvSpPr>
          <p:spPr>
            <a:xfrm>
              <a:off x="5598375" y="41492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3"/>
                    <a:pt x="327" y="1469"/>
                    <a:pt x="751" y="1469"/>
                  </a:cubicBezTo>
                  <a:cubicBezTo>
                    <a:pt x="1142" y="1469"/>
                    <a:pt x="1468" y="1143"/>
                    <a:pt x="1468" y="751"/>
                  </a:cubicBezTo>
                  <a:cubicBezTo>
                    <a:pt x="1468" y="327"/>
                    <a:pt x="1142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3" name="Google Shape;16353;p29"/>
            <p:cNvSpPr/>
            <p:nvPr/>
          </p:nvSpPr>
          <p:spPr>
            <a:xfrm>
              <a:off x="5487475" y="4286250"/>
              <a:ext cx="40800" cy="40775"/>
            </a:xfrm>
            <a:custGeom>
              <a:avLst/>
              <a:gdLst/>
              <a:ahLst/>
              <a:cxnLst/>
              <a:rect l="l" t="t" r="r" b="b"/>
              <a:pathLst>
                <a:path w="1632" h="1631" extrusionOk="0">
                  <a:moveTo>
                    <a:pt x="816" y="0"/>
                  </a:moveTo>
                  <a:cubicBezTo>
                    <a:pt x="359" y="0"/>
                    <a:pt x="0" y="359"/>
                    <a:pt x="0" y="816"/>
                  </a:cubicBezTo>
                  <a:cubicBezTo>
                    <a:pt x="0" y="1272"/>
                    <a:pt x="359" y="1631"/>
                    <a:pt x="816" y="1631"/>
                  </a:cubicBezTo>
                  <a:cubicBezTo>
                    <a:pt x="1272" y="1631"/>
                    <a:pt x="1631" y="1272"/>
                    <a:pt x="1631" y="816"/>
                  </a:cubicBezTo>
                  <a:cubicBezTo>
                    <a:pt x="1631" y="359"/>
                    <a:pt x="1272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4" name="Google Shape;16354;p29"/>
            <p:cNvSpPr/>
            <p:nvPr/>
          </p:nvSpPr>
          <p:spPr>
            <a:xfrm>
              <a:off x="5365950" y="44134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1"/>
                  </a:moveTo>
                  <a:cubicBezTo>
                    <a:pt x="425" y="1"/>
                    <a:pt x="1" y="425"/>
                    <a:pt x="1" y="914"/>
                  </a:cubicBezTo>
                  <a:cubicBezTo>
                    <a:pt x="1" y="1403"/>
                    <a:pt x="425" y="1795"/>
                    <a:pt x="914" y="1795"/>
                  </a:cubicBezTo>
                  <a:cubicBezTo>
                    <a:pt x="1403" y="1795"/>
                    <a:pt x="1795" y="1403"/>
                    <a:pt x="1795" y="914"/>
                  </a:cubicBezTo>
                  <a:cubicBezTo>
                    <a:pt x="1795" y="425"/>
                    <a:pt x="1403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5" name="Google Shape;16355;p29"/>
            <p:cNvSpPr/>
            <p:nvPr/>
          </p:nvSpPr>
          <p:spPr>
            <a:xfrm>
              <a:off x="5234650" y="4530875"/>
              <a:ext cx="48975" cy="48975"/>
            </a:xfrm>
            <a:custGeom>
              <a:avLst/>
              <a:gdLst/>
              <a:ahLst/>
              <a:cxnLst/>
              <a:rect l="l" t="t" r="r" b="b"/>
              <a:pathLst>
                <a:path w="1959" h="1959" extrusionOk="0">
                  <a:moveTo>
                    <a:pt x="980" y="1"/>
                  </a:moveTo>
                  <a:cubicBezTo>
                    <a:pt x="458" y="1"/>
                    <a:pt x="1" y="458"/>
                    <a:pt x="1" y="980"/>
                  </a:cubicBezTo>
                  <a:cubicBezTo>
                    <a:pt x="1" y="1501"/>
                    <a:pt x="458" y="1958"/>
                    <a:pt x="980" y="1958"/>
                  </a:cubicBezTo>
                  <a:cubicBezTo>
                    <a:pt x="1501" y="1958"/>
                    <a:pt x="1958" y="1501"/>
                    <a:pt x="1958" y="980"/>
                  </a:cubicBezTo>
                  <a:cubicBezTo>
                    <a:pt x="1958" y="458"/>
                    <a:pt x="1501" y="1"/>
                    <a:pt x="98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6" name="Google Shape;16356;p29"/>
            <p:cNvSpPr/>
            <p:nvPr/>
          </p:nvSpPr>
          <p:spPr>
            <a:xfrm>
              <a:off x="5095200" y="4638525"/>
              <a:ext cx="50600" cy="51400"/>
            </a:xfrm>
            <a:custGeom>
              <a:avLst/>
              <a:gdLst/>
              <a:ahLst/>
              <a:cxnLst/>
              <a:rect l="l" t="t" r="r" b="b"/>
              <a:pathLst>
                <a:path w="2024" h="2056" extrusionOk="0">
                  <a:moveTo>
                    <a:pt x="1012" y="1"/>
                  </a:moveTo>
                  <a:cubicBezTo>
                    <a:pt x="425" y="1"/>
                    <a:pt x="1" y="457"/>
                    <a:pt x="1" y="1045"/>
                  </a:cubicBezTo>
                  <a:cubicBezTo>
                    <a:pt x="1" y="1599"/>
                    <a:pt x="425" y="2056"/>
                    <a:pt x="1012" y="2056"/>
                  </a:cubicBezTo>
                  <a:cubicBezTo>
                    <a:pt x="1567" y="2056"/>
                    <a:pt x="2023" y="1599"/>
                    <a:pt x="2023" y="1045"/>
                  </a:cubicBezTo>
                  <a:cubicBezTo>
                    <a:pt x="2023" y="490"/>
                    <a:pt x="1567" y="66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7" name="Google Shape;16357;p29"/>
            <p:cNvSpPr/>
            <p:nvPr/>
          </p:nvSpPr>
          <p:spPr>
            <a:xfrm>
              <a:off x="4946800" y="4736400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77" y="0"/>
                  </a:moveTo>
                  <a:cubicBezTo>
                    <a:pt x="489" y="0"/>
                    <a:pt x="0" y="489"/>
                    <a:pt x="0" y="1077"/>
                  </a:cubicBezTo>
                  <a:cubicBezTo>
                    <a:pt x="0" y="1631"/>
                    <a:pt x="489" y="2120"/>
                    <a:pt x="1077" y="2120"/>
                  </a:cubicBezTo>
                  <a:cubicBezTo>
                    <a:pt x="1631" y="2120"/>
                    <a:pt x="2120" y="1631"/>
                    <a:pt x="2120" y="1077"/>
                  </a:cubicBezTo>
                  <a:cubicBezTo>
                    <a:pt x="2120" y="457"/>
                    <a:pt x="1696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8" name="Google Shape;16358;p29"/>
            <p:cNvSpPr/>
            <p:nvPr/>
          </p:nvSpPr>
          <p:spPr>
            <a:xfrm>
              <a:off x="4794300" y="4822025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44" y="0"/>
                  </a:moveTo>
                  <a:cubicBezTo>
                    <a:pt x="489" y="0"/>
                    <a:pt x="0" y="490"/>
                    <a:pt x="0" y="1077"/>
                  </a:cubicBezTo>
                  <a:cubicBezTo>
                    <a:pt x="0" y="1631"/>
                    <a:pt x="489" y="2121"/>
                    <a:pt x="1044" y="2121"/>
                  </a:cubicBezTo>
                  <a:cubicBezTo>
                    <a:pt x="1631" y="2121"/>
                    <a:pt x="2120" y="1631"/>
                    <a:pt x="2120" y="1077"/>
                  </a:cubicBezTo>
                  <a:cubicBezTo>
                    <a:pt x="2120" y="490"/>
                    <a:pt x="1631" y="0"/>
                    <a:pt x="104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9" name="Google Shape;16359;p29"/>
            <p:cNvSpPr/>
            <p:nvPr/>
          </p:nvSpPr>
          <p:spPr>
            <a:xfrm>
              <a:off x="4633650" y="4897050"/>
              <a:ext cx="53825" cy="53025"/>
            </a:xfrm>
            <a:custGeom>
              <a:avLst/>
              <a:gdLst/>
              <a:ahLst/>
              <a:cxnLst/>
              <a:rect l="l" t="t" r="r" b="b"/>
              <a:pathLst>
                <a:path w="2153" h="2121" extrusionOk="0">
                  <a:moveTo>
                    <a:pt x="1077" y="0"/>
                  </a:moveTo>
                  <a:cubicBezTo>
                    <a:pt x="489" y="0"/>
                    <a:pt x="0" y="490"/>
                    <a:pt x="0" y="1044"/>
                  </a:cubicBezTo>
                  <a:cubicBezTo>
                    <a:pt x="0" y="1631"/>
                    <a:pt x="489" y="2121"/>
                    <a:pt x="1077" y="2121"/>
                  </a:cubicBezTo>
                  <a:cubicBezTo>
                    <a:pt x="1664" y="2121"/>
                    <a:pt x="2153" y="1631"/>
                    <a:pt x="2153" y="1044"/>
                  </a:cubicBezTo>
                  <a:cubicBezTo>
                    <a:pt x="2153" y="490"/>
                    <a:pt x="1664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0" name="Google Shape;16360;p29"/>
            <p:cNvSpPr/>
            <p:nvPr/>
          </p:nvSpPr>
          <p:spPr>
            <a:xfrm>
              <a:off x="4469725" y="495985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0"/>
                  </a:moveTo>
                  <a:cubicBezTo>
                    <a:pt x="457" y="0"/>
                    <a:pt x="0" y="457"/>
                    <a:pt x="0" y="979"/>
                  </a:cubicBezTo>
                  <a:cubicBezTo>
                    <a:pt x="0" y="1501"/>
                    <a:pt x="457" y="1957"/>
                    <a:pt x="979" y="1957"/>
                  </a:cubicBezTo>
                  <a:cubicBezTo>
                    <a:pt x="1501" y="1957"/>
                    <a:pt x="1958" y="1501"/>
                    <a:pt x="1958" y="979"/>
                  </a:cubicBezTo>
                  <a:cubicBezTo>
                    <a:pt x="1958" y="457"/>
                    <a:pt x="1566" y="33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1" name="Google Shape;16361;p29"/>
            <p:cNvSpPr/>
            <p:nvPr/>
          </p:nvSpPr>
          <p:spPr>
            <a:xfrm>
              <a:off x="4308250" y="501530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6" y="0"/>
                  </a:moveTo>
                  <a:cubicBezTo>
                    <a:pt x="327" y="0"/>
                    <a:pt x="1" y="261"/>
                    <a:pt x="1" y="685"/>
                  </a:cubicBezTo>
                  <a:cubicBezTo>
                    <a:pt x="1" y="1044"/>
                    <a:pt x="262" y="1370"/>
                    <a:pt x="686" y="1370"/>
                  </a:cubicBezTo>
                  <a:cubicBezTo>
                    <a:pt x="1045" y="1370"/>
                    <a:pt x="1371" y="1077"/>
                    <a:pt x="1371" y="685"/>
                  </a:cubicBezTo>
                  <a:cubicBezTo>
                    <a:pt x="1371" y="326"/>
                    <a:pt x="1077" y="0"/>
                    <a:pt x="68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2" name="Google Shape;16362;p29"/>
            <p:cNvSpPr/>
            <p:nvPr/>
          </p:nvSpPr>
          <p:spPr>
            <a:xfrm>
              <a:off x="4143525" y="5057600"/>
              <a:ext cx="18775" cy="18875"/>
            </a:xfrm>
            <a:custGeom>
              <a:avLst/>
              <a:gdLst/>
              <a:ahLst/>
              <a:cxnLst/>
              <a:rect l="l" t="t" r="r" b="b"/>
              <a:pathLst>
                <a:path w="751" h="755" extrusionOk="0">
                  <a:moveTo>
                    <a:pt x="435" y="1"/>
                  </a:moveTo>
                  <a:cubicBezTo>
                    <a:pt x="421" y="1"/>
                    <a:pt x="406" y="2"/>
                    <a:pt x="392" y="4"/>
                  </a:cubicBezTo>
                  <a:cubicBezTo>
                    <a:pt x="164" y="4"/>
                    <a:pt x="1" y="167"/>
                    <a:pt x="1" y="363"/>
                  </a:cubicBezTo>
                  <a:cubicBezTo>
                    <a:pt x="1" y="592"/>
                    <a:pt x="164" y="755"/>
                    <a:pt x="392" y="755"/>
                  </a:cubicBezTo>
                  <a:cubicBezTo>
                    <a:pt x="588" y="755"/>
                    <a:pt x="751" y="592"/>
                    <a:pt x="751" y="363"/>
                  </a:cubicBezTo>
                  <a:cubicBezTo>
                    <a:pt x="751" y="182"/>
                    <a:pt x="611" y="1"/>
                    <a:pt x="43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3" name="Google Shape;16363;p29"/>
            <p:cNvSpPr/>
            <p:nvPr/>
          </p:nvSpPr>
          <p:spPr>
            <a:xfrm>
              <a:off x="3972275" y="50829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1"/>
                  </a:moveTo>
                  <a:cubicBezTo>
                    <a:pt x="98" y="1"/>
                    <a:pt x="0" y="98"/>
                    <a:pt x="0" y="164"/>
                  </a:cubicBezTo>
                  <a:cubicBezTo>
                    <a:pt x="0" y="262"/>
                    <a:pt x="98" y="327"/>
                    <a:pt x="163" y="327"/>
                  </a:cubicBezTo>
                  <a:cubicBezTo>
                    <a:pt x="261" y="327"/>
                    <a:pt x="327" y="262"/>
                    <a:pt x="327" y="164"/>
                  </a:cubicBezTo>
                  <a:cubicBezTo>
                    <a:pt x="327" y="98"/>
                    <a:pt x="294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4" name="Google Shape;16364;p29"/>
            <p:cNvSpPr/>
            <p:nvPr/>
          </p:nvSpPr>
          <p:spPr>
            <a:xfrm>
              <a:off x="3799375" y="5092775"/>
              <a:ext cx="4125" cy="4100"/>
            </a:xfrm>
            <a:custGeom>
              <a:avLst/>
              <a:gdLst/>
              <a:ahLst/>
              <a:cxnLst/>
              <a:rect l="l" t="t" r="r" b="b"/>
              <a:pathLst>
                <a:path w="165" h="164" extrusionOk="0">
                  <a:moveTo>
                    <a:pt x="66" y="0"/>
                  </a:moveTo>
                  <a:cubicBezTo>
                    <a:pt x="34" y="0"/>
                    <a:pt x="1" y="33"/>
                    <a:pt x="1" y="65"/>
                  </a:cubicBezTo>
                  <a:cubicBezTo>
                    <a:pt x="1" y="98"/>
                    <a:pt x="34" y="163"/>
                    <a:pt x="66" y="163"/>
                  </a:cubicBezTo>
                  <a:cubicBezTo>
                    <a:pt x="131" y="163"/>
                    <a:pt x="164" y="98"/>
                    <a:pt x="164" y="65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5" name="Google Shape;16365;p29"/>
            <p:cNvSpPr/>
            <p:nvPr/>
          </p:nvSpPr>
          <p:spPr>
            <a:xfrm>
              <a:off x="3623250" y="508542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5" y="0"/>
                  </a:moveTo>
                  <a:cubicBezTo>
                    <a:pt x="33" y="0"/>
                    <a:pt x="0" y="33"/>
                    <a:pt x="0" y="66"/>
                  </a:cubicBezTo>
                  <a:cubicBezTo>
                    <a:pt x="0" y="98"/>
                    <a:pt x="33" y="164"/>
                    <a:pt x="65" y="164"/>
                  </a:cubicBezTo>
                  <a:cubicBezTo>
                    <a:pt x="98" y="164"/>
                    <a:pt x="163" y="131"/>
                    <a:pt x="163" y="66"/>
                  </a:cubicBezTo>
                  <a:cubicBezTo>
                    <a:pt x="163" y="33"/>
                    <a:pt x="98" y="0"/>
                    <a:pt x="6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6" name="Google Shape;16366;p29"/>
            <p:cNvSpPr/>
            <p:nvPr/>
          </p:nvSpPr>
          <p:spPr>
            <a:xfrm>
              <a:off x="3447900" y="5065025"/>
              <a:ext cx="4100" cy="4125"/>
            </a:xfrm>
            <a:custGeom>
              <a:avLst/>
              <a:gdLst/>
              <a:ahLst/>
              <a:cxnLst/>
              <a:rect l="l" t="t" r="r" b="b"/>
              <a:pathLst>
                <a:path w="164" h="165" extrusionOk="0">
                  <a:moveTo>
                    <a:pt x="66" y="1"/>
                  </a:moveTo>
                  <a:cubicBezTo>
                    <a:pt x="33" y="1"/>
                    <a:pt x="1" y="34"/>
                    <a:pt x="1" y="66"/>
                  </a:cubicBezTo>
                  <a:cubicBezTo>
                    <a:pt x="1" y="99"/>
                    <a:pt x="33" y="164"/>
                    <a:pt x="66" y="164"/>
                  </a:cubicBezTo>
                  <a:cubicBezTo>
                    <a:pt x="99" y="164"/>
                    <a:pt x="164" y="131"/>
                    <a:pt x="164" y="66"/>
                  </a:cubicBezTo>
                  <a:cubicBezTo>
                    <a:pt x="164" y="34"/>
                    <a:pt x="99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7" name="Google Shape;16367;p29"/>
            <p:cNvSpPr/>
            <p:nvPr/>
          </p:nvSpPr>
          <p:spPr>
            <a:xfrm>
              <a:off x="3275025" y="502997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98" y="0"/>
                  </a:moveTo>
                  <a:cubicBezTo>
                    <a:pt x="66" y="0"/>
                    <a:pt x="0" y="66"/>
                    <a:pt x="0" y="98"/>
                  </a:cubicBezTo>
                  <a:cubicBezTo>
                    <a:pt x="0" y="131"/>
                    <a:pt x="66" y="163"/>
                    <a:pt x="98" y="163"/>
                  </a:cubicBezTo>
                  <a:cubicBezTo>
                    <a:pt x="131" y="163"/>
                    <a:pt x="163" y="131"/>
                    <a:pt x="163" y="98"/>
                  </a:cubicBezTo>
                  <a:cubicBezTo>
                    <a:pt x="163" y="66"/>
                    <a:pt x="131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8" name="Google Shape;16368;p29"/>
            <p:cNvSpPr/>
            <p:nvPr/>
          </p:nvSpPr>
          <p:spPr>
            <a:xfrm>
              <a:off x="3103775" y="498105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0"/>
                  </a:moveTo>
                  <a:cubicBezTo>
                    <a:pt x="65" y="0"/>
                    <a:pt x="0" y="98"/>
                    <a:pt x="0" y="131"/>
                  </a:cubicBezTo>
                  <a:cubicBezTo>
                    <a:pt x="0" y="228"/>
                    <a:pt x="98" y="261"/>
                    <a:pt x="131" y="261"/>
                  </a:cubicBezTo>
                  <a:cubicBezTo>
                    <a:pt x="229" y="261"/>
                    <a:pt x="261" y="163"/>
                    <a:pt x="261" y="131"/>
                  </a:cubicBezTo>
                  <a:cubicBezTo>
                    <a:pt x="261" y="98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9" name="Google Shape;16369;p29"/>
            <p:cNvSpPr/>
            <p:nvPr/>
          </p:nvSpPr>
          <p:spPr>
            <a:xfrm>
              <a:off x="2939025" y="4919875"/>
              <a:ext cx="5750" cy="6550"/>
            </a:xfrm>
            <a:custGeom>
              <a:avLst/>
              <a:gdLst/>
              <a:ahLst/>
              <a:cxnLst/>
              <a:rect l="l" t="t" r="r" b="b"/>
              <a:pathLst>
                <a:path w="230" h="262" extrusionOk="0">
                  <a:moveTo>
                    <a:pt x="131" y="1"/>
                  </a:moveTo>
                  <a:cubicBezTo>
                    <a:pt x="34" y="1"/>
                    <a:pt x="1" y="66"/>
                    <a:pt x="1" y="131"/>
                  </a:cubicBezTo>
                  <a:cubicBezTo>
                    <a:pt x="1" y="229"/>
                    <a:pt x="34" y="262"/>
                    <a:pt x="131" y="262"/>
                  </a:cubicBezTo>
                  <a:cubicBezTo>
                    <a:pt x="197" y="262"/>
                    <a:pt x="229" y="229"/>
                    <a:pt x="229" y="131"/>
                  </a:cubicBezTo>
                  <a:cubicBezTo>
                    <a:pt x="229" y="99"/>
                    <a:pt x="164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0" name="Google Shape;16370;p29"/>
            <p:cNvSpPr/>
            <p:nvPr/>
          </p:nvSpPr>
          <p:spPr>
            <a:xfrm>
              <a:off x="2777575" y="48456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0"/>
                  </a:moveTo>
                  <a:cubicBezTo>
                    <a:pt x="98" y="0"/>
                    <a:pt x="0" y="98"/>
                    <a:pt x="0" y="163"/>
                  </a:cubicBezTo>
                  <a:cubicBezTo>
                    <a:pt x="0" y="261"/>
                    <a:pt x="98" y="326"/>
                    <a:pt x="163" y="326"/>
                  </a:cubicBezTo>
                  <a:cubicBezTo>
                    <a:pt x="261" y="326"/>
                    <a:pt x="326" y="261"/>
                    <a:pt x="326" y="163"/>
                  </a:cubicBezTo>
                  <a:cubicBezTo>
                    <a:pt x="326" y="33"/>
                    <a:pt x="261" y="0"/>
                    <a:pt x="16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1" name="Google Shape;16371;p29"/>
            <p:cNvSpPr/>
            <p:nvPr/>
          </p:nvSpPr>
          <p:spPr>
            <a:xfrm>
              <a:off x="2622625" y="4758400"/>
              <a:ext cx="10625" cy="9825"/>
            </a:xfrm>
            <a:custGeom>
              <a:avLst/>
              <a:gdLst/>
              <a:ahLst/>
              <a:cxnLst/>
              <a:rect l="l" t="t" r="r" b="b"/>
              <a:pathLst>
                <a:path w="425" h="393" extrusionOk="0">
                  <a:moveTo>
                    <a:pt x="229" y="1"/>
                  </a:moveTo>
                  <a:cubicBezTo>
                    <a:pt x="98" y="1"/>
                    <a:pt x="0" y="66"/>
                    <a:pt x="0" y="197"/>
                  </a:cubicBezTo>
                  <a:cubicBezTo>
                    <a:pt x="0" y="327"/>
                    <a:pt x="98" y="392"/>
                    <a:pt x="229" y="392"/>
                  </a:cubicBezTo>
                  <a:cubicBezTo>
                    <a:pt x="327" y="392"/>
                    <a:pt x="425" y="327"/>
                    <a:pt x="425" y="197"/>
                  </a:cubicBezTo>
                  <a:cubicBezTo>
                    <a:pt x="425" y="66"/>
                    <a:pt x="327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2" name="Google Shape;16372;p29"/>
            <p:cNvSpPr/>
            <p:nvPr/>
          </p:nvSpPr>
          <p:spPr>
            <a:xfrm>
              <a:off x="2475025" y="46589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61" y="0"/>
                  </a:moveTo>
                  <a:cubicBezTo>
                    <a:pt x="131" y="0"/>
                    <a:pt x="0" y="131"/>
                    <a:pt x="0" y="261"/>
                  </a:cubicBezTo>
                  <a:cubicBezTo>
                    <a:pt x="0" y="392"/>
                    <a:pt x="131" y="490"/>
                    <a:pt x="261" y="490"/>
                  </a:cubicBezTo>
                  <a:cubicBezTo>
                    <a:pt x="359" y="490"/>
                    <a:pt x="490" y="392"/>
                    <a:pt x="490" y="261"/>
                  </a:cubicBezTo>
                  <a:cubicBezTo>
                    <a:pt x="490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3" name="Google Shape;16373;p29"/>
            <p:cNvSpPr/>
            <p:nvPr/>
          </p:nvSpPr>
          <p:spPr>
            <a:xfrm>
              <a:off x="2336375" y="4548000"/>
              <a:ext cx="14725" cy="14725"/>
            </a:xfrm>
            <a:custGeom>
              <a:avLst/>
              <a:gdLst/>
              <a:ahLst/>
              <a:cxnLst/>
              <a:rect l="l" t="t" r="r" b="b"/>
              <a:pathLst>
                <a:path w="589" h="589" extrusionOk="0">
                  <a:moveTo>
                    <a:pt x="294" y="1"/>
                  </a:moveTo>
                  <a:cubicBezTo>
                    <a:pt x="131" y="1"/>
                    <a:pt x="1" y="131"/>
                    <a:pt x="1" y="295"/>
                  </a:cubicBezTo>
                  <a:cubicBezTo>
                    <a:pt x="1" y="458"/>
                    <a:pt x="131" y="588"/>
                    <a:pt x="294" y="588"/>
                  </a:cubicBezTo>
                  <a:cubicBezTo>
                    <a:pt x="458" y="588"/>
                    <a:pt x="588" y="458"/>
                    <a:pt x="588" y="295"/>
                  </a:cubicBezTo>
                  <a:cubicBezTo>
                    <a:pt x="588" y="164"/>
                    <a:pt x="458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4" name="Google Shape;16374;p29"/>
            <p:cNvSpPr/>
            <p:nvPr/>
          </p:nvSpPr>
          <p:spPr>
            <a:xfrm>
              <a:off x="2205900" y="4428125"/>
              <a:ext cx="16350" cy="16350"/>
            </a:xfrm>
            <a:custGeom>
              <a:avLst/>
              <a:gdLst/>
              <a:ahLst/>
              <a:cxnLst/>
              <a:rect l="l" t="t" r="r" b="b"/>
              <a:pathLst>
                <a:path w="654" h="654" extrusionOk="0">
                  <a:moveTo>
                    <a:pt x="327" y="1"/>
                  </a:moveTo>
                  <a:cubicBezTo>
                    <a:pt x="164" y="1"/>
                    <a:pt x="1" y="164"/>
                    <a:pt x="1" y="327"/>
                  </a:cubicBezTo>
                  <a:cubicBezTo>
                    <a:pt x="1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99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5" name="Google Shape;16375;p29"/>
            <p:cNvSpPr/>
            <p:nvPr/>
          </p:nvSpPr>
          <p:spPr>
            <a:xfrm>
              <a:off x="2084400" y="4297650"/>
              <a:ext cx="18775" cy="17975"/>
            </a:xfrm>
            <a:custGeom>
              <a:avLst/>
              <a:gdLst/>
              <a:ahLst/>
              <a:cxnLst/>
              <a:rect l="l" t="t" r="r" b="b"/>
              <a:pathLst>
                <a:path w="751" h="719" extrusionOk="0">
                  <a:moveTo>
                    <a:pt x="359" y="1"/>
                  </a:moveTo>
                  <a:cubicBezTo>
                    <a:pt x="163" y="1"/>
                    <a:pt x="0" y="164"/>
                    <a:pt x="0" y="360"/>
                  </a:cubicBezTo>
                  <a:cubicBezTo>
                    <a:pt x="0" y="555"/>
                    <a:pt x="163" y="718"/>
                    <a:pt x="359" y="718"/>
                  </a:cubicBezTo>
                  <a:cubicBezTo>
                    <a:pt x="588" y="718"/>
                    <a:pt x="751" y="555"/>
                    <a:pt x="751" y="360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6" name="Google Shape;16376;p29"/>
            <p:cNvSpPr/>
            <p:nvPr/>
          </p:nvSpPr>
          <p:spPr>
            <a:xfrm>
              <a:off x="1973500" y="4156575"/>
              <a:ext cx="22850" cy="22850"/>
            </a:xfrm>
            <a:custGeom>
              <a:avLst/>
              <a:gdLst/>
              <a:ahLst/>
              <a:cxnLst/>
              <a:rect l="l" t="t" r="r" b="b"/>
              <a:pathLst>
                <a:path w="914" h="914" extrusionOk="0">
                  <a:moveTo>
                    <a:pt x="457" y="0"/>
                  </a:moveTo>
                  <a:cubicBezTo>
                    <a:pt x="196" y="0"/>
                    <a:pt x="0" y="196"/>
                    <a:pt x="0" y="457"/>
                  </a:cubicBezTo>
                  <a:cubicBezTo>
                    <a:pt x="0" y="685"/>
                    <a:pt x="196" y="914"/>
                    <a:pt x="457" y="914"/>
                  </a:cubicBezTo>
                  <a:cubicBezTo>
                    <a:pt x="685" y="914"/>
                    <a:pt x="913" y="685"/>
                    <a:pt x="913" y="457"/>
                  </a:cubicBezTo>
                  <a:cubicBezTo>
                    <a:pt x="913" y="196"/>
                    <a:pt x="685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7" name="Google Shape;16377;p29"/>
            <p:cNvSpPr/>
            <p:nvPr/>
          </p:nvSpPr>
          <p:spPr>
            <a:xfrm>
              <a:off x="1874825" y="4009700"/>
              <a:ext cx="24475" cy="24575"/>
            </a:xfrm>
            <a:custGeom>
              <a:avLst/>
              <a:gdLst/>
              <a:ahLst/>
              <a:cxnLst/>
              <a:rect l="l" t="t" r="r" b="b"/>
              <a:pathLst>
                <a:path w="979" h="983" extrusionOk="0">
                  <a:moveTo>
                    <a:pt x="534" y="1"/>
                  </a:moveTo>
                  <a:cubicBezTo>
                    <a:pt x="519" y="1"/>
                    <a:pt x="504" y="2"/>
                    <a:pt x="489" y="4"/>
                  </a:cubicBezTo>
                  <a:cubicBezTo>
                    <a:pt x="196" y="4"/>
                    <a:pt x="0" y="200"/>
                    <a:pt x="0" y="493"/>
                  </a:cubicBezTo>
                  <a:cubicBezTo>
                    <a:pt x="0" y="787"/>
                    <a:pt x="196" y="982"/>
                    <a:pt x="489" y="982"/>
                  </a:cubicBezTo>
                  <a:cubicBezTo>
                    <a:pt x="783" y="982"/>
                    <a:pt x="979" y="787"/>
                    <a:pt x="979" y="493"/>
                  </a:cubicBezTo>
                  <a:cubicBezTo>
                    <a:pt x="979" y="218"/>
                    <a:pt x="750" y="1"/>
                    <a:pt x="53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8" name="Google Shape;16378;p29"/>
            <p:cNvSpPr/>
            <p:nvPr/>
          </p:nvSpPr>
          <p:spPr>
            <a:xfrm>
              <a:off x="1785100" y="3854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0"/>
                  </a:moveTo>
                  <a:cubicBezTo>
                    <a:pt x="229" y="0"/>
                    <a:pt x="1" y="294"/>
                    <a:pt x="1" y="555"/>
                  </a:cubicBezTo>
                  <a:cubicBezTo>
                    <a:pt x="1" y="881"/>
                    <a:pt x="294" y="1142"/>
                    <a:pt x="555" y="1142"/>
                  </a:cubicBezTo>
                  <a:cubicBezTo>
                    <a:pt x="882" y="1142"/>
                    <a:pt x="1143" y="849"/>
                    <a:pt x="1143" y="555"/>
                  </a:cubicBezTo>
                  <a:cubicBezTo>
                    <a:pt x="1143" y="229"/>
                    <a:pt x="882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9" name="Google Shape;16379;p29"/>
            <p:cNvSpPr/>
            <p:nvPr/>
          </p:nvSpPr>
          <p:spPr>
            <a:xfrm>
              <a:off x="1710900" y="3692550"/>
              <a:ext cx="30200" cy="31025"/>
            </a:xfrm>
            <a:custGeom>
              <a:avLst/>
              <a:gdLst/>
              <a:ahLst/>
              <a:cxnLst/>
              <a:rect l="l" t="t" r="r" b="b"/>
              <a:pathLst>
                <a:path w="1208" h="1241" extrusionOk="0">
                  <a:moveTo>
                    <a:pt x="588" y="1"/>
                  </a:moveTo>
                  <a:cubicBezTo>
                    <a:pt x="261" y="1"/>
                    <a:pt x="0" y="294"/>
                    <a:pt x="0" y="621"/>
                  </a:cubicBezTo>
                  <a:cubicBezTo>
                    <a:pt x="0" y="947"/>
                    <a:pt x="261" y="1240"/>
                    <a:pt x="588" y="1240"/>
                  </a:cubicBezTo>
                  <a:cubicBezTo>
                    <a:pt x="914" y="1240"/>
                    <a:pt x="1207" y="947"/>
                    <a:pt x="1207" y="621"/>
                  </a:cubicBezTo>
                  <a:cubicBezTo>
                    <a:pt x="1207" y="294"/>
                    <a:pt x="979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0" name="Google Shape;16380;p29"/>
            <p:cNvSpPr/>
            <p:nvPr/>
          </p:nvSpPr>
          <p:spPr>
            <a:xfrm>
              <a:off x="1648100" y="3526150"/>
              <a:ext cx="32650" cy="33500"/>
            </a:xfrm>
            <a:custGeom>
              <a:avLst/>
              <a:gdLst/>
              <a:ahLst/>
              <a:cxnLst/>
              <a:rect l="l" t="t" r="r" b="b"/>
              <a:pathLst>
                <a:path w="1306" h="1340" extrusionOk="0">
                  <a:moveTo>
                    <a:pt x="707" y="0"/>
                  </a:moveTo>
                  <a:cubicBezTo>
                    <a:pt x="689" y="0"/>
                    <a:pt x="671" y="1"/>
                    <a:pt x="653" y="2"/>
                  </a:cubicBezTo>
                  <a:cubicBezTo>
                    <a:pt x="294" y="2"/>
                    <a:pt x="1" y="296"/>
                    <a:pt x="1" y="687"/>
                  </a:cubicBezTo>
                  <a:cubicBezTo>
                    <a:pt x="1" y="1046"/>
                    <a:pt x="294" y="1340"/>
                    <a:pt x="653" y="1340"/>
                  </a:cubicBezTo>
                  <a:cubicBezTo>
                    <a:pt x="1045" y="1340"/>
                    <a:pt x="1306" y="1046"/>
                    <a:pt x="1306" y="687"/>
                  </a:cubicBezTo>
                  <a:cubicBezTo>
                    <a:pt x="1306" y="314"/>
                    <a:pt x="1068" y="0"/>
                    <a:pt x="70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1" name="Google Shape;16381;p29"/>
            <p:cNvSpPr/>
            <p:nvPr/>
          </p:nvSpPr>
          <p:spPr>
            <a:xfrm>
              <a:off x="1598350" y="33541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1" y="327"/>
                    <a:pt x="1" y="751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3" y="1468"/>
                    <a:pt x="1469" y="1142"/>
                    <a:pt x="1469" y="751"/>
                  </a:cubicBezTo>
                  <a:cubicBezTo>
                    <a:pt x="1469" y="392"/>
                    <a:pt x="1143" y="66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2" name="Google Shape;16382;p29"/>
            <p:cNvSpPr/>
            <p:nvPr/>
          </p:nvSpPr>
          <p:spPr>
            <a:xfrm>
              <a:off x="1562475" y="3181250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4" y="0"/>
                  </a:moveTo>
                  <a:cubicBezTo>
                    <a:pt x="327" y="0"/>
                    <a:pt x="1" y="326"/>
                    <a:pt x="1" y="783"/>
                  </a:cubicBezTo>
                  <a:cubicBezTo>
                    <a:pt x="1" y="1207"/>
                    <a:pt x="392" y="1533"/>
                    <a:pt x="784" y="1533"/>
                  </a:cubicBezTo>
                  <a:cubicBezTo>
                    <a:pt x="1240" y="1533"/>
                    <a:pt x="1566" y="1174"/>
                    <a:pt x="1566" y="783"/>
                  </a:cubicBezTo>
                  <a:cubicBezTo>
                    <a:pt x="1566" y="326"/>
                    <a:pt x="1240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3" name="Google Shape;16383;p29"/>
            <p:cNvSpPr/>
            <p:nvPr/>
          </p:nvSpPr>
          <p:spPr>
            <a:xfrm>
              <a:off x="1542100" y="30042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92" y="1"/>
                    <a:pt x="0" y="392"/>
                    <a:pt x="0" y="816"/>
                  </a:cubicBezTo>
                  <a:cubicBezTo>
                    <a:pt x="0" y="1273"/>
                    <a:pt x="392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92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4" name="Google Shape;16384;p29"/>
            <p:cNvSpPr/>
            <p:nvPr/>
          </p:nvSpPr>
          <p:spPr>
            <a:xfrm>
              <a:off x="1532300" y="282650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1" y="0"/>
                  </a:moveTo>
                  <a:cubicBezTo>
                    <a:pt x="392" y="0"/>
                    <a:pt x="1" y="392"/>
                    <a:pt x="1" y="881"/>
                  </a:cubicBezTo>
                  <a:cubicBezTo>
                    <a:pt x="1" y="1370"/>
                    <a:pt x="392" y="1795"/>
                    <a:pt x="881" y="1795"/>
                  </a:cubicBezTo>
                  <a:cubicBezTo>
                    <a:pt x="1371" y="1795"/>
                    <a:pt x="1795" y="1370"/>
                    <a:pt x="1795" y="881"/>
                  </a:cubicBezTo>
                  <a:cubicBezTo>
                    <a:pt x="1795" y="392"/>
                    <a:pt x="1436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5" name="Google Shape;16385;p29"/>
            <p:cNvSpPr/>
            <p:nvPr/>
          </p:nvSpPr>
          <p:spPr>
            <a:xfrm>
              <a:off x="1538025" y="2648725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6" y="0"/>
                  </a:moveTo>
                  <a:cubicBezTo>
                    <a:pt x="424" y="0"/>
                    <a:pt x="0" y="424"/>
                    <a:pt x="0" y="946"/>
                  </a:cubicBezTo>
                  <a:cubicBezTo>
                    <a:pt x="0" y="1468"/>
                    <a:pt x="424" y="1892"/>
                    <a:pt x="946" y="1892"/>
                  </a:cubicBezTo>
                  <a:cubicBezTo>
                    <a:pt x="1468" y="1892"/>
                    <a:pt x="1892" y="1468"/>
                    <a:pt x="1892" y="946"/>
                  </a:cubicBezTo>
                  <a:cubicBezTo>
                    <a:pt x="1892" y="457"/>
                    <a:pt x="1468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6" name="Google Shape;16386;p29"/>
            <p:cNvSpPr/>
            <p:nvPr/>
          </p:nvSpPr>
          <p:spPr>
            <a:xfrm>
              <a:off x="1557575" y="2472575"/>
              <a:ext cx="49775" cy="48950"/>
            </a:xfrm>
            <a:custGeom>
              <a:avLst/>
              <a:gdLst/>
              <a:ahLst/>
              <a:cxnLst/>
              <a:rect l="l" t="t" r="r" b="b"/>
              <a:pathLst>
                <a:path w="1991" h="1958" extrusionOk="0">
                  <a:moveTo>
                    <a:pt x="980" y="0"/>
                  </a:moveTo>
                  <a:cubicBezTo>
                    <a:pt x="458" y="0"/>
                    <a:pt x="1" y="457"/>
                    <a:pt x="1" y="979"/>
                  </a:cubicBezTo>
                  <a:cubicBezTo>
                    <a:pt x="1" y="1566"/>
                    <a:pt x="490" y="1958"/>
                    <a:pt x="1012" y="1958"/>
                  </a:cubicBezTo>
                  <a:cubicBezTo>
                    <a:pt x="1534" y="1958"/>
                    <a:pt x="1991" y="1501"/>
                    <a:pt x="1991" y="979"/>
                  </a:cubicBezTo>
                  <a:cubicBezTo>
                    <a:pt x="1991" y="457"/>
                    <a:pt x="1501" y="0"/>
                    <a:pt x="98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7" name="Google Shape;16387;p29"/>
            <p:cNvSpPr/>
            <p:nvPr/>
          </p:nvSpPr>
          <p:spPr>
            <a:xfrm>
              <a:off x="1590200" y="2298050"/>
              <a:ext cx="53050" cy="53050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77" y="1"/>
                  </a:moveTo>
                  <a:cubicBezTo>
                    <a:pt x="490" y="1"/>
                    <a:pt x="1" y="490"/>
                    <a:pt x="1" y="1077"/>
                  </a:cubicBezTo>
                  <a:cubicBezTo>
                    <a:pt x="1" y="1632"/>
                    <a:pt x="490" y="2121"/>
                    <a:pt x="1077" y="2121"/>
                  </a:cubicBezTo>
                  <a:cubicBezTo>
                    <a:pt x="1632" y="2121"/>
                    <a:pt x="2121" y="1632"/>
                    <a:pt x="2121" y="1077"/>
                  </a:cubicBezTo>
                  <a:cubicBezTo>
                    <a:pt x="2121" y="490"/>
                    <a:pt x="1632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8" name="Google Shape;16388;p29"/>
            <p:cNvSpPr/>
            <p:nvPr/>
          </p:nvSpPr>
          <p:spPr>
            <a:xfrm>
              <a:off x="1637500" y="2126800"/>
              <a:ext cx="54675" cy="55475"/>
            </a:xfrm>
            <a:custGeom>
              <a:avLst/>
              <a:gdLst/>
              <a:ahLst/>
              <a:cxnLst/>
              <a:rect l="l" t="t" r="r" b="b"/>
              <a:pathLst>
                <a:path w="2187" h="2219" extrusionOk="0">
                  <a:moveTo>
                    <a:pt x="1077" y="1"/>
                  </a:moveTo>
                  <a:cubicBezTo>
                    <a:pt x="490" y="1"/>
                    <a:pt x="1" y="490"/>
                    <a:pt x="1" y="1110"/>
                  </a:cubicBezTo>
                  <a:cubicBezTo>
                    <a:pt x="1" y="1729"/>
                    <a:pt x="490" y="2219"/>
                    <a:pt x="1077" y="2219"/>
                  </a:cubicBezTo>
                  <a:cubicBezTo>
                    <a:pt x="1697" y="2219"/>
                    <a:pt x="2186" y="1729"/>
                    <a:pt x="2186" y="1110"/>
                  </a:cubicBezTo>
                  <a:cubicBezTo>
                    <a:pt x="2186" y="490"/>
                    <a:pt x="1697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9" name="Google Shape;16389;p29"/>
            <p:cNvSpPr/>
            <p:nvPr/>
          </p:nvSpPr>
          <p:spPr>
            <a:xfrm>
              <a:off x="1696225" y="195962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1175" y="1"/>
                  </a:moveTo>
                  <a:cubicBezTo>
                    <a:pt x="522" y="1"/>
                    <a:pt x="0" y="522"/>
                    <a:pt x="0" y="1207"/>
                  </a:cubicBezTo>
                  <a:cubicBezTo>
                    <a:pt x="0" y="1860"/>
                    <a:pt x="522" y="2382"/>
                    <a:pt x="1175" y="2382"/>
                  </a:cubicBezTo>
                  <a:cubicBezTo>
                    <a:pt x="1827" y="2382"/>
                    <a:pt x="2382" y="1860"/>
                    <a:pt x="2382" y="1207"/>
                  </a:cubicBezTo>
                  <a:cubicBezTo>
                    <a:pt x="2382" y="522"/>
                    <a:pt x="1827" y="1"/>
                    <a:pt x="117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0" name="Google Shape;16390;p29"/>
            <p:cNvSpPr/>
            <p:nvPr/>
          </p:nvSpPr>
          <p:spPr>
            <a:xfrm>
              <a:off x="1769625" y="1798975"/>
              <a:ext cx="61175" cy="61175"/>
            </a:xfrm>
            <a:custGeom>
              <a:avLst/>
              <a:gdLst/>
              <a:ahLst/>
              <a:cxnLst/>
              <a:rect l="l" t="t" r="r" b="b"/>
              <a:pathLst>
                <a:path w="2447" h="2447" extrusionOk="0">
                  <a:moveTo>
                    <a:pt x="1240" y="0"/>
                  </a:moveTo>
                  <a:cubicBezTo>
                    <a:pt x="587" y="0"/>
                    <a:pt x="0" y="522"/>
                    <a:pt x="0" y="1207"/>
                  </a:cubicBezTo>
                  <a:cubicBezTo>
                    <a:pt x="0" y="1860"/>
                    <a:pt x="522" y="2447"/>
                    <a:pt x="1240" y="2447"/>
                  </a:cubicBezTo>
                  <a:cubicBezTo>
                    <a:pt x="1892" y="2447"/>
                    <a:pt x="2447" y="1892"/>
                    <a:pt x="2447" y="1207"/>
                  </a:cubicBezTo>
                  <a:cubicBezTo>
                    <a:pt x="2447" y="522"/>
                    <a:pt x="1892" y="0"/>
                    <a:pt x="124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1" name="Google Shape;16391;p29"/>
            <p:cNvSpPr/>
            <p:nvPr/>
          </p:nvSpPr>
          <p:spPr>
            <a:xfrm>
              <a:off x="1853600" y="1643225"/>
              <a:ext cx="65275" cy="64425"/>
            </a:xfrm>
            <a:custGeom>
              <a:avLst/>
              <a:gdLst/>
              <a:ahLst/>
              <a:cxnLst/>
              <a:rect l="l" t="t" r="r" b="b"/>
              <a:pathLst>
                <a:path w="2611" h="2577" extrusionOk="0">
                  <a:moveTo>
                    <a:pt x="1306" y="0"/>
                  </a:moveTo>
                  <a:cubicBezTo>
                    <a:pt x="555" y="0"/>
                    <a:pt x="1" y="555"/>
                    <a:pt x="1" y="1305"/>
                  </a:cubicBezTo>
                  <a:cubicBezTo>
                    <a:pt x="1" y="2022"/>
                    <a:pt x="555" y="2577"/>
                    <a:pt x="1306" y="2577"/>
                  </a:cubicBezTo>
                  <a:cubicBezTo>
                    <a:pt x="2023" y="2577"/>
                    <a:pt x="2611" y="2022"/>
                    <a:pt x="2611" y="1305"/>
                  </a:cubicBezTo>
                  <a:cubicBezTo>
                    <a:pt x="2611" y="587"/>
                    <a:pt x="2023" y="0"/>
                    <a:pt x="130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2" name="Google Shape;16392;p29"/>
            <p:cNvSpPr/>
            <p:nvPr/>
          </p:nvSpPr>
          <p:spPr>
            <a:xfrm>
              <a:off x="1949025" y="1494800"/>
              <a:ext cx="69350" cy="69325"/>
            </a:xfrm>
            <a:custGeom>
              <a:avLst/>
              <a:gdLst/>
              <a:ahLst/>
              <a:cxnLst/>
              <a:rect l="l" t="t" r="r" b="b"/>
              <a:pathLst>
                <a:path w="2774" h="2773" extrusionOk="0">
                  <a:moveTo>
                    <a:pt x="1403" y="0"/>
                  </a:moveTo>
                  <a:cubicBezTo>
                    <a:pt x="620" y="0"/>
                    <a:pt x="0" y="620"/>
                    <a:pt x="0" y="1403"/>
                  </a:cubicBezTo>
                  <a:cubicBezTo>
                    <a:pt x="0" y="2186"/>
                    <a:pt x="620" y="2773"/>
                    <a:pt x="1403" y="2773"/>
                  </a:cubicBezTo>
                  <a:cubicBezTo>
                    <a:pt x="2153" y="2773"/>
                    <a:pt x="2773" y="2186"/>
                    <a:pt x="2773" y="1403"/>
                  </a:cubicBezTo>
                  <a:cubicBezTo>
                    <a:pt x="2773" y="620"/>
                    <a:pt x="2153" y="0"/>
                    <a:pt x="140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3" name="Google Shape;16393;p29"/>
            <p:cNvSpPr/>
            <p:nvPr/>
          </p:nvSpPr>
          <p:spPr>
            <a:xfrm>
              <a:off x="2057475" y="1355350"/>
              <a:ext cx="70975" cy="71775"/>
            </a:xfrm>
            <a:custGeom>
              <a:avLst/>
              <a:gdLst/>
              <a:ahLst/>
              <a:cxnLst/>
              <a:rect l="l" t="t" r="r" b="b"/>
              <a:pathLst>
                <a:path w="2839" h="2871" extrusionOk="0">
                  <a:moveTo>
                    <a:pt x="1404" y="0"/>
                  </a:moveTo>
                  <a:cubicBezTo>
                    <a:pt x="653" y="0"/>
                    <a:pt x="1" y="653"/>
                    <a:pt x="1" y="1435"/>
                  </a:cubicBezTo>
                  <a:cubicBezTo>
                    <a:pt x="1" y="2218"/>
                    <a:pt x="653" y="2871"/>
                    <a:pt x="1404" y="2871"/>
                  </a:cubicBezTo>
                  <a:cubicBezTo>
                    <a:pt x="2186" y="2871"/>
                    <a:pt x="2839" y="2218"/>
                    <a:pt x="2839" y="1435"/>
                  </a:cubicBezTo>
                  <a:cubicBezTo>
                    <a:pt x="2839" y="653"/>
                    <a:pt x="2219" y="0"/>
                    <a:pt x="140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4" name="Google Shape;16394;p29"/>
            <p:cNvSpPr/>
            <p:nvPr/>
          </p:nvSpPr>
          <p:spPr>
            <a:xfrm>
              <a:off x="2176550" y="1224875"/>
              <a:ext cx="73425" cy="73400"/>
            </a:xfrm>
            <a:custGeom>
              <a:avLst/>
              <a:gdLst/>
              <a:ahLst/>
              <a:cxnLst/>
              <a:rect l="l" t="t" r="r" b="b"/>
              <a:pathLst>
                <a:path w="2937" h="2936" extrusionOk="0">
                  <a:moveTo>
                    <a:pt x="1468" y="0"/>
                  </a:moveTo>
                  <a:cubicBezTo>
                    <a:pt x="653" y="0"/>
                    <a:pt x="0" y="652"/>
                    <a:pt x="0" y="1468"/>
                  </a:cubicBezTo>
                  <a:cubicBezTo>
                    <a:pt x="0" y="2283"/>
                    <a:pt x="653" y="2936"/>
                    <a:pt x="1468" y="2936"/>
                  </a:cubicBezTo>
                  <a:cubicBezTo>
                    <a:pt x="2284" y="2936"/>
                    <a:pt x="2936" y="2283"/>
                    <a:pt x="2936" y="1468"/>
                  </a:cubicBezTo>
                  <a:cubicBezTo>
                    <a:pt x="2936" y="652"/>
                    <a:pt x="2284" y="0"/>
                    <a:pt x="146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5" name="Google Shape;16395;p29"/>
            <p:cNvSpPr/>
            <p:nvPr/>
          </p:nvSpPr>
          <p:spPr>
            <a:xfrm>
              <a:off x="2304575" y="1103350"/>
              <a:ext cx="75875" cy="75875"/>
            </a:xfrm>
            <a:custGeom>
              <a:avLst/>
              <a:gdLst/>
              <a:ahLst/>
              <a:cxnLst/>
              <a:rect l="l" t="t" r="r" b="b"/>
              <a:pathLst>
                <a:path w="3035" h="3035" extrusionOk="0">
                  <a:moveTo>
                    <a:pt x="1534" y="1"/>
                  </a:moveTo>
                  <a:cubicBezTo>
                    <a:pt x="718" y="1"/>
                    <a:pt x="1" y="718"/>
                    <a:pt x="1" y="1534"/>
                  </a:cubicBezTo>
                  <a:cubicBezTo>
                    <a:pt x="1" y="2349"/>
                    <a:pt x="718" y="3034"/>
                    <a:pt x="1534" y="3034"/>
                  </a:cubicBezTo>
                  <a:cubicBezTo>
                    <a:pt x="2349" y="3034"/>
                    <a:pt x="3034" y="2349"/>
                    <a:pt x="3034" y="1534"/>
                  </a:cubicBezTo>
                  <a:cubicBezTo>
                    <a:pt x="3034" y="718"/>
                    <a:pt x="2382" y="1"/>
                    <a:pt x="153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6" name="Google Shape;16396;p29"/>
            <p:cNvSpPr/>
            <p:nvPr/>
          </p:nvSpPr>
          <p:spPr>
            <a:xfrm>
              <a:off x="2443225" y="994900"/>
              <a:ext cx="75850" cy="75050"/>
            </a:xfrm>
            <a:custGeom>
              <a:avLst/>
              <a:gdLst/>
              <a:ahLst/>
              <a:cxnLst/>
              <a:rect l="l" t="t" r="r" b="b"/>
              <a:pathLst>
                <a:path w="3034" h="3002" extrusionOk="0">
                  <a:moveTo>
                    <a:pt x="1533" y="0"/>
                  </a:moveTo>
                  <a:cubicBezTo>
                    <a:pt x="718" y="0"/>
                    <a:pt x="0" y="685"/>
                    <a:pt x="0" y="1501"/>
                  </a:cubicBezTo>
                  <a:cubicBezTo>
                    <a:pt x="0" y="2316"/>
                    <a:pt x="653" y="3001"/>
                    <a:pt x="1533" y="3001"/>
                  </a:cubicBezTo>
                  <a:cubicBezTo>
                    <a:pt x="2349" y="3001"/>
                    <a:pt x="3034" y="2349"/>
                    <a:pt x="3034" y="1501"/>
                  </a:cubicBezTo>
                  <a:cubicBezTo>
                    <a:pt x="3034" y="685"/>
                    <a:pt x="2349" y="0"/>
                    <a:pt x="153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7" name="Google Shape;16397;p29"/>
            <p:cNvSpPr/>
            <p:nvPr/>
          </p:nvSpPr>
          <p:spPr>
            <a:xfrm>
              <a:off x="2589200" y="897025"/>
              <a:ext cx="75050" cy="75050"/>
            </a:xfrm>
            <a:custGeom>
              <a:avLst/>
              <a:gdLst/>
              <a:ahLst/>
              <a:cxnLst/>
              <a:rect l="l" t="t" r="r" b="b"/>
              <a:pathLst>
                <a:path w="3002" h="3002" extrusionOk="0">
                  <a:moveTo>
                    <a:pt x="1501" y="1"/>
                  </a:moveTo>
                  <a:cubicBezTo>
                    <a:pt x="685" y="1"/>
                    <a:pt x="0" y="653"/>
                    <a:pt x="0" y="1501"/>
                  </a:cubicBezTo>
                  <a:cubicBezTo>
                    <a:pt x="0" y="2317"/>
                    <a:pt x="685" y="3002"/>
                    <a:pt x="1501" y="3002"/>
                  </a:cubicBezTo>
                  <a:cubicBezTo>
                    <a:pt x="2349" y="3002"/>
                    <a:pt x="3001" y="2317"/>
                    <a:pt x="3001" y="1501"/>
                  </a:cubicBezTo>
                  <a:cubicBezTo>
                    <a:pt x="3001" y="653"/>
                    <a:pt x="2349" y="1"/>
                    <a:pt x="150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8" name="Google Shape;16398;p29"/>
            <p:cNvSpPr/>
            <p:nvPr/>
          </p:nvSpPr>
          <p:spPr>
            <a:xfrm>
              <a:off x="2744125" y="809775"/>
              <a:ext cx="75875" cy="75875"/>
            </a:xfrm>
            <a:custGeom>
              <a:avLst/>
              <a:gdLst/>
              <a:ahLst/>
              <a:cxnLst/>
              <a:rect l="l" t="t" r="r" b="b"/>
              <a:pathLst>
                <a:path w="3035" h="3035" extrusionOk="0">
                  <a:moveTo>
                    <a:pt x="1501" y="1"/>
                  </a:moveTo>
                  <a:cubicBezTo>
                    <a:pt x="686" y="1"/>
                    <a:pt x="1" y="653"/>
                    <a:pt x="1" y="1534"/>
                  </a:cubicBezTo>
                  <a:cubicBezTo>
                    <a:pt x="1" y="2349"/>
                    <a:pt x="653" y="3034"/>
                    <a:pt x="1501" y="3034"/>
                  </a:cubicBezTo>
                  <a:cubicBezTo>
                    <a:pt x="2317" y="3034"/>
                    <a:pt x="3034" y="2382"/>
                    <a:pt x="3034" y="1534"/>
                  </a:cubicBezTo>
                  <a:cubicBezTo>
                    <a:pt x="3034" y="653"/>
                    <a:pt x="2317" y="1"/>
                    <a:pt x="150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9" name="Google Shape;16399;p29"/>
            <p:cNvSpPr/>
            <p:nvPr/>
          </p:nvSpPr>
          <p:spPr>
            <a:xfrm>
              <a:off x="2902350" y="734750"/>
              <a:ext cx="77475" cy="77500"/>
            </a:xfrm>
            <a:custGeom>
              <a:avLst/>
              <a:gdLst/>
              <a:ahLst/>
              <a:cxnLst/>
              <a:rect l="l" t="t" r="r" b="b"/>
              <a:pathLst>
                <a:path w="3099" h="3100" extrusionOk="0">
                  <a:moveTo>
                    <a:pt x="1533" y="0"/>
                  </a:moveTo>
                  <a:cubicBezTo>
                    <a:pt x="685" y="0"/>
                    <a:pt x="0" y="686"/>
                    <a:pt x="0" y="1534"/>
                  </a:cubicBezTo>
                  <a:cubicBezTo>
                    <a:pt x="0" y="2382"/>
                    <a:pt x="685" y="3099"/>
                    <a:pt x="1533" y="3099"/>
                  </a:cubicBezTo>
                  <a:cubicBezTo>
                    <a:pt x="2414" y="3099"/>
                    <a:pt x="3099" y="2414"/>
                    <a:pt x="3099" y="1534"/>
                  </a:cubicBezTo>
                  <a:cubicBezTo>
                    <a:pt x="3099" y="718"/>
                    <a:pt x="2414" y="33"/>
                    <a:pt x="153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0" name="Google Shape;16400;p29"/>
            <p:cNvSpPr/>
            <p:nvPr/>
          </p:nvSpPr>
          <p:spPr>
            <a:xfrm>
              <a:off x="3070325" y="676850"/>
              <a:ext cx="71800" cy="70975"/>
            </a:xfrm>
            <a:custGeom>
              <a:avLst/>
              <a:gdLst/>
              <a:ahLst/>
              <a:cxnLst/>
              <a:rect l="l" t="t" r="r" b="b"/>
              <a:pathLst>
                <a:path w="2872" h="2839" extrusionOk="0">
                  <a:moveTo>
                    <a:pt x="1436" y="0"/>
                  </a:moveTo>
                  <a:cubicBezTo>
                    <a:pt x="653" y="0"/>
                    <a:pt x="1" y="653"/>
                    <a:pt x="1" y="1403"/>
                  </a:cubicBezTo>
                  <a:cubicBezTo>
                    <a:pt x="1" y="2186"/>
                    <a:pt x="653" y="2838"/>
                    <a:pt x="1436" y="2838"/>
                  </a:cubicBezTo>
                  <a:cubicBezTo>
                    <a:pt x="2219" y="2838"/>
                    <a:pt x="2871" y="2186"/>
                    <a:pt x="2871" y="1403"/>
                  </a:cubicBezTo>
                  <a:cubicBezTo>
                    <a:pt x="2871" y="653"/>
                    <a:pt x="2219" y="0"/>
                    <a:pt x="143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1" name="Google Shape;16401;p29"/>
            <p:cNvSpPr/>
            <p:nvPr/>
          </p:nvSpPr>
          <p:spPr>
            <a:xfrm>
              <a:off x="3246475" y="634450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1208" y="0"/>
                  </a:moveTo>
                  <a:cubicBezTo>
                    <a:pt x="555" y="0"/>
                    <a:pt x="1" y="522"/>
                    <a:pt x="1" y="1207"/>
                  </a:cubicBezTo>
                  <a:cubicBezTo>
                    <a:pt x="1" y="1860"/>
                    <a:pt x="555" y="2382"/>
                    <a:pt x="1208" y="2382"/>
                  </a:cubicBezTo>
                  <a:cubicBezTo>
                    <a:pt x="1860" y="2382"/>
                    <a:pt x="2382" y="1860"/>
                    <a:pt x="2382" y="1207"/>
                  </a:cubicBezTo>
                  <a:cubicBezTo>
                    <a:pt x="2382" y="555"/>
                    <a:pt x="1860" y="0"/>
                    <a:pt x="120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2" name="Google Shape;16402;p29"/>
            <p:cNvSpPr/>
            <p:nvPr/>
          </p:nvSpPr>
          <p:spPr>
            <a:xfrm>
              <a:off x="3425900" y="6083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3" y="0"/>
                  </a:moveTo>
                  <a:cubicBezTo>
                    <a:pt x="424" y="0"/>
                    <a:pt x="0" y="392"/>
                    <a:pt x="0" y="881"/>
                  </a:cubicBezTo>
                  <a:cubicBezTo>
                    <a:pt x="0" y="1370"/>
                    <a:pt x="424" y="1795"/>
                    <a:pt x="913" y="1795"/>
                  </a:cubicBezTo>
                  <a:cubicBezTo>
                    <a:pt x="1403" y="1795"/>
                    <a:pt x="1794" y="1370"/>
                    <a:pt x="1794" y="881"/>
                  </a:cubicBezTo>
                  <a:cubicBezTo>
                    <a:pt x="1794" y="359"/>
                    <a:pt x="1435" y="0"/>
                    <a:pt x="91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3" name="Google Shape;16403;p29"/>
            <p:cNvSpPr/>
            <p:nvPr/>
          </p:nvSpPr>
          <p:spPr>
            <a:xfrm>
              <a:off x="3607750" y="5928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94" y="1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1" y="1305"/>
                    <a:pt x="1305" y="1012"/>
                    <a:pt x="1305" y="653"/>
                  </a:cubicBezTo>
                  <a:cubicBezTo>
                    <a:pt x="1305" y="294"/>
                    <a:pt x="1011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4" name="Google Shape;16404;p29"/>
            <p:cNvSpPr/>
            <p:nvPr/>
          </p:nvSpPr>
          <p:spPr>
            <a:xfrm>
              <a:off x="3787150" y="588775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3" y="1"/>
                  </a:moveTo>
                  <a:cubicBezTo>
                    <a:pt x="229" y="1"/>
                    <a:pt x="1" y="262"/>
                    <a:pt x="1" y="522"/>
                  </a:cubicBezTo>
                  <a:cubicBezTo>
                    <a:pt x="1" y="816"/>
                    <a:pt x="229" y="1077"/>
                    <a:pt x="523" y="1077"/>
                  </a:cubicBezTo>
                  <a:cubicBezTo>
                    <a:pt x="816" y="1077"/>
                    <a:pt x="1044" y="816"/>
                    <a:pt x="1044" y="522"/>
                  </a:cubicBezTo>
                  <a:cubicBezTo>
                    <a:pt x="1044" y="262"/>
                    <a:pt x="816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5" name="Google Shape;16405;p29"/>
            <p:cNvSpPr/>
            <p:nvPr/>
          </p:nvSpPr>
          <p:spPr>
            <a:xfrm>
              <a:off x="3964125" y="596925"/>
              <a:ext cx="24475" cy="24500"/>
            </a:xfrm>
            <a:custGeom>
              <a:avLst/>
              <a:gdLst/>
              <a:ahLst/>
              <a:cxnLst/>
              <a:rect l="l" t="t" r="r" b="b"/>
              <a:pathLst>
                <a:path w="979" h="980" extrusionOk="0">
                  <a:moveTo>
                    <a:pt x="489" y="1"/>
                  </a:moveTo>
                  <a:cubicBezTo>
                    <a:pt x="229" y="1"/>
                    <a:pt x="0" y="196"/>
                    <a:pt x="0" y="490"/>
                  </a:cubicBezTo>
                  <a:cubicBezTo>
                    <a:pt x="0" y="784"/>
                    <a:pt x="229" y="979"/>
                    <a:pt x="489" y="979"/>
                  </a:cubicBezTo>
                  <a:cubicBezTo>
                    <a:pt x="783" y="979"/>
                    <a:pt x="979" y="784"/>
                    <a:pt x="979" y="490"/>
                  </a:cubicBezTo>
                  <a:cubicBezTo>
                    <a:pt x="979" y="229"/>
                    <a:pt x="750" y="1"/>
                    <a:pt x="48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6" name="Google Shape;16406;p29"/>
            <p:cNvSpPr/>
            <p:nvPr/>
          </p:nvSpPr>
          <p:spPr>
            <a:xfrm>
              <a:off x="4140275" y="618125"/>
              <a:ext cx="22850" cy="22875"/>
            </a:xfrm>
            <a:custGeom>
              <a:avLst/>
              <a:gdLst/>
              <a:ahLst/>
              <a:cxnLst/>
              <a:rect l="l" t="t" r="r" b="b"/>
              <a:pathLst>
                <a:path w="914" h="915" extrusionOk="0">
                  <a:moveTo>
                    <a:pt x="457" y="1"/>
                  </a:moveTo>
                  <a:cubicBezTo>
                    <a:pt x="228" y="1"/>
                    <a:pt x="0" y="197"/>
                    <a:pt x="0" y="458"/>
                  </a:cubicBezTo>
                  <a:cubicBezTo>
                    <a:pt x="0" y="718"/>
                    <a:pt x="228" y="914"/>
                    <a:pt x="457" y="914"/>
                  </a:cubicBezTo>
                  <a:cubicBezTo>
                    <a:pt x="718" y="914"/>
                    <a:pt x="913" y="718"/>
                    <a:pt x="913" y="458"/>
                  </a:cubicBezTo>
                  <a:cubicBezTo>
                    <a:pt x="913" y="197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7" name="Google Shape;16407;p29"/>
            <p:cNvSpPr/>
            <p:nvPr/>
          </p:nvSpPr>
          <p:spPr>
            <a:xfrm>
              <a:off x="4313975" y="654025"/>
              <a:ext cx="20400" cy="20400"/>
            </a:xfrm>
            <a:custGeom>
              <a:avLst/>
              <a:gdLst/>
              <a:ahLst/>
              <a:cxnLst/>
              <a:rect l="l" t="t" r="r" b="b"/>
              <a:pathLst>
                <a:path w="816" h="816" extrusionOk="0">
                  <a:moveTo>
                    <a:pt x="392" y="0"/>
                  </a:moveTo>
                  <a:cubicBezTo>
                    <a:pt x="163" y="0"/>
                    <a:pt x="0" y="196"/>
                    <a:pt x="0" y="424"/>
                  </a:cubicBezTo>
                  <a:cubicBezTo>
                    <a:pt x="0" y="653"/>
                    <a:pt x="196" y="816"/>
                    <a:pt x="392" y="816"/>
                  </a:cubicBezTo>
                  <a:cubicBezTo>
                    <a:pt x="652" y="816"/>
                    <a:pt x="816" y="620"/>
                    <a:pt x="816" y="424"/>
                  </a:cubicBezTo>
                  <a:cubicBezTo>
                    <a:pt x="816" y="196"/>
                    <a:pt x="652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8" name="Google Shape;16408;p29"/>
            <p:cNvSpPr/>
            <p:nvPr/>
          </p:nvSpPr>
          <p:spPr>
            <a:xfrm>
              <a:off x="4484400" y="702950"/>
              <a:ext cx="17975" cy="18775"/>
            </a:xfrm>
            <a:custGeom>
              <a:avLst/>
              <a:gdLst/>
              <a:ahLst/>
              <a:cxnLst/>
              <a:rect l="l" t="t" r="r" b="b"/>
              <a:pathLst>
                <a:path w="719" h="751" extrusionOk="0">
                  <a:moveTo>
                    <a:pt x="359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87"/>
                    <a:pt x="164" y="751"/>
                    <a:pt x="359" y="751"/>
                  </a:cubicBezTo>
                  <a:cubicBezTo>
                    <a:pt x="555" y="751"/>
                    <a:pt x="718" y="587"/>
                    <a:pt x="718" y="359"/>
                  </a:cubicBezTo>
                  <a:cubicBezTo>
                    <a:pt x="718" y="163"/>
                    <a:pt x="620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9" name="Google Shape;16409;p29"/>
            <p:cNvSpPr/>
            <p:nvPr/>
          </p:nvSpPr>
          <p:spPr>
            <a:xfrm>
              <a:off x="4652400" y="766175"/>
              <a:ext cx="14700" cy="14275"/>
            </a:xfrm>
            <a:custGeom>
              <a:avLst/>
              <a:gdLst/>
              <a:ahLst/>
              <a:cxnLst/>
              <a:rect l="l" t="t" r="r" b="b"/>
              <a:pathLst>
                <a:path w="588" h="571" extrusionOk="0">
                  <a:moveTo>
                    <a:pt x="367" y="1"/>
                  </a:moveTo>
                  <a:cubicBezTo>
                    <a:pt x="344" y="1"/>
                    <a:pt x="319" y="6"/>
                    <a:pt x="294" y="16"/>
                  </a:cubicBezTo>
                  <a:cubicBezTo>
                    <a:pt x="131" y="16"/>
                    <a:pt x="0" y="114"/>
                    <a:pt x="0" y="277"/>
                  </a:cubicBezTo>
                  <a:cubicBezTo>
                    <a:pt x="0" y="440"/>
                    <a:pt x="131" y="570"/>
                    <a:pt x="294" y="570"/>
                  </a:cubicBezTo>
                  <a:cubicBezTo>
                    <a:pt x="457" y="570"/>
                    <a:pt x="587" y="440"/>
                    <a:pt x="587" y="277"/>
                  </a:cubicBezTo>
                  <a:cubicBezTo>
                    <a:pt x="587" y="139"/>
                    <a:pt x="494" y="1"/>
                    <a:pt x="36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0" name="Google Shape;16410;p29"/>
            <p:cNvSpPr/>
            <p:nvPr/>
          </p:nvSpPr>
          <p:spPr>
            <a:xfrm>
              <a:off x="4812225" y="839950"/>
              <a:ext cx="14700" cy="13875"/>
            </a:xfrm>
            <a:custGeom>
              <a:avLst/>
              <a:gdLst/>
              <a:ahLst/>
              <a:cxnLst/>
              <a:rect l="l" t="t" r="r" b="b"/>
              <a:pathLst>
                <a:path w="588" h="555" extrusionOk="0">
                  <a:moveTo>
                    <a:pt x="294" y="0"/>
                  </a:moveTo>
                  <a:cubicBezTo>
                    <a:pt x="131" y="0"/>
                    <a:pt x="1" y="98"/>
                    <a:pt x="1" y="261"/>
                  </a:cubicBezTo>
                  <a:cubicBezTo>
                    <a:pt x="1" y="425"/>
                    <a:pt x="131" y="555"/>
                    <a:pt x="294" y="555"/>
                  </a:cubicBezTo>
                  <a:cubicBezTo>
                    <a:pt x="457" y="555"/>
                    <a:pt x="588" y="425"/>
                    <a:pt x="588" y="261"/>
                  </a:cubicBezTo>
                  <a:cubicBezTo>
                    <a:pt x="588" y="164"/>
                    <a:pt x="457" y="33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1" name="Google Shape;16411;p29"/>
            <p:cNvSpPr/>
            <p:nvPr/>
          </p:nvSpPr>
          <p:spPr>
            <a:xfrm>
              <a:off x="4967175" y="927200"/>
              <a:ext cx="12250" cy="12275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62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360"/>
                    <a:pt x="131" y="490"/>
                    <a:pt x="262" y="490"/>
                  </a:cubicBezTo>
                  <a:cubicBezTo>
                    <a:pt x="392" y="490"/>
                    <a:pt x="490" y="360"/>
                    <a:pt x="490" y="262"/>
                  </a:cubicBezTo>
                  <a:cubicBezTo>
                    <a:pt x="490" y="131"/>
                    <a:pt x="392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2" name="Google Shape;16412;p29"/>
            <p:cNvSpPr/>
            <p:nvPr/>
          </p:nvSpPr>
          <p:spPr>
            <a:xfrm>
              <a:off x="5115600" y="1025875"/>
              <a:ext cx="9800" cy="10625"/>
            </a:xfrm>
            <a:custGeom>
              <a:avLst/>
              <a:gdLst/>
              <a:ahLst/>
              <a:cxnLst/>
              <a:rect l="l" t="t" r="r" b="b"/>
              <a:pathLst>
                <a:path w="392" h="425" extrusionOk="0">
                  <a:moveTo>
                    <a:pt x="196" y="1"/>
                  </a:moveTo>
                  <a:cubicBezTo>
                    <a:pt x="66" y="1"/>
                    <a:pt x="0" y="99"/>
                    <a:pt x="0" y="229"/>
                  </a:cubicBezTo>
                  <a:cubicBezTo>
                    <a:pt x="0" y="327"/>
                    <a:pt x="66" y="425"/>
                    <a:pt x="196" y="425"/>
                  </a:cubicBezTo>
                  <a:cubicBezTo>
                    <a:pt x="327" y="425"/>
                    <a:pt x="392" y="327"/>
                    <a:pt x="392" y="229"/>
                  </a:cubicBezTo>
                  <a:cubicBezTo>
                    <a:pt x="392" y="131"/>
                    <a:pt x="261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3" name="Google Shape;16413;p29"/>
            <p:cNvSpPr/>
            <p:nvPr/>
          </p:nvSpPr>
          <p:spPr>
            <a:xfrm>
              <a:off x="5252600" y="1135975"/>
              <a:ext cx="10625" cy="10625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29" y="0"/>
                  </a:moveTo>
                  <a:cubicBezTo>
                    <a:pt x="98" y="0"/>
                    <a:pt x="1" y="98"/>
                    <a:pt x="1" y="229"/>
                  </a:cubicBezTo>
                  <a:cubicBezTo>
                    <a:pt x="1" y="327"/>
                    <a:pt x="98" y="425"/>
                    <a:pt x="229" y="425"/>
                  </a:cubicBezTo>
                  <a:cubicBezTo>
                    <a:pt x="327" y="425"/>
                    <a:pt x="425" y="327"/>
                    <a:pt x="425" y="229"/>
                  </a:cubicBezTo>
                  <a:cubicBezTo>
                    <a:pt x="425" y="98"/>
                    <a:pt x="327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4" name="Google Shape;16414;p29"/>
            <p:cNvSpPr/>
            <p:nvPr/>
          </p:nvSpPr>
          <p:spPr>
            <a:xfrm>
              <a:off x="5383075" y="12566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99" y="0"/>
                    <a:pt x="1" y="65"/>
                    <a:pt x="1" y="163"/>
                  </a:cubicBezTo>
                  <a:cubicBezTo>
                    <a:pt x="1" y="229"/>
                    <a:pt x="99" y="326"/>
                    <a:pt x="164" y="326"/>
                  </a:cubicBezTo>
                  <a:cubicBezTo>
                    <a:pt x="262" y="326"/>
                    <a:pt x="327" y="229"/>
                    <a:pt x="327" y="163"/>
                  </a:cubicBezTo>
                  <a:cubicBezTo>
                    <a:pt x="327" y="65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5" name="Google Shape;16415;p29"/>
            <p:cNvSpPr/>
            <p:nvPr/>
          </p:nvSpPr>
          <p:spPr>
            <a:xfrm>
              <a:off x="5503775" y="138632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1"/>
                  </a:moveTo>
                  <a:cubicBezTo>
                    <a:pt x="66" y="1"/>
                    <a:pt x="0" y="66"/>
                    <a:pt x="0" y="164"/>
                  </a:cubicBezTo>
                  <a:cubicBezTo>
                    <a:pt x="0" y="229"/>
                    <a:pt x="66" y="327"/>
                    <a:pt x="164" y="327"/>
                  </a:cubicBezTo>
                  <a:cubicBezTo>
                    <a:pt x="229" y="327"/>
                    <a:pt x="327" y="229"/>
                    <a:pt x="327" y="164"/>
                  </a:cubicBezTo>
                  <a:cubicBezTo>
                    <a:pt x="327" y="66"/>
                    <a:pt x="229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6" name="Google Shape;16416;p29"/>
            <p:cNvSpPr/>
            <p:nvPr/>
          </p:nvSpPr>
          <p:spPr>
            <a:xfrm>
              <a:off x="5613050" y="1524000"/>
              <a:ext cx="8175" cy="9150"/>
            </a:xfrm>
            <a:custGeom>
              <a:avLst/>
              <a:gdLst/>
              <a:ahLst/>
              <a:cxnLst/>
              <a:rect l="l" t="t" r="r" b="b"/>
              <a:pathLst>
                <a:path w="327" h="366" extrusionOk="0">
                  <a:moveTo>
                    <a:pt x="191" y="0"/>
                  </a:moveTo>
                  <a:cubicBezTo>
                    <a:pt x="181" y="0"/>
                    <a:pt x="172" y="2"/>
                    <a:pt x="164" y="7"/>
                  </a:cubicBezTo>
                  <a:cubicBezTo>
                    <a:pt x="66" y="7"/>
                    <a:pt x="1" y="104"/>
                    <a:pt x="1" y="202"/>
                  </a:cubicBezTo>
                  <a:cubicBezTo>
                    <a:pt x="1" y="267"/>
                    <a:pt x="66" y="365"/>
                    <a:pt x="164" y="365"/>
                  </a:cubicBezTo>
                  <a:cubicBezTo>
                    <a:pt x="229" y="365"/>
                    <a:pt x="327" y="267"/>
                    <a:pt x="327" y="202"/>
                  </a:cubicBezTo>
                  <a:cubicBezTo>
                    <a:pt x="327" y="89"/>
                    <a:pt x="253" y="0"/>
                    <a:pt x="19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7" name="Google Shape;16417;p29"/>
            <p:cNvSpPr/>
            <p:nvPr/>
          </p:nvSpPr>
          <p:spPr>
            <a:xfrm>
              <a:off x="5711725" y="167012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66" y="0"/>
                    <a:pt x="1" y="98"/>
                    <a:pt x="1" y="164"/>
                  </a:cubicBezTo>
                  <a:cubicBezTo>
                    <a:pt x="1" y="261"/>
                    <a:pt x="66" y="327"/>
                    <a:pt x="164" y="327"/>
                  </a:cubicBezTo>
                  <a:cubicBezTo>
                    <a:pt x="229" y="327"/>
                    <a:pt x="327" y="261"/>
                    <a:pt x="327" y="164"/>
                  </a:cubicBezTo>
                  <a:cubicBezTo>
                    <a:pt x="327" y="98"/>
                    <a:pt x="229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8" name="Google Shape;16418;p29"/>
            <p:cNvSpPr/>
            <p:nvPr/>
          </p:nvSpPr>
          <p:spPr>
            <a:xfrm>
              <a:off x="5797350" y="182425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1"/>
                  </a:moveTo>
                  <a:cubicBezTo>
                    <a:pt x="66" y="1"/>
                    <a:pt x="1" y="66"/>
                    <a:pt x="1" y="164"/>
                  </a:cubicBezTo>
                  <a:cubicBezTo>
                    <a:pt x="1" y="262"/>
                    <a:pt x="66" y="327"/>
                    <a:pt x="164" y="327"/>
                  </a:cubicBezTo>
                  <a:cubicBezTo>
                    <a:pt x="262" y="327"/>
                    <a:pt x="327" y="262"/>
                    <a:pt x="327" y="164"/>
                  </a:cubicBezTo>
                  <a:cubicBezTo>
                    <a:pt x="327" y="66"/>
                    <a:pt x="262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9" name="Google Shape;16419;p29"/>
            <p:cNvSpPr/>
            <p:nvPr/>
          </p:nvSpPr>
          <p:spPr>
            <a:xfrm>
              <a:off x="5871575" y="198410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0"/>
                  </a:moveTo>
                  <a:cubicBezTo>
                    <a:pt x="98" y="0"/>
                    <a:pt x="0" y="98"/>
                    <a:pt x="0" y="163"/>
                  </a:cubicBezTo>
                  <a:cubicBezTo>
                    <a:pt x="0" y="261"/>
                    <a:pt x="98" y="326"/>
                    <a:pt x="163" y="326"/>
                  </a:cubicBezTo>
                  <a:cubicBezTo>
                    <a:pt x="261" y="326"/>
                    <a:pt x="326" y="261"/>
                    <a:pt x="326" y="163"/>
                  </a:cubicBezTo>
                  <a:cubicBezTo>
                    <a:pt x="326" y="65"/>
                    <a:pt x="261" y="0"/>
                    <a:pt x="16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0" name="Google Shape;16420;p29"/>
            <p:cNvSpPr/>
            <p:nvPr/>
          </p:nvSpPr>
          <p:spPr>
            <a:xfrm>
              <a:off x="5932725" y="2149625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4" y="1"/>
                  </a:moveTo>
                  <a:cubicBezTo>
                    <a:pt x="98" y="1"/>
                    <a:pt x="1" y="66"/>
                    <a:pt x="1" y="164"/>
                  </a:cubicBezTo>
                  <a:cubicBezTo>
                    <a:pt x="1" y="229"/>
                    <a:pt x="98" y="327"/>
                    <a:pt x="164" y="327"/>
                  </a:cubicBezTo>
                  <a:cubicBezTo>
                    <a:pt x="261" y="327"/>
                    <a:pt x="327" y="229"/>
                    <a:pt x="327" y="164"/>
                  </a:cubicBezTo>
                  <a:cubicBezTo>
                    <a:pt x="327" y="66"/>
                    <a:pt x="261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1" name="Google Shape;16421;p29"/>
            <p:cNvSpPr/>
            <p:nvPr/>
          </p:nvSpPr>
          <p:spPr>
            <a:xfrm>
              <a:off x="5980025" y="2317625"/>
              <a:ext cx="9800" cy="10625"/>
            </a:xfrm>
            <a:custGeom>
              <a:avLst/>
              <a:gdLst/>
              <a:ahLst/>
              <a:cxnLst/>
              <a:rect l="l" t="t" r="r" b="b"/>
              <a:pathLst>
                <a:path w="392" h="425" extrusionOk="0">
                  <a:moveTo>
                    <a:pt x="196" y="1"/>
                  </a:moveTo>
                  <a:cubicBezTo>
                    <a:pt x="66" y="1"/>
                    <a:pt x="0" y="99"/>
                    <a:pt x="0" y="196"/>
                  </a:cubicBezTo>
                  <a:cubicBezTo>
                    <a:pt x="0" y="327"/>
                    <a:pt x="66" y="425"/>
                    <a:pt x="196" y="425"/>
                  </a:cubicBezTo>
                  <a:cubicBezTo>
                    <a:pt x="327" y="425"/>
                    <a:pt x="392" y="327"/>
                    <a:pt x="392" y="196"/>
                  </a:cubicBezTo>
                  <a:cubicBezTo>
                    <a:pt x="392" y="131"/>
                    <a:pt x="261" y="33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2" name="Google Shape;16422;p29"/>
            <p:cNvSpPr/>
            <p:nvPr/>
          </p:nvSpPr>
          <p:spPr>
            <a:xfrm>
              <a:off x="6013450" y="2491325"/>
              <a:ext cx="9825" cy="9825"/>
            </a:xfrm>
            <a:custGeom>
              <a:avLst/>
              <a:gdLst/>
              <a:ahLst/>
              <a:cxnLst/>
              <a:rect l="l" t="t" r="r" b="b"/>
              <a:pathLst>
                <a:path w="393" h="393" extrusionOk="0">
                  <a:moveTo>
                    <a:pt x="197" y="1"/>
                  </a:moveTo>
                  <a:cubicBezTo>
                    <a:pt x="66" y="1"/>
                    <a:pt x="1" y="66"/>
                    <a:pt x="1" y="196"/>
                  </a:cubicBezTo>
                  <a:cubicBezTo>
                    <a:pt x="1" y="327"/>
                    <a:pt x="66" y="392"/>
                    <a:pt x="197" y="392"/>
                  </a:cubicBezTo>
                  <a:cubicBezTo>
                    <a:pt x="327" y="392"/>
                    <a:pt x="392" y="327"/>
                    <a:pt x="392" y="196"/>
                  </a:cubicBezTo>
                  <a:cubicBezTo>
                    <a:pt x="392" y="99"/>
                    <a:pt x="327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3" name="Google Shape;16423;p29"/>
            <p:cNvSpPr/>
            <p:nvPr/>
          </p:nvSpPr>
          <p:spPr>
            <a:xfrm>
              <a:off x="6034650" y="2666650"/>
              <a:ext cx="10650" cy="9825"/>
            </a:xfrm>
            <a:custGeom>
              <a:avLst/>
              <a:gdLst/>
              <a:ahLst/>
              <a:cxnLst/>
              <a:rect l="l" t="t" r="r" b="b"/>
              <a:pathLst>
                <a:path w="426" h="393" extrusionOk="0">
                  <a:moveTo>
                    <a:pt x="197" y="1"/>
                  </a:moveTo>
                  <a:cubicBezTo>
                    <a:pt x="99" y="1"/>
                    <a:pt x="1" y="66"/>
                    <a:pt x="1" y="197"/>
                  </a:cubicBezTo>
                  <a:cubicBezTo>
                    <a:pt x="1" y="327"/>
                    <a:pt x="99" y="392"/>
                    <a:pt x="197" y="392"/>
                  </a:cubicBezTo>
                  <a:cubicBezTo>
                    <a:pt x="327" y="392"/>
                    <a:pt x="425" y="327"/>
                    <a:pt x="425" y="197"/>
                  </a:cubicBezTo>
                  <a:cubicBezTo>
                    <a:pt x="425" y="66"/>
                    <a:pt x="327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4" name="Google Shape;16424;p29"/>
            <p:cNvSpPr/>
            <p:nvPr/>
          </p:nvSpPr>
          <p:spPr>
            <a:xfrm>
              <a:off x="5916425" y="2830575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50" y="1"/>
                  </a:moveTo>
                  <a:cubicBezTo>
                    <a:pt x="326" y="1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09" y="1"/>
                    <a:pt x="75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5" name="Google Shape;16425;p29"/>
            <p:cNvSpPr/>
            <p:nvPr/>
          </p:nvSpPr>
          <p:spPr>
            <a:xfrm>
              <a:off x="5909075" y="3006725"/>
              <a:ext cx="35100" cy="35100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18" y="0"/>
                  </a:moveTo>
                  <a:cubicBezTo>
                    <a:pt x="327" y="0"/>
                    <a:pt x="1" y="327"/>
                    <a:pt x="1" y="685"/>
                  </a:cubicBezTo>
                  <a:cubicBezTo>
                    <a:pt x="1" y="1077"/>
                    <a:pt x="327" y="1403"/>
                    <a:pt x="718" y="1403"/>
                  </a:cubicBezTo>
                  <a:cubicBezTo>
                    <a:pt x="1077" y="1403"/>
                    <a:pt x="1403" y="1077"/>
                    <a:pt x="1403" y="685"/>
                  </a:cubicBezTo>
                  <a:cubicBezTo>
                    <a:pt x="1403" y="327"/>
                    <a:pt x="1110" y="33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6" name="Google Shape;16426;p29"/>
            <p:cNvSpPr/>
            <p:nvPr/>
          </p:nvSpPr>
          <p:spPr>
            <a:xfrm>
              <a:off x="5888700" y="3182875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44"/>
                    <a:pt x="294" y="1305"/>
                    <a:pt x="652" y="1305"/>
                  </a:cubicBezTo>
                  <a:cubicBezTo>
                    <a:pt x="1044" y="1305"/>
                    <a:pt x="1305" y="1012"/>
                    <a:pt x="1305" y="653"/>
                  </a:cubicBezTo>
                  <a:cubicBezTo>
                    <a:pt x="1305" y="327"/>
                    <a:pt x="1044" y="66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7" name="Google Shape;16427;p29"/>
            <p:cNvSpPr/>
            <p:nvPr/>
          </p:nvSpPr>
          <p:spPr>
            <a:xfrm>
              <a:off x="5855250" y="33573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88" y="1"/>
                  </a:moveTo>
                  <a:cubicBezTo>
                    <a:pt x="262" y="1"/>
                    <a:pt x="1" y="229"/>
                    <a:pt x="1" y="556"/>
                  </a:cubicBezTo>
                  <a:cubicBezTo>
                    <a:pt x="1" y="882"/>
                    <a:pt x="262" y="1143"/>
                    <a:pt x="588" y="1143"/>
                  </a:cubicBezTo>
                  <a:cubicBezTo>
                    <a:pt x="881" y="1143"/>
                    <a:pt x="1142" y="914"/>
                    <a:pt x="1142" y="556"/>
                  </a:cubicBezTo>
                  <a:cubicBezTo>
                    <a:pt x="1142" y="295"/>
                    <a:pt x="914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8" name="Google Shape;16428;p29"/>
            <p:cNvSpPr/>
            <p:nvPr/>
          </p:nvSpPr>
          <p:spPr>
            <a:xfrm>
              <a:off x="5807150" y="3528650"/>
              <a:ext cx="24475" cy="24475"/>
            </a:xfrm>
            <a:custGeom>
              <a:avLst/>
              <a:gdLst/>
              <a:ahLst/>
              <a:cxnLst/>
              <a:rect l="l" t="t" r="r" b="b"/>
              <a:pathLst>
                <a:path w="979" h="979" extrusionOk="0">
                  <a:moveTo>
                    <a:pt x="489" y="0"/>
                  </a:moveTo>
                  <a:cubicBezTo>
                    <a:pt x="228" y="0"/>
                    <a:pt x="0" y="196"/>
                    <a:pt x="0" y="489"/>
                  </a:cubicBezTo>
                  <a:cubicBezTo>
                    <a:pt x="0" y="783"/>
                    <a:pt x="228" y="979"/>
                    <a:pt x="489" y="979"/>
                  </a:cubicBezTo>
                  <a:cubicBezTo>
                    <a:pt x="783" y="979"/>
                    <a:pt x="979" y="783"/>
                    <a:pt x="979" y="489"/>
                  </a:cubicBezTo>
                  <a:cubicBezTo>
                    <a:pt x="979" y="196"/>
                    <a:pt x="750" y="0"/>
                    <a:pt x="48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9" name="Google Shape;16429;p29"/>
            <p:cNvSpPr/>
            <p:nvPr/>
          </p:nvSpPr>
          <p:spPr>
            <a:xfrm>
              <a:off x="5744350" y="3695000"/>
              <a:ext cx="20400" cy="20425"/>
            </a:xfrm>
            <a:custGeom>
              <a:avLst/>
              <a:gdLst/>
              <a:ahLst/>
              <a:cxnLst/>
              <a:rect l="l" t="t" r="r" b="b"/>
              <a:pathLst>
                <a:path w="816" h="817" extrusionOk="0">
                  <a:moveTo>
                    <a:pt x="392" y="1"/>
                  </a:moveTo>
                  <a:cubicBezTo>
                    <a:pt x="196" y="1"/>
                    <a:pt x="0" y="164"/>
                    <a:pt x="0" y="392"/>
                  </a:cubicBezTo>
                  <a:cubicBezTo>
                    <a:pt x="0" y="620"/>
                    <a:pt x="163" y="816"/>
                    <a:pt x="392" y="816"/>
                  </a:cubicBezTo>
                  <a:cubicBezTo>
                    <a:pt x="620" y="816"/>
                    <a:pt x="816" y="653"/>
                    <a:pt x="816" y="392"/>
                  </a:cubicBezTo>
                  <a:cubicBezTo>
                    <a:pt x="816" y="196"/>
                    <a:pt x="653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0" name="Google Shape;16430;p29"/>
            <p:cNvSpPr/>
            <p:nvPr/>
          </p:nvSpPr>
          <p:spPr>
            <a:xfrm>
              <a:off x="5668500" y="3854850"/>
              <a:ext cx="16350" cy="16325"/>
            </a:xfrm>
            <a:custGeom>
              <a:avLst/>
              <a:gdLst/>
              <a:ahLst/>
              <a:cxnLst/>
              <a:rect l="l" t="t" r="r" b="b"/>
              <a:pathLst>
                <a:path w="654" h="653" extrusionOk="0">
                  <a:moveTo>
                    <a:pt x="327" y="0"/>
                  </a:moveTo>
                  <a:cubicBezTo>
                    <a:pt x="164" y="0"/>
                    <a:pt x="1" y="131"/>
                    <a:pt x="1" y="326"/>
                  </a:cubicBezTo>
                  <a:cubicBezTo>
                    <a:pt x="1" y="489"/>
                    <a:pt x="131" y="652"/>
                    <a:pt x="327" y="652"/>
                  </a:cubicBezTo>
                  <a:cubicBezTo>
                    <a:pt x="490" y="652"/>
                    <a:pt x="653" y="522"/>
                    <a:pt x="653" y="326"/>
                  </a:cubicBezTo>
                  <a:cubicBezTo>
                    <a:pt x="653" y="163"/>
                    <a:pt x="555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1" name="Google Shape;16431;p29"/>
            <p:cNvSpPr/>
            <p:nvPr/>
          </p:nvSpPr>
          <p:spPr>
            <a:xfrm>
              <a:off x="5580425" y="4008975"/>
              <a:ext cx="12275" cy="12250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29" y="0"/>
                  </a:moveTo>
                  <a:cubicBezTo>
                    <a:pt x="99" y="0"/>
                    <a:pt x="1" y="131"/>
                    <a:pt x="1" y="229"/>
                  </a:cubicBezTo>
                  <a:cubicBezTo>
                    <a:pt x="1" y="359"/>
                    <a:pt x="99" y="490"/>
                    <a:pt x="229" y="490"/>
                  </a:cubicBezTo>
                  <a:cubicBezTo>
                    <a:pt x="360" y="490"/>
                    <a:pt x="490" y="359"/>
                    <a:pt x="490" y="229"/>
                  </a:cubicBezTo>
                  <a:cubicBezTo>
                    <a:pt x="490" y="65"/>
                    <a:pt x="392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2" name="Google Shape;16432;p29"/>
            <p:cNvSpPr/>
            <p:nvPr/>
          </p:nvSpPr>
          <p:spPr>
            <a:xfrm>
              <a:off x="5480125" y="4153300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4" y="1"/>
                  </a:moveTo>
                  <a:cubicBezTo>
                    <a:pt x="98" y="1"/>
                    <a:pt x="0" y="99"/>
                    <a:pt x="0" y="164"/>
                  </a:cubicBezTo>
                  <a:cubicBezTo>
                    <a:pt x="0" y="262"/>
                    <a:pt x="98" y="327"/>
                    <a:pt x="164" y="327"/>
                  </a:cubicBezTo>
                  <a:cubicBezTo>
                    <a:pt x="261" y="327"/>
                    <a:pt x="327" y="262"/>
                    <a:pt x="327" y="164"/>
                  </a:cubicBezTo>
                  <a:cubicBezTo>
                    <a:pt x="327" y="99"/>
                    <a:pt x="261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3" name="Google Shape;16433;p29"/>
            <p:cNvSpPr/>
            <p:nvPr/>
          </p:nvSpPr>
          <p:spPr>
            <a:xfrm>
              <a:off x="5366775" y="4289500"/>
              <a:ext cx="6550" cy="5725"/>
            </a:xfrm>
            <a:custGeom>
              <a:avLst/>
              <a:gdLst/>
              <a:ahLst/>
              <a:cxnLst/>
              <a:rect l="l" t="t" r="r" b="b"/>
              <a:pathLst>
                <a:path w="262" h="229" extrusionOk="0">
                  <a:moveTo>
                    <a:pt x="131" y="0"/>
                  </a:moveTo>
                  <a:cubicBezTo>
                    <a:pt x="66" y="0"/>
                    <a:pt x="0" y="33"/>
                    <a:pt x="0" y="98"/>
                  </a:cubicBezTo>
                  <a:cubicBezTo>
                    <a:pt x="0" y="196"/>
                    <a:pt x="66" y="229"/>
                    <a:pt x="131" y="229"/>
                  </a:cubicBezTo>
                  <a:cubicBezTo>
                    <a:pt x="229" y="229"/>
                    <a:pt x="261" y="196"/>
                    <a:pt x="261" y="98"/>
                  </a:cubicBezTo>
                  <a:cubicBezTo>
                    <a:pt x="261" y="66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4" name="Google Shape;16434;p29"/>
            <p:cNvSpPr/>
            <p:nvPr/>
          </p:nvSpPr>
          <p:spPr>
            <a:xfrm>
              <a:off x="5243625" y="4415225"/>
              <a:ext cx="4100" cy="4775"/>
            </a:xfrm>
            <a:custGeom>
              <a:avLst/>
              <a:gdLst/>
              <a:ahLst/>
              <a:cxnLst/>
              <a:rect l="l" t="t" r="r" b="b"/>
              <a:pathLst>
                <a:path w="164" h="191" extrusionOk="0">
                  <a:moveTo>
                    <a:pt x="126" y="1"/>
                  </a:moveTo>
                  <a:cubicBezTo>
                    <a:pt x="118" y="1"/>
                    <a:pt x="108" y="8"/>
                    <a:pt x="99" y="28"/>
                  </a:cubicBezTo>
                  <a:cubicBezTo>
                    <a:pt x="33" y="28"/>
                    <a:pt x="1" y="60"/>
                    <a:pt x="1" y="93"/>
                  </a:cubicBezTo>
                  <a:cubicBezTo>
                    <a:pt x="1" y="125"/>
                    <a:pt x="33" y="191"/>
                    <a:pt x="99" y="191"/>
                  </a:cubicBezTo>
                  <a:cubicBezTo>
                    <a:pt x="131" y="191"/>
                    <a:pt x="164" y="125"/>
                    <a:pt x="164" y="93"/>
                  </a:cubicBezTo>
                  <a:cubicBezTo>
                    <a:pt x="164" y="47"/>
                    <a:pt x="148" y="1"/>
                    <a:pt x="12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5" name="Google Shape;16435;p29"/>
            <p:cNvSpPr/>
            <p:nvPr/>
          </p:nvSpPr>
          <p:spPr>
            <a:xfrm>
              <a:off x="5109900" y="4530075"/>
              <a:ext cx="2450" cy="1650"/>
            </a:xfrm>
            <a:custGeom>
              <a:avLst/>
              <a:gdLst/>
              <a:ahLst/>
              <a:cxnLst/>
              <a:rect l="l" t="t" r="r" b="b"/>
              <a:pathLst>
                <a:path w="98" h="66" extrusionOk="0">
                  <a:moveTo>
                    <a:pt x="65" y="0"/>
                  </a:moveTo>
                  <a:cubicBezTo>
                    <a:pt x="65" y="0"/>
                    <a:pt x="0" y="0"/>
                    <a:pt x="0" y="33"/>
                  </a:cubicBezTo>
                  <a:cubicBezTo>
                    <a:pt x="0" y="33"/>
                    <a:pt x="0" y="66"/>
                    <a:pt x="65" y="66"/>
                  </a:cubicBezTo>
                  <a:cubicBezTo>
                    <a:pt x="65" y="66"/>
                    <a:pt x="98" y="66"/>
                    <a:pt x="98" y="33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6" name="Google Shape;16436;p29"/>
            <p:cNvSpPr/>
            <p:nvPr/>
          </p:nvSpPr>
          <p:spPr>
            <a:xfrm>
              <a:off x="4966350" y="4632825"/>
              <a:ext cx="2475" cy="1650"/>
            </a:xfrm>
            <a:custGeom>
              <a:avLst/>
              <a:gdLst/>
              <a:ahLst/>
              <a:cxnLst/>
              <a:rect l="l" t="t" r="r" b="b"/>
              <a:pathLst>
                <a:path w="99" h="66" extrusionOk="0">
                  <a:moveTo>
                    <a:pt x="34" y="0"/>
                  </a:moveTo>
                  <a:cubicBezTo>
                    <a:pt x="34" y="0"/>
                    <a:pt x="1" y="0"/>
                    <a:pt x="1" y="33"/>
                  </a:cubicBezTo>
                  <a:cubicBezTo>
                    <a:pt x="1" y="33"/>
                    <a:pt x="1" y="66"/>
                    <a:pt x="34" y="66"/>
                  </a:cubicBezTo>
                  <a:cubicBezTo>
                    <a:pt x="34" y="66"/>
                    <a:pt x="99" y="66"/>
                    <a:pt x="99" y="33"/>
                  </a:cubicBezTo>
                  <a:cubicBezTo>
                    <a:pt x="99" y="0"/>
                    <a:pt x="99" y="0"/>
                    <a:pt x="3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7" name="Google Shape;16437;p29"/>
            <p:cNvSpPr/>
            <p:nvPr/>
          </p:nvSpPr>
          <p:spPr>
            <a:xfrm>
              <a:off x="4815500" y="4723350"/>
              <a:ext cx="2475" cy="2475"/>
            </a:xfrm>
            <a:custGeom>
              <a:avLst/>
              <a:gdLst/>
              <a:ahLst/>
              <a:cxnLst/>
              <a:rect l="l" t="t" r="r" b="b"/>
              <a:pathLst>
                <a:path w="99" h="99" extrusionOk="0">
                  <a:moveTo>
                    <a:pt x="33" y="0"/>
                  </a:moveTo>
                  <a:cubicBezTo>
                    <a:pt x="33" y="0"/>
                    <a:pt x="0" y="33"/>
                    <a:pt x="0" y="33"/>
                  </a:cubicBezTo>
                  <a:cubicBezTo>
                    <a:pt x="0" y="65"/>
                    <a:pt x="33" y="98"/>
                    <a:pt x="33" y="98"/>
                  </a:cubicBezTo>
                  <a:cubicBezTo>
                    <a:pt x="66" y="98"/>
                    <a:pt x="98" y="65"/>
                    <a:pt x="98" y="33"/>
                  </a:cubicBezTo>
                  <a:cubicBezTo>
                    <a:pt x="98" y="33"/>
                    <a:pt x="66" y="0"/>
                    <a:pt x="3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8" name="Google Shape;16438;p29"/>
            <p:cNvSpPr/>
            <p:nvPr/>
          </p:nvSpPr>
          <p:spPr>
            <a:xfrm>
              <a:off x="4655650" y="480000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1"/>
                  </a:moveTo>
                  <a:cubicBezTo>
                    <a:pt x="33" y="1"/>
                    <a:pt x="1" y="33"/>
                    <a:pt x="1" y="66"/>
                  </a:cubicBezTo>
                  <a:cubicBezTo>
                    <a:pt x="1" y="98"/>
                    <a:pt x="33" y="164"/>
                    <a:pt x="66" y="164"/>
                  </a:cubicBezTo>
                  <a:cubicBezTo>
                    <a:pt x="131" y="164"/>
                    <a:pt x="164" y="131"/>
                    <a:pt x="164" y="66"/>
                  </a:cubicBezTo>
                  <a:cubicBezTo>
                    <a:pt x="164" y="33"/>
                    <a:pt x="164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9" name="Google Shape;16439;p29"/>
            <p:cNvSpPr/>
            <p:nvPr/>
          </p:nvSpPr>
          <p:spPr>
            <a:xfrm>
              <a:off x="4490100" y="486280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0"/>
                  </a:moveTo>
                  <a:cubicBezTo>
                    <a:pt x="66" y="0"/>
                    <a:pt x="1" y="65"/>
                    <a:pt x="1" y="131"/>
                  </a:cubicBezTo>
                  <a:cubicBezTo>
                    <a:pt x="1" y="229"/>
                    <a:pt x="66" y="261"/>
                    <a:pt x="131" y="261"/>
                  </a:cubicBezTo>
                  <a:cubicBezTo>
                    <a:pt x="229" y="261"/>
                    <a:pt x="262" y="229"/>
                    <a:pt x="262" y="131"/>
                  </a:cubicBezTo>
                  <a:cubicBezTo>
                    <a:pt x="262" y="65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0" name="Google Shape;16440;p29"/>
            <p:cNvSpPr/>
            <p:nvPr/>
          </p:nvSpPr>
          <p:spPr>
            <a:xfrm>
              <a:off x="4321300" y="4912825"/>
              <a:ext cx="8175" cy="8700"/>
            </a:xfrm>
            <a:custGeom>
              <a:avLst/>
              <a:gdLst/>
              <a:ahLst/>
              <a:cxnLst/>
              <a:rect l="l" t="t" r="r" b="b"/>
              <a:pathLst>
                <a:path w="327" h="348" extrusionOk="0">
                  <a:moveTo>
                    <a:pt x="210" y="1"/>
                  </a:moveTo>
                  <a:cubicBezTo>
                    <a:pt x="194" y="1"/>
                    <a:pt x="178" y="7"/>
                    <a:pt x="164" y="22"/>
                  </a:cubicBezTo>
                  <a:cubicBezTo>
                    <a:pt x="66" y="22"/>
                    <a:pt x="1" y="87"/>
                    <a:pt x="1" y="185"/>
                  </a:cubicBezTo>
                  <a:cubicBezTo>
                    <a:pt x="1" y="250"/>
                    <a:pt x="66" y="348"/>
                    <a:pt x="164" y="348"/>
                  </a:cubicBezTo>
                  <a:cubicBezTo>
                    <a:pt x="229" y="348"/>
                    <a:pt x="327" y="250"/>
                    <a:pt x="327" y="185"/>
                  </a:cubicBezTo>
                  <a:cubicBezTo>
                    <a:pt x="327" y="83"/>
                    <a:pt x="267" y="1"/>
                    <a:pt x="21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1" name="Google Shape;16441;p29"/>
            <p:cNvSpPr/>
            <p:nvPr/>
          </p:nvSpPr>
          <p:spPr>
            <a:xfrm>
              <a:off x="4147600" y="4947600"/>
              <a:ext cx="10625" cy="10625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29" y="1"/>
                  </a:moveTo>
                  <a:cubicBezTo>
                    <a:pt x="98" y="1"/>
                    <a:pt x="1" y="99"/>
                    <a:pt x="1" y="196"/>
                  </a:cubicBezTo>
                  <a:cubicBezTo>
                    <a:pt x="1" y="327"/>
                    <a:pt x="98" y="425"/>
                    <a:pt x="229" y="425"/>
                  </a:cubicBezTo>
                  <a:cubicBezTo>
                    <a:pt x="327" y="425"/>
                    <a:pt x="425" y="327"/>
                    <a:pt x="425" y="196"/>
                  </a:cubicBezTo>
                  <a:cubicBezTo>
                    <a:pt x="425" y="99"/>
                    <a:pt x="294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2" name="Google Shape;16442;p29"/>
            <p:cNvSpPr/>
            <p:nvPr/>
          </p:nvSpPr>
          <p:spPr>
            <a:xfrm>
              <a:off x="3971450" y="4968000"/>
              <a:ext cx="12275" cy="12250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29" y="0"/>
                  </a:moveTo>
                  <a:cubicBezTo>
                    <a:pt x="131" y="0"/>
                    <a:pt x="1" y="131"/>
                    <a:pt x="1" y="261"/>
                  </a:cubicBezTo>
                  <a:cubicBezTo>
                    <a:pt x="1" y="359"/>
                    <a:pt x="131" y="490"/>
                    <a:pt x="229" y="490"/>
                  </a:cubicBezTo>
                  <a:cubicBezTo>
                    <a:pt x="360" y="490"/>
                    <a:pt x="490" y="359"/>
                    <a:pt x="490" y="261"/>
                  </a:cubicBezTo>
                  <a:cubicBezTo>
                    <a:pt x="490" y="131"/>
                    <a:pt x="360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3" name="Google Shape;16443;p29"/>
            <p:cNvSpPr/>
            <p:nvPr/>
          </p:nvSpPr>
          <p:spPr>
            <a:xfrm>
              <a:off x="3794500" y="49745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1" y="0"/>
                  </a:moveTo>
                  <a:cubicBezTo>
                    <a:pt x="98" y="0"/>
                    <a:pt x="0" y="98"/>
                    <a:pt x="0" y="261"/>
                  </a:cubicBezTo>
                  <a:cubicBezTo>
                    <a:pt x="0" y="424"/>
                    <a:pt x="98" y="555"/>
                    <a:pt x="261" y="555"/>
                  </a:cubicBezTo>
                  <a:cubicBezTo>
                    <a:pt x="424" y="555"/>
                    <a:pt x="555" y="424"/>
                    <a:pt x="555" y="261"/>
                  </a:cubicBezTo>
                  <a:cubicBezTo>
                    <a:pt x="555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4" name="Google Shape;16444;p29"/>
            <p:cNvSpPr/>
            <p:nvPr/>
          </p:nvSpPr>
          <p:spPr>
            <a:xfrm>
              <a:off x="3616725" y="4966350"/>
              <a:ext cx="16325" cy="16350"/>
            </a:xfrm>
            <a:custGeom>
              <a:avLst/>
              <a:gdLst/>
              <a:ahLst/>
              <a:cxnLst/>
              <a:rect l="l" t="t" r="r" b="b"/>
              <a:pathLst>
                <a:path w="653" h="654" extrusionOk="0">
                  <a:moveTo>
                    <a:pt x="326" y="1"/>
                  </a:moveTo>
                  <a:cubicBezTo>
                    <a:pt x="131" y="1"/>
                    <a:pt x="0" y="164"/>
                    <a:pt x="0" y="327"/>
                  </a:cubicBezTo>
                  <a:cubicBezTo>
                    <a:pt x="0" y="523"/>
                    <a:pt x="163" y="653"/>
                    <a:pt x="326" y="653"/>
                  </a:cubicBezTo>
                  <a:cubicBezTo>
                    <a:pt x="522" y="653"/>
                    <a:pt x="652" y="490"/>
                    <a:pt x="652" y="327"/>
                  </a:cubicBezTo>
                  <a:cubicBezTo>
                    <a:pt x="652" y="164"/>
                    <a:pt x="489" y="34"/>
                    <a:pt x="32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5" name="Google Shape;16445;p29"/>
            <p:cNvSpPr/>
            <p:nvPr/>
          </p:nvSpPr>
          <p:spPr>
            <a:xfrm>
              <a:off x="3442200" y="49443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7" y="0"/>
                  </a:moveTo>
                  <a:cubicBezTo>
                    <a:pt x="164" y="0"/>
                    <a:pt x="0" y="131"/>
                    <a:pt x="0" y="326"/>
                  </a:cubicBezTo>
                  <a:cubicBezTo>
                    <a:pt x="0" y="490"/>
                    <a:pt x="131" y="653"/>
                    <a:pt x="327" y="653"/>
                  </a:cubicBezTo>
                  <a:cubicBezTo>
                    <a:pt x="490" y="653"/>
                    <a:pt x="653" y="555"/>
                    <a:pt x="653" y="326"/>
                  </a:cubicBezTo>
                  <a:cubicBezTo>
                    <a:pt x="653" y="163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6" name="Google Shape;16446;p29"/>
            <p:cNvSpPr/>
            <p:nvPr/>
          </p:nvSpPr>
          <p:spPr>
            <a:xfrm>
              <a:off x="3268500" y="4907650"/>
              <a:ext cx="17975" cy="18775"/>
            </a:xfrm>
            <a:custGeom>
              <a:avLst/>
              <a:gdLst/>
              <a:ahLst/>
              <a:cxnLst/>
              <a:rect l="l" t="t" r="r" b="b"/>
              <a:pathLst>
                <a:path w="719" h="751" extrusionOk="0">
                  <a:moveTo>
                    <a:pt x="359" y="0"/>
                  </a:moveTo>
                  <a:cubicBezTo>
                    <a:pt x="164" y="0"/>
                    <a:pt x="0" y="163"/>
                    <a:pt x="0" y="392"/>
                  </a:cubicBezTo>
                  <a:cubicBezTo>
                    <a:pt x="0" y="588"/>
                    <a:pt x="164" y="751"/>
                    <a:pt x="359" y="751"/>
                  </a:cubicBezTo>
                  <a:cubicBezTo>
                    <a:pt x="555" y="751"/>
                    <a:pt x="718" y="588"/>
                    <a:pt x="718" y="392"/>
                  </a:cubicBezTo>
                  <a:cubicBezTo>
                    <a:pt x="718" y="163"/>
                    <a:pt x="555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7" name="Google Shape;16447;p29"/>
            <p:cNvSpPr/>
            <p:nvPr/>
          </p:nvSpPr>
          <p:spPr>
            <a:xfrm>
              <a:off x="3098875" y="4857075"/>
              <a:ext cx="18775" cy="17975"/>
            </a:xfrm>
            <a:custGeom>
              <a:avLst/>
              <a:gdLst/>
              <a:ahLst/>
              <a:cxnLst/>
              <a:rect l="l" t="t" r="r" b="b"/>
              <a:pathLst>
                <a:path w="751" h="719" extrusionOk="0">
                  <a:moveTo>
                    <a:pt x="359" y="1"/>
                  </a:moveTo>
                  <a:cubicBezTo>
                    <a:pt x="164" y="1"/>
                    <a:pt x="0" y="164"/>
                    <a:pt x="0" y="360"/>
                  </a:cubicBezTo>
                  <a:cubicBezTo>
                    <a:pt x="0" y="555"/>
                    <a:pt x="164" y="719"/>
                    <a:pt x="359" y="719"/>
                  </a:cubicBezTo>
                  <a:cubicBezTo>
                    <a:pt x="588" y="719"/>
                    <a:pt x="751" y="555"/>
                    <a:pt x="751" y="360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8" name="Google Shape;16448;p29"/>
            <p:cNvSpPr/>
            <p:nvPr/>
          </p:nvSpPr>
          <p:spPr>
            <a:xfrm>
              <a:off x="2935775" y="4792650"/>
              <a:ext cx="18775" cy="18800"/>
            </a:xfrm>
            <a:custGeom>
              <a:avLst/>
              <a:gdLst/>
              <a:ahLst/>
              <a:cxnLst/>
              <a:rect l="l" t="t" r="r" b="b"/>
              <a:pathLst>
                <a:path w="751" h="752" extrusionOk="0">
                  <a:moveTo>
                    <a:pt x="359" y="1"/>
                  </a:moveTo>
                  <a:cubicBezTo>
                    <a:pt x="164" y="1"/>
                    <a:pt x="1" y="164"/>
                    <a:pt x="1" y="360"/>
                  </a:cubicBezTo>
                  <a:cubicBezTo>
                    <a:pt x="1" y="588"/>
                    <a:pt x="164" y="751"/>
                    <a:pt x="359" y="751"/>
                  </a:cubicBezTo>
                  <a:cubicBezTo>
                    <a:pt x="588" y="751"/>
                    <a:pt x="751" y="588"/>
                    <a:pt x="751" y="360"/>
                  </a:cubicBezTo>
                  <a:cubicBezTo>
                    <a:pt x="751" y="164"/>
                    <a:pt x="522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9" name="Google Shape;16449;p29"/>
            <p:cNvSpPr/>
            <p:nvPr/>
          </p:nvSpPr>
          <p:spPr>
            <a:xfrm>
              <a:off x="2775950" y="4714375"/>
              <a:ext cx="20400" cy="20400"/>
            </a:xfrm>
            <a:custGeom>
              <a:avLst/>
              <a:gdLst/>
              <a:ahLst/>
              <a:cxnLst/>
              <a:rect l="l" t="t" r="r" b="b"/>
              <a:pathLst>
                <a:path w="816" h="816" extrusionOk="0">
                  <a:moveTo>
                    <a:pt x="391" y="0"/>
                  </a:moveTo>
                  <a:cubicBezTo>
                    <a:pt x="163" y="0"/>
                    <a:pt x="0" y="196"/>
                    <a:pt x="0" y="392"/>
                  </a:cubicBezTo>
                  <a:cubicBezTo>
                    <a:pt x="0" y="653"/>
                    <a:pt x="196" y="816"/>
                    <a:pt x="391" y="816"/>
                  </a:cubicBezTo>
                  <a:cubicBezTo>
                    <a:pt x="652" y="816"/>
                    <a:pt x="816" y="620"/>
                    <a:pt x="816" y="392"/>
                  </a:cubicBezTo>
                  <a:cubicBezTo>
                    <a:pt x="816" y="196"/>
                    <a:pt x="620" y="0"/>
                    <a:pt x="39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0" name="Google Shape;16450;p29"/>
            <p:cNvSpPr/>
            <p:nvPr/>
          </p:nvSpPr>
          <p:spPr>
            <a:xfrm>
              <a:off x="2625075" y="4623850"/>
              <a:ext cx="20400" cy="20425"/>
            </a:xfrm>
            <a:custGeom>
              <a:avLst/>
              <a:gdLst/>
              <a:ahLst/>
              <a:cxnLst/>
              <a:rect l="l" t="t" r="r" b="b"/>
              <a:pathLst>
                <a:path w="816" h="817" extrusionOk="0">
                  <a:moveTo>
                    <a:pt x="392" y="1"/>
                  </a:moveTo>
                  <a:cubicBezTo>
                    <a:pt x="163" y="1"/>
                    <a:pt x="0" y="164"/>
                    <a:pt x="0" y="392"/>
                  </a:cubicBezTo>
                  <a:cubicBezTo>
                    <a:pt x="0" y="620"/>
                    <a:pt x="163" y="816"/>
                    <a:pt x="392" y="816"/>
                  </a:cubicBezTo>
                  <a:cubicBezTo>
                    <a:pt x="620" y="816"/>
                    <a:pt x="816" y="620"/>
                    <a:pt x="816" y="392"/>
                  </a:cubicBezTo>
                  <a:cubicBezTo>
                    <a:pt x="816" y="164"/>
                    <a:pt x="620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1" name="Google Shape;16451;p29"/>
            <p:cNvSpPr/>
            <p:nvPr/>
          </p:nvSpPr>
          <p:spPr>
            <a:xfrm>
              <a:off x="2479925" y="4520275"/>
              <a:ext cx="22850" cy="22875"/>
            </a:xfrm>
            <a:custGeom>
              <a:avLst/>
              <a:gdLst/>
              <a:ahLst/>
              <a:cxnLst/>
              <a:rect l="l" t="t" r="r" b="b"/>
              <a:pathLst>
                <a:path w="914" h="915" extrusionOk="0">
                  <a:moveTo>
                    <a:pt x="457" y="1"/>
                  </a:moveTo>
                  <a:cubicBezTo>
                    <a:pt x="228" y="1"/>
                    <a:pt x="0" y="229"/>
                    <a:pt x="0" y="458"/>
                  </a:cubicBezTo>
                  <a:cubicBezTo>
                    <a:pt x="0" y="719"/>
                    <a:pt x="228" y="914"/>
                    <a:pt x="457" y="914"/>
                  </a:cubicBezTo>
                  <a:cubicBezTo>
                    <a:pt x="685" y="914"/>
                    <a:pt x="913" y="719"/>
                    <a:pt x="913" y="458"/>
                  </a:cubicBezTo>
                  <a:cubicBezTo>
                    <a:pt x="913" y="229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2" name="Google Shape;16452;p29"/>
            <p:cNvSpPr/>
            <p:nvPr/>
          </p:nvSpPr>
          <p:spPr>
            <a:xfrm>
              <a:off x="2345350" y="4406125"/>
              <a:ext cx="22875" cy="22850"/>
            </a:xfrm>
            <a:custGeom>
              <a:avLst/>
              <a:gdLst/>
              <a:ahLst/>
              <a:cxnLst/>
              <a:rect l="l" t="t" r="r" b="b"/>
              <a:pathLst>
                <a:path w="915" h="914" extrusionOk="0">
                  <a:moveTo>
                    <a:pt x="457" y="0"/>
                  </a:moveTo>
                  <a:cubicBezTo>
                    <a:pt x="229" y="0"/>
                    <a:pt x="1" y="228"/>
                    <a:pt x="1" y="457"/>
                  </a:cubicBezTo>
                  <a:cubicBezTo>
                    <a:pt x="1" y="718"/>
                    <a:pt x="229" y="913"/>
                    <a:pt x="457" y="913"/>
                  </a:cubicBezTo>
                  <a:cubicBezTo>
                    <a:pt x="718" y="913"/>
                    <a:pt x="914" y="718"/>
                    <a:pt x="914" y="457"/>
                  </a:cubicBezTo>
                  <a:cubicBezTo>
                    <a:pt x="914" y="228"/>
                    <a:pt x="718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3" name="Google Shape;16453;p29"/>
            <p:cNvSpPr/>
            <p:nvPr/>
          </p:nvSpPr>
          <p:spPr>
            <a:xfrm>
              <a:off x="2220575" y="4281350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197" y="0"/>
                    <a:pt x="1" y="196"/>
                    <a:pt x="1" y="490"/>
                  </a:cubicBezTo>
                  <a:cubicBezTo>
                    <a:pt x="1" y="751"/>
                    <a:pt x="197" y="979"/>
                    <a:pt x="490" y="979"/>
                  </a:cubicBezTo>
                  <a:cubicBezTo>
                    <a:pt x="751" y="979"/>
                    <a:pt x="979" y="751"/>
                    <a:pt x="979" y="490"/>
                  </a:cubicBezTo>
                  <a:cubicBezTo>
                    <a:pt x="979" y="196"/>
                    <a:pt x="719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4" name="Google Shape;16454;p29"/>
            <p:cNvSpPr/>
            <p:nvPr/>
          </p:nvSpPr>
          <p:spPr>
            <a:xfrm>
              <a:off x="2104775" y="4145150"/>
              <a:ext cx="26950" cy="26950"/>
            </a:xfrm>
            <a:custGeom>
              <a:avLst/>
              <a:gdLst/>
              <a:ahLst/>
              <a:cxnLst/>
              <a:rect l="l" t="t" r="r" b="b"/>
              <a:pathLst>
                <a:path w="1078" h="1078" extrusionOk="0">
                  <a:moveTo>
                    <a:pt x="555" y="1"/>
                  </a:moveTo>
                  <a:cubicBezTo>
                    <a:pt x="262" y="1"/>
                    <a:pt x="1" y="262"/>
                    <a:pt x="1" y="555"/>
                  </a:cubicBezTo>
                  <a:cubicBezTo>
                    <a:pt x="1" y="816"/>
                    <a:pt x="262" y="1077"/>
                    <a:pt x="555" y="1077"/>
                  </a:cubicBezTo>
                  <a:cubicBezTo>
                    <a:pt x="816" y="1077"/>
                    <a:pt x="1077" y="816"/>
                    <a:pt x="1077" y="555"/>
                  </a:cubicBezTo>
                  <a:cubicBezTo>
                    <a:pt x="1077" y="262"/>
                    <a:pt x="816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5" name="Google Shape;16455;p29"/>
            <p:cNvSpPr/>
            <p:nvPr/>
          </p:nvSpPr>
          <p:spPr>
            <a:xfrm>
              <a:off x="2002025" y="4001625"/>
              <a:ext cx="26950" cy="26950"/>
            </a:xfrm>
            <a:custGeom>
              <a:avLst/>
              <a:gdLst/>
              <a:ahLst/>
              <a:cxnLst/>
              <a:rect l="l" t="t" r="r" b="b"/>
              <a:pathLst>
                <a:path w="1078" h="1078" extrusionOk="0">
                  <a:moveTo>
                    <a:pt x="523" y="1"/>
                  </a:moveTo>
                  <a:cubicBezTo>
                    <a:pt x="262" y="1"/>
                    <a:pt x="1" y="262"/>
                    <a:pt x="1" y="523"/>
                  </a:cubicBezTo>
                  <a:cubicBezTo>
                    <a:pt x="1" y="816"/>
                    <a:pt x="262" y="1077"/>
                    <a:pt x="523" y="1077"/>
                  </a:cubicBezTo>
                  <a:cubicBezTo>
                    <a:pt x="816" y="1077"/>
                    <a:pt x="1077" y="816"/>
                    <a:pt x="1077" y="523"/>
                  </a:cubicBezTo>
                  <a:cubicBezTo>
                    <a:pt x="1077" y="262"/>
                    <a:pt x="849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6" name="Google Shape;16456;p29"/>
            <p:cNvSpPr/>
            <p:nvPr/>
          </p:nvSpPr>
          <p:spPr>
            <a:xfrm>
              <a:off x="1909875" y="3849950"/>
              <a:ext cx="29400" cy="28575"/>
            </a:xfrm>
            <a:custGeom>
              <a:avLst/>
              <a:gdLst/>
              <a:ahLst/>
              <a:cxnLst/>
              <a:rect l="l" t="t" r="r" b="b"/>
              <a:pathLst>
                <a:path w="1176" h="1143" extrusionOk="0">
                  <a:moveTo>
                    <a:pt x="588" y="0"/>
                  </a:moveTo>
                  <a:cubicBezTo>
                    <a:pt x="262" y="0"/>
                    <a:pt x="1" y="229"/>
                    <a:pt x="1" y="555"/>
                  </a:cubicBezTo>
                  <a:cubicBezTo>
                    <a:pt x="1" y="881"/>
                    <a:pt x="262" y="1142"/>
                    <a:pt x="588" y="1142"/>
                  </a:cubicBezTo>
                  <a:cubicBezTo>
                    <a:pt x="914" y="1142"/>
                    <a:pt x="1175" y="881"/>
                    <a:pt x="1175" y="555"/>
                  </a:cubicBezTo>
                  <a:cubicBezTo>
                    <a:pt x="1175" y="229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7" name="Google Shape;16457;p29"/>
            <p:cNvSpPr/>
            <p:nvPr/>
          </p:nvSpPr>
          <p:spPr>
            <a:xfrm>
              <a:off x="1831600" y="3690100"/>
              <a:ext cx="31000" cy="30200"/>
            </a:xfrm>
            <a:custGeom>
              <a:avLst/>
              <a:gdLst/>
              <a:ahLst/>
              <a:cxnLst/>
              <a:rect l="l" t="t" r="r" b="b"/>
              <a:pathLst>
                <a:path w="1240" h="1208" extrusionOk="0">
                  <a:moveTo>
                    <a:pt x="620" y="1"/>
                  </a:moveTo>
                  <a:cubicBezTo>
                    <a:pt x="294" y="1"/>
                    <a:pt x="0" y="262"/>
                    <a:pt x="0" y="588"/>
                  </a:cubicBezTo>
                  <a:cubicBezTo>
                    <a:pt x="0" y="914"/>
                    <a:pt x="294" y="1208"/>
                    <a:pt x="620" y="1208"/>
                  </a:cubicBezTo>
                  <a:cubicBezTo>
                    <a:pt x="946" y="1208"/>
                    <a:pt x="1240" y="914"/>
                    <a:pt x="1240" y="588"/>
                  </a:cubicBezTo>
                  <a:cubicBezTo>
                    <a:pt x="1240" y="262"/>
                    <a:pt x="946" y="34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8" name="Google Shape;16458;p29"/>
            <p:cNvSpPr/>
            <p:nvPr/>
          </p:nvSpPr>
          <p:spPr>
            <a:xfrm>
              <a:off x="1767975" y="3525375"/>
              <a:ext cx="30200" cy="31025"/>
            </a:xfrm>
            <a:custGeom>
              <a:avLst/>
              <a:gdLst/>
              <a:ahLst/>
              <a:cxnLst/>
              <a:rect l="l" t="t" r="r" b="b"/>
              <a:pathLst>
                <a:path w="1208" h="1241" extrusionOk="0">
                  <a:moveTo>
                    <a:pt x="588" y="1"/>
                  </a:moveTo>
                  <a:cubicBezTo>
                    <a:pt x="262" y="1"/>
                    <a:pt x="1" y="294"/>
                    <a:pt x="1" y="620"/>
                  </a:cubicBezTo>
                  <a:cubicBezTo>
                    <a:pt x="1" y="947"/>
                    <a:pt x="262" y="1240"/>
                    <a:pt x="588" y="1240"/>
                  </a:cubicBezTo>
                  <a:cubicBezTo>
                    <a:pt x="914" y="1240"/>
                    <a:pt x="1208" y="947"/>
                    <a:pt x="1208" y="620"/>
                  </a:cubicBezTo>
                  <a:cubicBezTo>
                    <a:pt x="1208" y="294"/>
                    <a:pt x="979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9" name="Google Shape;16459;p29"/>
            <p:cNvSpPr/>
            <p:nvPr/>
          </p:nvSpPr>
          <p:spPr>
            <a:xfrm>
              <a:off x="1716600" y="3356575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1" y="294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6" y="1012"/>
                    <a:pt x="1306" y="653"/>
                  </a:cubicBezTo>
                  <a:cubicBezTo>
                    <a:pt x="1306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0" name="Google Shape;16460;p29"/>
            <p:cNvSpPr/>
            <p:nvPr/>
          </p:nvSpPr>
          <p:spPr>
            <a:xfrm>
              <a:off x="1680725" y="318450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94" y="1"/>
                    <a:pt x="1" y="262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229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1" name="Google Shape;16461;p29"/>
            <p:cNvSpPr/>
            <p:nvPr/>
          </p:nvSpPr>
          <p:spPr>
            <a:xfrm>
              <a:off x="1657900" y="3007550"/>
              <a:ext cx="34275" cy="35075"/>
            </a:xfrm>
            <a:custGeom>
              <a:avLst/>
              <a:gdLst/>
              <a:ahLst/>
              <a:cxnLst/>
              <a:rect l="l" t="t" r="r" b="b"/>
              <a:pathLst>
                <a:path w="1371" h="1403" extrusionOk="0">
                  <a:moveTo>
                    <a:pt x="685" y="0"/>
                  </a:moveTo>
                  <a:cubicBezTo>
                    <a:pt x="294" y="0"/>
                    <a:pt x="0" y="326"/>
                    <a:pt x="0" y="685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44" y="1403"/>
                    <a:pt x="1370" y="1077"/>
                    <a:pt x="1370" y="685"/>
                  </a:cubicBezTo>
                  <a:cubicBezTo>
                    <a:pt x="1370" y="294"/>
                    <a:pt x="1044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2" name="Google Shape;16462;p29"/>
            <p:cNvSpPr/>
            <p:nvPr/>
          </p:nvSpPr>
          <p:spPr>
            <a:xfrm>
              <a:off x="1649725" y="283057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9" y="1"/>
                  </a:moveTo>
                  <a:cubicBezTo>
                    <a:pt x="327" y="1"/>
                    <a:pt x="1" y="327"/>
                    <a:pt x="1" y="718"/>
                  </a:cubicBezTo>
                  <a:cubicBezTo>
                    <a:pt x="1" y="1142"/>
                    <a:pt x="327" y="1468"/>
                    <a:pt x="719" y="1468"/>
                  </a:cubicBezTo>
                  <a:cubicBezTo>
                    <a:pt x="1143" y="1468"/>
                    <a:pt x="1469" y="1142"/>
                    <a:pt x="1469" y="718"/>
                  </a:cubicBezTo>
                  <a:cubicBezTo>
                    <a:pt x="1469" y="327"/>
                    <a:pt x="1143" y="1"/>
                    <a:pt x="71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3" name="Google Shape;16463;p29"/>
            <p:cNvSpPr/>
            <p:nvPr/>
          </p:nvSpPr>
          <p:spPr>
            <a:xfrm>
              <a:off x="1656250" y="26544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1" y="327"/>
                    <a:pt x="1" y="718"/>
                  </a:cubicBezTo>
                  <a:cubicBezTo>
                    <a:pt x="1" y="1142"/>
                    <a:pt x="327" y="1469"/>
                    <a:pt x="751" y="1469"/>
                  </a:cubicBezTo>
                  <a:cubicBezTo>
                    <a:pt x="1143" y="1469"/>
                    <a:pt x="1469" y="1142"/>
                    <a:pt x="1469" y="718"/>
                  </a:cubicBezTo>
                  <a:cubicBezTo>
                    <a:pt x="1469" y="327"/>
                    <a:pt x="1143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4" name="Google Shape;16464;p29"/>
            <p:cNvSpPr/>
            <p:nvPr/>
          </p:nvSpPr>
          <p:spPr>
            <a:xfrm>
              <a:off x="1676650" y="2479100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3" y="0"/>
                  </a:moveTo>
                  <a:cubicBezTo>
                    <a:pt x="392" y="0"/>
                    <a:pt x="0" y="327"/>
                    <a:pt x="0" y="751"/>
                  </a:cubicBezTo>
                  <a:cubicBezTo>
                    <a:pt x="0" y="1175"/>
                    <a:pt x="392" y="1534"/>
                    <a:pt x="783" y="1534"/>
                  </a:cubicBezTo>
                  <a:cubicBezTo>
                    <a:pt x="1207" y="1534"/>
                    <a:pt x="1566" y="1207"/>
                    <a:pt x="1566" y="751"/>
                  </a:cubicBezTo>
                  <a:cubicBezTo>
                    <a:pt x="1566" y="327"/>
                    <a:pt x="1207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5" name="Google Shape;16465;p29"/>
            <p:cNvSpPr/>
            <p:nvPr/>
          </p:nvSpPr>
          <p:spPr>
            <a:xfrm>
              <a:off x="1711725" y="23045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0" y="360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60"/>
                    <a:pt x="1272" y="33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6" name="Google Shape;16466;p29"/>
            <p:cNvSpPr/>
            <p:nvPr/>
          </p:nvSpPr>
          <p:spPr>
            <a:xfrm>
              <a:off x="1762275" y="213495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92" y="1"/>
                    <a:pt x="1" y="392"/>
                    <a:pt x="1" y="816"/>
                  </a:cubicBezTo>
                  <a:cubicBezTo>
                    <a:pt x="1" y="1273"/>
                    <a:pt x="392" y="1632"/>
                    <a:pt x="816" y="1632"/>
                  </a:cubicBezTo>
                  <a:cubicBezTo>
                    <a:pt x="1273" y="1632"/>
                    <a:pt x="1632" y="1273"/>
                    <a:pt x="1632" y="816"/>
                  </a:cubicBezTo>
                  <a:cubicBezTo>
                    <a:pt x="1632" y="392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7" name="Google Shape;16467;p29"/>
            <p:cNvSpPr/>
            <p:nvPr/>
          </p:nvSpPr>
          <p:spPr>
            <a:xfrm>
              <a:off x="1825875" y="1970225"/>
              <a:ext cx="42450" cy="42425"/>
            </a:xfrm>
            <a:custGeom>
              <a:avLst/>
              <a:gdLst/>
              <a:ahLst/>
              <a:cxnLst/>
              <a:rect l="l" t="t" r="r" b="b"/>
              <a:pathLst>
                <a:path w="1698" h="1697" extrusionOk="0">
                  <a:moveTo>
                    <a:pt x="849" y="1"/>
                  </a:moveTo>
                  <a:cubicBezTo>
                    <a:pt x="360" y="1"/>
                    <a:pt x="1" y="359"/>
                    <a:pt x="1" y="849"/>
                  </a:cubicBezTo>
                  <a:cubicBezTo>
                    <a:pt x="1" y="1338"/>
                    <a:pt x="360" y="1697"/>
                    <a:pt x="849" y="1697"/>
                  </a:cubicBezTo>
                  <a:cubicBezTo>
                    <a:pt x="1338" y="1697"/>
                    <a:pt x="1697" y="1338"/>
                    <a:pt x="1697" y="849"/>
                  </a:cubicBezTo>
                  <a:cubicBezTo>
                    <a:pt x="1697" y="392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8" name="Google Shape;16468;p29"/>
            <p:cNvSpPr/>
            <p:nvPr/>
          </p:nvSpPr>
          <p:spPr>
            <a:xfrm>
              <a:off x="1902550" y="181120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1" y="1"/>
                  </a:moveTo>
                  <a:cubicBezTo>
                    <a:pt x="392" y="1"/>
                    <a:pt x="0" y="392"/>
                    <a:pt x="0" y="881"/>
                  </a:cubicBezTo>
                  <a:cubicBezTo>
                    <a:pt x="0" y="1371"/>
                    <a:pt x="392" y="1795"/>
                    <a:pt x="881" y="1795"/>
                  </a:cubicBezTo>
                  <a:cubicBezTo>
                    <a:pt x="1370" y="1795"/>
                    <a:pt x="1794" y="1371"/>
                    <a:pt x="1794" y="881"/>
                  </a:cubicBezTo>
                  <a:cubicBezTo>
                    <a:pt x="1794" y="392"/>
                    <a:pt x="1370" y="1"/>
                    <a:pt x="88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9" name="Google Shape;16469;p29"/>
            <p:cNvSpPr/>
            <p:nvPr/>
          </p:nvSpPr>
          <p:spPr>
            <a:xfrm>
              <a:off x="1993050" y="1660300"/>
              <a:ext cx="44900" cy="44925"/>
            </a:xfrm>
            <a:custGeom>
              <a:avLst/>
              <a:gdLst/>
              <a:ahLst/>
              <a:cxnLst/>
              <a:rect l="l" t="t" r="r" b="b"/>
              <a:pathLst>
                <a:path w="1796" h="1797" extrusionOk="0">
                  <a:moveTo>
                    <a:pt x="939" y="0"/>
                  </a:moveTo>
                  <a:cubicBezTo>
                    <a:pt x="920" y="0"/>
                    <a:pt x="901" y="1"/>
                    <a:pt x="882" y="2"/>
                  </a:cubicBezTo>
                  <a:cubicBezTo>
                    <a:pt x="392" y="2"/>
                    <a:pt x="1" y="393"/>
                    <a:pt x="1" y="883"/>
                  </a:cubicBezTo>
                  <a:cubicBezTo>
                    <a:pt x="1" y="1372"/>
                    <a:pt x="392" y="1796"/>
                    <a:pt x="882" y="1796"/>
                  </a:cubicBezTo>
                  <a:cubicBezTo>
                    <a:pt x="1371" y="1796"/>
                    <a:pt x="1795" y="1372"/>
                    <a:pt x="1795" y="883"/>
                  </a:cubicBezTo>
                  <a:cubicBezTo>
                    <a:pt x="1795" y="381"/>
                    <a:pt x="1403" y="0"/>
                    <a:pt x="93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0" name="Google Shape;16470;p29"/>
            <p:cNvSpPr/>
            <p:nvPr/>
          </p:nvSpPr>
          <p:spPr>
            <a:xfrm>
              <a:off x="2094175" y="1515175"/>
              <a:ext cx="46525" cy="47325"/>
            </a:xfrm>
            <a:custGeom>
              <a:avLst/>
              <a:gdLst/>
              <a:ahLst/>
              <a:cxnLst/>
              <a:rect l="l" t="t" r="r" b="b"/>
              <a:pathLst>
                <a:path w="1861" h="1893" extrusionOk="0">
                  <a:moveTo>
                    <a:pt x="914" y="1"/>
                  </a:moveTo>
                  <a:cubicBezTo>
                    <a:pt x="392" y="1"/>
                    <a:pt x="1" y="425"/>
                    <a:pt x="1" y="947"/>
                  </a:cubicBezTo>
                  <a:cubicBezTo>
                    <a:pt x="1" y="1469"/>
                    <a:pt x="392" y="1893"/>
                    <a:pt x="914" y="1893"/>
                  </a:cubicBezTo>
                  <a:cubicBezTo>
                    <a:pt x="1469" y="1893"/>
                    <a:pt x="1860" y="1469"/>
                    <a:pt x="1860" y="947"/>
                  </a:cubicBezTo>
                  <a:cubicBezTo>
                    <a:pt x="1860" y="425"/>
                    <a:pt x="1469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1" name="Google Shape;16471;p29"/>
            <p:cNvSpPr/>
            <p:nvPr/>
          </p:nvSpPr>
          <p:spPr>
            <a:xfrm>
              <a:off x="2206725" y="137980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1"/>
                  </a:moveTo>
                  <a:cubicBezTo>
                    <a:pt x="457" y="1"/>
                    <a:pt x="0" y="457"/>
                    <a:pt x="0" y="979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33" y="1958"/>
                    <a:pt x="1958" y="1501"/>
                    <a:pt x="1958" y="979"/>
                  </a:cubicBezTo>
                  <a:cubicBezTo>
                    <a:pt x="1958" y="457"/>
                    <a:pt x="1533" y="33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2" name="Google Shape;16472;p29"/>
            <p:cNvSpPr/>
            <p:nvPr/>
          </p:nvSpPr>
          <p:spPr>
            <a:xfrm>
              <a:off x="2332300" y="1255025"/>
              <a:ext cx="48950" cy="48975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979" y="1"/>
                  </a:moveTo>
                  <a:cubicBezTo>
                    <a:pt x="425" y="1"/>
                    <a:pt x="1" y="458"/>
                    <a:pt x="1" y="980"/>
                  </a:cubicBezTo>
                  <a:cubicBezTo>
                    <a:pt x="1" y="1534"/>
                    <a:pt x="425" y="1958"/>
                    <a:pt x="979" y="1958"/>
                  </a:cubicBezTo>
                  <a:cubicBezTo>
                    <a:pt x="1534" y="1958"/>
                    <a:pt x="1958" y="1534"/>
                    <a:pt x="1958" y="980"/>
                  </a:cubicBezTo>
                  <a:cubicBezTo>
                    <a:pt x="1958" y="458"/>
                    <a:pt x="1534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3" name="Google Shape;16473;p29"/>
            <p:cNvSpPr/>
            <p:nvPr/>
          </p:nvSpPr>
          <p:spPr>
            <a:xfrm>
              <a:off x="2465225" y="1140050"/>
              <a:ext cx="50600" cy="51400"/>
            </a:xfrm>
            <a:custGeom>
              <a:avLst/>
              <a:gdLst/>
              <a:ahLst/>
              <a:cxnLst/>
              <a:rect l="l" t="t" r="r" b="b"/>
              <a:pathLst>
                <a:path w="2024" h="2056" extrusionOk="0">
                  <a:moveTo>
                    <a:pt x="1012" y="1"/>
                  </a:moveTo>
                  <a:cubicBezTo>
                    <a:pt x="425" y="1"/>
                    <a:pt x="1" y="457"/>
                    <a:pt x="1" y="1044"/>
                  </a:cubicBezTo>
                  <a:cubicBezTo>
                    <a:pt x="1" y="1599"/>
                    <a:pt x="425" y="2056"/>
                    <a:pt x="1012" y="2056"/>
                  </a:cubicBezTo>
                  <a:cubicBezTo>
                    <a:pt x="1567" y="2056"/>
                    <a:pt x="2023" y="1599"/>
                    <a:pt x="2023" y="1044"/>
                  </a:cubicBezTo>
                  <a:cubicBezTo>
                    <a:pt x="2023" y="457"/>
                    <a:pt x="1567" y="1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4" name="Google Shape;16474;p29"/>
            <p:cNvSpPr/>
            <p:nvPr/>
          </p:nvSpPr>
          <p:spPr>
            <a:xfrm>
              <a:off x="2607950" y="1036475"/>
              <a:ext cx="52200" cy="53050"/>
            </a:xfrm>
            <a:custGeom>
              <a:avLst/>
              <a:gdLst/>
              <a:ahLst/>
              <a:cxnLst/>
              <a:rect l="l" t="t" r="r" b="b"/>
              <a:pathLst>
                <a:path w="2088" h="2122" extrusionOk="0">
                  <a:moveTo>
                    <a:pt x="1044" y="1"/>
                  </a:moveTo>
                  <a:cubicBezTo>
                    <a:pt x="457" y="1"/>
                    <a:pt x="0" y="490"/>
                    <a:pt x="0" y="1045"/>
                  </a:cubicBezTo>
                  <a:cubicBezTo>
                    <a:pt x="0" y="1632"/>
                    <a:pt x="457" y="2121"/>
                    <a:pt x="1044" y="2121"/>
                  </a:cubicBezTo>
                  <a:cubicBezTo>
                    <a:pt x="1631" y="2121"/>
                    <a:pt x="2088" y="1632"/>
                    <a:pt x="2088" y="1045"/>
                  </a:cubicBezTo>
                  <a:cubicBezTo>
                    <a:pt x="2088" y="490"/>
                    <a:pt x="1631" y="33"/>
                    <a:pt x="104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5" name="Google Shape;16475;p29"/>
            <p:cNvSpPr/>
            <p:nvPr/>
          </p:nvSpPr>
          <p:spPr>
            <a:xfrm>
              <a:off x="2757175" y="945150"/>
              <a:ext cx="55475" cy="55475"/>
            </a:xfrm>
            <a:custGeom>
              <a:avLst/>
              <a:gdLst/>
              <a:ahLst/>
              <a:cxnLst/>
              <a:rect l="l" t="t" r="r" b="b"/>
              <a:pathLst>
                <a:path w="2219" h="2219" extrusionOk="0">
                  <a:moveTo>
                    <a:pt x="1110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729"/>
                    <a:pt x="490" y="2219"/>
                    <a:pt x="1110" y="2219"/>
                  </a:cubicBezTo>
                  <a:cubicBezTo>
                    <a:pt x="1730" y="2219"/>
                    <a:pt x="2219" y="1729"/>
                    <a:pt x="2219" y="1109"/>
                  </a:cubicBezTo>
                  <a:cubicBezTo>
                    <a:pt x="2219" y="490"/>
                    <a:pt x="1730" y="33"/>
                    <a:pt x="111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6" name="Google Shape;16476;p29"/>
            <p:cNvSpPr/>
            <p:nvPr/>
          </p:nvSpPr>
          <p:spPr>
            <a:xfrm>
              <a:off x="2916200" y="866850"/>
              <a:ext cx="55475" cy="55500"/>
            </a:xfrm>
            <a:custGeom>
              <a:avLst/>
              <a:gdLst/>
              <a:ahLst/>
              <a:cxnLst/>
              <a:rect l="l" t="t" r="r" b="b"/>
              <a:pathLst>
                <a:path w="2219" h="2220" extrusionOk="0">
                  <a:moveTo>
                    <a:pt x="1110" y="1"/>
                  </a:moveTo>
                  <a:cubicBezTo>
                    <a:pt x="490" y="1"/>
                    <a:pt x="1" y="490"/>
                    <a:pt x="1" y="1110"/>
                  </a:cubicBezTo>
                  <a:cubicBezTo>
                    <a:pt x="1" y="1730"/>
                    <a:pt x="490" y="2219"/>
                    <a:pt x="1110" y="2219"/>
                  </a:cubicBezTo>
                  <a:cubicBezTo>
                    <a:pt x="1729" y="2219"/>
                    <a:pt x="2219" y="1730"/>
                    <a:pt x="2219" y="1110"/>
                  </a:cubicBezTo>
                  <a:cubicBezTo>
                    <a:pt x="2219" y="490"/>
                    <a:pt x="1729" y="1"/>
                    <a:pt x="111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7" name="Google Shape;16477;p29"/>
            <p:cNvSpPr/>
            <p:nvPr/>
          </p:nvSpPr>
          <p:spPr>
            <a:xfrm>
              <a:off x="3079300" y="801625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0"/>
                  </a:moveTo>
                  <a:cubicBezTo>
                    <a:pt x="555" y="0"/>
                    <a:pt x="1" y="490"/>
                    <a:pt x="1" y="1142"/>
                  </a:cubicBezTo>
                  <a:cubicBezTo>
                    <a:pt x="1" y="1762"/>
                    <a:pt x="490" y="2284"/>
                    <a:pt x="1142" y="2284"/>
                  </a:cubicBezTo>
                  <a:cubicBezTo>
                    <a:pt x="1762" y="2284"/>
                    <a:pt x="2284" y="1794"/>
                    <a:pt x="2284" y="1142"/>
                  </a:cubicBezTo>
                  <a:cubicBezTo>
                    <a:pt x="2284" y="555"/>
                    <a:pt x="1762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8" name="Google Shape;16478;p29"/>
            <p:cNvSpPr/>
            <p:nvPr/>
          </p:nvSpPr>
          <p:spPr>
            <a:xfrm>
              <a:off x="3246475" y="751050"/>
              <a:ext cx="59550" cy="58750"/>
            </a:xfrm>
            <a:custGeom>
              <a:avLst/>
              <a:gdLst/>
              <a:ahLst/>
              <a:cxnLst/>
              <a:rect l="l" t="t" r="r" b="b"/>
              <a:pathLst>
                <a:path w="2382" h="2350" extrusionOk="0">
                  <a:moveTo>
                    <a:pt x="1208" y="1"/>
                  </a:moveTo>
                  <a:cubicBezTo>
                    <a:pt x="555" y="1"/>
                    <a:pt x="1" y="523"/>
                    <a:pt x="1" y="1175"/>
                  </a:cubicBezTo>
                  <a:cubicBezTo>
                    <a:pt x="1" y="1828"/>
                    <a:pt x="555" y="2350"/>
                    <a:pt x="1208" y="2350"/>
                  </a:cubicBezTo>
                  <a:cubicBezTo>
                    <a:pt x="1860" y="2350"/>
                    <a:pt x="2382" y="1828"/>
                    <a:pt x="2382" y="1175"/>
                  </a:cubicBezTo>
                  <a:cubicBezTo>
                    <a:pt x="2382" y="523"/>
                    <a:pt x="1860" y="1"/>
                    <a:pt x="120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9" name="Google Shape;16479;p29"/>
            <p:cNvSpPr/>
            <p:nvPr/>
          </p:nvSpPr>
          <p:spPr>
            <a:xfrm>
              <a:off x="3420175" y="714375"/>
              <a:ext cx="58750" cy="58725"/>
            </a:xfrm>
            <a:custGeom>
              <a:avLst/>
              <a:gdLst/>
              <a:ahLst/>
              <a:cxnLst/>
              <a:rect l="l" t="t" r="r" b="b"/>
              <a:pathLst>
                <a:path w="2350" h="2349" extrusionOk="0">
                  <a:moveTo>
                    <a:pt x="1175" y="0"/>
                  </a:moveTo>
                  <a:cubicBezTo>
                    <a:pt x="523" y="0"/>
                    <a:pt x="1" y="522"/>
                    <a:pt x="1" y="1174"/>
                  </a:cubicBezTo>
                  <a:cubicBezTo>
                    <a:pt x="1" y="1827"/>
                    <a:pt x="523" y="2349"/>
                    <a:pt x="1175" y="2349"/>
                  </a:cubicBezTo>
                  <a:cubicBezTo>
                    <a:pt x="1827" y="2349"/>
                    <a:pt x="2349" y="1827"/>
                    <a:pt x="2349" y="1174"/>
                  </a:cubicBezTo>
                  <a:cubicBezTo>
                    <a:pt x="2349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0" name="Google Shape;16480;p29"/>
            <p:cNvSpPr/>
            <p:nvPr/>
          </p:nvSpPr>
          <p:spPr>
            <a:xfrm>
              <a:off x="3594700" y="693150"/>
              <a:ext cx="58725" cy="58750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1"/>
                  </a:moveTo>
                  <a:cubicBezTo>
                    <a:pt x="522" y="1"/>
                    <a:pt x="0" y="523"/>
                    <a:pt x="0" y="1175"/>
                  </a:cubicBezTo>
                  <a:cubicBezTo>
                    <a:pt x="0" y="1828"/>
                    <a:pt x="522" y="2350"/>
                    <a:pt x="1175" y="2350"/>
                  </a:cubicBezTo>
                  <a:cubicBezTo>
                    <a:pt x="1827" y="2350"/>
                    <a:pt x="2349" y="1828"/>
                    <a:pt x="2349" y="1175"/>
                  </a:cubicBezTo>
                  <a:cubicBezTo>
                    <a:pt x="2349" y="523"/>
                    <a:pt x="1827" y="1"/>
                    <a:pt x="117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1" name="Google Shape;16481;p29"/>
            <p:cNvSpPr/>
            <p:nvPr/>
          </p:nvSpPr>
          <p:spPr>
            <a:xfrm>
              <a:off x="3770850" y="685825"/>
              <a:ext cx="58725" cy="58725"/>
            </a:xfrm>
            <a:custGeom>
              <a:avLst/>
              <a:gdLst/>
              <a:ahLst/>
              <a:cxnLst/>
              <a:rect l="l" t="t" r="r" b="b"/>
              <a:pathLst>
                <a:path w="2349" h="2349" extrusionOk="0">
                  <a:moveTo>
                    <a:pt x="1175" y="0"/>
                  </a:moveTo>
                  <a:cubicBezTo>
                    <a:pt x="522" y="0"/>
                    <a:pt x="0" y="522"/>
                    <a:pt x="0" y="1175"/>
                  </a:cubicBezTo>
                  <a:cubicBezTo>
                    <a:pt x="0" y="1827"/>
                    <a:pt x="522" y="2349"/>
                    <a:pt x="1175" y="2349"/>
                  </a:cubicBezTo>
                  <a:cubicBezTo>
                    <a:pt x="1827" y="2349"/>
                    <a:pt x="2349" y="1827"/>
                    <a:pt x="2349" y="1175"/>
                  </a:cubicBezTo>
                  <a:cubicBezTo>
                    <a:pt x="2349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2" name="Google Shape;16482;p29"/>
            <p:cNvSpPr/>
            <p:nvPr/>
          </p:nvSpPr>
          <p:spPr>
            <a:xfrm>
              <a:off x="3947800" y="693975"/>
              <a:ext cx="57125" cy="57100"/>
            </a:xfrm>
            <a:custGeom>
              <a:avLst/>
              <a:gdLst/>
              <a:ahLst/>
              <a:cxnLst/>
              <a:rect l="l" t="t" r="r" b="b"/>
              <a:pathLst>
                <a:path w="2285" h="2284" extrusionOk="0">
                  <a:moveTo>
                    <a:pt x="1142" y="1"/>
                  </a:moveTo>
                  <a:cubicBezTo>
                    <a:pt x="490" y="1"/>
                    <a:pt x="1" y="522"/>
                    <a:pt x="1" y="1142"/>
                  </a:cubicBezTo>
                  <a:cubicBezTo>
                    <a:pt x="1" y="1795"/>
                    <a:pt x="555" y="2284"/>
                    <a:pt x="1142" y="2284"/>
                  </a:cubicBezTo>
                  <a:cubicBezTo>
                    <a:pt x="1795" y="2284"/>
                    <a:pt x="2284" y="1762"/>
                    <a:pt x="2284" y="1142"/>
                  </a:cubicBezTo>
                  <a:cubicBezTo>
                    <a:pt x="2284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3" name="Google Shape;16483;p29"/>
            <p:cNvSpPr/>
            <p:nvPr/>
          </p:nvSpPr>
          <p:spPr>
            <a:xfrm>
              <a:off x="4123150" y="716000"/>
              <a:ext cx="55475" cy="55475"/>
            </a:xfrm>
            <a:custGeom>
              <a:avLst/>
              <a:gdLst/>
              <a:ahLst/>
              <a:cxnLst/>
              <a:rect l="l" t="t" r="r" b="b"/>
              <a:pathLst>
                <a:path w="2219" h="2219" extrusionOk="0">
                  <a:moveTo>
                    <a:pt x="1109" y="0"/>
                  </a:moveTo>
                  <a:cubicBezTo>
                    <a:pt x="489" y="0"/>
                    <a:pt x="0" y="490"/>
                    <a:pt x="0" y="1109"/>
                  </a:cubicBezTo>
                  <a:cubicBezTo>
                    <a:pt x="0" y="1729"/>
                    <a:pt x="489" y="2218"/>
                    <a:pt x="1109" y="2218"/>
                  </a:cubicBezTo>
                  <a:cubicBezTo>
                    <a:pt x="1729" y="2218"/>
                    <a:pt x="2218" y="1729"/>
                    <a:pt x="2218" y="1109"/>
                  </a:cubicBezTo>
                  <a:cubicBezTo>
                    <a:pt x="2218" y="490"/>
                    <a:pt x="1729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4" name="Google Shape;16484;p29"/>
            <p:cNvSpPr/>
            <p:nvPr/>
          </p:nvSpPr>
          <p:spPr>
            <a:xfrm>
              <a:off x="4298475" y="754325"/>
              <a:ext cx="51400" cy="50575"/>
            </a:xfrm>
            <a:custGeom>
              <a:avLst/>
              <a:gdLst/>
              <a:ahLst/>
              <a:cxnLst/>
              <a:rect l="l" t="t" r="r" b="b"/>
              <a:pathLst>
                <a:path w="2056" h="2023" extrusionOk="0">
                  <a:moveTo>
                    <a:pt x="1012" y="0"/>
                  </a:moveTo>
                  <a:cubicBezTo>
                    <a:pt x="457" y="0"/>
                    <a:pt x="0" y="424"/>
                    <a:pt x="0" y="1012"/>
                  </a:cubicBezTo>
                  <a:cubicBezTo>
                    <a:pt x="0" y="1566"/>
                    <a:pt x="457" y="2023"/>
                    <a:pt x="1012" y="2023"/>
                  </a:cubicBezTo>
                  <a:cubicBezTo>
                    <a:pt x="1599" y="2023"/>
                    <a:pt x="2055" y="1566"/>
                    <a:pt x="2055" y="1012"/>
                  </a:cubicBezTo>
                  <a:cubicBezTo>
                    <a:pt x="2055" y="490"/>
                    <a:pt x="1599" y="33"/>
                    <a:pt x="101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5" name="Google Shape;16485;p29"/>
            <p:cNvSpPr/>
            <p:nvPr/>
          </p:nvSpPr>
          <p:spPr>
            <a:xfrm>
              <a:off x="4468900" y="807325"/>
              <a:ext cx="47325" cy="46500"/>
            </a:xfrm>
            <a:custGeom>
              <a:avLst/>
              <a:gdLst/>
              <a:ahLst/>
              <a:cxnLst/>
              <a:rect l="l" t="t" r="r" b="b"/>
              <a:pathLst>
                <a:path w="1893" h="1860" extrusionOk="0">
                  <a:moveTo>
                    <a:pt x="947" y="1"/>
                  </a:moveTo>
                  <a:cubicBezTo>
                    <a:pt x="392" y="1"/>
                    <a:pt x="1" y="392"/>
                    <a:pt x="1" y="914"/>
                  </a:cubicBezTo>
                  <a:cubicBezTo>
                    <a:pt x="1" y="1469"/>
                    <a:pt x="392" y="1860"/>
                    <a:pt x="947" y="1860"/>
                  </a:cubicBezTo>
                  <a:cubicBezTo>
                    <a:pt x="1469" y="1860"/>
                    <a:pt x="1893" y="1469"/>
                    <a:pt x="1893" y="914"/>
                  </a:cubicBezTo>
                  <a:cubicBezTo>
                    <a:pt x="1893" y="392"/>
                    <a:pt x="1469" y="1"/>
                    <a:pt x="94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6" name="Google Shape;16486;p29"/>
            <p:cNvSpPr/>
            <p:nvPr/>
          </p:nvSpPr>
          <p:spPr>
            <a:xfrm>
              <a:off x="4635275" y="873375"/>
              <a:ext cx="42425" cy="42450"/>
            </a:xfrm>
            <a:custGeom>
              <a:avLst/>
              <a:gdLst/>
              <a:ahLst/>
              <a:cxnLst/>
              <a:rect l="l" t="t" r="r" b="b"/>
              <a:pathLst>
                <a:path w="1697" h="1698" extrusionOk="0">
                  <a:moveTo>
                    <a:pt x="848" y="1"/>
                  </a:moveTo>
                  <a:cubicBezTo>
                    <a:pt x="359" y="1"/>
                    <a:pt x="0" y="360"/>
                    <a:pt x="0" y="849"/>
                  </a:cubicBezTo>
                  <a:cubicBezTo>
                    <a:pt x="0" y="1338"/>
                    <a:pt x="359" y="1697"/>
                    <a:pt x="848" y="1697"/>
                  </a:cubicBezTo>
                  <a:cubicBezTo>
                    <a:pt x="1338" y="1697"/>
                    <a:pt x="1697" y="1338"/>
                    <a:pt x="1697" y="849"/>
                  </a:cubicBezTo>
                  <a:cubicBezTo>
                    <a:pt x="1697" y="360"/>
                    <a:pt x="1338" y="1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7" name="Google Shape;16487;p29"/>
            <p:cNvSpPr/>
            <p:nvPr/>
          </p:nvSpPr>
          <p:spPr>
            <a:xfrm>
              <a:off x="4795925" y="952500"/>
              <a:ext cx="39175" cy="39150"/>
            </a:xfrm>
            <a:custGeom>
              <a:avLst/>
              <a:gdLst/>
              <a:ahLst/>
              <a:cxnLst/>
              <a:rect l="l" t="t" r="r" b="b"/>
              <a:pathLst>
                <a:path w="1567" h="1566" extrusionOk="0">
                  <a:moveTo>
                    <a:pt x="783" y="0"/>
                  </a:moveTo>
                  <a:cubicBezTo>
                    <a:pt x="392" y="0"/>
                    <a:pt x="0" y="391"/>
                    <a:pt x="0" y="783"/>
                  </a:cubicBezTo>
                  <a:cubicBezTo>
                    <a:pt x="0" y="1207"/>
                    <a:pt x="392" y="1566"/>
                    <a:pt x="783" y="1566"/>
                  </a:cubicBezTo>
                  <a:cubicBezTo>
                    <a:pt x="1207" y="1566"/>
                    <a:pt x="1566" y="1207"/>
                    <a:pt x="1566" y="783"/>
                  </a:cubicBezTo>
                  <a:cubicBezTo>
                    <a:pt x="1566" y="326"/>
                    <a:pt x="1207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8" name="Google Shape;16488;p29"/>
            <p:cNvSpPr/>
            <p:nvPr/>
          </p:nvSpPr>
          <p:spPr>
            <a:xfrm>
              <a:off x="4948425" y="1044650"/>
              <a:ext cx="36725" cy="36700"/>
            </a:xfrm>
            <a:custGeom>
              <a:avLst/>
              <a:gdLst/>
              <a:ahLst/>
              <a:cxnLst/>
              <a:rect l="l" t="t" r="r" b="b"/>
              <a:pathLst>
                <a:path w="1469" h="1468" extrusionOk="0">
                  <a:moveTo>
                    <a:pt x="718" y="0"/>
                  </a:moveTo>
                  <a:cubicBezTo>
                    <a:pt x="327" y="0"/>
                    <a:pt x="0" y="326"/>
                    <a:pt x="0" y="718"/>
                  </a:cubicBezTo>
                  <a:cubicBezTo>
                    <a:pt x="0" y="1142"/>
                    <a:pt x="327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9" name="Google Shape;16489;p29"/>
            <p:cNvSpPr/>
            <p:nvPr/>
          </p:nvSpPr>
          <p:spPr>
            <a:xfrm>
              <a:off x="5092775" y="1147400"/>
              <a:ext cx="35075" cy="35075"/>
            </a:xfrm>
            <a:custGeom>
              <a:avLst/>
              <a:gdLst/>
              <a:ahLst/>
              <a:cxnLst/>
              <a:rect l="l" t="t" r="r" b="b"/>
              <a:pathLst>
                <a:path w="1403" h="1403" extrusionOk="0">
                  <a:moveTo>
                    <a:pt x="685" y="0"/>
                  </a:moveTo>
                  <a:cubicBezTo>
                    <a:pt x="326" y="0"/>
                    <a:pt x="0" y="326"/>
                    <a:pt x="0" y="685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77" y="1403"/>
                    <a:pt x="1403" y="1077"/>
                    <a:pt x="1403" y="685"/>
                  </a:cubicBezTo>
                  <a:cubicBezTo>
                    <a:pt x="1403" y="326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0" name="Google Shape;16490;p29"/>
            <p:cNvSpPr/>
            <p:nvPr/>
          </p:nvSpPr>
          <p:spPr>
            <a:xfrm>
              <a:off x="5226500" y="1261550"/>
              <a:ext cx="34275" cy="35100"/>
            </a:xfrm>
            <a:custGeom>
              <a:avLst/>
              <a:gdLst/>
              <a:ahLst/>
              <a:cxnLst/>
              <a:rect l="l" t="t" r="r" b="b"/>
              <a:pathLst>
                <a:path w="1371" h="1404" extrusionOk="0">
                  <a:moveTo>
                    <a:pt x="686" y="1"/>
                  </a:moveTo>
                  <a:cubicBezTo>
                    <a:pt x="294" y="1"/>
                    <a:pt x="1" y="327"/>
                    <a:pt x="1" y="686"/>
                  </a:cubicBezTo>
                  <a:cubicBezTo>
                    <a:pt x="1" y="1110"/>
                    <a:pt x="327" y="1404"/>
                    <a:pt x="686" y="1404"/>
                  </a:cubicBezTo>
                  <a:cubicBezTo>
                    <a:pt x="1110" y="1404"/>
                    <a:pt x="1371" y="1077"/>
                    <a:pt x="1371" y="686"/>
                  </a:cubicBezTo>
                  <a:cubicBezTo>
                    <a:pt x="1371" y="327"/>
                    <a:pt x="1110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1" name="Google Shape;16491;p29"/>
            <p:cNvSpPr/>
            <p:nvPr/>
          </p:nvSpPr>
          <p:spPr>
            <a:xfrm>
              <a:off x="5352100" y="13863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5" y="1"/>
                  </a:moveTo>
                  <a:cubicBezTo>
                    <a:pt x="261" y="1"/>
                    <a:pt x="0" y="327"/>
                    <a:pt x="0" y="686"/>
                  </a:cubicBezTo>
                  <a:cubicBezTo>
                    <a:pt x="0" y="1077"/>
                    <a:pt x="326" y="1371"/>
                    <a:pt x="685" y="1371"/>
                  </a:cubicBezTo>
                  <a:cubicBezTo>
                    <a:pt x="1077" y="1371"/>
                    <a:pt x="1370" y="1045"/>
                    <a:pt x="1370" y="686"/>
                  </a:cubicBezTo>
                  <a:cubicBezTo>
                    <a:pt x="1370" y="327"/>
                    <a:pt x="1044" y="33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2" name="Google Shape;16492;p29"/>
            <p:cNvSpPr/>
            <p:nvPr/>
          </p:nvSpPr>
          <p:spPr>
            <a:xfrm>
              <a:off x="5467900" y="152170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4" y="1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1" y="1305"/>
                    <a:pt x="1305" y="1012"/>
                    <a:pt x="1305" y="653"/>
                  </a:cubicBezTo>
                  <a:cubicBezTo>
                    <a:pt x="1305" y="294"/>
                    <a:pt x="979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3" name="Google Shape;16493;p29"/>
            <p:cNvSpPr/>
            <p:nvPr/>
          </p:nvSpPr>
          <p:spPr>
            <a:xfrm>
              <a:off x="5569025" y="166442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5" y="0"/>
                  </a:moveTo>
                  <a:cubicBezTo>
                    <a:pt x="326" y="0"/>
                    <a:pt x="0" y="326"/>
                    <a:pt x="0" y="685"/>
                  </a:cubicBezTo>
                  <a:cubicBezTo>
                    <a:pt x="0" y="1044"/>
                    <a:pt x="326" y="1370"/>
                    <a:pt x="685" y="1370"/>
                  </a:cubicBezTo>
                  <a:cubicBezTo>
                    <a:pt x="1044" y="1370"/>
                    <a:pt x="1370" y="1044"/>
                    <a:pt x="1370" y="685"/>
                  </a:cubicBezTo>
                  <a:cubicBezTo>
                    <a:pt x="1370" y="294"/>
                    <a:pt x="1044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4" name="Google Shape;16494;p29"/>
            <p:cNvSpPr/>
            <p:nvPr/>
          </p:nvSpPr>
          <p:spPr>
            <a:xfrm>
              <a:off x="5659525" y="1815275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686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294" y="1371"/>
                    <a:pt x="686" y="1371"/>
                  </a:cubicBezTo>
                  <a:cubicBezTo>
                    <a:pt x="1077" y="1371"/>
                    <a:pt x="1404" y="1110"/>
                    <a:pt x="1404" y="686"/>
                  </a:cubicBezTo>
                  <a:cubicBezTo>
                    <a:pt x="1404" y="294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5" name="Google Shape;16495;p29"/>
            <p:cNvSpPr/>
            <p:nvPr/>
          </p:nvSpPr>
          <p:spPr>
            <a:xfrm>
              <a:off x="5736200" y="197185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143"/>
                    <a:pt x="326" y="1469"/>
                    <a:pt x="718" y="1469"/>
                  </a:cubicBezTo>
                  <a:cubicBezTo>
                    <a:pt x="1142" y="1469"/>
                    <a:pt x="1468" y="1143"/>
                    <a:pt x="1468" y="751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6" name="Google Shape;16496;p29"/>
            <p:cNvSpPr/>
            <p:nvPr/>
          </p:nvSpPr>
          <p:spPr>
            <a:xfrm>
              <a:off x="5800625" y="2136600"/>
              <a:ext cx="36700" cy="36700"/>
            </a:xfrm>
            <a:custGeom>
              <a:avLst/>
              <a:gdLst/>
              <a:ahLst/>
              <a:cxnLst/>
              <a:rect l="l" t="t" r="r" b="b"/>
              <a:pathLst>
                <a:path w="1468" h="1468" extrusionOk="0">
                  <a:moveTo>
                    <a:pt x="718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7" name="Google Shape;16497;p29"/>
            <p:cNvSpPr/>
            <p:nvPr/>
          </p:nvSpPr>
          <p:spPr>
            <a:xfrm>
              <a:off x="5849550" y="2304575"/>
              <a:ext cx="38350" cy="38350"/>
            </a:xfrm>
            <a:custGeom>
              <a:avLst/>
              <a:gdLst/>
              <a:ahLst/>
              <a:cxnLst/>
              <a:rect l="l" t="t" r="r" b="b"/>
              <a:pathLst>
                <a:path w="1534" h="1534" extrusionOk="0">
                  <a:moveTo>
                    <a:pt x="751" y="1"/>
                  </a:moveTo>
                  <a:cubicBezTo>
                    <a:pt x="326" y="1"/>
                    <a:pt x="0" y="360"/>
                    <a:pt x="0" y="784"/>
                  </a:cubicBezTo>
                  <a:cubicBezTo>
                    <a:pt x="0" y="1208"/>
                    <a:pt x="359" y="1534"/>
                    <a:pt x="751" y="1534"/>
                  </a:cubicBezTo>
                  <a:cubicBezTo>
                    <a:pt x="1207" y="1534"/>
                    <a:pt x="1533" y="1175"/>
                    <a:pt x="1533" y="784"/>
                  </a:cubicBezTo>
                  <a:cubicBezTo>
                    <a:pt x="1533" y="360"/>
                    <a:pt x="1207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8" name="Google Shape;16498;p29"/>
            <p:cNvSpPr/>
            <p:nvPr/>
          </p:nvSpPr>
          <p:spPr>
            <a:xfrm>
              <a:off x="5886250" y="2476650"/>
              <a:ext cx="38350" cy="39175"/>
            </a:xfrm>
            <a:custGeom>
              <a:avLst/>
              <a:gdLst/>
              <a:ahLst/>
              <a:cxnLst/>
              <a:rect l="l" t="t" r="r" b="b"/>
              <a:pathLst>
                <a:path w="1534" h="1567" extrusionOk="0">
                  <a:moveTo>
                    <a:pt x="750" y="1"/>
                  </a:moveTo>
                  <a:cubicBezTo>
                    <a:pt x="326" y="1"/>
                    <a:pt x="0" y="359"/>
                    <a:pt x="0" y="783"/>
                  </a:cubicBezTo>
                  <a:cubicBezTo>
                    <a:pt x="0" y="1240"/>
                    <a:pt x="359" y="1566"/>
                    <a:pt x="750" y="1566"/>
                  </a:cubicBezTo>
                  <a:cubicBezTo>
                    <a:pt x="1207" y="1566"/>
                    <a:pt x="1533" y="1175"/>
                    <a:pt x="1533" y="783"/>
                  </a:cubicBezTo>
                  <a:cubicBezTo>
                    <a:pt x="1533" y="359"/>
                    <a:pt x="1174" y="33"/>
                    <a:pt x="75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9" name="Google Shape;16499;p29"/>
            <p:cNvSpPr/>
            <p:nvPr/>
          </p:nvSpPr>
          <p:spPr>
            <a:xfrm>
              <a:off x="5909075" y="2652750"/>
              <a:ext cx="36725" cy="36775"/>
            </a:xfrm>
            <a:custGeom>
              <a:avLst/>
              <a:gdLst/>
              <a:ahLst/>
              <a:cxnLst/>
              <a:rect l="l" t="t" r="r" b="b"/>
              <a:pathLst>
                <a:path w="1469" h="1471" extrusionOk="0">
                  <a:moveTo>
                    <a:pt x="796" y="0"/>
                  </a:moveTo>
                  <a:cubicBezTo>
                    <a:pt x="781" y="0"/>
                    <a:pt x="766" y="1"/>
                    <a:pt x="751" y="2"/>
                  </a:cubicBezTo>
                  <a:cubicBezTo>
                    <a:pt x="327" y="2"/>
                    <a:pt x="1" y="329"/>
                    <a:pt x="1" y="753"/>
                  </a:cubicBezTo>
                  <a:cubicBezTo>
                    <a:pt x="1" y="1144"/>
                    <a:pt x="327" y="1470"/>
                    <a:pt x="751" y="1470"/>
                  </a:cubicBezTo>
                  <a:cubicBezTo>
                    <a:pt x="1142" y="1470"/>
                    <a:pt x="1468" y="1144"/>
                    <a:pt x="1468" y="753"/>
                  </a:cubicBezTo>
                  <a:cubicBezTo>
                    <a:pt x="1468" y="347"/>
                    <a:pt x="1139" y="0"/>
                    <a:pt x="7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0" name="Google Shape;16500;p29"/>
            <p:cNvSpPr/>
            <p:nvPr/>
          </p:nvSpPr>
          <p:spPr>
            <a:xfrm>
              <a:off x="1838925" y="886425"/>
              <a:ext cx="3925025" cy="3925025"/>
            </a:xfrm>
            <a:custGeom>
              <a:avLst/>
              <a:gdLst/>
              <a:ahLst/>
              <a:cxnLst/>
              <a:rect l="l" t="t" r="r" b="b"/>
              <a:pathLst>
                <a:path w="157001" h="157001" extrusionOk="0">
                  <a:moveTo>
                    <a:pt x="78321" y="1"/>
                  </a:moveTo>
                  <a:cubicBezTo>
                    <a:pt x="77962" y="1"/>
                    <a:pt x="77669" y="294"/>
                    <a:pt x="77669" y="653"/>
                  </a:cubicBezTo>
                  <a:cubicBezTo>
                    <a:pt x="77669" y="1012"/>
                    <a:pt x="77962" y="1306"/>
                    <a:pt x="78321" y="1306"/>
                  </a:cubicBezTo>
                  <a:cubicBezTo>
                    <a:pt x="78713" y="1306"/>
                    <a:pt x="78973" y="1012"/>
                    <a:pt x="78973" y="653"/>
                  </a:cubicBezTo>
                  <a:cubicBezTo>
                    <a:pt x="78973" y="294"/>
                    <a:pt x="78680" y="1"/>
                    <a:pt x="78321" y="1"/>
                  </a:cubicBezTo>
                  <a:close/>
                  <a:moveTo>
                    <a:pt x="73064" y="161"/>
                  </a:moveTo>
                  <a:cubicBezTo>
                    <a:pt x="73044" y="161"/>
                    <a:pt x="73024" y="162"/>
                    <a:pt x="73004" y="164"/>
                  </a:cubicBezTo>
                  <a:cubicBezTo>
                    <a:pt x="72613" y="164"/>
                    <a:pt x="72352" y="490"/>
                    <a:pt x="72384" y="849"/>
                  </a:cubicBezTo>
                  <a:cubicBezTo>
                    <a:pt x="72384" y="1218"/>
                    <a:pt x="72675" y="1471"/>
                    <a:pt x="73009" y="1471"/>
                  </a:cubicBezTo>
                  <a:cubicBezTo>
                    <a:pt x="73029" y="1471"/>
                    <a:pt x="73049" y="1471"/>
                    <a:pt x="73069" y="1469"/>
                  </a:cubicBezTo>
                  <a:cubicBezTo>
                    <a:pt x="73428" y="1469"/>
                    <a:pt x="73689" y="1175"/>
                    <a:pt x="73689" y="816"/>
                  </a:cubicBezTo>
                  <a:lnTo>
                    <a:pt x="73689" y="784"/>
                  </a:lnTo>
                  <a:cubicBezTo>
                    <a:pt x="73689" y="414"/>
                    <a:pt x="73399" y="161"/>
                    <a:pt x="73064" y="161"/>
                  </a:cubicBezTo>
                  <a:close/>
                  <a:moveTo>
                    <a:pt x="83643" y="161"/>
                  </a:moveTo>
                  <a:cubicBezTo>
                    <a:pt x="83312" y="161"/>
                    <a:pt x="83049" y="414"/>
                    <a:pt x="83018" y="784"/>
                  </a:cubicBezTo>
                  <a:cubicBezTo>
                    <a:pt x="82986" y="1142"/>
                    <a:pt x="83279" y="1436"/>
                    <a:pt x="83638" y="1469"/>
                  </a:cubicBezTo>
                  <a:cubicBezTo>
                    <a:pt x="83658" y="1471"/>
                    <a:pt x="83678" y="1471"/>
                    <a:pt x="83698" y="1471"/>
                  </a:cubicBezTo>
                  <a:cubicBezTo>
                    <a:pt x="84029" y="1471"/>
                    <a:pt x="84292" y="1218"/>
                    <a:pt x="84323" y="849"/>
                  </a:cubicBezTo>
                  <a:lnTo>
                    <a:pt x="84323" y="816"/>
                  </a:lnTo>
                  <a:cubicBezTo>
                    <a:pt x="84323" y="490"/>
                    <a:pt x="84062" y="197"/>
                    <a:pt x="83703" y="164"/>
                  </a:cubicBezTo>
                  <a:cubicBezTo>
                    <a:pt x="83683" y="162"/>
                    <a:pt x="83663" y="161"/>
                    <a:pt x="83643" y="161"/>
                  </a:cubicBezTo>
                  <a:close/>
                  <a:moveTo>
                    <a:pt x="88960" y="683"/>
                  </a:moveTo>
                  <a:cubicBezTo>
                    <a:pt x="88625" y="683"/>
                    <a:pt x="88332" y="934"/>
                    <a:pt x="88270" y="1273"/>
                  </a:cubicBezTo>
                  <a:cubicBezTo>
                    <a:pt x="88238" y="1632"/>
                    <a:pt x="88498" y="1958"/>
                    <a:pt x="88857" y="1991"/>
                  </a:cubicBezTo>
                  <a:cubicBezTo>
                    <a:pt x="88880" y="1993"/>
                    <a:pt x="88903" y="1994"/>
                    <a:pt x="88925" y="1994"/>
                  </a:cubicBezTo>
                  <a:cubicBezTo>
                    <a:pt x="89256" y="1994"/>
                    <a:pt x="89544" y="1772"/>
                    <a:pt x="89575" y="1436"/>
                  </a:cubicBezTo>
                  <a:lnTo>
                    <a:pt x="89575" y="1338"/>
                  </a:lnTo>
                  <a:cubicBezTo>
                    <a:pt x="89575" y="1012"/>
                    <a:pt x="89347" y="718"/>
                    <a:pt x="89020" y="686"/>
                  </a:cubicBezTo>
                  <a:cubicBezTo>
                    <a:pt x="89000" y="684"/>
                    <a:pt x="88980" y="683"/>
                    <a:pt x="88960" y="683"/>
                  </a:cubicBezTo>
                  <a:close/>
                  <a:moveTo>
                    <a:pt x="67748" y="716"/>
                  </a:moveTo>
                  <a:cubicBezTo>
                    <a:pt x="67728" y="716"/>
                    <a:pt x="67707" y="717"/>
                    <a:pt x="67687" y="718"/>
                  </a:cubicBezTo>
                  <a:cubicBezTo>
                    <a:pt x="67328" y="784"/>
                    <a:pt x="67067" y="1110"/>
                    <a:pt x="67132" y="1469"/>
                  </a:cubicBezTo>
                  <a:cubicBezTo>
                    <a:pt x="67162" y="1790"/>
                    <a:pt x="67427" y="2033"/>
                    <a:pt x="67740" y="2033"/>
                  </a:cubicBezTo>
                  <a:cubicBezTo>
                    <a:pt x="67776" y="2033"/>
                    <a:pt x="67813" y="2030"/>
                    <a:pt x="67850" y="2023"/>
                  </a:cubicBezTo>
                  <a:cubicBezTo>
                    <a:pt x="68176" y="1991"/>
                    <a:pt x="68437" y="1730"/>
                    <a:pt x="68437" y="1403"/>
                  </a:cubicBezTo>
                  <a:lnTo>
                    <a:pt x="68437" y="1306"/>
                  </a:lnTo>
                  <a:cubicBezTo>
                    <a:pt x="68376" y="967"/>
                    <a:pt x="68082" y="716"/>
                    <a:pt x="67748" y="716"/>
                  </a:cubicBezTo>
                  <a:close/>
                  <a:moveTo>
                    <a:pt x="94150" y="1588"/>
                  </a:moveTo>
                  <a:cubicBezTo>
                    <a:pt x="93842" y="1588"/>
                    <a:pt x="93576" y="1803"/>
                    <a:pt x="93489" y="2121"/>
                  </a:cubicBezTo>
                  <a:cubicBezTo>
                    <a:pt x="93424" y="2480"/>
                    <a:pt x="93652" y="2806"/>
                    <a:pt x="94044" y="2904"/>
                  </a:cubicBezTo>
                  <a:cubicBezTo>
                    <a:pt x="94070" y="2906"/>
                    <a:pt x="94095" y="2907"/>
                    <a:pt x="94121" y="2907"/>
                  </a:cubicBezTo>
                  <a:cubicBezTo>
                    <a:pt x="94448" y="2907"/>
                    <a:pt x="94734" y="2715"/>
                    <a:pt x="94794" y="2382"/>
                  </a:cubicBezTo>
                  <a:cubicBezTo>
                    <a:pt x="94859" y="2317"/>
                    <a:pt x="94859" y="2252"/>
                    <a:pt x="94794" y="2252"/>
                  </a:cubicBezTo>
                  <a:cubicBezTo>
                    <a:pt x="94794" y="1925"/>
                    <a:pt x="94598" y="1664"/>
                    <a:pt x="94272" y="1599"/>
                  </a:cubicBezTo>
                  <a:cubicBezTo>
                    <a:pt x="94231" y="1592"/>
                    <a:pt x="94190" y="1588"/>
                    <a:pt x="94150" y="1588"/>
                  </a:cubicBezTo>
                  <a:close/>
                  <a:moveTo>
                    <a:pt x="62555" y="1611"/>
                  </a:moveTo>
                  <a:cubicBezTo>
                    <a:pt x="62505" y="1611"/>
                    <a:pt x="62454" y="1618"/>
                    <a:pt x="62403" y="1632"/>
                  </a:cubicBezTo>
                  <a:cubicBezTo>
                    <a:pt x="62011" y="1664"/>
                    <a:pt x="61783" y="2023"/>
                    <a:pt x="61848" y="2415"/>
                  </a:cubicBezTo>
                  <a:cubicBezTo>
                    <a:pt x="61932" y="2722"/>
                    <a:pt x="62183" y="2957"/>
                    <a:pt x="62479" y="2957"/>
                  </a:cubicBezTo>
                  <a:cubicBezTo>
                    <a:pt x="62528" y="2957"/>
                    <a:pt x="62579" y="2951"/>
                    <a:pt x="62631" y="2937"/>
                  </a:cubicBezTo>
                  <a:cubicBezTo>
                    <a:pt x="62957" y="2839"/>
                    <a:pt x="63153" y="2610"/>
                    <a:pt x="63153" y="2284"/>
                  </a:cubicBezTo>
                  <a:lnTo>
                    <a:pt x="63153" y="2154"/>
                  </a:lnTo>
                  <a:cubicBezTo>
                    <a:pt x="63097" y="1847"/>
                    <a:pt x="62850" y="1611"/>
                    <a:pt x="62555" y="1611"/>
                  </a:cubicBezTo>
                  <a:close/>
                  <a:moveTo>
                    <a:pt x="99317" y="2769"/>
                  </a:moveTo>
                  <a:cubicBezTo>
                    <a:pt x="99036" y="2769"/>
                    <a:pt x="98787" y="2973"/>
                    <a:pt x="98709" y="3263"/>
                  </a:cubicBezTo>
                  <a:cubicBezTo>
                    <a:pt x="98611" y="3622"/>
                    <a:pt x="98806" y="3980"/>
                    <a:pt x="99165" y="4078"/>
                  </a:cubicBezTo>
                  <a:cubicBezTo>
                    <a:pt x="99240" y="4106"/>
                    <a:pt x="99316" y="4119"/>
                    <a:pt x="99391" y="4119"/>
                  </a:cubicBezTo>
                  <a:cubicBezTo>
                    <a:pt x="99673" y="4119"/>
                    <a:pt x="99929" y="3931"/>
                    <a:pt x="99981" y="3622"/>
                  </a:cubicBezTo>
                  <a:cubicBezTo>
                    <a:pt x="99981" y="3589"/>
                    <a:pt x="99981" y="3524"/>
                    <a:pt x="100013" y="3458"/>
                  </a:cubicBezTo>
                  <a:cubicBezTo>
                    <a:pt x="100013" y="3198"/>
                    <a:pt x="99818" y="2904"/>
                    <a:pt x="99524" y="2806"/>
                  </a:cubicBezTo>
                  <a:cubicBezTo>
                    <a:pt x="99454" y="2781"/>
                    <a:pt x="99385" y="2769"/>
                    <a:pt x="99317" y="2769"/>
                  </a:cubicBezTo>
                  <a:close/>
                  <a:moveTo>
                    <a:pt x="57322" y="2924"/>
                  </a:moveTo>
                  <a:cubicBezTo>
                    <a:pt x="57276" y="2924"/>
                    <a:pt x="57230" y="2928"/>
                    <a:pt x="57183" y="2937"/>
                  </a:cubicBezTo>
                  <a:cubicBezTo>
                    <a:pt x="56857" y="3034"/>
                    <a:pt x="56629" y="3393"/>
                    <a:pt x="56727" y="3752"/>
                  </a:cubicBezTo>
                  <a:cubicBezTo>
                    <a:pt x="56784" y="4036"/>
                    <a:pt x="57088" y="4221"/>
                    <a:pt x="57402" y="4221"/>
                  </a:cubicBezTo>
                  <a:cubicBezTo>
                    <a:pt x="57449" y="4221"/>
                    <a:pt x="57496" y="4217"/>
                    <a:pt x="57542" y="4209"/>
                  </a:cubicBezTo>
                  <a:cubicBezTo>
                    <a:pt x="57836" y="4111"/>
                    <a:pt x="58032" y="3850"/>
                    <a:pt x="58032" y="3556"/>
                  </a:cubicBezTo>
                  <a:cubicBezTo>
                    <a:pt x="58032" y="3524"/>
                    <a:pt x="57999" y="3426"/>
                    <a:pt x="57999" y="3393"/>
                  </a:cubicBezTo>
                  <a:cubicBezTo>
                    <a:pt x="57914" y="3109"/>
                    <a:pt x="57631" y="2924"/>
                    <a:pt x="57322" y="2924"/>
                  </a:cubicBezTo>
                  <a:close/>
                  <a:moveTo>
                    <a:pt x="104444" y="4412"/>
                  </a:moveTo>
                  <a:cubicBezTo>
                    <a:pt x="104135" y="4412"/>
                    <a:pt x="103872" y="4592"/>
                    <a:pt x="103765" y="4861"/>
                  </a:cubicBezTo>
                  <a:cubicBezTo>
                    <a:pt x="103634" y="5220"/>
                    <a:pt x="103862" y="5579"/>
                    <a:pt x="104189" y="5709"/>
                  </a:cubicBezTo>
                  <a:cubicBezTo>
                    <a:pt x="104259" y="5735"/>
                    <a:pt x="104329" y="5747"/>
                    <a:pt x="104398" y="5747"/>
                  </a:cubicBezTo>
                  <a:cubicBezTo>
                    <a:pt x="104679" y="5747"/>
                    <a:pt x="104932" y="5548"/>
                    <a:pt x="105037" y="5285"/>
                  </a:cubicBezTo>
                  <a:cubicBezTo>
                    <a:pt x="105037" y="5220"/>
                    <a:pt x="105069" y="5155"/>
                    <a:pt x="105069" y="5057"/>
                  </a:cubicBezTo>
                  <a:cubicBezTo>
                    <a:pt x="105069" y="4829"/>
                    <a:pt x="104906" y="4535"/>
                    <a:pt x="104645" y="4437"/>
                  </a:cubicBezTo>
                  <a:cubicBezTo>
                    <a:pt x="104577" y="4420"/>
                    <a:pt x="104509" y="4412"/>
                    <a:pt x="104444" y="4412"/>
                  </a:cubicBezTo>
                  <a:close/>
                  <a:moveTo>
                    <a:pt x="52299" y="4490"/>
                  </a:moveTo>
                  <a:cubicBezTo>
                    <a:pt x="52218" y="4490"/>
                    <a:pt x="52137" y="4505"/>
                    <a:pt x="52062" y="4535"/>
                  </a:cubicBezTo>
                  <a:cubicBezTo>
                    <a:pt x="51703" y="4665"/>
                    <a:pt x="51540" y="5057"/>
                    <a:pt x="51671" y="5383"/>
                  </a:cubicBezTo>
                  <a:cubicBezTo>
                    <a:pt x="51776" y="5673"/>
                    <a:pt x="52052" y="5835"/>
                    <a:pt x="52326" y="5835"/>
                  </a:cubicBezTo>
                  <a:cubicBezTo>
                    <a:pt x="52391" y="5835"/>
                    <a:pt x="52456" y="5826"/>
                    <a:pt x="52519" y="5807"/>
                  </a:cubicBezTo>
                  <a:cubicBezTo>
                    <a:pt x="52780" y="5709"/>
                    <a:pt x="52975" y="5416"/>
                    <a:pt x="52975" y="5155"/>
                  </a:cubicBezTo>
                  <a:cubicBezTo>
                    <a:pt x="52975" y="5089"/>
                    <a:pt x="52975" y="5024"/>
                    <a:pt x="52943" y="4926"/>
                  </a:cubicBezTo>
                  <a:cubicBezTo>
                    <a:pt x="52843" y="4651"/>
                    <a:pt x="52569" y="4490"/>
                    <a:pt x="52299" y="4490"/>
                  </a:cubicBezTo>
                  <a:close/>
                  <a:moveTo>
                    <a:pt x="109371" y="6396"/>
                  </a:moveTo>
                  <a:cubicBezTo>
                    <a:pt x="109132" y="6396"/>
                    <a:pt x="108907" y="6547"/>
                    <a:pt x="108788" y="6786"/>
                  </a:cubicBezTo>
                  <a:cubicBezTo>
                    <a:pt x="108625" y="7112"/>
                    <a:pt x="108788" y="7471"/>
                    <a:pt x="109114" y="7634"/>
                  </a:cubicBezTo>
                  <a:cubicBezTo>
                    <a:pt x="109202" y="7678"/>
                    <a:pt x="109291" y="7698"/>
                    <a:pt x="109379" y="7698"/>
                  </a:cubicBezTo>
                  <a:cubicBezTo>
                    <a:pt x="109619" y="7698"/>
                    <a:pt x="109843" y="7546"/>
                    <a:pt x="109962" y="7308"/>
                  </a:cubicBezTo>
                  <a:cubicBezTo>
                    <a:pt x="110028" y="7177"/>
                    <a:pt x="110028" y="7112"/>
                    <a:pt x="110060" y="7047"/>
                  </a:cubicBezTo>
                  <a:cubicBezTo>
                    <a:pt x="110060" y="6818"/>
                    <a:pt x="109897" y="6557"/>
                    <a:pt x="109636" y="6460"/>
                  </a:cubicBezTo>
                  <a:cubicBezTo>
                    <a:pt x="109549" y="6416"/>
                    <a:pt x="109459" y="6396"/>
                    <a:pt x="109371" y="6396"/>
                  </a:cubicBezTo>
                  <a:close/>
                  <a:moveTo>
                    <a:pt x="47341" y="6461"/>
                  </a:moveTo>
                  <a:cubicBezTo>
                    <a:pt x="47251" y="6461"/>
                    <a:pt x="47159" y="6481"/>
                    <a:pt x="47071" y="6525"/>
                  </a:cubicBezTo>
                  <a:cubicBezTo>
                    <a:pt x="46745" y="6688"/>
                    <a:pt x="46582" y="7112"/>
                    <a:pt x="46745" y="7438"/>
                  </a:cubicBezTo>
                  <a:cubicBezTo>
                    <a:pt x="46864" y="7677"/>
                    <a:pt x="47106" y="7828"/>
                    <a:pt x="47355" y="7828"/>
                  </a:cubicBezTo>
                  <a:cubicBezTo>
                    <a:pt x="47446" y="7828"/>
                    <a:pt x="47538" y="7808"/>
                    <a:pt x="47626" y="7764"/>
                  </a:cubicBezTo>
                  <a:cubicBezTo>
                    <a:pt x="47887" y="7634"/>
                    <a:pt x="48050" y="7373"/>
                    <a:pt x="47952" y="7145"/>
                  </a:cubicBezTo>
                  <a:cubicBezTo>
                    <a:pt x="47952" y="7014"/>
                    <a:pt x="47952" y="6916"/>
                    <a:pt x="47919" y="6851"/>
                  </a:cubicBezTo>
                  <a:cubicBezTo>
                    <a:pt x="47824" y="6612"/>
                    <a:pt x="47588" y="6461"/>
                    <a:pt x="47341" y="6461"/>
                  </a:cubicBezTo>
                  <a:close/>
                  <a:moveTo>
                    <a:pt x="114162" y="8607"/>
                  </a:moveTo>
                  <a:cubicBezTo>
                    <a:pt x="113912" y="8607"/>
                    <a:pt x="113666" y="8740"/>
                    <a:pt x="113551" y="8971"/>
                  </a:cubicBezTo>
                  <a:cubicBezTo>
                    <a:pt x="113387" y="9297"/>
                    <a:pt x="113518" y="9722"/>
                    <a:pt x="113844" y="9885"/>
                  </a:cubicBezTo>
                  <a:cubicBezTo>
                    <a:pt x="113937" y="9922"/>
                    <a:pt x="114039" y="9941"/>
                    <a:pt x="114139" y="9941"/>
                  </a:cubicBezTo>
                  <a:cubicBezTo>
                    <a:pt x="114391" y="9941"/>
                    <a:pt x="114641" y="9824"/>
                    <a:pt x="114757" y="9591"/>
                  </a:cubicBezTo>
                  <a:cubicBezTo>
                    <a:pt x="114790" y="9493"/>
                    <a:pt x="114823" y="9428"/>
                    <a:pt x="114823" y="9297"/>
                  </a:cubicBezTo>
                  <a:cubicBezTo>
                    <a:pt x="114823" y="9069"/>
                    <a:pt x="114692" y="8808"/>
                    <a:pt x="114464" y="8678"/>
                  </a:cubicBezTo>
                  <a:cubicBezTo>
                    <a:pt x="114369" y="8630"/>
                    <a:pt x="114265" y="8607"/>
                    <a:pt x="114162" y="8607"/>
                  </a:cubicBezTo>
                  <a:close/>
                  <a:moveTo>
                    <a:pt x="42578" y="8738"/>
                  </a:moveTo>
                  <a:cubicBezTo>
                    <a:pt x="42475" y="8738"/>
                    <a:pt x="42371" y="8761"/>
                    <a:pt x="42276" y="8808"/>
                  </a:cubicBezTo>
                  <a:cubicBezTo>
                    <a:pt x="41950" y="8971"/>
                    <a:pt x="41852" y="9395"/>
                    <a:pt x="42015" y="9722"/>
                  </a:cubicBezTo>
                  <a:cubicBezTo>
                    <a:pt x="42130" y="9928"/>
                    <a:pt x="42357" y="10054"/>
                    <a:pt x="42595" y="10054"/>
                  </a:cubicBezTo>
                  <a:cubicBezTo>
                    <a:pt x="42696" y="10054"/>
                    <a:pt x="42799" y="10031"/>
                    <a:pt x="42896" y="9982"/>
                  </a:cubicBezTo>
                  <a:cubicBezTo>
                    <a:pt x="43092" y="9917"/>
                    <a:pt x="43222" y="9656"/>
                    <a:pt x="43255" y="9428"/>
                  </a:cubicBezTo>
                  <a:cubicBezTo>
                    <a:pt x="43255" y="9297"/>
                    <a:pt x="43222" y="9167"/>
                    <a:pt x="43189" y="9102"/>
                  </a:cubicBezTo>
                  <a:cubicBezTo>
                    <a:pt x="43074" y="8871"/>
                    <a:pt x="42828" y="8738"/>
                    <a:pt x="42578" y="8738"/>
                  </a:cubicBezTo>
                  <a:close/>
                  <a:moveTo>
                    <a:pt x="118799" y="11228"/>
                  </a:moveTo>
                  <a:cubicBezTo>
                    <a:pt x="118585" y="11228"/>
                    <a:pt x="118371" y="11343"/>
                    <a:pt x="118248" y="11548"/>
                  </a:cubicBezTo>
                  <a:cubicBezTo>
                    <a:pt x="118052" y="11842"/>
                    <a:pt x="118117" y="12233"/>
                    <a:pt x="118444" y="12429"/>
                  </a:cubicBezTo>
                  <a:cubicBezTo>
                    <a:pt x="118552" y="12514"/>
                    <a:pt x="118679" y="12553"/>
                    <a:pt x="118805" y="12553"/>
                  </a:cubicBezTo>
                  <a:cubicBezTo>
                    <a:pt x="119020" y="12553"/>
                    <a:pt x="119234" y="12439"/>
                    <a:pt x="119357" y="12233"/>
                  </a:cubicBezTo>
                  <a:cubicBezTo>
                    <a:pt x="119422" y="12168"/>
                    <a:pt x="119422" y="12038"/>
                    <a:pt x="119487" y="11907"/>
                  </a:cubicBezTo>
                  <a:cubicBezTo>
                    <a:pt x="119487" y="11646"/>
                    <a:pt x="119357" y="11450"/>
                    <a:pt x="119161" y="11353"/>
                  </a:cubicBezTo>
                  <a:cubicBezTo>
                    <a:pt x="119052" y="11268"/>
                    <a:pt x="118926" y="11228"/>
                    <a:pt x="118799" y="11228"/>
                  </a:cubicBezTo>
                  <a:close/>
                  <a:moveTo>
                    <a:pt x="37967" y="11399"/>
                  </a:moveTo>
                  <a:cubicBezTo>
                    <a:pt x="37849" y="11399"/>
                    <a:pt x="37726" y="11435"/>
                    <a:pt x="37611" y="11516"/>
                  </a:cubicBezTo>
                  <a:cubicBezTo>
                    <a:pt x="37318" y="11679"/>
                    <a:pt x="37187" y="12070"/>
                    <a:pt x="37383" y="12396"/>
                  </a:cubicBezTo>
                  <a:cubicBezTo>
                    <a:pt x="37489" y="12587"/>
                    <a:pt x="37704" y="12708"/>
                    <a:pt x="37931" y="12708"/>
                  </a:cubicBezTo>
                  <a:cubicBezTo>
                    <a:pt x="38055" y="12708"/>
                    <a:pt x="38182" y="12672"/>
                    <a:pt x="38297" y="12592"/>
                  </a:cubicBezTo>
                  <a:cubicBezTo>
                    <a:pt x="38492" y="12494"/>
                    <a:pt x="38623" y="12266"/>
                    <a:pt x="38557" y="12038"/>
                  </a:cubicBezTo>
                  <a:cubicBezTo>
                    <a:pt x="38557" y="11940"/>
                    <a:pt x="38557" y="11842"/>
                    <a:pt x="38492" y="11711"/>
                  </a:cubicBezTo>
                  <a:cubicBezTo>
                    <a:pt x="38387" y="11521"/>
                    <a:pt x="38185" y="11399"/>
                    <a:pt x="37967" y="11399"/>
                  </a:cubicBezTo>
                  <a:close/>
                  <a:moveTo>
                    <a:pt x="123244" y="14162"/>
                  </a:moveTo>
                  <a:cubicBezTo>
                    <a:pt x="123031" y="14162"/>
                    <a:pt x="122826" y="14269"/>
                    <a:pt x="122684" y="14451"/>
                  </a:cubicBezTo>
                  <a:cubicBezTo>
                    <a:pt x="122488" y="14778"/>
                    <a:pt x="122586" y="15169"/>
                    <a:pt x="122847" y="15365"/>
                  </a:cubicBezTo>
                  <a:cubicBezTo>
                    <a:pt x="122971" y="15451"/>
                    <a:pt x="123108" y="15491"/>
                    <a:pt x="123242" y="15491"/>
                  </a:cubicBezTo>
                  <a:cubicBezTo>
                    <a:pt x="123462" y="15491"/>
                    <a:pt x="123672" y="15384"/>
                    <a:pt x="123793" y="15202"/>
                  </a:cubicBezTo>
                  <a:cubicBezTo>
                    <a:pt x="123891" y="15104"/>
                    <a:pt x="123924" y="14973"/>
                    <a:pt x="123924" y="14810"/>
                  </a:cubicBezTo>
                  <a:cubicBezTo>
                    <a:pt x="123924" y="14614"/>
                    <a:pt x="123793" y="14386"/>
                    <a:pt x="123630" y="14288"/>
                  </a:cubicBezTo>
                  <a:cubicBezTo>
                    <a:pt x="123507" y="14202"/>
                    <a:pt x="123374" y="14162"/>
                    <a:pt x="123244" y="14162"/>
                  </a:cubicBezTo>
                  <a:close/>
                  <a:moveTo>
                    <a:pt x="33498" y="14283"/>
                  </a:moveTo>
                  <a:cubicBezTo>
                    <a:pt x="33373" y="14283"/>
                    <a:pt x="33249" y="14315"/>
                    <a:pt x="33143" y="14386"/>
                  </a:cubicBezTo>
                  <a:cubicBezTo>
                    <a:pt x="32816" y="14614"/>
                    <a:pt x="32784" y="15039"/>
                    <a:pt x="32979" y="15332"/>
                  </a:cubicBezTo>
                  <a:cubicBezTo>
                    <a:pt x="33140" y="15513"/>
                    <a:pt x="33350" y="15607"/>
                    <a:pt x="33557" y="15607"/>
                  </a:cubicBezTo>
                  <a:cubicBezTo>
                    <a:pt x="33685" y="15607"/>
                    <a:pt x="33813" y="15570"/>
                    <a:pt x="33925" y="15495"/>
                  </a:cubicBezTo>
                  <a:cubicBezTo>
                    <a:pt x="34089" y="15365"/>
                    <a:pt x="34186" y="15169"/>
                    <a:pt x="34219" y="14941"/>
                  </a:cubicBezTo>
                  <a:cubicBezTo>
                    <a:pt x="34219" y="14810"/>
                    <a:pt x="34186" y="14680"/>
                    <a:pt x="34089" y="14549"/>
                  </a:cubicBezTo>
                  <a:cubicBezTo>
                    <a:pt x="33943" y="14383"/>
                    <a:pt x="33718" y="14283"/>
                    <a:pt x="33498" y="14283"/>
                  </a:cubicBezTo>
                  <a:close/>
                  <a:moveTo>
                    <a:pt x="127497" y="17335"/>
                  </a:moveTo>
                  <a:cubicBezTo>
                    <a:pt x="127309" y="17335"/>
                    <a:pt x="127118" y="17418"/>
                    <a:pt x="126990" y="17583"/>
                  </a:cubicBezTo>
                  <a:cubicBezTo>
                    <a:pt x="126729" y="17876"/>
                    <a:pt x="126762" y="18268"/>
                    <a:pt x="127055" y="18529"/>
                  </a:cubicBezTo>
                  <a:cubicBezTo>
                    <a:pt x="127184" y="18629"/>
                    <a:pt x="127331" y="18679"/>
                    <a:pt x="127478" y="18679"/>
                  </a:cubicBezTo>
                  <a:cubicBezTo>
                    <a:pt x="127666" y="18679"/>
                    <a:pt x="127854" y="18596"/>
                    <a:pt x="128001" y="18431"/>
                  </a:cubicBezTo>
                  <a:cubicBezTo>
                    <a:pt x="128066" y="18301"/>
                    <a:pt x="128132" y="18203"/>
                    <a:pt x="128164" y="18040"/>
                  </a:cubicBezTo>
                  <a:cubicBezTo>
                    <a:pt x="128164" y="17811"/>
                    <a:pt x="128066" y="17616"/>
                    <a:pt x="127903" y="17485"/>
                  </a:cubicBezTo>
                  <a:cubicBezTo>
                    <a:pt x="127789" y="17385"/>
                    <a:pt x="127644" y="17335"/>
                    <a:pt x="127497" y="17335"/>
                  </a:cubicBezTo>
                  <a:close/>
                  <a:moveTo>
                    <a:pt x="29310" y="17536"/>
                  </a:moveTo>
                  <a:cubicBezTo>
                    <a:pt x="29157" y="17536"/>
                    <a:pt x="29003" y="17594"/>
                    <a:pt x="28869" y="17713"/>
                  </a:cubicBezTo>
                  <a:cubicBezTo>
                    <a:pt x="28576" y="17942"/>
                    <a:pt x="28543" y="18366"/>
                    <a:pt x="28772" y="18627"/>
                  </a:cubicBezTo>
                  <a:cubicBezTo>
                    <a:pt x="28918" y="18792"/>
                    <a:pt x="29117" y="18874"/>
                    <a:pt x="29309" y="18874"/>
                  </a:cubicBezTo>
                  <a:cubicBezTo>
                    <a:pt x="29458" y="18874"/>
                    <a:pt x="29603" y="18824"/>
                    <a:pt x="29717" y="18725"/>
                  </a:cubicBezTo>
                  <a:cubicBezTo>
                    <a:pt x="29881" y="18561"/>
                    <a:pt x="29978" y="18398"/>
                    <a:pt x="29978" y="18203"/>
                  </a:cubicBezTo>
                  <a:cubicBezTo>
                    <a:pt x="29978" y="18072"/>
                    <a:pt x="29881" y="17909"/>
                    <a:pt x="29815" y="17779"/>
                  </a:cubicBezTo>
                  <a:cubicBezTo>
                    <a:pt x="29673" y="17619"/>
                    <a:pt x="29493" y="17536"/>
                    <a:pt x="29310" y="17536"/>
                  </a:cubicBezTo>
                  <a:close/>
                  <a:moveTo>
                    <a:pt x="131447" y="20873"/>
                  </a:moveTo>
                  <a:cubicBezTo>
                    <a:pt x="131274" y="20873"/>
                    <a:pt x="131104" y="20938"/>
                    <a:pt x="130970" y="21073"/>
                  </a:cubicBezTo>
                  <a:cubicBezTo>
                    <a:pt x="130741" y="21334"/>
                    <a:pt x="130741" y="21791"/>
                    <a:pt x="131002" y="22019"/>
                  </a:cubicBezTo>
                  <a:cubicBezTo>
                    <a:pt x="131129" y="22146"/>
                    <a:pt x="131302" y="22211"/>
                    <a:pt x="131472" y="22211"/>
                  </a:cubicBezTo>
                  <a:cubicBezTo>
                    <a:pt x="131653" y="22211"/>
                    <a:pt x="131831" y="22138"/>
                    <a:pt x="131948" y="21987"/>
                  </a:cubicBezTo>
                  <a:cubicBezTo>
                    <a:pt x="132079" y="21823"/>
                    <a:pt x="132144" y="21693"/>
                    <a:pt x="132111" y="21530"/>
                  </a:cubicBezTo>
                  <a:cubicBezTo>
                    <a:pt x="132111" y="21367"/>
                    <a:pt x="132046" y="21171"/>
                    <a:pt x="131916" y="21041"/>
                  </a:cubicBezTo>
                  <a:cubicBezTo>
                    <a:pt x="131774" y="20930"/>
                    <a:pt x="131609" y="20873"/>
                    <a:pt x="131447" y="20873"/>
                  </a:cubicBezTo>
                  <a:close/>
                  <a:moveTo>
                    <a:pt x="25342" y="21036"/>
                  </a:moveTo>
                  <a:cubicBezTo>
                    <a:pt x="25180" y="21036"/>
                    <a:pt x="25016" y="21093"/>
                    <a:pt x="24890" y="21204"/>
                  </a:cubicBezTo>
                  <a:cubicBezTo>
                    <a:pt x="24596" y="21465"/>
                    <a:pt x="24596" y="21856"/>
                    <a:pt x="24825" y="22150"/>
                  </a:cubicBezTo>
                  <a:cubicBezTo>
                    <a:pt x="24959" y="22301"/>
                    <a:pt x="25128" y="22374"/>
                    <a:pt x="25300" y="22374"/>
                  </a:cubicBezTo>
                  <a:cubicBezTo>
                    <a:pt x="25463" y="22374"/>
                    <a:pt x="25628" y="22309"/>
                    <a:pt x="25770" y="22182"/>
                  </a:cubicBezTo>
                  <a:cubicBezTo>
                    <a:pt x="25901" y="22019"/>
                    <a:pt x="25966" y="21856"/>
                    <a:pt x="25966" y="21693"/>
                  </a:cubicBezTo>
                  <a:cubicBezTo>
                    <a:pt x="25966" y="21530"/>
                    <a:pt x="25934" y="21367"/>
                    <a:pt x="25803" y="21236"/>
                  </a:cubicBezTo>
                  <a:cubicBezTo>
                    <a:pt x="25685" y="21101"/>
                    <a:pt x="25515" y="21036"/>
                    <a:pt x="25342" y="21036"/>
                  </a:cubicBezTo>
                  <a:close/>
                  <a:moveTo>
                    <a:pt x="135273" y="24567"/>
                  </a:moveTo>
                  <a:cubicBezTo>
                    <a:pt x="135110" y="24567"/>
                    <a:pt x="134945" y="24633"/>
                    <a:pt x="134819" y="24759"/>
                  </a:cubicBezTo>
                  <a:cubicBezTo>
                    <a:pt x="134525" y="24988"/>
                    <a:pt x="134525" y="25412"/>
                    <a:pt x="134753" y="25705"/>
                  </a:cubicBezTo>
                  <a:cubicBezTo>
                    <a:pt x="134888" y="25840"/>
                    <a:pt x="135058" y="25905"/>
                    <a:pt x="135231" y="25905"/>
                  </a:cubicBezTo>
                  <a:cubicBezTo>
                    <a:pt x="135393" y="25905"/>
                    <a:pt x="135558" y="25848"/>
                    <a:pt x="135699" y="25738"/>
                  </a:cubicBezTo>
                  <a:cubicBezTo>
                    <a:pt x="135830" y="25607"/>
                    <a:pt x="135895" y="25444"/>
                    <a:pt x="135895" y="25249"/>
                  </a:cubicBezTo>
                  <a:cubicBezTo>
                    <a:pt x="135895" y="25085"/>
                    <a:pt x="135863" y="24922"/>
                    <a:pt x="135732" y="24792"/>
                  </a:cubicBezTo>
                  <a:cubicBezTo>
                    <a:pt x="135615" y="24641"/>
                    <a:pt x="135445" y="24567"/>
                    <a:pt x="135273" y="24567"/>
                  </a:cubicBezTo>
                  <a:close/>
                  <a:moveTo>
                    <a:pt x="21516" y="24763"/>
                  </a:moveTo>
                  <a:cubicBezTo>
                    <a:pt x="21344" y="24763"/>
                    <a:pt x="21175" y="24836"/>
                    <a:pt x="21041" y="24988"/>
                  </a:cubicBezTo>
                  <a:cubicBezTo>
                    <a:pt x="20812" y="25281"/>
                    <a:pt x="20812" y="25705"/>
                    <a:pt x="21073" y="25934"/>
                  </a:cubicBezTo>
                  <a:cubicBezTo>
                    <a:pt x="21216" y="26060"/>
                    <a:pt x="21389" y="26125"/>
                    <a:pt x="21556" y="26125"/>
                  </a:cubicBezTo>
                  <a:cubicBezTo>
                    <a:pt x="21732" y="26125"/>
                    <a:pt x="21902" y="26052"/>
                    <a:pt x="22019" y="25901"/>
                  </a:cubicBezTo>
                  <a:cubicBezTo>
                    <a:pt x="22150" y="25770"/>
                    <a:pt x="22215" y="25607"/>
                    <a:pt x="22182" y="25444"/>
                  </a:cubicBezTo>
                  <a:cubicBezTo>
                    <a:pt x="22182" y="25249"/>
                    <a:pt x="22117" y="25085"/>
                    <a:pt x="21987" y="24955"/>
                  </a:cubicBezTo>
                  <a:cubicBezTo>
                    <a:pt x="21844" y="24828"/>
                    <a:pt x="21679" y="24763"/>
                    <a:pt x="21516" y="24763"/>
                  </a:cubicBezTo>
                  <a:close/>
                  <a:moveTo>
                    <a:pt x="138731" y="28589"/>
                  </a:moveTo>
                  <a:cubicBezTo>
                    <a:pt x="138585" y="28589"/>
                    <a:pt x="138437" y="28639"/>
                    <a:pt x="138309" y="28739"/>
                  </a:cubicBezTo>
                  <a:cubicBezTo>
                    <a:pt x="138015" y="29000"/>
                    <a:pt x="137983" y="29391"/>
                    <a:pt x="138244" y="29685"/>
                  </a:cubicBezTo>
                  <a:cubicBezTo>
                    <a:pt x="138372" y="29850"/>
                    <a:pt x="138563" y="29933"/>
                    <a:pt x="138751" y="29933"/>
                  </a:cubicBezTo>
                  <a:cubicBezTo>
                    <a:pt x="138898" y="29933"/>
                    <a:pt x="139043" y="29883"/>
                    <a:pt x="139157" y="29783"/>
                  </a:cubicBezTo>
                  <a:cubicBezTo>
                    <a:pt x="139320" y="29652"/>
                    <a:pt x="139418" y="29457"/>
                    <a:pt x="139418" y="29228"/>
                  </a:cubicBezTo>
                  <a:cubicBezTo>
                    <a:pt x="139418" y="29098"/>
                    <a:pt x="139320" y="28967"/>
                    <a:pt x="139255" y="28837"/>
                  </a:cubicBezTo>
                  <a:cubicBezTo>
                    <a:pt x="139108" y="28672"/>
                    <a:pt x="138920" y="28589"/>
                    <a:pt x="138731" y="28589"/>
                  </a:cubicBezTo>
                  <a:close/>
                  <a:moveTo>
                    <a:pt x="18026" y="28790"/>
                  </a:moveTo>
                  <a:cubicBezTo>
                    <a:pt x="17847" y="28790"/>
                    <a:pt x="17674" y="28873"/>
                    <a:pt x="17550" y="29032"/>
                  </a:cubicBezTo>
                  <a:cubicBezTo>
                    <a:pt x="17289" y="29326"/>
                    <a:pt x="17322" y="29717"/>
                    <a:pt x="17616" y="29978"/>
                  </a:cubicBezTo>
                  <a:cubicBezTo>
                    <a:pt x="17744" y="30078"/>
                    <a:pt x="17891" y="30128"/>
                    <a:pt x="18038" y="30128"/>
                  </a:cubicBezTo>
                  <a:cubicBezTo>
                    <a:pt x="18227" y="30128"/>
                    <a:pt x="18415" y="30046"/>
                    <a:pt x="18561" y="29881"/>
                  </a:cubicBezTo>
                  <a:cubicBezTo>
                    <a:pt x="18692" y="29717"/>
                    <a:pt x="18725" y="29587"/>
                    <a:pt x="18725" y="29489"/>
                  </a:cubicBezTo>
                  <a:cubicBezTo>
                    <a:pt x="18725" y="29293"/>
                    <a:pt x="18627" y="29065"/>
                    <a:pt x="18464" y="28967"/>
                  </a:cubicBezTo>
                  <a:cubicBezTo>
                    <a:pt x="18330" y="28848"/>
                    <a:pt x="18176" y="28790"/>
                    <a:pt x="18026" y="28790"/>
                  </a:cubicBezTo>
                  <a:close/>
                  <a:moveTo>
                    <a:pt x="141952" y="32788"/>
                  </a:moveTo>
                  <a:cubicBezTo>
                    <a:pt x="141817" y="32788"/>
                    <a:pt x="141682" y="32828"/>
                    <a:pt x="141571" y="32914"/>
                  </a:cubicBezTo>
                  <a:cubicBezTo>
                    <a:pt x="141277" y="33110"/>
                    <a:pt x="141212" y="33567"/>
                    <a:pt x="141408" y="33860"/>
                  </a:cubicBezTo>
                  <a:cubicBezTo>
                    <a:pt x="141533" y="34027"/>
                    <a:pt x="141763" y="34127"/>
                    <a:pt x="141990" y="34127"/>
                  </a:cubicBezTo>
                  <a:cubicBezTo>
                    <a:pt x="142120" y="34127"/>
                    <a:pt x="142247" y="34094"/>
                    <a:pt x="142354" y="34023"/>
                  </a:cubicBezTo>
                  <a:cubicBezTo>
                    <a:pt x="142550" y="33893"/>
                    <a:pt x="142647" y="33664"/>
                    <a:pt x="142647" y="33436"/>
                  </a:cubicBezTo>
                  <a:cubicBezTo>
                    <a:pt x="142647" y="33306"/>
                    <a:pt x="142582" y="33208"/>
                    <a:pt x="142517" y="33077"/>
                  </a:cubicBezTo>
                  <a:cubicBezTo>
                    <a:pt x="142395" y="32895"/>
                    <a:pt x="142173" y="32788"/>
                    <a:pt x="141952" y="32788"/>
                  </a:cubicBezTo>
                  <a:close/>
                  <a:moveTo>
                    <a:pt x="14834" y="33039"/>
                  </a:moveTo>
                  <a:cubicBezTo>
                    <a:pt x="14617" y="33039"/>
                    <a:pt x="14413" y="33139"/>
                    <a:pt x="14288" y="33306"/>
                  </a:cubicBezTo>
                  <a:cubicBezTo>
                    <a:pt x="14060" y="33632"/>
                    <a:pt x="14158" y="34056"/>
                    <a:pt x="14451" y="34252"/>
                  </a:cubicBezTo>
                  <a:cubicBezTo>
                    <a:pt x="14577" y="34327"/>
                    <a:pt x="14712" y="34364"/>
                    <a:pt x="14841" y="34364"/>
                  </a:cubicBezTo>
                  <a:cubicBezTo>
                    <a:pt x="15050" y="34364"/>
                    <a:pt x="15244" y="34269"/>
                    <a:pt x="15365" y="34089"/>
                  </a:cubicBezTo>
                  <a:cubicBezTo>
                    <a:pt x="15463" y="33958"/>
                    <a:pt x="15495" y="33795"/>
                    <a:pt x="15495" y="33664"/>
                  </a:cubicBezTo>
                  <a:cubicBezTo>
                    <a:pt x="15495" y="33469"/>
                    <a:pt x="15365" y="33273"/>
                    <a:pt x="15202" y="33143"/>
                  </a:cubicBezTo>
                  <a:cubicBezTo>
                    <a:pt x="15083" y="33072"/>
                    <a:pt x="14957" y="33039"/>
                    <a:pt x="14834" y="33039"/>
                  </a:cubicBezTo>
                  <a:close/>
                  <a:moveTo>
                    <a:pt x="144878" y="37290"/>
                  </a:moveTo>
                  <a:cubicBezTo>
                    <a:pt x="144763" y="37290"/>
                    <a:pt x="144646" y="37319"/>
                    <a:pt x="144539" y="37383"/>
                  </a:cubicBezTo>
                  <a:cubicBezTo>
                    <a:pt x="144278" y="37546"/>
                    <a:pt x="144148" y="37970"/>
                    <a:pt x="144344" y="38297"/>
                  </a:cubicBezTo>
                  <a:cubicBezTo>
                    <a:pt x="144452" y="38470"/>
                    <a:pt x="144677" y="38586"/>
                    <a:pt x="144912" y="38586"/>
                  </a:cubicBezTo>
                  <a:cubicBezTo>
                    <a:pt x="145029" y="38586"/>
                    <a:pt x="145148" y="38557"/>
                    <a:pt x="145257" y="38492"/>
                  </a:cubicBezTo>
                  <a:cubicBezTo>
                    <a:pt x="145453" y="38329"/>
                    <a:pt x="145583" y="38133"/>
                    <a:pt x="145518" y="37938"/>
                  </a:cubicBezTo>
                  <a:cubicBezTo>
                    <a:pt x="145518" y="37840"/>
                    <a:pt x="145518" y="37709"/>
                    <a:pt x="145453" y="37611"/>
                  </a:cubicBezTo>
                  <a:cubicBezTo>
                    <a:pt x="145343" y="37414"/>
                    <a:pt x="145115" y="37290"/>
                    <a:pt x="144878" y="37290"/>
                  </a:cubicBezTo>
                  <a:close/>
                  <a:moveTo>
                    <a:pt x="11924" y="37534"/>
                  </a:moveTo>
                  <a:cubicBezTo>
                    <a:pt x="11719" y="37534"/>
                    <a:pt x="11507" y="37636"/>
                    <a:pt x="11385" y="37840"/>
                  </a:cubicBezTo>
                  <a:cubicBezTo>
                    <a:pt x="11189" y="38133"/>
                    <a:pt x="11255" y="38525"/>
                    <a:pt x="11581" y="38753"/>
                  </a:cubicBezTo>
                  <a:cubicBezTo>
                    <a:pt x="11674" y="38805"/>
                    <a:pt x="11778" y="38831"/>
                    <a:pt x="11883" y="38831"/>
                  </a:cubicBezTo>
                  <a:cubicBezTo>
                    <a:pt x="12107" y="38831"/>
                    <a:pt x="12339" y="38714"/>
                    <a:pt x="12494" y="38492"/>
                  </a:cubicBezTo>
                  <a:cubicBezTo>
                    <a:pt x="12559" y="38362"/>
                    <a:pt x="12592" y="38264"/>
                    <a:pt x="12592" y="38199"/>
                  </a:cubicBezTo>
                  <a:cubicBezTo>
                    <a:pt x="12592" y="37970"/>
                    <a:pt x="12494" y="37775"/>
                    <a:pt x="12266" y="37644"/>
                  </a:cubicBezTo>
                  <a:cubicBezTo>
                    <a:pt x="12168" y="37571"/>
                    <a:pt x="12047" y="37534"/>
                    <a:pt x="11924" y="37534"/>
                  </a:cubicBezTo>
                  <a:close/>
                  <a:moveTo>
                    <a:pt x="147509" y="41847"/>
                  </a:moveTo>
                  <a:cubicBezTo>
                    <a:pt x="147410" y="41847"/>
                    <a:pt x="147309" y="41870"/>
                    <a:pt x="147214" y="41917"/>
                  </a:cubicBezTo>
                  <a:cubicBezTo>
                    <a:pt x="146888" y="42080"/>
                    <a:pt x="146758" y="42504"/>
                    <a:pt x="146921" y="42831"/>
                  </a:cubicBezTo>
                  <a:cubicBezTo>
                    <a:pt x="147032" y="43053"/>
                    <a:pt x="147249" y="43169"/>
                    <a:pt x="147479" y="43169"/>
                  </a:cubicBezTo>
                  <a:cubicBezTo>
                    <a:pt x="147587" y="43169"/>
                    <a:pt x="147697" y="43144"/>
                    <a:pt x="147801" y="43092"/>
                  </a:cubicBezTo>
                  <a:cubicBezTo>
                    <a:pt x="148062" y="42994"/>
                    <a:pt x="148193" y="42765"/>
                    <a:pt x="148193" y="42537"/>
                  </a:cubicBezTo>
                  <a:cubicBezTo>
                    <a:pt x="148193" y="42407"/>
                    <a:pt x="148128" y="42276"/>
                    <a:pt x="148095" y="42211"/>
                  </a:cubicBezTo>
                  <a:cubicBezTo>
                    <a:pt x="147980" y="41980"/>
                    <a:pt x="147750" y="41847"/>
                    <a:pt x="147509" y="41847"/>
                  </a:cubicBezTo>
                  <a:close/>
                  <a:moveTo>
                    <a:pt x="9301" y="42101"/>
                  </a:moveTo>
                  <a:cubicBezTo>
                    <a:pt x="9071" y="42101"/>
                    <a:pt x="8854" y="42217"/>
                    <a:pt x="8743" y="42439"/>
                  </a:cubicBezTo>
                  <a:cubicBezTo>
                    <a:pt x="8580" y="42765"/>
                    <a:pt x="8678" y="43189"/>
                    <a:pt x="9004" y="43353"/>
                  </a:cubicBezTo>
                  <a:cubicBezTo>
                    <a:pt x="9099" y="43400"/>
                    <a:pt x="9203" y="43423"/>
                    <a:pt x="9306" y="43423"/>
                  </a:cubicBezTo>
                  <a:cubicBezTo>
                    <a:pt x="9555" y="43423"/>
                    <a:pt x="9802" y="43290"/>
                    <a:pt x="9917" y="43059"/>
                  </a:cubicBezTo>
                  <a:cubicBezTo>
                    <a:pt x="9950" y="42994"/>
                    <a:pt x="9982" y="42863"/>
                    <a:pt x="9982" y="42733"/>
                  </a:cubicBezTo>
                  <a:cubicBezTo>
                    <a:pt x="9982" y="42537"/>
                    <a:pt x="9885" y="42276"/>
                    <a:pt x="9624" y="42178"/>
                  </a:cubicBezTo>
                  <a:cubicBezTo>
                    <a:pt x="9520" y="42126"/>
                    <a:pt x="9409" y="42101"/>
                    <a:pt x="9301" y="42101"/>
                  </a:cubicBezTo>
                  <a:close/>
                  <a:moveTo>
                    <a:pt x="149838" y="46616"/>
                  </a:moveTo>
                  <a:cubicBezTo>
                    <a:pt x="149745" y="46616"/>
                    <a:pt x="149650" y="46636"/>
                    <a:pt x="149563" y="46680"/>
                  </a:cubicBezTo>
                  <a:cubicBezTo>
                    <a:pt x="149237" y="46843"/>
                    <a:pt x="149074" y="47267"/>
                    <a:pt x="149237" y="47593"/>
                  </a:cubicBezTo>
                  <a:cubicBezTo>
                    <a:pt x="149332" y="47832"/>
                    <a:pt x="149568" y="47983"/>
                    <a:pt x="149815" y="47983"/>
                  </a:cubicBezTo>
                  <a:cubicBezTo>
                    <a:pt x="149905" y="47983"/>
                    <a:pt x="149997" y="47963"/>
                    <a:pt x="150085" y="47919"/>
                  </a:cubicBezTo>
                  <a:cubicBezTo>
                    <a:pt x="150346" y="47822"/>
                    <a:pt x="150476" y="47593"/>
                    <a:pt x="150476" y="47300"/>
                  </a:cubicBezTo>
                  <a:cubicBezTo>
                    <a:pt x="150476" y="47169"/>
                    <a:pt x="150476" y="47104"/>
                    <a:pt x="150411" y="47006"/>
                  </a:cubicBezTo>
                  <a:cubicBezTo>
                    <a:pt x="150339" y="46767"/>
                    <a:pt x="150093" y="46616"/>
                    <a:pt x="149838" y="46616"/>
                  </a:cubicBezTo>
                  <a:close/>
                  <a:moveTo>
                    <a:pt x="7056" y="46877"/>
                  </a:moveTo>
                  <a:cubicBezTo>
                    <a:pt x="6803" y="46877"/>
                    <a:pt x="6579" y="47028"/>
                    <a:pt x="6460" y="47267"/>
                  </a:cubicBezTo>
                  <a:cubicBezTo>
                    <a:pt x="6296" y="47626"/>
                    <a:pt x="6460" y="47985"/>
                    <a:pt x="6786" y="48148"/>
                  </a:cubicBezTo>
                  <a:cubicBezTo>
                    <a:pt x="6873" y="48191"/>
                    <a:pt x="6963" y="48212"/>
                    <a:pt x="7051" y="48212"/>
                  </a:cubicBezTo>
                  <a:cubicBezTo>
                    <a:pt x="7290" y="48212"/>
                    <a:pt x="7514" y="48060"/>
                    <a:pt x="7634" y="47822"/>
                  </a:cubicBezTo>
                  <a:cubicBezTo>
                    <a:pt x="7666" y="47756"/>
                    <a:pt x="7699" y="47658"/>
                    <a:pt x="7764" y="47561"/>
                  </a:cubicBezTo>
                  <a:cubicBezTo>
                    <a:pt x="7764" y="47300"/>
                    <a:pt x="7601" y="47071"/>
                    <a:pt x="7340" y="46941"/>
                  </a:cubicBezTo>
                  <a:cubicBezTo>
                    <a:pt x="7244" y="46897"/>
                    <a:pt x="7148" y="46877"/>
                    <a:pt x="7056" y="46877"/>
                  </a:cubicBezTo>
                  <a:close/>
                  <a:moveTo>
                    <a:pt x="151749" y="51545"/>
                  </a:moveTo>
                  <a:cubicBezTo>
                    <a:pt x="151682" y="51545"/>
                    <a:pt x="151615" y="51554"/>
                    <a:pt x="151553" y="51573"/>
                  </a:cubicBezTo>
                  <a:cubicBezTo>
                    <a:pt x="151194" y="51703"/>
                    <a:pt x="151031" y="52095"/>
                    <a:pt x="151161" y="52454"/>
                  </a:cubicBezTo>
                  <a:cubicBezTo>
                    <a:pt x="151262" y="52729"/>
                    <a:pt x="151516" y="52890"/>
                    <a:pt x="151777" y="52890"/>
                  </a:cubicBezTo>
                  <a:cubicBezTo>
                    <a:pt x="151855" y="52890"/>
                    <a:pt x="151934" y="52875"/>
                    <a:pt x="152009" y="52845"/>
                  </a:cubicBezTo>
                  <a:cubicBezTo>
                    <a:pt x="152270" y="52780"/>
                    <a:pt x="152466" y="52519"/>
                    <a:pt x="152466" y="52225"/>
                  </a:cubicBezTo>
                  <a:cubicBezTo>
                    <a:pt x="152466" y="52160"/>
                    <a:pt x="152466" y="52062"/>
                    <a:pt x="152433" y="51997"/>
                  </a:cubicBezTo>
                  <a:cubicBezTo>
                    <a:pt x="152328" y="51707"/>
                    <a:pt x="152031" y="51545"/>
                    <a:pt x="151749" y="51545"/>
                  </a:cubicBezTo>
                  <a:close/>
                  <a:moveTo>
                    <a:pt x="5076" y="51829"/>
                  </a:moveTo>
                  <a:cubicBezTo>
                    <a:pt x="4795" y="51829"/>
                    <a:pt x="4542" y="52028"/>
                    <a:pt x="4437" y="52290"/>
                  </a:cubicBezTo>
                  <a:cubicBezTo>
                    <a:pt x="4339" y="52649"/>
                    <a:pt x="4535" y="53008"/>
                    <a:pt x="4861" y="53139"/>
                  </a:cubicBezTo>
                  <a:cubicBezTo>
                    <a:pt x="4931" y="53164"/>
                    <a:pt x="5002" y="53176"/>
                    <a:pt x="5070" y="53176"/>
                  </a:cubicBezTo>
                  <a:cubicBezTo>
                    <a:pt x="5352" y="53176"/>
                    <a:pt x="5604" y="52977"/>
                    <a:pt x="5709" y="52714"/>
                  </a:cubicBezTo>
                  <a:cubicBezTo>
                    <a:pt x="5742" y="52682"/>
                    <a:pt x="5742" y="52617"/>
                    <a:pt x="5742" y="52486"/>
                  </a:cubicBezTo>
                  <a:cubicBezTo>
                    <a:pt x="5742" y="52225"/>
                    <a:pt x="5579" y="51964"/>
                    <a:pt x="5285" y="51866"/>
                  </a:cubicBezTo>
                  <a:cubicBezTo>
                    <a:pt x="5215" y="51841"/>
                    <a:pt x="5145" y="51829"/>
                    <a:pt x="5076" y="51829"/>
                  </a:cubicBezTo>
                  <a:close/>
                  <a:moveTo>
                    <a:pt x="153385" y="56669"/>
                  </a:moveTo>
                  <a:cubicBezTo>
                    <a:pt x="153320" y="56669"/>
                    <a:pt x="153252" y="56677"/>
                    <a:pt x="153184" y="56694"/>
                  </a:cubicBezTo>
                  <a:cubicBezTo>
                    <a:pt x="152857" y="56759"/>
                    <a:pt x="152662" y="57118"/>
                    <a:pt x="152760" y="57510"/>
                  </a:cubicBezTo>
                  <a:cubicBezTo>
                    <a:pt x="152814" y="57756"/>
                    <a:pt x="153076" y="57957"/>
                    <a:pt x="153390" y="57957"/>
                  </a:cubicBezTo>
                  <a:cubicBezTo>
                    <a:pt x="153450" y="57957"/>
                    <a:pt x="153512" y="57949"/>
                    <a:pt x="153575" y="57934"/>
                  </a:cubicBezTo>
                  <a:cubicBezTo>
                    <a:pt x="153901" y="57868"/>
                    <a:pt x="154064" y="57575"/>
                    <a:pt x="154064" y="57281"/>
                  </a:cubicBezTo>
                  <a:cubicBezTo>
                    <a:pt x="154064" y="57249"/>
                    <a:pt x="153999" y="57183"/>
                    <a:pt x="153999" y="57118"/>
                  </a:cubicBezTo>
                  <a:cubicBezTo>
                    <a:pt x="153945" y="56849"/>
                    <a:pt x="153692" y="56669"/>
                    <a:pt x="153385" y="56669"/>
                  </a:cubicBezTo>
                  <a:close/>
                  <a:moveTo>
                    <a:pt x="3488" y="56930"/>
                  </a:moveTo>
                  <a:cubicBezTo>
                    <a:pt x="3180" y="56930"/>
                    <a:pt x="2925" y="57115"/>
                    <a:pt x="2871" y="57412"/>
                  </a:cubicBezTo>
                  <a:cubicBezTo>
                    <a:pt x="2741" y="57771"/>
                    <a:pt x="2937" y="58162"/>
                    <a:pt x="3295" y="58227"/>
                  </a:cubicBezTo>
                  <a:cubicBezTo>
                    <a:pt x="3377" y="58254"/>
                    <a:pt x="3457" y="58268"/>
                    <a:pt x="3534" y="58268"/>
                  </a:cubicBezTo>
                  <a:cubicBezTo>
                    <a:pt x="3824" y="58268"/>
                    <a:pt x="4059" y="58080"/>
                    <a:pt x="4111" y="57771"/>
                  </a:cubicBezTo>
                  <a:cubicBezTo>
                    <a:pt x="4111" y="57705"/>
                    <a:pt x="4176" y="57673"/>
                    <a:pt x="4176" y="57607"/>
                  </a:cubicBezTo>
                  <a:cubicBezTo>
                    <a:pt x="4176" y="57281"/>
                    <a:pt x="3948" y="57053"/>
                    <a:pt x="3687" y="56955"/>
                  </a:cubicBezTo>
                  <a:cubicBezTo>
                    <a:pt x="3619" y="56938"/>
                    <a:pt x="3552" y="56930"/>
                    <a:pt x="3488" y="56930"/>
                  </a:cubicBezTo>
                  <a:close/>
                  <a:moveTo>
                    <a:pt x="154708" y="61804"/>
                  </a:moveTo>
                  <a:cubicBezTo>
                    <a:pt x="154668" y="61804"/>
                    <a:pt x="154628" y="61808"/>
                    <a:pt x="154586" y="61815"/>
                  </a:cubicBezTo>
                  <a:cubicBezTo>
                    <a:pt x="154228" y="61913"/>
                    <a:pt x="153967" y="62239"/>
                    <a:pt x="154064" y="62598"/>
                  </a:cubicBezTo>
                  <a:cubicBezTo>
                    <a:pt x="154120" y="62905"/>
                    <a:pt x="154367" y="63141"/>
                    <a:pt x="154662" y="63141"/>
                  </a:cubicBezTo>
                  <a:cubicBezTo>
                    <a:pt x="154712" y="63141"/>
                    <a:pt x="154763" y="63134"/>
                    <a:pt x="154815" y="63120"/>
                  </a:cubicBezTo>
                  <a:cubicBezTo>
                    <a:pt x="155108" y="63055"/>
                    <a:pt x="155304" y="62761"/>
                    <a:pt x="155369" y="62468"/>
                  </a:cubicBezTo>
                  <a:lnTo>
                    <a:pt x="155369" y="62337"/>
                  </a:lnTo>
                  <a:cubicBezTo>
                    <a:pt x="155283" y="62020"/>
                    <a:pt x="155017" y="61804"/>
                    <a:pt x="154708" y="61804"/>
                  </a:cubicBezTo>
                  <a:close/>
                  <a:moveTo>
                    <a:pt x="2298" y="62105"/>
                  </a:moveTo>
                  <a:cubicBezTo>
                    <a:pt x="1945" y="62105"/>
                    <a:pt x="1660" y="62298"/>
                    <a:pt x="1599" y="62631"/>
                  </a:cubicBezTo>
                  <a:cubicBezTo>
                    <a:pt x="1534" y="62990"/>
                    <a:pt x="1762" y="63316"/>
                    <a:pt x="2121" y="63414"/>
                  </a:cubicBezTo>
                  <a:cubicBezTo>
                    <a:pt x="2147" y="63416"/>
                    <a:pt x="2173" y="63417"/>
                    <a:pt x="2198" y="63417"/>
                  </a:cubicBezTo>
                  <a:cubicBezTo>
                    <a:pt x="2526" y="63417"/>
                    <a:pt x="2813" y="63225"/>
                    <a:pt x="2904" y="62892"/>
                  </a:cubicBezTo>
                  <a:lnTo>
                    <a:pt x="2904" y="62761"/>
                  </a:lnTo>
                  <a:cubicBezTo>
                    <a:pt x="2904" y="62435"/>
                    <a:pt x="2708" y="62174"/>
                    <a:pt x="2382" y="62109"/>
                  </a:cubicBezTo>
                  <a:cubicBezTo>
                    <a:pt x="2354" y="62107"/>
                    <a:pt x="2326" y="62105"/>
                    <a:pt x="2298" y="62105"/>
                  </a:cubicBezTo>
                  <a:close/>
                  <a:moveTo>
                    <a:pt x="155573" y="67032"/>
                  </a:moveTo>
                  <a:cubicBezTo>
                    <a:pt x="155549" y="67032"/>
                    <a:pt x="155525" y="67033"/>
                    <a:pt x="155500" y="67035"/>
                  </a:cubicBezTo>
                  <a:cubicBezTo>
                    <a:pt x="155141" y="67067"/>
                    <a:pt x="154913" y="67393"/>
                    <a:pt x="154945" y="67785"/>
                  </a:cubicBezTo>
                  <a:cubicBezTo>
                    <a:pt x="154976" y="68121"/>
                    <a:pt x="155264" y="68342"/>
                    <a:pt x="155622" y="68342"/>
                  </a:cubicBezTo>
                  <a:cubicBezTo>
                    <a:pt x="155646" y="68342"/>
                    <a:pt x="155671" y="68341"/>
                    <a:pt x="155695" y="68339"/>
                  </a:cubicBezTo>
                  <a:cubicBezTo>
                    <a:pt x="156022" y="68307"/>
                    <a:pt x="156250" y="68013"/>
                    <a:pt x="156250" y="67687"/>
                  </a:cubicBezTo>
                  <a:lnTo>
                    <a:pt x="156250" y="67589"/>
                  </a:lnTo>
                  <a:cubicBezTo>
                    <a:pt x="156219" y="67253"/>
                    <a:pt x="155931" y="67032"/>
                    <a:pt x="155573" y="67032"/>
                  </a:cubicBezTo>
                  <a:close/>
                  <a:moveTo>
                    <a:pt x="1368" y="67325"/>
                  </a:moveTo>
                  <a:cubicBezTo>
                    <a:pt x="1033" y="67325"/>
                    <a:pt x="716" y="67547"/>
                    <a:pt x="686" y="67883"/>
                  </a:cubicBezTo>
                  <a:cubicBezTo>
                    <a:pt x="653" y="68274"/>
                    <a:pt x="914" y="68600"/>
                    <a:pt x="1273" y="68633"/>
                  </a:cubicBezTo>
                  <a:cubicBezTo>
                    <a:pt x="1296" y="68635"/>
                    <a:pt x="1318" y="68636"/>
                    <a:pt x="1341" y="68636"/>
                  </a:cubicBezTo>
                  <a:cubicBezTo>
                    <a:pt x="1672" y="68636"/>
                    <a:pt x="1960" y="68413"/>
                    <a:pt x="1991" y="68046"/>
                  </a:cubicBezTo>
                  <a:lnTo>
                    <a:pt x="1991" y="67981"/>
                  </a:lnTo>
                  <a:cubicBezTo>
                    <a:pt x="1991" y="67654"/>
                    <a:pt x="1762" y="67361"/>
                    <a:pt x="1436" y="67328"/>
                  </a:cubicBezTo>
                  <a:cubicBezTo>
                    <a:pt x="1413" y="67326"/>
                    <a:pt x="1390" y="67325"/>
                    <a:pt x="1368" y="67325"/>
                  </a:cubicBezTo>
                  <a:close/>
                  <a:moveTo>
                    <a:pt x="156188" y="72343"/>
                  </a:moveTo>
                  <a:cubicBezTo>
                    <a:pt x="156154" y="72343"/>
                    <a:pt x="156121" y="72345"/>
                    <a:pt x="156087" y="72352"/>
                  </a:cubicBezTo>
                  <a:cubicBezTo>
                    <a:pt x="155728" y="72352"/>
                    <a:pt x="155434" y="72678"/>
                    <a:pt x="155467" y="73037"/>
                  </a:cubicBezTo>
                  <a:cubicBezTo>
                    <a:pt x="155467" y="73377"/>
                    <a:pt x="155761" y="73659"/>
                    <a:pt x="156125" y="73659"/>
                  </a:cubicBezTo>
                  <a:cubicBezTo>
                    <a:pt x="156145" y="73659"/>
                    <a:pt x="156165" y="73658"/>
                    <a:pt x="156185" y="73656"/>
                  </a:cubicBezTo>
                  <a:cubicBezTo>
                    <a:pt x="156544" y="73591"/>
                    <a:pt x="156772" y="73330"/>
                    <a:pt x="156772" y="73004"/>
                  </a:cubicBezTo>
                  <a:lnTo>
                    <a:pt x="156772" y="72939"/>
                  </a:lnTo>
                  <a:cubicBezTo>
                    <a:pt x="156772" y="72614"/>
                    <a:pt x="156504" y="72343"/>
                    <a:pt x="156188" y="72343"/>
                  </a:cubicBezTo>
                  <a:close/>
                  <a:moveTo>
                    <a:pt x="795" y="72610"/>
                  </a:moveTo>
                  <a:cubicBezTo>
                    <a:pt x="461" y="72610"/>
                    <a:pt x="195" y="72892"/>
                    <a:pt x="164" y="73232"/>
                  </a:cubicBezTo>
                  <a:cubicBezTo>
                    <a:pt x="131" y="73591"/>
                    <a:pt x="392" y="73885"/>
                    <a:pt x="784" y="73917"/>
                  </a:cubicBezTo>
                  <a:cubicBezTo>
                    <a:pt x="818" y="73924"/>
                    <a:pt x="851" y="73927"/>
                    <a:pt x="884" y="73927"/>
                  </a:cubicBezTo>
                  <a:cubicBezTo>
                    <a:pt x="1196" y="73927"/>
                    <a:pt x="1439" y="73655"/>
                    <a:pt x="1469" y="73330"/>
                  </a:cubicBezTo>
                  <a:lnTo>
                    <a:pt x="1469" y="73265"/>
                  </a:lnTo>
                  <a:cubicBezTo>
                    <a:pt x="1469" y="72939"/>
                    <a:pt x="1240" y="72678"/>
                    <a:pt x="849" y="72613"/>
                  </a:cubicBezTo>
                  <a:cubicBezTo>
                    <a:pt x="831" y="72611"/>
                    <a:pt x="812" y="72610"/>
                    <a:pt x="795" y="72610"/>
                  </a:cubicBezTo>
                  <a:close/>
                  <a:moveTo>
                    <a:pt x="156348" y="77669"/>
                  </a:moveTo>
                  <a:cubicBezTo>
                    <a:pt x="155956" y="77669"/>
                    <a:pt x="155695" y="77962"/>
                    <a:pt x="155695" y="78321"/>
                  </a:cubicBezTo>
                  <a:lnTo>
                    <a:pt x="155695" y="78419"/>
                  </a:lnTo>
                  <a:lnTo>
                    <a:pt x="155695" y="78484"/>
                  </a:lnTo>
                  <a:cubicBezTo>
                    <a:pt x="155695" y="78876"/>
                    <a:pt x="155956" y="79137"/>
                    <a:pt x="156348" y="79137"/>
                  </a:cubicBezTo>
                  <a:cubicBezTo>
                    <a:pt x="156707" y="79137"/>
                    <a:pt x="157000" y="78876"/>
                    <a:pt x="157000" y="78484"/>
                  </a:cubicBezTo>
                  <a:lnTo>
                    <a:pt x="157000" y="78419"/>
                  </a:lnTo>
                  <a:lnTo>
                    <a:pt x="157000" y="78321"/>
                  </a:lnTo>
                  <a:cubicBezTo>
                    <a:pt x="157000" y="77962"/>
                    <a:pt x="156707" y="77669"/>
                    <a:pt x="156348" y="77669"/>
                  </a:cubicBezTo>
                  <a:close/>
                  <a:moveTo>
                    <a:pt x="653" y="77930"/>
                  </a:moveTo>
                  <a:cubicBezTo>
                    <a:pt x="294" y="77930"/>
                    <a:pt x="1" y="78191"/>
                    <a:pt x="1" y="78582"/>
                  </a:cubicBezTo>
                  <a:cubicBezTo>
                    <a:pt x="1" y="78941"/>
                    <a:pt x="294" y="79234"/>
                    <a:pt x="653" y="79234"/>
                  </a:cubicBezTo>
                  <a:cubicBezTo>
                    <a:pt x="1012" y="79234"/>
                    <a:pt x="1306" y="78941"/>
                    <a:pt x="1306" y="78582"/>
                  </a:cubicBezTo>
                  <a:cubicBezTo>
                    <a:pt x="1306" y="78191"/>
                    <a:pt x="1012" y="77930"/>
                    <a:pt x="653" y="77930"/>
                  </a:cubicBezTo>
                  <a:close/>
                  <a:moveTo>
                    <a:pt x="156118" y="83140"/>
                  </a:moveTo>
                  <a:cubicBezTo>
                    <a:pt x="155806" y="83140"/>
                    <a:pt x="155562" y="83414"/>
                    <a:pt x="155532" y="83769"/>
                  </a:cubicBezTo>
                  <a:cubicBezTo>
                    <a:pt x="155467" y="84127"/>
                    <a:pt x="155761" y="84388"/>
                    <a:pt x="156119" y="84454"/>
                  </a:cubicBezTo>
                  <a:cubicBezTo>
                    <a:pt x="156139" y="84455"/>
                    <a:pt x="156159" y="84456"/>
                    <a:pt x="156178" y="84456"/>
                  </a:cubicBezTo>
                  <a:cubicBezTo>
                    <a:pt x="156537" y="84456"/>
                    <a:pt x="156775" y="84174"/>
                    <a:pt x="156837" y="83834"/>
                  </a:cubicBezTo>
                  <a:lnTo>
                    <a:pt x="156837" y="83801"/>
                  </a:lnTo>
                  <a:cubicBezTo>
                    <a:pt x="156837" y="83475"/>
                    <a:pt x="156576" y="83181"/>
                    <a:pt x="156217" y="83149"/>
                  </a:cubicBezTo>
                  <a:cubicBezTo>
                    <a:pt x="156184" y="83143"/>
                    <a:pt x="156150" y="83140"/>
                    <a:pt x="156118" y="83140"/>
                  </a:cubicBezTo>
                  <a:close/>
                  <a:moveTo>
                    <a:pt x="838" y="83212"/>
                  </a:moveTo>
                  <a:cubicBezTo>
                    <a:pt x="820" y="83212"/>
                    <a:pt x="802" y="83212"/>
                    <a:pt x="784" y="83214"/>
                  </a:cubicBezTo>
                  <a:cubicBezTo>
                    <a:pt x="392" y="83214"/>
                    <a:pt x="131" y="83540"/>
                    <a:pt x="164" y="83899"/>
                  </a:cubicBezTo>
                  <a:cubicBezTo>
                    <a:pt x="164" y="84254"/>
                    <a:pt x="432" y="84528"/>
                    <a:pt x="749" y="84528"/>
                  </a:cubicBezTo>
                  <a:cubicBezTo>
                    <a:pt x="782" y="84528"/>
                    <a:pt x="815" y="84525"/>
                    <a:pt x="849" y="84519"/>
                  </a:cubicBezTo>
                  <a:cubicBezTo>
                    <a:pt x="1208" y="84519"/>
                    <a:pt x="1469" y="84258"/>
                    <a:pt x="1469" y="83866"/>
                  </a:cubicBezTo>
                  <a:lnTo>
                    <a:pt x="1469" y="83834"/>
                  </a:lnTo>
                  <a:cubicBezTo>
                    <a:pt x="1469" y="83493"/>
                    <a:pt x="1175" y="83212"/>
                    <a:pt x="838" y="83212"/>
                  </a:cubicBezTo>
                  <a:close/>
                  <a:moveTo>
                    <a:pt x="155630" y="88430"/>
                  </a:moveTo>
                  <a:cubicBezTo>
                    <a:pt x="155268" y="88430"/>
                    <a:pt x="154976" y="88682"/>
                    <a:pt x="154945" y="89020"/>
                  </a:cubicBezTo>
                  <a:cubicBezTo>
                    <a:pt x="154913" y="89379"/>
                    <a:pt x="155141" y="89705"/>
                    <a:pt x="155532" y="89738"/>
                  </a:cubicBezTo>
                  <a:cubicBezTo>
                    <a:pt x="155570" y="89745"/>
                    <a:pt x="155606" y="89748"/>
                    <a:pt x="155643" y="89748"/>
                  </a:cubicBezTo>
                  <a:cubicBezTo>
                    <a:pt x="155956" y="89748"/>
                    <a:pt x="156221" y="89505"/>
                    <a:pt x="156250" y="89184"/>
                  </a:cubicBezTo>
                  <a:cubicBezTo>
                    <a:pt x="156250" y="89151"/>
                    <a:pt x="156283" y="89086"/>
                    <a:pt x="156250" y="89086"/>
                  </a:cubicBezTo>
                  <a:cubicBezTo>
                    <a:pt x="156250" y="88759"/>
                    <a:pt x="156022" y="88498"/>
                    <a:pt x="155695" y="88433"/>
                  </a:cubicBezTo>
                  <a:cubicBezTo>
                    <a:pt x="155673" y="88431"/>
                    <a:pt x="155651" y="88430"/>
                    <a:pt x="155630" y="88430"/>
                  </a:cubicBezTo>
                  <a:close/>
                  <a:moveTo>
                    <a:pt x="1416" y="88521"/>
                  </a:moveTo>
                  <a:cubicBezTo>
                    <a:pt x="1380" y="88521"/>
                    <a:pt x="1343" y="88524"/>
                    <a:pt x="1306" y="88531"/>
                  </a:cubicBezTo>
                  <a:cubicBezTo>
                    <a:pt x="947" y="88564"/>
                    <a:pt x="686" y="88890"/>
                    <a:pt x="751" y="89249"/>
                  </a:cubicBezTo>
                  <a:cubicBezTo>
                    <a:pt x="782" y="89587"/>
                    <a:pt x="1074" y="89839"/>
                    <a:pt x="1408" y="89839"/>
                  </a:cubicBezTo>
                  <a:cubicBezTo>
                    <a:pt x="1428" y="89839"/>
                    <a:pt x="1448" y="89838"/>
                    <a:pt x="1469" y="89836"/>
                  </a:cubicBezTo>
                  <a:cubicBezTo>
                    <a:pt x="1795" y="89803"/>
                    <a:pt x="2023" y="89510"/>
                    <a:pt x="2056" y="89184"/>
                  </a:cubicBezTo>
                  <a:lnTo>
                    <a:pt x="2056" y="89086"/>
                  </a:lnTo>
                  <a:cubicBezTo>
                    <a:pt x="1997" y="88764"/>
                    <a:pt x="1729" y="88521"/>
                    <a:pt x="1416" y="88521"/>
                  </a:cubicBezTo>
                  <a:close/>
                  <a:moveTo>
                    <a:pt x="154738" y="93649"/>
                  </a:moveTo>
                  <a:cubicBezTo>
                    <a:pt x="154410" y="93649"/>
                    <a:pt x="154125" y="93844"/>
                    <a:pt x="154064" y="94207"/>
                  </a:cubicBezTo>
                  <a:cubicBezTo>
                    <a:pt x="153999" y="94566"/>
                    <a:pt x="154228" y="94892"/>
                    <a:pt x="154586" y="94957"/>
                  </a:cubicBezTo>
                  <a:cubicBezTo>
                    <a:pt x="154610" y="94960"/>
                    <a:pt x="154634" y="94961"/>
                    <a:pt x="154657" y="94961"/>
                  </a:cubicBezTo>
                  <a:cubicBezTo>
                    <a:pt x="154963" y="94961"/>
                    <a:pt x="155278" y="94768"/>
                    <a:pt x="155369" y="94435"/>
                  </a:cubicBezTo>
                  <a:lnTo>
                    <a:pt x="155369" y="94305"/>
                  </a:lnTo>
                  <a:cubicBezTo>
                    <a:pt x="155369" y="93979"/>
                    <a:pt x="155141" y="93750"/>
                    <a:pt x="154815" y="93652"/>
                  </a:cubicBezTo>
                  <a:cubicBezTo>
                    <a:pt x="154789" y="93650"/>
                    <a:pt x="154763" y="93649"/>
                    <a:pt x="154738" y="93649"/>
                  </a:cubicBezTo>
                  <a:close/>
                  <a:moveTo>
                    <a:pt x="2316" y="93730"/>
                  </a:moveTo>
                  <a:cubicBezTo>
                    <a:pt x="2264" y="93730"/>
                    <a:pt x="2210" y="93736"/>
                    <a:pt x="2154" y="93750"/>
                  </a:cubicBezTo>
                  <a:cubicBezTo>
                    <a:pt x="1795" y="93816"/>
                    <a:pt x="1534" y="94142"/>
                    <a:pt x="1632" y="94501"/>
                  </a:cubicBezTo>
                  <a:cubicBezTo>
                    <a:pt x="1718" y="94847"/>
                    <a:pt x="1959" y="95066"/>
                    <a:pt x="2285" y="95066"/>
                  </a:cubicBezTo>
                  <a:cubicBezTo>
                    <a:pt x="2327" y="95066"/>
                    <a:pt x="2370" y="95063"/>
                    <a:pt x="2415" y="95055"/>
                  </a:cubicBezTo>
                  <a:cubicBezTo>
                    <a:pt x="2741" y="95022"/>
                    <a:pt x="2937" y="94729"/>
                    <a:pt x="2937" y="94403"/>
                  </a:cubicBezTo>
                  <a:lnTo>
                    <a:pt x="2937" y="94272"/>
                  </a:lnTo>
                  <a:cubicBezTo>
                    <a:pt x="2853" y="93965"/>
                    <a:pt x="2626" y="93730"/>
                    <a:pt x="2316" y="93730"/>
                  </a:cubicBezTo>
                  <a:close/>
                  <a:moveTo>
                    <a:pt x="153434" y="98802"/>
                  </a:moveTo>
                  <a:cubicBezTo>
                    <a:pt x="153152" y="98802"/>
                    <a:pt x="152904" y="99006"/>
                    <a:pt x="152825" y="99296"/>
                  </a:cubicBezTo>
                  <a:cubicBezTo>
                    <a:pt x="152694" y="99654"/>
                    <a:pt x="152923" y="100013"/>
                    <a:pt x="153282" y="100111"/>
                  </a:cubicBezTo>
                  <a:cubicBezTo>
                    <a:pt x="153344" y="100128"/>
                    <a:pt x="153406" y="100136"/>
                    <a:pt x="153467" y="100136"/>
                  </a:cubicBezTo>
                  <a:cubicBezTo>
                    <a:pt x="153757" y="100136"/>
                    <a:pt x="154016" y="99951"/>
                    <a:pt x="154097" y="99654"/>
                  </a:cubicBezTo>
                  <a:cubicBezTo>
                    <a:pt x="154097" y="99589"/>
                    <a:pt x="154130" y="99524"/>
                    <a:pt x="154130" y="99491"/>
                  </a:cubicBezTo>
                  <a:cubicBezTo>
                    <a:pt x="154130" y="99198"/>
                    <a:pt x="153934" y="98937"/>
                    <a:pt x="153640" y="98839"/>
                  </a:cubicBezTo>
                  <a:cubicBezTo>
                    <a:pt x="153571" y="98814"/>
                    <a:pt x="153501" y="98802"/>
                    <a:pt x="153434" y="98802"/>
                  </a:cubicBezTo>
                  <a:close/>
                  <a:moveTo>
                    <a:pt x="3569" y="98900"/>
                  </a:moveTo>
                  <a:cubicBezTo>
                    <a:pt x="3501" y="98900"/>
                    <a:pt x="3431" y="98911"/>
                    <a:pt x="3361" y="98937"/>
                  </a:cubicBezTo>
                  <a:cubicBezTo>
                    <a:pt x="3034" y="99002"/>
                    <a:pt x="2806" y="99361"/>
                    <a:pt x="2904" y="99752"/>
                  </a:cubicBezTo>
                  <a:cubicBezTo>
                    <a:pt x="2956" y="100015"/>
                    <a:pt x="3220" y="100214"/>
                    <a:pt x="3508" y="100214"/>
                  </a:cubicBezTo>
                  <a:cubicBezTo>
                    <a:pt x="3578" y="100214"/>
                    <a:pt x="3649" y="100202"/>
                    <a:pt x="3719" y="100176"/>
                  </a:cubicBezTo>
                  <a:cubicBezTo>
                    <a:pt x="4013" y="100111"/>
                    <a:pt x="4209" y="99850"/>
                    <a:pt x="4209" y="99524"/>
                  </a:cubicBezTo>
                  <a:cubicBezTo>
                    <a:pt x="4209" y="99491"/>
                    <a:pt x="4176" y="99459"/>
                    <a:pt x="4176" y="99361"/>
                  </a:cubicBezTo>
                  <a:cubicBezTo>
                    <a:pt x="4097" y="99099"/>
                    <a:pt x="3850" y="98900"/>
                    <a:pt x="3569" y="98900"/>
                  </a:cubicBezTo>
                  <a:close/>
                  <a:moveTo>
                    <a:pt x="151814" y="103854"/>
                  </a:moveTo>
                  <a:cubicBezTo>
                    <a:pt x="151540" y="103854"/>
                    <a:pt x="151296" y="104030"/>
                    <a:pt x="151194" y="104287"/>
                  </a:cubicBezTo>
                  <a:cubicBezTo>
                    <a:pt x="151063" y="104678"/>
                    <a:pt x="151226" y="105037"/>
                    <a:pt x="151618" y="105167"/>
                  </a:cubicBezTo>
                  <a:cubicBezTo>
                    <a:pt x="151688" y="105193"/>
                    <a:pt x="151758" y="105205"/>
                    <a:pt x="151827" y="105205"/>
                  </a:cubicBezTo>
                  <a:cubicBezTo>
                    <a:pt x="152108" y="105205"/>
                    <a:pt x="152361" y="105006"/>
                    <a:pt x="152466" y="104743"/>
                  </a:cubicBezTo>
                  <a:cubicBezTo>
                    <a:pt x="152499" y="104678"/>
                    <a:pt x="152499" y="104580"/>
                    <a:pt x="152499" y="104515"/>
                  </a:cubicBezTo>
                  <a:cubicBezTo>
                    <a:pt x="152499" y="104254"/>
                    <a:pt x="152336" y="103960"/>
                    <a:pt x="152042" y="103895"/>
                  </a:cubicBezTo>
                  <a:cubicBezTo>
                    <a:pt x="151965" y="103867"/>
                    <a:pt x="151889" y="103854"/>
                    <a:pt x="151814" y="103854"/>
                  </a:cubicBezTo>
                  <a:close/>
                  <a:moveTo>
                    <a:pt x="5122" y="103932"/>
                  </a:moveTo>
                  <a:cubicBezTo>
                    <a:pt x="5055" y="103932"/>
                    <a:pt x="4989" y="103942"/>
                    <a:pt x="4926" y="103960"/>
                  </a:cubicBezTo>
                  <a:cubicBezTo>
                    <a:pt x="4568" y="104091"/>
                    <a:pt x="4404" y="104515"/>
                    <a:pt x="4535" y="104841"/>
                  </a:cubicBezTo>
                  <a:cubicBezTo>
                    <a:pt x="4635" y="105117"/>
                    <a:pt x="4890" y="105277"/>
                    <a:pt x="5150" y="105277"/>
                  </a:cubicBezTo>
                  <a:cubicBezTo>
                    <a:pt x="5229" y="105277"/>
                    <a:pt x="5308" y="105263"/>
                    <a:pt x="5383" y="105232"/>
                  </a:cubicBezTo>
                  <a:cubicBezTo>
                    <a:pt x="5644" y="105167"/>
                    <a:pt x="5840" y="104906"/>
                    <a:pt x="5840" y="104580"/>
                  </a:cubicBezTo>
                  <a:cubicBezTo>
                    <a:pt x="5840" y="104547"/>
                    <a:pt x="5840" y="104450"/>
                    <a:pt x="5807" y="104384"/>
                  </a:cubicBezTo>
                  <a:cubicBezTo>
                    <a:pt x="5702" y="104094"/>
                    <a:pt x="5405" y="103932"/>
                    <a:pt x="5122" y="103932"/>
                  </a:cubicBezTo>
                  <a:close/>
                  <a:moveTo>
                    <a:pt x="149879" y="108822"/>
                  </a:moveTo>
                  <a:cubicBezTo>
                    <a:pt x="149630" y="108822"/>
                    <a:pt x="149389" y="108973"/>
                    <a:pt x="149269" y="109212"/>
                  </a:cubicBezTo>
                  <a:cubicBezTo>
                    <a:pt x="149106" y="109538"/>
                    <a:pt x="149269" y="109897"/>
                    <a:pt x="149595" y="110060"/>
                  </a:cubicBezTo>
                  <a:cubicBezTo>
                    <a:pt x="149700" y="110104"/>
                    <a:pt x="149803" y="110124"/>
                    <a:pt x="149900" y="110124"/>
                  </a:cubicBezTo>
                  <a:cubicBezTo>
                    <a:pt x="150165" y="110124"/>
                    <a:pt x="150389" y="109973"/>
                    <a:pt x="150509" y="109734"/>
                  </a:cubicBezTo>
                  <a:cubicBezTo>
                    <a:pt x="150541" y="109636"/>
                    <a:pt x="150541" y="109571"/>
                    <a:pt x="150541" y="109473"/>
                  </a:cubicBezTo>
                  <a:cubicBezTo>
                    <a:pt x="150541" y="109245"/>
                    <a:pt x="150378" y="108984"/>
                    <a:pt x="150150" y="108886"/>
                  </a:cubicBezTo>
                  <a:cubicBezTo>
                    <a:pt x="150063" y="108842"/>
                    <a:pt x="149971" y="108822"/>
                    <a:pt x="149879" y="108822"/>
                  </a:cubicBezTo>
                  <a:close/>
                  <a:moveTo>
                    <a:pt x="7127" y="108920"/>
                  </a:moveTo>
                  <a:cubicBezTo>
                    <a:pt x="7033" y="108920"/>
                    <a:pt x="6938" y="108940"/>
                    <a:pt x="6851" y="108984"/>
                  </a:cubicBezTo>
                  <a:cubicBezTo>
                    <a:pt x="6525" y="109114"/>
                    <a:pt x="6362" y="109538"/>
                    <a:pt x="6525" y="109864"/>
                  </a:cubicBezTo>
                  <a:cubicBezTo>
                    <a:pt x="6620" y="110103"/>
                    <a:pt x="6856" y="110255"/>
                    <a:pt x="7103" y="110255"/>
                  </a:cubicBezTo>
                  <a:cubicBezTo>
                    <a:pt x="7193" y="110255"/>
                    <a:pt x="7285" y="110234"/>
                    <a:pt x="7373" y="110191"/>
                  </a:cubicBezTo>
                  <a:cubicBezTo>
                    <a:pt x="7634" y="110060"/>
                    <a:pt x="7797" y="109799"/>
                    <a:pt x="7797" y="109604"/>
                  </a:cubicBezTo>
                  <a:cubicBezTo>
                    <a:pt x="7797" y="109473"/>
                    <a:pt x="7797" y="109408"/>
                    <a:pt x="7764" y="109310"/>
                  </a:cubicBezTo>
                  <a:cubicBezTo>
                    <a:pt x="7645" y="109071"/>
                    <a:pt x="7386" y="108920"/>
                    <a:pt x="7127" y="108920"/>
                  </a:cubicBezTo>
                  <a:close/>
                  <a:moveTo>
                    <a:pt x="147597" y="113611"/>
                  </a:moveTo>
                  <a:cubicBezTo>
                    <a:pt x="147348" y="113611"/>
                    <a:pt x="147101" y="113744"/>
                    <a:pt x="146986" y="113975"/>
                  </a:cubicBezTo>
                  <a:cubicBezTo>
                    <a:pt x="146823" y="114301"/>
                    <a:pt x="146953" y="114692"/>
                    <a:pt x="147279" y="114855"/>
                  </a:cubicBezTo>
                  <a:cubicBezTo>
                    <a:pt x="147383" y="114907"/>
                    <a:pt x="147497" y="114933"/>
                    <a:pt x="147610" y="114933"/>
                  </a:cubicBezTo>
                  <a:cubicBezTo>
                    <a:pt x="147850" y="114933"/>
                    <a:pt x="148082" y="114817"/>
                    <a:pt x="148193" y="114594"/>
                  </a:cubicBezTo>
                  <a:cubicBezTo>
                    <a:pt x="148225" y="114497"/>
                    <a:pt x="148258" y="114366"/>
                    <a:pt x="148258" y="114268"/>
                  </a:cubicBezTo>
                  <a:cubicBezTo>
                    <a:pt x="148258" y="114040"/>
                    <a:pt x="148128" y="113812"/>
                    <a:pt x="147899" y="113681"/>
                  </a:cubicBezTo>
                  <a:cubicBezTo>
                    <a:pt x="147804" y="113633"/>
                    <a:pt x="147700" y="113611"/>
                    <a:pt x="147597" y="113611"/>
                  </a:cubicBezTo>
                  <a:close/>
                  <a:moveTo>
                    <a:pt x="9424" y="113701"/>
                  </a:moveTo>
                  <a:cubicBezTo>
                    <a:pt x="9316" y="113701"/>
                    <a:pt x="9206" y="113727"/>
                    <a:pt x="9102" y="113779"/>
                  </a:cubicBezTo>
                  <a:cubicBezTo>
                    <a:pt x="8776" y="113942"/>
                    <a:pt x="8645" y="114333"/>
                    <a:pt x="8808" y="114660"/>
                  </a:cubicBezTo>
                  <a:cubicBezTo>
                    <a:pt x="8924" y="114891"/>
                    <a:pt x="9170" y="115023"/>
                    <a:pt x="9420" y="115023"/>
                  </a:cubicBezTo>
                  <a:cubicBezTo>
                    <a:pt x="9523" y="115023"/>
                    <a:pt x="9626" y="115001"/>
                    <a:pt x="9722" y="114953"/>
                  </a:cubicBezTo>
                  <a:cubicBezTo>
                    <a:pt x="9950" y="114823"/>
                    <a:pt x="10080" y="114594"/>
                    <a:pt x="10080" y="114366"/>
                  </a:cubicBezTo>
                  <a:cubicBezTo>
                    <a:pt x="10080" y="114268"/>
                    <a:pt x="10048" y="114138"/>
                    <a:pt x="9982" y="114040"/>
                  </a:cubicBezTo>
                  <a:cubicBezTo>
                    <a:pt x="9871" y="113818"/>
                    <a:pt x="9654" y="113701"/>
                    <a:pt x="9424" y="113701"/>
                  </a:cubicBezTo>
                  <a:close/>
                  <a:moveTo>
                    <a:pt x="145013" y="118268"/>
                  </a:moveTo>
                  <a:cubicBezTo>
                    <a:pt x="144808" y="118268"/>
                    <a:pt x="144596" y="118370"/>
                    <a:pt x="144474" y="118574"/>
                  </a:cubicBezTo>
                  <a:cubicBezTo>
                    <a:pt x="144278" y="118868"/>
                    <a:pt x="144344" y="119259"/>
                    <a:pt x="144670" y="119487"/>
                  </a:cubicBezTo>
                  <a:cubicBezTo>
                    <a:pt x="144772" y="119555"/>
                    <a:pt x="144885" y="119588"/>
                    <a:pt x="145000" y="119588"/>
                  </a:cubicBezTo>
                  <a:cubicBezTo>
                    <a:pt x="145215" y="119588"/>
                    <a:pt x="145434" y="119472"/>
                    <a:pt x="145583" y="119259"/>
                  </a:cubicBezTo>
                  <a:cubicBezTo>
                    <a:pt x="145616" y="119161"/>
                    <a:pt x="145648" y="119031"/>
                    <a:pt x="145681" y="118933"/>
                  </a:cubicBezTo>
                  <a:cubicBezTo>
                    <a:pt x="145681" y="118704"/>
                    <a:pt x="145583" y="118509"/>
                    <a:pt x="145355" y="118378"/>
                  </a:cubicBezTo>
                  <a:cubicBezTo>
                    <a:pt x="145257" y="118305"/>
                    <a:pt x="145136" y="118268"/>
                    <a:pt x="145013" y="118268"/>
                  </a:cubicBezTo>
                  <a:close/>
                  <a:moveTo>
                    <a:pt x="12016" y="118317"/>
                  </a:moveTo>
                  <a:cubicBezTo>
                    <a:pt x="11903" y="118317"/>
                    <a:pt x="11787" y="118346"/>
                    <a:pt x="11679" y="118411"/>
                  </a:cubicBezTo>
                  <a:cubicBezTo>
                    <a:pt x="11385" y="118574"/>
                    <a:pt x="11255" y="118998"/>
                    <a:pt x="11450" y="119324"/>
                  </a:cubicBezTo>
                  <a:cubicBezTo>
                    <a:pt x="11559" y="119498"/>
                    <a:pt x="11784" y="119614"/>
                    <a:pt x="12018" y="119614"/>
                  </a:cubicBezTo>
                  <a:cubicBezTo>
                    <a:pt x="12135" y="119614"/>
                    <a:pt x="12255" y="119585"/>
                    <a:pt x="12364" y="119520"/>
                  </a:cubicBezTo>
                  <a:cubicBezTo>
                    <a:pt x="12559" y="119389"/>
                    <a:pt x="12690" y="119194"/>
                    <a:pt x="12657" y="118933"/>
                  </a:cubicBezTo>
                  <a:cubicBezTo>
                    <a:pt x="12657" y="118868"/>
                    <a:pt x="12657" y="118737"/>
                    <a:pt x="12559" y="118607"/>
                  </a:cubicBezTo>
                  <a:cubicBezTo>
                    <a:pt x="12451" y="118433"/>
                    <a:pt x="12240" y="118317"/>
                    <a:pt x="12016" y="118317"/>
                  </a:cubicBezTo>
                  <a:close/>
                  <a:moveTo>
                    <a:pt x="142029" y="122703"/>
                  </a:moveTo>
                  <a:cubicBezTo>
                    <a:pt x="141821" y="122703"/>
                    <a:pt x="141626" y="122797"/>
                    <a:pt x="141506" y="122978"/>
                  </a:cubicBezTo>
                  <a:cubicBezTo>
                    <a:pt x="141277" y="123304"/>
                    <a:pt x="141375" y="123728"/>
                    <a:pt x="141669" y="123924"/>
                  </a:cubicBezTo>
                  <a:cubicBezTo>
                    <a:pt x="141794" y="123999"/>
                    <a:pt x="141929" y="124036"/>
                    <a:pt x="142059" y="124036"/>
                  </a:cubicBezTo>
                  <a:cubicBezTo>
                    <a:pt x="142267" y="124036"/>
                    <a:pt x="142462" y="123941"/>
                    <a:pt x="142582" y="123761"/>
                  </a:cubicBezTo>
                  <a:cubicBezTo>
                    <a:pt x="142680" y="123630"/>
                    <a:pt x="142713" y="123467"/>
                    <a:pt x="142713" y="123337"/>
                  </a:cubicBezTo>
                  <a:cubicBezTo>
                    <a:pt x="142713" y="123141"/>
                    <a:pt x="142582" y="122945"/>
                    <a:pt x="142419" y="122815"/>
                  </a:cubicBezTo>
                  <a:cubicBezTo>
                    <a:pt x="142294" y="122739"/>
                    <a:pt x="142159" y="122703"/>
                    <a:pt x="142029" y="122703"/>
                  </a:cubicBezTo>
                  <a:close/>
                  <a:moveTo>
                    <a:pt x="14904" y="122744"/>
                  </a:moveTo>
                  <a:cubicBezTo>
                    <a:pt x="14779" y="122744"/>
                    <a:pt x="14656" y="122776"/>
                    <a:pt x="14549" y="122847"/>
                  </a:cubicBezTo>
                  <a:cubicBezTo>
                    <a:pt x="14288" y="123108"/>
                    <a:pt x="14190" y="123500"/>
                    <a:pt x="14386" y="123793"/>
                  </a:cubicBezTo>
                  <a:cubicBezTo>
                    <a:pt x="14547" y="123974"/>
                    <a:pt x="14757" y="124068"/>
                    <a:pt x="14963" y="124068"/>
                  </a:cubicBezTo>
                  <a:cubicBezTo>
                    <a:pt x="15092" y="124068"/>
                    <a:pt x="15219" y="124031"/>
                    <a:pt x="15332" y="123956"/>
                  </a:cubicBezTo>
                  <a:cubicBezTo>
                    <a:pt x="15495" y="123793"/>
                    <a:pt x="15626" y="123597"/>
                    <a:pt x="15626" y="123402"/>
                  </a:cubicBezTo>
                  <a:cubicBezTo>
                    <a:pt x="15626" y="123271"/>
                    <a:pt x="15593" y="123141"/>
                    <a:pt x="15495" y="123010"/>
                  </a:cubicBezTo>
                  <a:cubicBezTo>
                    <a:pt x="15350" y="122844"/>
                    <a:pt x="15125" y="122744"/>
                    <a:pt x="14904" y="122744"/>
                  </a:cubicBezTo>
                  <a:close/>
                  <a:moveTo>
                    <a:pt x="138865" y="126905"/>
                  </a:moveTo>
                  <a:cubicBezTo>
                    <a:pt x="138677" y="126905"/>
                    <a:pt x="138488" y="126988"/>
                    <a:pt x="138342" y="127153"/>
                  </a:cubicBezTo>
                  <a:cubicBezTo>
                    <a:pt x="138113" y="127414"/>
                    <a:pt x="138146" y="127838"/>
                    <a:pt x="138439" y="128066"/>
                  </a:cubicBezTo>
                  <a:cubicBezTo>
                    <a:pt x="138558" y="128185"/>
                    <a:pt x="138711" y="128243"/>
                    <a:pt x="138867" y="128243"/>
                  </a:cubicBezTo>
                  <a:cubicBezTo>
                    <a:pt x="139053" y="128243"/>
                    <a:pt x="139244" y="128161"/>
                    <a:pt x="139385" y="128001"/>
                  </a:cubicBezTo>
                  <a:cubicBezTo>
                    <a:pt x="139451" y="127871"/>
                    <a:pt x="139483" y="127708"/>
                    <a:pt x="139549" y="127577"/>
                  </a:cubicBezTo>
                  <a:cubicBezTo>
                    <a:pt x="139549" y="127381"/>
                    <a:pt x="139451" y="127186"/>
                    <a:pt x="139288" y="127055"/>
                  </a:cubicBezTo>
                  <a:cubicBezTo>
                    <a:pt x="139159" y="126955"/>
                    <a:pt x="139012" y="126905"/>
                    <a:pt x="138865" y="126905"/>
                  </a:cubicBezTo>
                  <a:close/>
                  <a:moveTo>
                    <a:pt x="18138" y="126976"/>
                  </a:moveTo>
                  <a:cubicBezTo>
                    <a:pt x="17985" y="126976"/>
                    <a:pt x="17832" y="127034"/>
                    <a:pt x="17713" y="127153"/>
                  </a:cubicBezTo>
                  <a:cubicBezTo>
                    <a:pt x="17420" y="127381"/>
                    <a:pt x="17387" y="127805"/>
                    <a:pt x="17616" y="128066"/>
                  </a:cubicBezTo>
                  <a:cubicBezTo>
                    <a:pt x="17762" y="128232"/>
                    <a:pt x="17950" y="128314"/>
                    <a:pt x="18139" y="128314"/>
                  </a:cubicBezTo>
                  <a:cubicBezTo>
                    <a:pt x="18286" y="128314"/>
                    <a:pt x="18433" y="128264"/>
                    <a:pt x="18561" y="128164"/>
                  </a:cubicBezTo>
                  <a:cubicBezTo>
                    <a:pt x="18725" y="128001"/>
                    <a:pt x="18790" y="127838"/>
                    <a:pt x="18790" y="127642"/>
                  </a:cubicBezTo>
                  <a:cubicBezTo>
                    <a:pt x="18790" y="127512"/>
                    <a:pt x="18725" y="127349"/>
                    <a:pt x="18627" y="127218"/>
                  </a:cubicBezTo>
                  <a:cubicBezTo>
                    <a:pt x="18503" y="127059"/>
                    <a:pt x="18320" y="126976"/>
                    <a:pt x="18138" y="126976"/>
                  </a:cubicBezTo>
                  <a:close/>
                  <a:moveTo>
                    <a:pt x="135328" y="130908"/>
                  </a:moveTo>
                  <a:cubicBezTo>
                    <a:pt x="135147" y="130908"/>
                    <a:pt x="134969" y="130982"/>
                    <a:pt x="134851" y="131133"/>
                  </a:cubicBezTo>
                  <a:cubicBezTo>
                    <a:pt x="134590" y="131426"/>
                    <a:pt x="134590" y="131818"/>
                    <a:pt x="134884" y="132079"/>
                  </a:cubicBezTo>
                  <a:cubicBezTo>
                    <a:pt x="135026" y="132189"/>
                    <a:pt x="135191" y="132246"/>
                    <a:pt x="135352" y="132246"/>
                  </a:cubicBezTo>
                  <a:cubicBezTo>
                    <a:pt x="135525" y="132246"/>
                    <a:pt x="135695" y="132181"/>
                    <a:pt x="135830" y="132046"/>
                  </a:cubicBezTo>
                  <a:cubicBezTo>
                    <a:pt x="135960" y="131916"/>
                    <a:pt x="136026" y="131752"/>
                    <a:pt x="135993" y="131589"/>
                  </a:cubicBezTo>
                  <a:cubicBezTo>
                    <a:pt x="135993" y="131426"/>
                    <a:pt x="135895" y="131231"/>
                    <a:pt x="135797" y="131100"/>
                  </a:cubicBezTo>
                  <a:cubicBezTo>
                    <a:pt x="135671" y="130973"/>
                    <a:pt x="135498" y="130908"/>
                    <a:pt x="135328" y="130908"/>
                  </a:cubicBezTo>
                  <a:close/>
                  <a:moveTo>
                    <a:pt x="21672" y="130965"/>
                  </a:moveTo>
                  <a:cubicBezTo>
                    <a:pt x="21510" y="130965"/>
                    <a:pt x="21346" y="131022"/>
                    <a:pt x="21204" y="131133"/>
                  </a:cubicBezTo>
                  <a:cubicBezTo>
                    <a:pt x="20910" y="131394"/>
                    <a:pt x="20910" y="131785"/>
                    <a:pt x="21171" y="132079"/>
                  </a:cubicBezTo>
                  <a:cubicBezTo>
                    <a:pt x="21289" y="132230"/>
                    <a:pt x="21458" y="132303"/>
                    <a:pt x="21635" y="132303"/>
                  </a:cubicBezTo>
                  <a:cubicBezTo>
                    <a:pt x="21801" y="132303"/>
                    <a:pt x="21975" y="132238"/>
                    <a:pt x="22117" y="132111"/>
                  </a:cubicBezTo>
                  <a:cubicBezTo>
                    <a:pt x="22215" y="131981"/>
                    <a:pt x="22313" y="131785"/>
                    <a:pt x="22313" y="131622"/>
                  </a:cubicBezTo>
                  <a:cubicBezTo>
                    <a:pt x="22313" y="131459"/>
                    <a:pt x="22248" y="131296"/>
                    <a:pt x="22150" y="131165"/>
                  </a:cubicBezTo>
                  <a:cubicBezTo>
                    <a:pt x="22015" y="131030"/>
                    <a:pt x="21845" y="130965"/>
                    <a:pt x="21672" y="130965"/>
                  </a:cubicBezTo>
                  <a:close/>
                  <a:moveTo>
                    <a:pt x="131603" y="134659"/>
                  </a:moveTo>
                  <a:cubicBezTo>
                    <a:pt x="131441" y="134659"/>
                    <a:pt x="131275" y="134725"/>
                    <a:pt x="131133" y="134851"/>
                  </a:cubicBezTo>
                  <a:cubicBezTo>
                    <a:pt x="130839" y="135080"/>
                    <a:pt x="130839" y="135504"/>
                    <a:pt x="131100" y="135797"/>
                  </a:cubicBezTo>
                  <a:cubicBezTo>
                    <a:pt x="131218" y="135932"/>
                    <a:pt x="131388" y="135997"/>
                    <a:pt x="131566" y="135997"/>
                  </a:cubicBezTo>
                  <a:cubicBezTo>
                    <a:pt x="131732" y="135997"/>
                    <a:pt x="131904" y="135940"/>
                    <a:pt x="132046" y="135830"/>
                  </a:cubicBezTo>
                  <a:cubicBezTo>
                    <a:pt x="132209" y="135699"/>
                    <a:pt x="132274" y="135504"/>
                    <a:pt x="132242" y="135341"/>
                  </a:cubicBezTo>
                  <a:cubicBezTo>
                    <a:pt x="132242" y="135178"/>
                    <a:pt x="132209" y="135014"/>
                    <a:pt x="132079" y="134884"/>
                  </a:cubicBezTo>
                  <a:cubicBezTo>
                    <a:pt x="131944" y="134733"/>
                    <a:pt x="131775" y="134659"/>
                    <a:pt x="131603" y="134659"/>
                  </a:cubicBezTo>
                  <a:close/>
                  <a:moveTo>
                    <a:pt x="25388" y="134717"/>
                  </a:moveTo>
                  <a:cubicBezTo>
                    <a:pt x="25211" y="134717"/>
                    <a:pt x="25040" y="134782"/>
                    <a:pt x="24922" y="134917"/>
                  </a:cubicBezTo>
                  <a:cubicBezTo>
                    <a:pt x="24661" y="135178"/>
                    <a:pt x="24661" y="135634"/>
                    <a:pt x="24955" y="135863"/>
                  </a:cubicBezTo>
                  <a:cubicBezTo>
                    <a:pt x="25097" y="135989"/>
                    <a:pt x="25263" y="136054"/>
                    <a:pt x="25425" y="136054"/>
                  </a:cubicBezTo>
                  <a:cubicBezTo>
                    <a:pt x="25598" y="136054"/>
                    <a:pt x="25767" y="135981"/>
                    <a:pt x="25901" y="135830"/>
                  </a:cubicBezTo>
                  <a:cubicBezTo>
                    <a:pt x="26031" y="135699"/>
                    <a:pt x="26064" y="135536"/>
                    <a:pt x="26064" y="135373"/>
                  </a:cubicBezTo>
                  <a:cubicBezTo>
                    <a:pt x="26064" y="135210"/>
                    <a:pt x="25966" y="135014"/>
                    <a:pt x="25868" y="134884"/>
                  </a:cubicBezTo>
                  <a:cubicBezTo>
                    <a:pt x="25726" y="134774"/>
                    <a:pt x="25554" y="134717"/>
                    <a:pt x="25388" y="134717"/>
                  </a:cubicBezTo>
                  <a:close/>
                  <a:moveTo>
                    <a:pt x="127559" y="138159"/>
                  </a:moveTo>
                  <a:cubicBezTo>
                    <a:pt x="127413" y="138159"/>
                    <a:pt x="127267" y="138209"/>
                    <a:pt x="127153" y="138309"/>
                  </a:cubicBezTo>
                  <a:cubicBezTo>
                    <a:pt x="126859" y="138570"/>
                    <a:pt x="126827" y="138961"/>
                    <a:pt x="127055" y="139255"/>
                  </a:cubicBezTo>
                  <a:cubicBezTo>
                    <a:pt x="127197" y="139415"/>
                    <a:pt x="127378" y="139497"/>
                    <a:pt x="127560" y="139497"/>
                  </a:cubicBezTo>
                  <a:cubicBezTo>
                    <a:pt x="127713" y="139497"/>
                    <a:pt x="127867" y="139439"/>
                    <a:pt x="128001" y="139320"/>
                  </a:cubicBezTo>
                  <a:cubicBezTo>
                    <a:pt x="128164" y="139222"/>
                    <a:pt x="128229" y="139059"/>
                    <a:pt x="128229" y="138798"/>
                  </a:cubicBezTo>
                  <a:cubicBezTo>
                    <a:pt x="128229" y="138668"/>
                    <a:pt x="128164" y="138505"/>
                    <a:pt x="128066" y="138407"/>
                  </a:cubicBezTo>
                  <a:cubicBezTo>
                    <a:pt x="127938" y="138242"/>
                    <a:pt x="127748" y="138159"/>
                    <a:pt x="127559" y="138159"/>
                  </a:cubicBezTo>
                  <a:close/>
                  <a:moveTo>
                    <a:pt x="29426" y="138192"/>
                  </a:moveTo>
                  <a:cubicBezTo>
                    <a:pt x="29237" y="138192"/>
                    <a:pt x="29049" y="138274"/>
                    <a:pt x="28902" y="138439"/>
                  </a:cubicBezTo>
                  <a:cubicBezTo>
                    <a:pt x="28674" y="138700"/>
                    <a:pt x="28706" y="139125"/>
                    <a:pt x="29000" y="139385"/>
                  </a:cubicBezTo>
                  <a:cubicBezTo>
                    <a:pt x="29128" y="139485"/>
                    <a:pt x="29275" y="139535"/>
                    <a:pt x="29422" y="139535"/>
                  </a:cubicBezTo>
                  <a:cubicBezTo>
                    <a:pt x="29611" y="139535"/>
                    <a:pt x="29799" y="139453"/>
                    <a:pt x="29946" y="139288"/>
                  </a:cubicBezTo>
                  <a:cubicBezTo>
                    <a:pt x="30011" y="139157"/>
                    <a:pt x="30109" y="138994"/>
                    <a:pt x="30109" y="138896"/>
                  </a:cubicBezTo>
                  <a:cubicBezTo>
                    <a:pt x="30109" y="138668"/>
                    <a:pt x="30011" y="138472"/>
                    <a:pt x="29848" y="138342"/>
                  </a:cubicBezTo>
                  <a:cubicBezTo>
                    <a:pt x="29720" y="138242"/>
                    <a:pt x="29572" y="138192"/>
                    <a:pt x="29426" y="138192"/>
                  </a:cubicBezTo>
                  <a:close/>
                  <a:moveTo>
                    <a:pt x="123341" y="141380"/>
                  </a:moveTo>
                  <a:cubicBezTo>
                    <a:pt x="123214" y="141380"/>
                    <a:pt x="123089" y="141419"/>
                    <a:pt x="122978" y="141506"/>
                  </a:cubicBezTo>
                  <a:cubicBezTo>
                    <a:pt x="122684" y="141734"/>
                    <a:pt x="122619" y="142158"/>
                    <a:pt x="122815" y="142419"/>
                  </a:cubicBezTo>
                  <a:cubicBezTo>
                    <a:pt x="122936" y="142602"/>
                    <a:pt x="123159" y="142708"/>
                    <a:pt x="123380" y="142708"/>
                  </a:cubicBezTo>
                  <a:cubicBezTo>
                    <a:pt x="123515" y="142708"/>
                    <a:pt x="123649" y="142669"/>
                    <a:pt x="123761" y="142582"/>
                  </a:cubicBezTo>
                  <a:cubicBezTo>
                    <a:pt x="123924" y="142484"/>
                    <a:pt x="124054" y="142256"/>
                    <a:pt x="124054" y="142028"/>
                  </a:cubicBezTo>
                  <a:cubicBezTo>
                    <a:pt x="124054" y="141897"/>
                    <a:pt x="123989" y="141767"/>
                    <a:pt x="123924" y="141669"/>
                  </a:cubicBezTo>
                  <a:cubicBezTo>
                    <a:pt x="123762" y="141486"/>
                    <a:pt x="123549" y="141380"/>
                    <a:pt x="123341" y="141380"/>
                  </a:cubicBezTo>
                  <a:close/>
                  <a:moveTo>
                    <a:pt x="33608" y="141427"/>
                  </a:moveTo>
                  <a:cubicBezTo>
                    <a:pt x="33393" y="141427"/>
                    <a:pt x="33198" y="141521"/>
                    <a:pt x="33077" y="141701"/>
                  </a:cubicBezTo>
                  <a:cubicBezTo>
                    <a:pt x="32849" y="142028"/>
                    <a:pt x="32947" y="142419"/>
                    <a:pt x="33240" y="142647"/>
                  </a:cubicBezTo>
                  <a:cubicBezTo>
                    <a:pt x="33359" y="142718"/>
                    <a:pt x="33486" y="142751"/>
                    <a:pt x="33610" y="142751"/>
                  </a:cubicBezTo>
                  <a:cubicBezTo>
                    <a:pt x="33829" y="142751"/>
                    <a:pt x="34041" y="142651"/>
                    <a:pt x="34186" y="142484"/>
                  </a:cubicBezTo>
                  <a:cubicBezTo>
                    <a:pt x="34284" y="142354"/>
                    <a:pt x="34350" y="142223"/>
                    <a:pt x="34284" y="142060"/>
                  </a:cubicBezTo>
                  <a:cubicBezTo>
                    <a:pt x="34284" y="141865"/>
                    <a:pt x="34219" y="141669"/>
                    <a:pt x="34023" y="141538"/>
                  </a:cubicBezTo>
                  <a:cubicBezTo>
                    <a:pt x="33885" y="141463"/>
                    <a:pt x="33743" y="141427"/>
                    <a:pt x="33608" y="141427"/>
                  </a:cubicBezTo>
                  <a:close/>
                  <a:moveTo>
                    <a:pt x="118939" y="144325"/>
                  </a:moveTo>
                  <a:cubicBezTo>
                    <a:pt x="118816" y="144325"/>
                    <a:pt x="118689" y="144361"/>
                    <a:pt x="118574" y="144442"/>
                  </a:cubicBezTo>
                  <a:cubicBezTo>
                    <a:pt x="118280" y="144605"/>
                    <a:pt x="118183" y="144996"/>
                    <a:pt x="118378" y="145322"/>
                  </a:cubicBezTo>
                  <a:cubicBezTo>
                    <a:pt x="118484" y="145513"/>
                    <a:pt x="118686" y="145634"/>
                    <a:pt x="118903" y="145634"/>
                  </a:cubicBezTo>
                  <a:cubicBezTo>
                    <a:pt x="119021" y="145634"/>
                    <a:pt x="119144" y="145598"/>
                    <a:pt x="119259" y="145518"/>
                  </a:cubicBezTo>
                  <a:cubicBezTo>
                    <a:pt x="119487" y="145420"/>
                    <a:pt x="119585" y="145192"/>
                    <a:pt x="119553" y="144963"/>
                  </a:cubicBezTo>
                  <a:cubicBezTo>
                    <a:pt x="119553" y="144866"/>
                    <a:pt x="119553" y="144768"/>
                    <a:pt x="119487" y="144637"/>
                  </a:cubicBezTo>
                  <a:cubicBezTo>
                    <a:pt x="119382" y="144447"/>
                    <a:pt x="119166" y="144325"/>
                    <a:pt x="118939" y="144325"/>
                  </a:cubicBezTo>
                  <a:close/>
                  <a:moveTo>
                    <a:pt x="38102" y="144364"/>
                  </a:moveTo>
                  <a:cubicBezTo>
                    <a:pt x="37895" y="144364"/>
                    <a:pt x="37689" y="144466"/>
                    <a:pt x="37546" y="144670"/>
                  </a:cubicBezTo>
                  <a:cubicBezTo>
                    <a:pt x="37351" y="144963"/>
                    <a:pt x="37448" y="145355"/>
                    <a:pt x="37775" y="145583"/>
                  </a:cubicBezTo>
                  <a:cubicBezTo>
                    <a:pt x="37865" y="145651"/>
                    <a:pt x="37975" y="145684"/>
                    <a:pt x="38089" y="145684"/>
                  </a:cubicBezTo>
                  <a:cubicBezTo>
                    <a:pt x="38302" y="145684"/>
                    <a:pt x="38527" y="145568"/>
                    <a:pt x="38655" y="145355"/>
                  </a:cubicBezTo>
                  <a:cubicBezTo>
                    <a:pt x="38753" y="145257"/>
                    <a:pt x="38753" y="145127"/>
                    <a:pt x="38786" y="145029"/>
                  </a:cubicBezTo>
                  <a:cubicBezTo>
                    <a:pt x="38786" y="144800"/>
                    <a:pt x="38655" y="144605"/>
                    <a:pt x="38460" y="144474"/>
                  </a:cubicBezTo>
                  <a:cubicBezTo>
                    <a:pt x="38350" y="144401"/>
                    <a:pt x="38226" y="144364"/>
                    <a:pt x="38102" y="144364"/>
                  </a:cubicBezTo>
                  <a:close/>
                  <a:moveTo>
                    <a:pt x="114309" y="146916"/>
                  </a:moveTo>
                  <a:cubicBezTo>
                    <a:pt x="114206" y="146916"/>
                    <a:pt x="114102" y="146938"/>
                    <a:pt x="114007" y="146986"/>
                  </a:cubicBezTo>
                  <a:cubicBezTo>
                    <a:pt x="113681" y="147149"/>
                    <a:pt x="113551" y="147573"/>
                    <a:pt x="113714" y="147899"/>
                  </a:cubicBezTo>
                  <a:cubicBezTo>
                    <a:pt x="113829" y="148130"/>
                    <a:pt x="114075" y="148263"/>
                    <a:pt x="114325" y="148263"/>
                  </a:cubicBezTo>
                  <a:cubicBezTo>
                    <a:pt x="114428" y="148263"/>
                    <a:pt x="114532" y="148240"/>
                    <a:pt x="114627" y="148193"/>
                  </a:cubicBezTo>
                  <a:cubicBezTo>
                    <a:pt x="114823" y="148062"/>
                    <a:pt x="114953" y="147801"/>
                    <a:pt x="114986" y="147573"/>
                  </a:cubicBezTo>
                  <a:cubicBezTo>
                    <a:pt x="114986" y="147475"/>
                    <a:pt x="114953" y="147377"/>
                    <a:pt x="114921" y="147279"/>
                  </a:cubicBezTo>
                  <a:cubicBezTo>
                    <a:pt x="114805" y="147049"/>
                    <a:pt x="114559" y="146916"/>
                    <a:pt x="114309" y="146916"/>
                  </a:cubicBezTo>
                  <a:close/>
                  <a:moveTo>
                    <a:pt x="42694" y="146959"/>
                  </a:moveTo>
                  <a:cubicBezTo>
                    <a:pt x="42455" y="146959"/>
                    <a:pt x="42224" y="147090"/>
                    <a:pt x="42113" y="147312"/>
                  </a:cubicBezTo>
                  <a:cubicBezTo>
                    <a:pt x="41950" y="147638"/>
                    <a:pt x="42080" y="148062"/>
                    <a:pt x="42407" y="148225"/>
                  </a:cubicBezTo>
                  <a:cubicBezTo>
                    <a:pt x="42502" y="148273"/>
                    <a:pt x="42605" y="148296"/>
                    <a:pt x="42708" y="148296"/>
                  </a:cubicBezTo>
                  <a:cubicBezTo>
                    <a:pt x="42958" y="148296"/>
                    <a:pt x="43204" y="148163"/>
                    <a:pt x="43320" y="147932"/>
                  </a:cubicBezTo>
                  <a:cubicBezTo>
                    <a:pt x="43353" y="147801"/>
                    <a:pt x="43385" y="147736"/>
                    <a:pt x="43385" y="147606"/>
                  </a:cubicBezTo>
                  <a:cubicBezTo>
                    <a:pt x="43385" y="147410"/>
                    <a:pt x="43255" y="147149"/>
                    <a:pt x="43026" y="147051"/>
                  </a:cubicBezTo>
                  <a:cubicBezTo>
                    <a:pt x="42922" y="146988"/>
                    <a:pt x="42807" y="146959"/>
                    <a:pt x="42694" y="146959"/>
                  </a:cubicBezTo>
                  <a:close/>
                  <a:moveTo>
                    <a:pt x="109515" y="149173"/>
                  </a:moveTo>
                  <a:cubicBezTo>
                    <a:pt x="109424" y="149173"/>
                    <a:pt x="109332" y="149193"/>
                    <a:pt x="109245" y="149237"/>
                  </a:cubicBezTo>
                  <a:cubicBezTo>
                    <a:pt x="108919" y="149400"/>
                    <a:pt x="108755" y="149824"/>
                    <a:pt x="108919" y="150150"/>
                  </a:cubicBezTo>
                  <a:cubicBezTo>
                    <a:pt x="109014" y="150389"/>
                    <a:pt x="109249" y="150540"/>
                    <a:pt x="109497" y="150540"/>
                  </a:cubicBezTo>
                  <a:cubicBezTo>
                    <a:pt x="109587" y="150540"/>
                    <a:pt x="109679" y="150520"/>
                    <a:pt x="109767" y="150476"/>
                  </a:cubicBezTo>
                  <a:cubicBezTo>
                    <a:pt x="110028" y="150378"/>
                    <a:pt x="110191" y="150150"/>
                    <a:pt x="110191" y="149856"/>
                  </a:cubicBezTo>
                  <a:cubicBezTo>
                    <a:pt x="110191" y="149726"/>
                    <a:pt x="110191" y="149661"/>
                    <a:pt x="110125" y="149563"/>
                  </a:cubicBezTo>
                  <a:cubicBezTo>
                    <a:pt x="110006" y="149324"/>
                    <a:pt x="109764" y="149173"/>
                    <a:pt x="109515" y="149173"/>
                  </a:cubicBezTo>
                  <a:close/>
                  <a:moveTo>
                    <a:pt x="47505" y="149252"/>
                  </a:moveTo>
                  <a:cubicBezTo>
                    <a:pt x="47260" y="149252"/>
                    <a:pt x="47030" y="149393"/>
                    <a:pt x="46908" y="149661"/>
                  </a:cubicBezTo>
                  <a:cubicBezTo>
                    <a:pt x="46745" y="149987"/>
                    <a:pt x="46908" y="150346"/>
                    <a:pt x="47234" y="150509"/>
                  </a:cubicBezTo>
                  <a:cubicBezTo>
                    <a:pt x="47331" y="150553"/>
                    <a:pt x="47427" y="150573"/>
                    <a:pt x="47519" y="150573"/>
                  </a:cubicBezTo>
                  <a:cubicBezTo>
                    <a:pt x="47771" y="150573"/>
                    <a:pt x="47996" y="150421"/>
                    <a:pt x="48115" y="150183"/>
                  </a:cubicBezTo>
                  <a:cubicBezTo>
                    <a:pt x="48148" y="150085"/>
                    <a:pt x="48213" y="150020"/>
                    <a:pt x="48148" y="149922"/>
                  </a:cubicBezTo>
                  <a:cubicBezTo>
                    <a:pt x="48148" y="149693"/>
                    <a:pt x="47985" y="149432"/>
                    <a:pt x="47756" y="149302"/>
                  </a:cubicBezTo>
                  <a:cubicBezTo>
                    <a:pt x="47673" y="149269"/>
                    <a:pt x="47588" y="149252"/>
                    <a:pt x="47505" y="149252"/>
                  </a:cubicBezTo>
                  <a:close/>
                  <a:moveTo>
                    <a:pt x="104581" y="151150"/>
                  </a:moveTo>
                  <a:cubicBezTo>
                    <a:pt x="104504" y="151150"/>
                    <a:pt x="104426" y="151164"/>
                    <a:pt x="104352" y="151194"/>
                  </a:cubicBezTo>
                  <a:cubicBezTo>
                    <a:pt x="103993" y="151324"/>
                    <a:pt x="103830" y="151716"/>
                    <a:pt x="103928" y="152042"/>
                  </a:cubicBezTo>
                  <a:cubicBezTo>
                    <a:pt x="104028" y="152344"/>
                    <a:pt x="104304" y="152510"/>
                    <a:pt x="104575" y="152510"/>
                  </a:cubicBezTo>
                  <a:cubicBezTo>
                    <a:pt x="104655" y="152510"/>
                    <a:pt x="104734" y="152496"/>
                    <a:pt x="104808" y="152466"/>
                  </a:cubicBezTo>
                  <a:cubicBezTo>
                    <a:pt x="105069" y="152336"/>
                    <a:pt x="105232" y="152107"/>
                    <a:pt x="105232" y="151846"/>
                  </a:cubicBezTo>
                  <a:cubicBezTo>
                    <a:pt x="105232" y="151748"/>
                    <a:pt x="105232" y="151683"/>
                    <a:pt x="105200" y="151618"/>
                  </a:cubicBezTo>
                  <a:cubicBezTo>
                    <a:pt x="105099" y="151316"/>
                    <a:pt x="104843" y="151150"/>
                    <a:pt x="104581" y="151150"/>
                  </a:cubicBezTo>
                  <a:close/>
                  <a:moveTo>
                    <a:pt x="52495" y="151201"/>
                  </a:moveTo>
                  <a:cubicBezTo>
                    <a:pt x="52204" y="151201"/>
                    <a:pt x="51941" y="151381"/>
                    <a:pt x="51834" y="151651"/>
                  </a:cubicBezTo>
                  <a:cubicBezTo>
                    <a:pt x="51703" y="152009"/>
                    <a:pt x="51899" y="152368"/>
                    <a:pt x="52225" y="152499"/>
                  </a:cubicBezTo>
                  <a:cubicBezTo>
                    <a:pt x="52309" y="152527"/>
                    <a:pt x="52391" y="152540"/>
                    <a:pt x="52470" y="152540"/>
                  </a:cubicBezTo>
                  <a:cubicBezTo>
                    <a:pt x="52760" y="152540"/>
                    <a:pt x="53003" y="152364"/>
                    <a:pt x="53106" y="152107"/>
                  </a:cubicBezTo>
                  <a:cubicBezTo>
                    <a:pt x="53139" y="152009"/>
                    <a:pt x="53139" y="151944"/>
                    <a:pt x="53139" y="151846"/>
                  </a:cubicBezTo>
                  <a:cubicBezTo>
                    <a:pt x="53139" y="151618"/>
                    <a:pt x="52975" y="151324"/>
                    <a:pt x="52682" y="151226"/>
                  </a:cubicBezTo>
                  <a:cubicBezTo>
                    <a:pt x="52619" y="151209"/>
                    <a:pt x="52556" y="151201"/>
                    <a:pt x="52495" y="151201"/>
                  </a:cubicBezTo>
                  <a:close/>
                  <a:moveTo>
                    <a:pt x="99468" y="152812"/>
                  </a:moveTo>
                  <a:cubicBezTo>
                    <a:pt x="99422" y="152812"/>
                    <a:pt x="99375" y="152816"/>
                    <a:pt x="99328" y="152825"/>
                  </a:cubicBezTo>
                  <a:cubicBezTo>
                    <a:pt x="99002" y="152923"/>
                    <a:pt x="98806" y="153282"/>
                    <a:pt x="98872" y="153640"/>
                  </a:cubicBezTo>
                  <a:cubicBezTo>
                    <a:pt x="98957" y="153924"/>
                    <a:pt x="99240" y="154110"/>
                    <a:pt x="99549" y="154110"/>
                  </a:cubicBezTo>
                  <a:cubicBezTo>
                    <a:pt x="99594" y="154110"/>
                    <a:pt x="99641" y="154105"/>
                    <a:pt x="99687" y="154097"/>
                  </a:cubicBezTo>
                  <a:cubicBezTo>
                    <a:pt x="99981" y="153999"/>
                    <a:pt x="100176" y="153738"/>
                    <a:pt x="100176" y="153445"/>
                  </a:cubicBezTo>
                  <a:cubicBezTo>
                    <a:pt x="100176" y="153412"/>
                    <a:pt x="100144" y="153347"/>
                    <a:pt x="100144" y="153282"/>
                  </a:cubicBezTo>
                  <a:cubicBezTo>
                    <a:pt x="100087" y="152997"/>
                    <a:pt x="99783" y="152812"/>
                    <a:pt x="99468" y="152812"/>
                  </a:cubicBezTo>
                  <a:close/>
                  <a:moveTo>
                    <a:pt x="57531" y="152788"/>
                  </a:moveTo>
                  <a:cubicBezTo>
                    <a:pt x="57250" y="152788"/>
                    <a:pt x="57001" y="152992"/>
                    <a:pt x="56922" y="153282"/>
                  </a:cubicBezTo>
                  <a:cubicBezTo>
                    <a:pt x="56792" y="153640"/>
                    <a:pt x="57020" y="153999"/>
                    <a:pt x="57379" y="154097"/>
                  </a:cubicBezTo>
                  <a:cubicBezTo>
                    <a:pt x="57441" y="154114"/>
                    <a:pt x="57504" y="154122"/>
                    <a:pt x="57564" y="154122"/>
                  </a:cubicBezTo>
                  <a:cubicBezTo>
                    <a:pt x="57855" y="154122"/>
                    <a:pt x="58114" y="153937"/>
                    <a:pt x="58195" y="153640"/>
                  </a:cubicBezTo>
                  <a:cubicBezTo>
                    <a:pt x="58195" y="153608"/>
                    <a:pt x="58195" y="153510"/>
                    <a:pt x="58227" y="153477"/>
                  </a:cubicBezTo>
                  <a:cubicBezTo>
                    <a:pt x="58227" y="153184"/>
                    <a:pt x="58032" y="152923"/>
                    <a:pt x="57738" y="152825"/>
                  </a:cubicBezTo>
                  <a:cubicBezTo>
                    <a:pt x="57668" y="152800"/>
                    <a:pt x="57599" y="152788"/>
                    <a:pt x="57531" y="152788"/>
                  </a:cubicBezTo>
                  <a:close/>
                  <a:moveTo>
                    <a:pt x="94392" y="154044"/>
                  </a:moveTo>
                  <a:cubicBezTo>
                    <a:pt x="94342" y="154044"/>
                    <a:pt x="94291" y="154050"/>
                    <a:pt x="94240" y="154064"/>
                  </a:cubicBezTo>
                  <a:cubicBezTo>
                    <a:pt x="93881" y="154130"/>
                    <a:pt x="93620" y="154456"/>
                    <a:pt x="93718" y="154815"/>
                  </a:cubicBezTo>
                  <a:cubicBezTo>
                    <a:pt x="93747" y="155161"/>
                    <a:pt x="94032" y="155380"/>
                    <a:pt x="94346" y="155380"/>
                  </a:cubicBezTo>
                  <a:cubicBezTo>
                    <a:pt x="94386" y="155380"/>
                    <a:pt x="94427" y="155377"/>
                    <a:pt x="94468" y="155369"/>
                  </a:cubicBezTo>
                  <a:cubicBezTo>
                    <a:pt x="94794" y="155271"/>
                    <a:pt x="95022" y="154978"/>
                    <a:pt x="95022" y="154717"/>
                  </a:cubicBezTo>
                  <a:lnTo>
                    <a:pt x="95022" y="154586"/>
                  </a:lnTo>
                  <a:cubicBezTo>
                    <a:pt x="94939" y="154279"/>
                    <a:pt x="94688" y="154044"/>
                    <a:pt x="94392" y="154044"/>
                  </a:cubicBezTo>
                  <a:close/>
                  <a:moveTo>
                    <a:pt x="62674" y="154076"/>
                  </a:moveTo>
                  <a:cubicBezTo>
                    <a:pt x="62379" y="154076"/>
                    <a:pt x="62132" y="154312"/>
                    <a:pt x="62076" y="154619"/>
                  </a:cubicBezTo>
                  <a:cubicBezTo>
                    <a:pt x="61979" y="154978"/>
                    <a:pt x="62239" y="155304"/>
                    <a:pt x="62598" y="155402"/>
                  </a:cubicBezTo>
                  <a:cubicBezTo>
                    <a:pt x="62639" y="155409"/>
                    <a:pt x="62680" y="155413"/>
                    <a:pt x="62720" y="155413"/>
                  </a:cubicBezTo>
                  <a:cubicBezTo>
                    <a:pt x="63029" y="155413"/>
                    <a:pt x="63295" y="155198"/>
                    <a:pt x="63381" y="154880"/>
                  </a:cubicBezTo>
                  <a:lnTo>
                    <a:pt x="63381" y="154749"/>
                  </a:lnTo>
                  <a:cubicBezTo>
                    <a:pt x="63381" y="154423"/>
                    <a:pt x="63153" y="154162"/>
                    <a:pt x="62827" y="154097"/>
                  </a:cubicBezTo>
                  <a:cubicBezTo>
                    <a:pt x="62775" y="154083"/>
                    <a:pt x="62724" y="154076"/>
                    <a:pt x="62674" y="154076"/>
                  </a:cubicBezTo>
                  <a:close/>
                  <a:moveTo>
                    <a:pt x="67945" y="154942"/>
                  </a:moveTo>
                  <a:cubicBezTo>
                    <a:pt x="67614" y="154942"/>
                    <a:pt x="67326" y="155164"/>
                    <a:pt x="67296" y="155500"/>
                  </a:cubicBezTo>
                  <a:cubicBezTo>
                    <a:pt x="67230" y="155891"/>
                    <a:pt x="67491" y="156217"/>
                    <a:pt x="67850" y="156250"/>
                  </a:cubicBezTo>
                  <a:cubicBezTo>
                    <a:pt x="67873" y="156252"/>
                    <a:pt x="67896" y="156253"/>
                    <a:pt x="67918" y="156253"/>
                  </a:cubicBezTo>
                  <a:cubicBezTo>
                    <a:pt x="68249" y="156253"/>
                    <a:pt x="68539" y="156031"/>
                    <a:pt x="68600" y="155695"/>
                  </a:cubicBezTo>
                  <a:lnTo>
                    <a:pt x="68600" y="155598"/>
                  </a:lnTo>
                  <a:cubicBezTo>
                    <a:pt x="68600" y="155271"/>
                    <a:pt x="68339" y="154978"/>
                    <a:pt x="68013" y="154945"/>
                  </a:cubicBezTo>
                  <a:cubicBezTo>
                    <a:pt x="67990" y="154943"/>
                    <a:pt x="67968" y="154942"/>
                    <a:pt x="67945" y="154942"/>
                  </a:cubicBezTo>
                  <a:close/>
                  <a:moveTo>
                    <a:pt x="89121" y="154942"/>
                  </a:moveTo>
                  <a:cubicBezTo>
                    <a:pt x="89098" y="154942"/>
                    <a:pt x="89076" y="154943"/>
                    <a:pt x="89053" y="154945"/>
                  </a:cubicBezTo>
                  <a:cubicBezTo>
                    <a:pt x="88694" y="154978"/>
                    <a:pt x="88433" y="155304"/>
                    <a:pt x="88466" y="155695"/>
                  </a:cubicBezTo>
                  <a:cubicBezTo>
                    <a:pt x="88527" y="156031"/>
                    <a:pt x="88817" y="156253"/>
                    <a:pt x="89148" y="156253"/>
                  </a:cubicBezTo>
                  <a:cubicBezTo>
                    <a:pt x="89171" y="156253"/>
                    <a:pt x="89193" y="156252"/>
                    <a:pt x="89216" y="156250"/>
                  </a:cubicBezTo>
                  <a:cubicBezTo>
                    <a:pt x="89542" y="156217"/>
                    <a:pt x="89803" y="155924"/>
                    <a:pt x="89771" y="155598"/>
                  </a:cubicBezTo>
                  <a:lnTo>
                    <a:pt x="89771" y="155532"/>
                  </a:lnTo>
                  <a:cubicBezTo>
                    <a:pt x="89740" y="155166"/>
                    <a:pt x="89452" y="154942"/>
                    <a:pt x="89121" y="154942"/>
                  </a:cubicBezTo>
                  <a:close/>
                  <a:moveTo>
                    <a:pt x="73165" y="155523"/>
                  </a:moveTo>
                  <a:cubicBezTo>
                    <a:pt x="72853" y="155523"/>
                    <a:pt x="72610" y="155795"/>
                    <a:pt x="72580" y="156119"/>
                  </a:cubicBezTo>
                  <a:cubicBezTo>
                    <a:pt x="72547" y="156511"/>
                    <a:pt x="72841" y="156772"/>
                    <a:pt x="73200" y="156837"/>
                  </a:cubicBezTo>
                  <a:cubicBezTo>
                    <a:pt x="73218" y="156839"/>
                    <a:pt x="73236" y="156840"/>
                    <a:pt x="73254" y="156840"/>
                  </a:cubicBezTo>
                  <a:cubicBezTo>
                    <a:pt x="73588" y="156840"/>
                    <a:pt x="73854" y="156558"/>
                    <a:pt x="73885" y="156217"/>
                  </a:cubicBezTo>
                  <a:lnTo>
                    <a:pt x="73885" y="156185"/>
                  </a:lnTo>
                  <a:cubicBezTo>
                    <a:pt x="73885" y="155859"/>
                    <a:pt x="73656" y="155565"/>
                    <a:pt x="73265" y="155532"/>
                  </a:cubicBezTo>
                  <a:cubicBezTo>
                    <a:pt x="73231" y="155526"/>
                    <a:pt x="73198" y="155523"/>
                    <a:pt x="73165" y="155523"/>
                  </a:cubicBezTo>
                  <a:close/>
                  <a:moveTo>
                    <a:pt x="83902" y="155523"/>
                  </a:moveTo>
                  <a:cubicBezTo>
                    <a:pt x="83869" y="155523"/>
                    <a:pt x="83835" y="155526"/>
                    <a:pt x="83801" y="155532"/>
                  </a:cubicBezTo>
                  <a:cubicBezTo>
                    <a:pt x="83442" y="155532"/>
                    <a:pt x="83149" y="155859"/>
                    <a:pt x="83181" y="156217"/>
                  </a:cubicBezTo>
                  <a:cubicBezTo>
                    <a:pt x="83181" y="156558"/>
                    <a:pt x="83475" y="156840"/>
                    <a:pt x="83812" y="156840"/>
                  </a:cubicBezTo>
                  <a:cubicBezTo>
                    <a:pt x="83830" y="156840"/>
                    <a:pt x="83848" y="156839"/>
                    <a:pt x="83866" y="156837"/>
                  </a:cubicBezTo>
                  <a:cubicBezTo>
                    <a:pt x="84258" y="156772"/>
                    <a:pt x="84486" y="156511"/>
                    <a:pt x="84486" y="156185"/>
                  </a:cubicBezTo>
                  <a:lnTo>
                    <a:pt x="84486" y="156119"/>
                  </a:lnTo>
                  <a:cubicBezTo>
                    <a:pt x="84486" y="155795"/>
                    <a:pt x="84219" y="155523"/>
                    <a:pt x="83902" y="155523"/>
                  </a:cubicBezTo>
                  <a:close/>
                  <a:moveTo>
                    <a:pt x="78549" y="155695"/>
                  </a:moveTo>
                  <a:cubicBezTo>
                    <a:pt x="78158" y="155695"/>
                    <a:pt x="77897" y="155956"/>
                    <a:pt x="77897" y="156348"/>
                  </a:cubicBezTo>
                  <a:cubicBezTo>
                    <a:pt x="77897" y="156707"/>
                    <a:pt x="78158" y="157000"/>
                    <a:pt x="78549" y="157000"/>
                  </a:cubicBezTo>
                  <a:cubicBezTo>
                    <a:pt x="78908" y="157000"/>
                    <a:pt x="79202" y="156707"/>
                    <a:pt x="79202" y="156348"/>
                  </a:cubicBezTo>
                  <a:cubicBezTo>
                    <a:pt x="79202" y="155956"/>
                    <a:pt x="78908" y="155695"/>
                    <a:pt x="78549" y="155695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1" name="Google Shape;16501;p29"/>
            <p:cNvSpPr/>
            <p:nvPr/>
          </p:nvSpPr>
          <p:spPr>
            <a:xfrm>
              <a:off x="5651375" y="2833600"/>
              <a:ext cx="31025" cy="30425"/>
            </a:xfrm>
            <a:custGeom>
              <a:avLst/>
              <a:gdLst/>
              <a:ahLst/>
              <a:cxnLst/>
              <a:rect l="l" t="t" r="r" b="b"/>
              <a:pathLst>
                <a:path w="1241" h="1217" extrusionOk="0">
                  <a:moveTo>
                    <a:pt x="712" y="1"/>
                  </a:moveTo>
                  <a:cubicBezTo>
                    <a:pt x="682" y="1"/>
                    <a:pt x="651" y="4"/>
                    <a:pt x="620" y="10"/>
                  </a:cubicBezTo>
                  <a:cubicBezTo>
                    <a:pt x="294" y="10"/>
                    <a:pt x="1" y="271"/>
                    <a:pt x="1" y="597"/>
                  </a:cubicBezTo>
                  <a:cubicBezTo>
                    <a:pt x="1" y="923"/>
                    <a:pt x="294" y="1217"/>
                    <a:pt x="620" y="1217"/>
                  </a:cubicBezTo>
                  <a:cubicBezTo>
                    <a:pt x="947" y="1217"/>
                    <a:pt x="1240" y="923"/>
                    <a:pt x="1240" y="597"/>
                  </a:cubicBezTo>
                  <a:cubicBezTo>
                    <a:pt x="1240" y="272"/>
                    <a:pt x="1000" y="1"/>
                    <a:pt x="7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2" name="Google Shape;16502;p29"/>
            <p:cNvSpPr/>
            <p:nvPr/>
          </p:nvSpPr>
          <p:spPr>
            <a:xfrm>
              <a:off x="5646475" y="2965950"/>
              <a:ext cx="30200" cy="31000"/>
            </a:xfrm>
            <a:custGeom>
              <a:avLst/>
              <a:gdLst/>
              <a:ahLst/>
              <a:cxnLst/>
              <a:rect l="l" t="t" r="r" b="b"/>
              <a:pathLst>
                <a:path w="1208" h="1240" extrusionOk="0">
                  <a:moveTo>
                    <a:pt x="621" y="0"/>
                  </a:moveTo>
                  <a:cubicBezTo>
                    <a:pt x="295" y="0"/>
                    <a:pt x="1" y="294"/>
                    <a:pt x="1" y="620"/>
                  </a:cubicBezTo>
                  <a:cubicBezTo>
                    <a:pt x="1" y="946"/>
                    <a:pt x="295" y="1240"/>
                    <a:pt x="621" y="1240"/>
                  </a:cubicBezTo>
                  <a:cubicBezTo>
                    <a:pt x="947" y="1240"/>
                    <a:pt x="1208" y="946"/>
                    <a:pt x="1208" y="620"/>
                  </a:cubicBezTo>
                  <a:cubicBezTo>
                    <a:pt x="1208" y="294"/>
                    <a:pt x="947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3" name="Google Shape;16503;p29"/>
            <p:cNvSpPr/>
            <p:nvPr/>
          </p:nvSpPr>
          <p:spPr>
            <a:xfrm>
              <a:off x="5633450" y="309970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extrusionOk="0">
                  <a:moveTo>
                    <a:pt x="555" y="0"/>
                  </a:moveTo>
                  <a:cubicBezTo>
                    <a:pt x="228" y="0"/>
                    <a:pt x="0" y="261"/>
                    <a:pt x="0" y="555"/>
                  </a:cubicBezTo>
                  <a:cubicBezTo>
                    <a:pt x="0" y="881"/>
                    <a:pt x="228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61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4" name="Google Shape;16504;p29"/>
            <p:cNvSpPr/>
            <p:nvPr/>
          </p:nvSpPr>
          <p:spPr>
            <a:xfrm>
              <a:off x="5610600" y="3231800"/>
              <a:ext cx="26950" cy="26925"/>
            </a:xfrm>
            <a:custGeom>
              <a:avLst/>
              <a:gdLst/>
              <a:ahLst/>
              <a:cxnLst/>
              <a:rect l="l" t="t" r="r" b="b"/>
              <a:pathLst>
                <a:path w="1078" h="1077" extrusionOk="0">
                  <a:moveTo>
                    <a:pt x="523" y="1"/>
                  </a:moveTo>
                  <a:cubicBezTo>
                    <a:pt x="262" y="1"/>
                    <a:pt x="1" y="261"/>
                    <a:pt x="1" y="555"/>
                  </a:cubicBezTo>
                  <a:cubicBezTo>
                    <a:pt x="1" y="816"/>
                    <a:pt x="262" y="1077"/>
                    <a:pt x="523" y="1077"/>
                  </a:cubicBezTo>
                  <a:cubicBezTo>
                    <a:pt x="816" y="1077"/>
                    <a:pt x="1077" y="816"/>
                    <a:pt x="1077" y="555"/>
                  </a:cubicBezTo>
                  <a:cubicBezTo>
                    <a:pt x="1077" y="229"/>
                    <a:pt x="816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5" name="Google Shape;16505;p29"/>
            <p:cNvSpPr/>
            <p:nvPr/>
          </p:nvSpPr>
          <p:spPr>
            <a:xfrm>
              <a:off x="5578800" y="3361475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229" y="0"/>
                    <a:pt x="0" y="228"/>
                    <a:pt x="0" y="489"/>
                  </a:cubicBezTo>
                  <a:cubicBezTo>
                    <a:pt x="0" y="750"/>
                    <a:pt x="229" y="979"/>
                    <a:pt x="490" y="979"/>
                  </a:cubicBezTo>
                  <a:cubicBezTo>
                    <a:pt x="783" y="979"/>
                    <a:pt x="979" y="750"/>
                    <a:pt x="979" y="489"/>
                  </a:cubicBezTo>
                  <a:cubicBezTo>
                    <a:pt x="979" y="228"/>
                    <a:pt x="783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6" name="Google Shape;16506;p29"/>
            <p:cNvSpPr/>
            <p:nvPr/>
          </p:nvSpPr>
          <p:spPr>
            <a:xfrm>
              <a:off x="5538025" y="3490325"/>
              <a:ext cx="20400" cy="20400"/>
            </a:xfrm>
            <a:custGeom>
              <a:avLst/>
              <a:gdLst/>
              <a:ahLst/>
              <a:cxnLst/>
              <a:rect l="l" t="t" r="r" b="b"/>
              <a:pathLst>
                <a:path w="816" h="816" extrusionOk="0">
                  <a:moveTo>
                    <a:pt x="425" y="0"/>
                  </a:moveTo>
                  <a:cubicBezTo>
                    <a:pt x="196" y="0"/>
                    <a:pt x="0" y="163"/>
                    <a:pt x="0" y="391"/>
                  </a:cubicBezTo>
                  <a:cubicBezTo>
                    <a:pt x="0" y="620"/>
                    <a:pt x="196" y="816"/>
                    <a:pt x="425" y="816"/>
                  </a:cubicBezTo>
                  <a:cubicBezTo>
                    <a:pt x="653" y="816"/>
                    <a:pt x="816" y="620"/>
                    <a:pt x="816" y="391"/>
                  </a:cubicBezTo>
                  <a:cubicBezTo>
                    <a:pt x="816" y="163"/>
                    <a:pt x="653" y="0"/>
                    <a:pt x="42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7" name="Google Shape;16507;p29"/>
            <p:cNvSpPr/>
            <p:nvPr/>
          </p:nvSpPr>
          <p:spPr>
            <a:xfrm>
              <a:off x="5488275" y="3614275"/>
              <a:ext cx="18775" cy="18775"/>
            </a:xfrm>
            <a:custGeom>
              <a:avLst/>
              <a:gdLst/>
              <a:ahLst/>
              <a:cxnLst/>
              <a:rect l="l" t="t" r="r" b="b"/>
              <a:pathLst>
                <a:path w="751" h="751" extrusionOk="0">
                  <a:moveTo>
                    <a:pt x="360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87"/>
                    <a:pt x="164" y="750"/>
                    <a:pt x="360" y="750"/>
                  </a:cubicBezTo>
                  <a:cubicBezTo>
                    <a:pt x="588" y="750"/>
                    <a:pt x="751" y="587"/>
                    <a:pt x="751" y="359"/>
                  </a:cubicBezTo>
                  <a:cubicBezTo>
                    <a:pt x="751" y="163"/>
                    <a:pt x="588" y="0"/>
                    <a:pt x="36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8" name="Google Shape;16508;p29"/>
            <p:cNvSpPr/>
            <p:nvPr/>
          </p:nvSpPr>
          <p:spPr>
            <a:xfrm>
              <a:off x="5431200" y="3734950"/>
              <a:ext cx="14700" cy="13900"/>
            </a:xfrm>
            <a:custGeom>
              <a:avLst/>
              <a:gdLst/>
              <a:ahLst/>
              <a:cxnLst/>
              <a:rect l="l" t="t" r="r" b="b"/>
              <a:pathLst>
                <a:path w="588" h="556" extrusionOk="0">
                  <a:moveTo>
                    <a:pt x="294" y="1"/>
                  </a:moveTo>
                  <a:cubicBezTo>
                    <a:pt x="131" y="1"/>
                    <a:pt x="0" y="99"/>
                    <a:pt x="0" y="262"/>
                  </a:cubicBezTo>
                  <a:cubicBezTo>
                    <a:pt x="0" y="425"/>
                    <a:pt x="131" y="556"/>
                    <a:pt x="294" y="556"/>
                  </a:cubicBezTo>
                  <a:cubicBezTo>
                    <a:pt x="457" y="556"/>
                    <a:pt x="587" y="425"/>
                    <a:pt x="587" y="262"/>
                  </a:cubicBezTo>
                  <a:cubicBezTo>
                    <a:pt x="587" y="99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9" name="Google Shape;16509;p29"/>
            <p:cNvSpPr/>
            <p:nvPr/>
          </p:nvSpPr>
          <p:spPr>
            <a:xfrm>
              <a:off x="5362700" y="385077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61" y="0"/>
                  </a:moveTo>
                  <a:cubicBezTo>
                    <a:pt x="131" y="0"/>
                    <a:pt x="0" y="130"/>
                    <a:pt x="0" y="261"/>
                  </a:cubicBezTo>
                  <a:cubicBezTo>
                    <a:pt x="0" y="359"/>
                    <a:pt x="131" y="489"/>
                    <a:pt x="261" y="489"/>
                  </a:cubicBezTo>
                  <a:cubicBezTo>
                    <a:pt x="392" y="489"/>
                    <a:pt x="490" y="359"/>
                    <a:pt x="490" y="261"/>
                  </a:cubicBezTo>
                  <a:cubicBezTo>
                    <a:pt x="490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0" name="Google Shape;16510;p29"/>
            <p:cNvSpPr/>
            <p:nvPr/>
          </p:nvSpPr>
          <p:spPr>
            <a:xfrm>
              <a:off x="5289300" y="39616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98" y="0"/>
                    <a:pt x="0" y="98"/>
                    <a:pt x="0" y="163"/>
                  </a:cubicBezTo>
                  <a:cubicBezTo>
                    <a:pt x="0" y="261"/>
                    <a:pt x="98" y="327"/>
                    <a:pt x="164" y="327"/>
                  </a:cubicBezTo>
                  <a:cubicBezTo>
                    <a:pt x="261" y="327"/>
                    <a:pt x="327" y="261"/>
                    <a:pt x="327" y="163"/>
                  </a:cubicBezTo>
                  <a:cubicBezTo>
                    <a:pt x="327" y="66"/>
                    <a:pt x="261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1" name="Google Shape;16511;p29"/>
            <p:cNvSpPr/>
            <p:nvPr/>
          </p:nvSpPr>
          <p:spPr>
            <a:xfrm>
              <a:off x="5206925" y="4066050"/>
              <a:ext cx="6550" cy="5725"/>
            </a:xfrm>
            <a:custGeom>
              <a:avLst/>
              <a:gdLst/>
              <a:ahLst/>
              <a:cxnLst/>
              <a:rect l="l" t="t" r="r" b="b"/>
              <a:pathLst>
                <a:path w="262" h="229" extrusionOk="0">
                  <a:moveTo>
                    <a:pt x="131" y="1"/>
                  </a:moveTo>
                  <a:cubicBezTo>
                    <a:pt x="99" y="1"/>
                    <a:pt x="1" y="33"/>
                    <a:pt x="1" y="131"/>
                  </a:cubicBezTo>
                  <a:cubicBezTo>
                    <a:pt x="1" y="164"/>
                    <a:pt x="33" y="229"/>
                    <a:pt x="131" y="229"/>
                  </a:cubicBezTo>
                  <a:cubicBezTo>
                    <a:pt x="164" y="229"/>
                    <a:pt x="262" y="196"/>
                    <a:pt x="262" y="131"/>
                  </a:cubicBezTo>
                  <a:cubicBezTo>
                    <a:pt x="262" y="66"/>
                    <a:pt x="197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2" name="Google Shape;16512;p29"/>
            <p:cNvSpPr/>
            <p:nvPr/>
          </p:nvSpPr>
          <p:spPr>
            <a:xfrm>
              <a:off x="5116425" y="4163925"/>
              <a:ext cx="5725" cy="5725"/>
            </a:xfrm>
            <a:custGeom>
              <a:avLst/>
              <a:gdLst/>
              <a:ahLst/>
              <a:cxnLst/>
              <a:rect l="l" t="t" r="r" b="b"/>
              <a:pathLst>
                <a:path w="229" h="229" extrusionOk="0">
                  <a:moveTo>
                    <a:pt x="98" y="0"/>
                  </a:moveTo>
                  <a:cubicBezTo>
                    <a:pt x="33" y="0"/>
                    <a:pt x="0" y="33"/>
                    <a:pt x="0" y="98"/>
                  </a:cubicBezTo>
                  <a:cubicBezTo>
                    <a:pt x="0" y="196"/>
                    <a:pt x="33" y="228"/>
                    <a:pt x="98" y="228"/>
                  </a:cubicBezTo>
                  <a:cubicBezTo>
                    <a:pt x="196" y="228"/>
                    <a:pt x="228" y="196"/>
                    <a:pt x="228" y="98"/>
                  </a:cubicBezTo>
                  <a:cubicBezTo>
                    <a:pt x="228" y="33"/>
                    <a:pt x="196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3" name="Google Shape;16513;p29"/>
            <p:cNvSpPr/>
            <p:nvPr/>
          </p:nvSpPr>
          <p:spPr>
            <a:xfrm>
              <a:off x="5019375" y="42552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98" y="0"/>
                  </a:moveTo>
                  <a:cubicBezTo>
                    <a:pt x="33" y="0"/>
                    <a:pt x="0" y="66"/>
                    <a:pt x="0" y="98"/>
                  </a:cubicBezTo>
                  <a:cubicBezTo>
                    <a:pt x="0" y="131"/>
                    <a:pt x="33" y="164"/>
                    <a:pt x="98" y="164"/>
                  </a:cubicBezTo>
                  <a:cubicBezTo>
                    <a:pt x="131" y="164"/>
                    <a:pt x="163" y="131"/>
                    <a:pt x="163" y="98"/>
                  </a:cubicBezTo>
                  <a:cubicBezTo>
                    <a:pt x="163" y="66"/>
                    <a:pt x="131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4" name="Google Shape;16514;p29"/>
            <p:cNvSpPr/>
            <p:nvPr/>
          </p:nvSpPr>
          <p:spPr>
            <a:xfrm>
              <a:off x="4916625" y="43392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5" y="0"/>
                  </a:moveTo>
                  <a:cubicBezTo>
                    <a:pt x="33" y="0"/>
                    <a:pt x="0" y="33"/>
                    <a:pt x="0" y="66"/>
                  </a:cubicBezTo>
                  <a:cubicBezTo>
                    <a:pt x="0" y="131"/>
                    <a:pt x="33" y="163"/>
                    <a:pt x="65" y="163"/>
                  </a:cubicBezTo>
                  <a:cubicBezTo>
                    <a:pt x="98" y="163"/>
                    <a:pt x="163" y="131"/>
                    <a:pt x="163" y="66"/>
                  </a:cubicBezTo>
                  <a:cubicBezTo>
                    <a:pt x="163" y="33"/>
                    <a:pt x="131" y="0"/>
                    <a:pt x="6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5" name="Google Shape;16515;p29"/>
            <p:cNvSpPr/>
            <p:nvPr/>
          </p:nvSpPr>
          <p:spPr>
            <a:xfrm>
              <a:off x="4807350" y="4415075"/>
              <a:ext cx="4100" cy="4925"/>
            </a:xfrm>
            <a:custGeom>
              <a:avLst/>
              <a:gdLst/>
              <a:ahLst/>
              <a:cxnLst/>
              <a:rect l="l" t="t" r="r" b="b"/>
              <a:pathLst>
                <a:path w="164" h="197" extrusionOk="0">
                  <a:moveTo>
                    <a:pt x="98" y="1"/>
                  </a:moveTo>
                  <a:cubicBezTo>
                    <a:pt x="33" y="1"/>
                    <a:pt x="0" y="66"/>
                    <a:pt x="0" y="99"/>
                  </a:cubicBezTo>
                  <a:cubicBezTo>
                    <a:pt x="0" y="131"/>
                    <a:pt x="33" y="197"/>
                    <a:pt x="98" y="197"/>
                  </a:cubicBezTo>
                  <a:cubicBezTo>
                    <a:pt x="131" y="197"/>
                    <a:pt x="163" y="131"/>
                    <a:pt x="163" y="99"/>
                  </a:cubicBezTo>
                  <a:cubicBezTo>
                    <a:pt x="163" y="66"/>
                    <a:pt x="131" y="1"/>
                    <a:pt x="9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6" name="Google Shape;16516;p29"/>
            <p:cNvSpPr/>
            <p:nvPr/>
          </p:nvSpPr>
          <p:spPr>
            <a:xfrm>
              <a:off x="4692350" y="448277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98"/>
                  </a:cubicBezTo>
                  <a:cubicBezTo>
                    <a:pt x="1" y="131"/>
                    <a:pt x="33" y="163"/>
                    <a:pt x="66" y="163"/>
                  </a:cubicBezTo>
                  <a:cubicBezTo>
                    <a:pt x="99" y="163"/>
                    <a:pt x="164" y="131"/>
                    <a:pt x="164" y="98"/>
                  </a:cubicBezTo>
                  <a:cubicBezTo>
                    <a:pt x="164" y="33"/>
                    <a:pt x="99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7" name="Google Shape;16517;p29"/>
            <p:cNvSpPr/>
            <p:nvPr/>
          </p:nvSpPr>
          <p:spPr>
            <a:xfrm>
              <a:off x="4574100" y="454312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66"/>
                  </a:cubicBezTo>
                  <a:cubicBezTo>
                    <a:pt x="1" y="131"/>
                    <a:pt x="33" y="163"/>
                    <a:pt x="66" y="163"/>
                  </a:cubicBezTo>
                  <a:cubicBezTo>
                    <a:pt x="131" y="163"/>
                    <a:pt x="164" y="131"/>
                    <a:pt x="164" y="66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8" name="Google Shape;16518;p29"/>
            <p:cNvSpPr/>
            <p:nvPr/>
          </p:nvSpPr>
          <p:spPr>
            <a:xfrm>
              <a:off x="4449325" y="4592875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0"/>
                  </a:moveTo>
                  <a:cubicBezTo>
                    <a:pt x="66" y="0"/>
                    <a:pt x="1" y="33"/>
                    <a:pt x="1" y="131"/>
                  </a:cubicBezTo>
                  <a:cubicBezTo>
                    <a:pt x="1" y="196"/>
                    <a:pt x="66" y="261"/>
                    <a:pt x="131" y="261"/>
                  </a:cubicBezTo>
                  <a:cubicBezTo>
                    <a:pt x="229" y="261"/>
                    <a:pt x="262" y="196"/>
                    <a:pt x="262" y="131"/>
                  </a:cubicBezTo>
                  <a:cubicBezTo>
                    <a:pt x="262" y="33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9" name="Google Shape;16519;p29"/>
            <p:cNvSpPr/>
            <p:nvPr/>
          </p:nvSpPr>
          <p:spPr>
            <a:xfrm>
              <a:off x="4322125" y="463445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1"/>
                  </a:moveTo>
                  <a:cubicBezTo>
                    <a:pt x="66" y="1"/>
                    <a:pt x="0" y="66"/>
                    <a:pt x="0" y="164"/>
                  </a:cubicBezTo>
                  <a:cubicBezTo>
                    <a:pt x="0" y="262"/>
                    <a:pt x="66" y="327"/>
                    <a:pt x="163" y="327"/>
                  </a:cubicBezTo>
                  <a:cubicBezTo>
                    <a:pt x="261" y="327"/>
                    <a:pt x="326" y="262"/>
                    <a:pt x="326" y="164"/>
                  </a:cubicBezTo>
                  <a:cubicBezTo>
                    <a:pt x="326" y="66"/>
                    <a:pt x="261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0" name="Google Shape;16520;p29"/>
            <p:cNvSpPr/>
            <p:nvPr/>
          </p:nvSpPr>
          <p:spPr>
            <a:xfrm>
              <a:off x="4191650" y="4666250"/>
              <a:ext cx="9800" cy="10625"/>
            </a:xfrm>
            <a:custGeom>
              <a:avLst/>
              <a:gdLst/>
              <a:ahLst/>
              <a:cxnLst/>
              <a:rect l="l" t="t" r="r" b="b"/>
              <a:pathLst>
                <a:path w="392" h="425" extrusionOk="0">
                  <a:moveTo>
                    <a:pt x="196" y="1"/>
                  </a:moveTo>
                  <a:cubicBezTo>
                    <a:pt x="65" y="1"/>
                    <a:pt x="0" y="131"/>
                    <a:pt x="0" y="197"/>
                  </a:cubicBezTo>
                  <a:cubicBezTo>
                    <a:pt x="0" y="327"/>
                    <a:pt x="131" y="425"/>
                    <a:pt x="196" y="425"/>
                  </a:cubicBezTo>
                  <a:cubicBezTo>
                    <a:pt x="326" y="425"/>
                    <a:pt x="392" y="294"/>
                    <a:pt x="392" y="197"/>
                  </a:cubicBezTo>
                  <a:cubicBezTo>
                    <a:pt x="392" y="99"/>
                    <a:pt x="326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1" name="Google Shape;16521;p29"/>
            <p:cNvSpPr/>
            <p:nvPr/>
          </p:nvSpPr>
          <p:spPr>
            <a:xfrm>
              <a:off x="4061975" y="4689900"/>
              <a:ext cx="10625" cy="9825"/>
            </a:xfrm>
            <a:custGeom>
              <a:avLst/>
              <a:gdLst/>
              <a:ahLst/>
              <a:cxnLst/>
              <a:rect l="l" t="t" r="r" b="b"/>
              <a:pathLst>
                <a:path w="425" h="393" extrusionOk="0">
                  <a:moveTo>
                    <a:pt x="229" y="1"/>
                  </a:moveTo>
                  <a:cubicBezTo>
                    <a:pt x="98" y="1"/>
                    <a:pt x="1" y="66"/>
                    <a:pt x="1" y="197"/>
                  </a:cubicBezTo>
                  <a:cubicBezTo>
                    <a:pt x="1" y="327"/>
                    <a:pt x="98" y="392"/>
                    <a:pt x="229" y="392"/>
                  </a:cubicBezTo>
                  <a:cubicBezTo>
                    <a:pt x="327" y="392"/>
                    <a:pt x="425" y="327"/>
                    <a:pt x="425" y="197"/>
                  </a:cubicBezTo>
                  <a:cubicBezTo>
                    <a:pt x="425" y="66"/>
                    <a:pt x="294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2" name="Google Shape;16522;p29"/>
            <p:cNvSpPr/>
            <p:nvPr/>
          </p:nvSpPr>
          <p:spPr>
            <a:xfrm>
              <a:off x="3927425" y="4702950"/>
              <a:ext cx="12250" cy="12275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61" y="1"/>
                  </a:moveTo>
                  <a:cubicBezTo>
                    <a:pt x="131" y="1"/>
                    <a:pt x="0" y="131"/>
                    <a:pt x="0" y="262"/>
                  </a:cubicBezTo>
                  <a:cubicBezTo>
                    <a:pt x="0" y="360"/>
                    <a:pt x="131" y="490"/>
                    <a:pt x="261" y="490"/>
                  </a:cubicBezTo>
                  <a:cubicBezTo>
                    <a:pt x="359" y="490"/>
                    <a:pt x="490" y="360"/>
                    <a:pt x="490" y="262"/>
                  </a:cubicBezTo>
                  <a:cubicBezTo>
                    <a:pt x="490" y="131"/>
                    <a:pt x="424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3" name="Google Shape;16523;p29"/>
            <p:cNvSpPr/>
            <p:nvPr/>
          </p:nvSpPr>
          <p:spPr>
            <a:xfrm>
              <a:off x="3794500" y="47062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1" y="0"/>
                  </a:moveTo>
                  <a:cubicBezTo>
                    <a:pt x="98" y="0"/>
                    <a:pt x="0" y="131"/>
                    <a:pt x="0" y="294"/>
                  </a:cubicBezTo>
                  <a:cubicBezTo>
                    <a:pt x="0" y="457"/>
                    <a:pt x="98" y="555"/>
                    <a:pt x="261" y="555"/>
                  </a:cubicBezTo>
                  <a:cubicBezTo>
                    <a:pt x="424" y="555"/>
                    <a:pt x="555" y="457"/>
                    <a:pt x="555" y="294"/>
                  </a:cubicBezTo>
                  <a:cubicBezTo>
                    <a:pt x="555" y="163"/>
                    <a:pt x="424" y="33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4" name="Google Shape;16524;p29"/>
            <p:cNvSpPr/>
            <p:nvPr/>
          </p:nvSpPr>
          <p:spPr>
            <a:xfrm>
              <a:off x="3661575" y="4702025"/>
              <a:ext cx="14700" cy="14000"/>
            </a:xfrm>
            <a:custGeom>
              <a:avLst/>
              <a:gdLst/>
              <a:ahLst/>
              <a:cxnLst/>
              <a:rect l="l" t="t" r="r" b="b"/>
              <a:pathLst>
                <a:path w="588" h="560" extrusionOk="0">
                  <a:moveTo>
                    <a:pt x="336" y="1"/>
                  </a:moveTo>
                  <a:cubicBezTo>
                    <a:pt x="322" y="1"/>
                    <a:pt x="308" y="2"/>
                    <a:pt x="294" y="5"/>
                  </a:cubicBezTo>
                  <a:cubicBezTo>
                    <a:pt x="131" y="5"/>
                    <a:pt x="0" y="136"/>
                    <a:pt x="0" y="299"/>
                  </a:cubicBezTo>
                  <a:cubicBezTo>
                    <a:pt x="0" y="462"/>
                    <a:pt x="131" y="560"/>
                    <a:pt x="294" y="560"/>
                  </a:cubicBezTo>
                  <a:cubicBezTo>
                    <a:pt x="457" y="560"/>
                    <a:pt x="587" y="462"/>
                    <a:pt x="587" y="299"/>
                  </a:cubicBezTo>
                  <a:cubicBezTo>
                    <a:pt x="587" y="150"/>
                    <a:pt x="479" y="1"/>
                    <a:pt x="33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5" name="Google Shape;16525;p29"/>
            <p:cNvSpPr/>
            <p:nvPr/>
          </p:nvSpPr>
          <p:spPr>
            <a:xfrm>
              <a:off x="3527825" y="46866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7" y="0"/>
                  </a:moveTo>
                  <a:cubicBezTo>
                    <a:pt x="164" y="0"/>
                    <a:pt x="1" y="163"/>
                    <a:pt x="1" y="327"/>
                  </a:cubicBezTo>
                  <a:cubicBezTo>
                    <a:pt x="1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163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6" name="Google Shape;16526;p29"/>
            <p:cNvSpPr/>
            <p:nvPr/>
          </p:nvSpPr>
          <p:spPr>
            <a:xfrm>
              <a:off x="3396525" y="4662900"/>
              <a:ext cx="16350" cy="16425"/>
            </a:xfrm>
            <a:custGeom>
              <a:avLst/>
              <a:gdLst/>
              <a:ahLst/>
              <a:cxnLst/>
              <a:rect l="l" t="t" r="r" b="b"/>
              <a:pathLst>
                <a:path w="654" h="657" extrusionOk="0">
                  <a:moveTo>
                    <a:pt x="376" y="0"/>
                  </a:moveTo>
                  <a:cubicBezTo>
                    <a:pt x="360" y="0"/>
                    <a:pt x="344" y="2"/>
                    <a:pt x="327" y="4"/>
                  </a:cubicBezTo>
                  <a:cubicBezTo>
                    <a:pt x="164" y="4"/>
                    <a:pt x="1" y="135"/>
                    <a:pt x="1" y="331"/>
                  </a:cubicBezTo>
                  <a:cubicBezTo>
                    <a:pt x="1" y="494"/>
                    <a:pt x="131" y="657"/>
                    <a:pt x="327" y="657"/>
                  </a:cubicBezTo>
                  <a:cubicBezTo>
                    <a:pt x="490" y="657"/>
                    <a:pt x="653" y="559"/>
                    <a:pt x="653" y="331"/>
                  </a:cubicBezTo>
                  <a:cubicBezTo>
                    <a:pt x="653" y="152"/>
                    <a:pt x="544" y="0"/>
                    <a:pt x="37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7" name="Google Shape;16527;p29"/>
            <p:cNvSpPr/>
            <p:nvPr/>
          </p:nvSpPr>
          <p:spPr>
            <a:xfrm>
              <a:off x="3266050" y="4629550"/>
              <a:ext cx="18775" cy="18800"/>
            </a:xfrm>
            <a:custGeom>
              <a:avLst/>
              <a:gdLst/>
              <a:ahLst/>
              <a:cxnLst/>
              <a:rect l="l" t="t" r="r" b="b"/>
              <a:pathLst>
                <a:path w="751" h="752" extrusionOk="0">
                  <a:moveTo>
                    <a:pt x="359" y="1"/>
                  </a:moveTo>
                  <a:cubicBezTo>
                    <a:pt x="164" y="1"/>
                    <a:pt x="1" y="164"/>
                    <a:pt x="1" y="360"/>
                  </a:cubicBezTo>
                  <a:cubicBezTo>
                    <a:pt x="1" y="588"/>
                    <a:pt x="164" y="751"/>
                    <a:pt x="359" y="751"/>
                  </a:cubicBezTo>
                  <a:cubicBezTo>
                    <a:pt x="588" y="751"/>
                    <a:pt x="751" y="588"/>
                    <a:pt x="751" y="360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8" name="Google Shape;16528;p29"/>
            <p:cNvSpPr/>
            <p:nvPr/>
          </p:nvSpPr>
          <p:spPr>
            <a:xfrm>
              <a:off x="3140475" y="4587150"/>
              <a:ext cx="18775" cy="17975"/>
            </a:xfrm>
            <a:custGeom>
              <a:avLst/>
              <a:gdLst/>
              <a:ahLst/>
              <a:cxnLst/>
              <a:rect l="l" t="t" r="r" b="b"/>
              <a:pathLst>
                <a:path w="751" h="719" extrusionOk="0">
                  <a:moveTo>
                    <a:pt x="392" y="1"/>
                  </a:moveTo>
                  <a:cubicBezTo>
                    <a:pt x="163" y="1"/>
                    <a:pt x="0" y="164"/>
                    <a:pt x="0" y="360"/>
                  </a:cubicBezTo>
                  <a:cubicBezTo>
                    <a:pt x="0" y="555"/>
                    <a:pt x="163" y="718"/>
                    <a:pt x="392" y="718"/>
                  </a:cubicBezTo>
                  <a:cubicBezTo>
                    <a:pt x="587" y="718"/>
                    <a:pt x="750" y="555"/>
                    <a:pt x="750" y="360"/>
                  </a:cubicBezTo>
                  <a:cubicBezTo>
                    <a:pt x="750" y="164"/>
                    <a:pt x="587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9" name="Google Shape;16529;p29"/>
            <p:cNvSpPr/>
            <p:nvPr/>
          </p:nvSpPr>
          <p:spPr>
            <a:xfrm>
              <a:off x="3016500" y="4534975"/>
              <a:ext cx="20425" cy="20400"/>
            </a:xfrm>
            <a:custGeom>
              <a:avLst/>
              <a:gdLst/>
              <a:ahLst/>
              <a:cxnLst/>
              <a:rect l="l" t="t" r="r" b="b"/>
              <a:pathLst>
                <a:path w="817" h="816" extrusionOk="0">
                  <a:moveTo>
                    <a:pt x="392" y="0"/>
                  </a:moveTo>
                  <a:cubicBezTo>
                    <a:pt x="164" y="0"/>
                    <a:pt x="1" y="196"/>
                    <a:pt x="1" y="392"/>
                  </a:cubicBezTo>
                  <a:cubicBezTo>
                    <a:pt x="1" y="652"/>
                    <a:pt x="197" y="816"/>
                    <a:pt x="392" y="816"/>
                  </a:cubicBezTo>
                  <a:cubicBezTo>
                    <a:pt x="653" y="816"/>
                    <a:pt x="816" y="620"/>
                    <a:pt x="816" y="392"/>
                  </a:cubicBezTo>
                  <a:cubicBezTo>
                    <a:pt x="816" y="196"/>
                    <a:pt x="621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0" name="Google Shape;16530;p29"/>
            <p:cNvSpPr/>
            <p:nvPr/>
          </p:nvSpPr>
          <p:spPr>
            <a:xfrm>
              <a:off x="2897450" y="4475350"/>
              <a:ext cx="20400" cy="20500"/>
            </a:xfrm>
            <a:custGeom>
              <a:avLst/>
              <a:gdLst/>
              <a:ahLst/>
              <a:cxnLst/>
              <a:rect l="l" t="t" r="r" b="b"/>
              <a:pathLst>
                <a:path w="816" h="820" extrusionOk="0">
                  <a:moveTo>
                    <a:pt x="448" y="0"/>
                  </a:moveTo>
                  <a:cubicBezTo>
                    <a:pt x="430" y="0"/>
                    <a:pt x="411" y="1"/>
                    <a:pt x="392" y="4"/>
                  </a:cubicBezTo>
                  <a:cubicBezTo>
                    <a:pt x="196" y="4"/>
                    <a:pt x="0" y="167"/>
                    <a:pt x="0" y="428"/>
                  </a:cubicBezTo>
                  <a:cubicBezTo>
                    <a:pt x="0" y="624"/>
                    <a:pt x="163" y="819"/>
                    <a:pt x="392" y="819"/>
                  </a:cubicBezTo>
                  <a:cubicBezTo>
                    <a:pt x="588" y="819"/>
                    <a:pt x="816" y="656"/>
                    <a:pt x="816" y="428"/>
                  </a:cubicBezTo>
                  <a:cubicBezTo>
                    <a:pt x="816" y="186"/>
                    <a:pt x="676" y="0"/>
                    <a:pt x="44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1" name="Google Shape;16531;p29"/>
            <p:cNvSpPr/>
            <p:nvPr/>
          </p:nvSpPr>
          <p:spPr>
            <a:xfrm>
              <a:off x="2781650" y="4406125"/>
              <a:ext cx="22850" cy="22850"/>
            </a:xfrm>
            <a:custGeom>
              <a:avLst/>
              <a:gdLst/>
              <a:ahLst/>
              <a:cxnLst/>
              <a:rect l="l" t="t" r="r" b="b"/>
              <a:pathLst>
                <a:path w="914" h="914" extrusionOk="0">
                  <a:moveTo>
                    <a:pt x="457" y="0"/>
                  </a:moveTo>
                  <a:cubicBezTo>
                    <a:pt x="229" y="0"/>
                    <a:pt x="0" y="228"/>
                    <a:pt x="0" y="457"/>
                  </a:cubicBezTo>
                  <a:cubicBezTo>
                    <a:pt x="0" y="718"/>
                    <a:pt x="229" y="913"/>
                    <a:pt x="457" y="913"/>
                  </a:cubicBezTo>
                  <a:cubicBezTo>
                    <a:pt x="718" y="913"/>
                    <a:pt x="914" y="718"/>
                    <a:pt x="914" y="457"/>
                  </a:cubicBezTo>
                  <a:cubicBezTo>
                    <a:pt x="914" y="228"/>
                    <a:pt x="718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2" name="Google Shape;16532;p29"/>
            <p:cNvSpPr/>
            <p:nvPr/>
          </p:nvSpPr>
          <p:spPr>
            <a:xfrm>
              <a:off x="2673175" y="4330275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25" y="0"/>
                  </a:moveTo>
                  <a:cubicBezTo>
                    <a:pt x="197" y="0"/>
                    <a:pt x="1" y="196"/>
                    <a:pt x="1" y="425"/>
                  </a:cubicBezTo>
                  <a:cubicBezTo>
                    <a:pt x="1" y="685"/>
                    <a:pt x="197" y="881"/>
                    <a:pt x="425" y="881"/>
                  </a:cubicBezTo>
                  <a:cubicBezTo>
                    <a:pt x="686" y="881"/>
                    <a:pt x="882" y="685"/>
                    <a:pt x="882" y="425"/>
                  </a:cubicBezTo>
                  <a:cubicBezTo>
                    <a:pt x="882" y="196"/>
                    <a:pt x="686" y="0"/>
                    <a:pt x="42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3" name="Google Shape;16533;p29"/>
            <p:cNvSpPr/>
            <p:nvPr/>
          </p:nvSpPr>
          <p:spPr>
            <a:xfrm>
              <a:off x="2567975" y="4245475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197" y="0"/>
                    <a:pt x="1" y="196"/>
                    <a:pt x="1" y="489"/>
                  </a:cubicBezTo>
                  <a:cubicBezTo>
                    <a:pt x="1" y="783"/>
                    <a:pt x="229" y="979"/>
                    <a:pt x="490" y="979"/>
                  </a:cubicBezTo>
                  <a:cubicBezTo>
                    <a:pt x="784" y="979"/>
                    <a:pt x="980" y="718"/>
                    <a:pt x="980" y="489"/>
                  </a:cubicBezTo>
                  <a:cubicBezTo>
                    <a:pt x="980" y="228"/>
                    <a:pt x="784" y="33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4" name="Google Shape;16534;p29"/>
            <p:cNvSpPr/>
            <p:nvPr/>
          </p:nvSpPr>
          <p:spPr>
            <a:xfrm>
              <a:off x="2470950" y="4154950"/>
              <a:ext cx="24475" cy="24475"/>
            </a:xfrm>
            <a:custGeom>
              <a:avLst/>
              <a:gdLst/>
              <a:ahLst/>
              <a:cxnLst/>
              <a:rect l="l" t="t" r="r" b="b"/>
              <a:pathLst>
                <a:path w="979" h="979" extrusionOk="0">
                  <a:moveTo>
                    <a:pt x="489" y="0"/>
                  </a:moveTo>
                  <a:cubicBezTo>
                    <a:pt x="196" y="0"/>
                    <a:pt x="0" y="196"/>
                    <a:pt x="0" y="490"/>
                  </a:cubicBezTo>
                  <a:cubicBezTo>
                    <a:pt x="0" y="750"/>
                    <a:pt x="196" y="979"/>
                    <a:pt x="489" y="979"/>
                  </a:cubicBezTo>
                  <a:cubicBezTo>
                    <a:pt x="783" y="979"/>
                    <a:pt x="979" y="750"/>
                    <a:pt x="979" y="490"/>
                  </a:cubicBezTo>
                  <a:cubicBezTo>
                    <a:pt x="979" y="196"/>
                    <a:pt x="750" y="0"/>
                    <a:pt x="48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5" name="Google Shape;16535;p29"/>
            <p:cNvSpPr/>
            <p:nvPr/>
          </p:nvSpPr>
          <p:spPr>
            <a:xfrm>
              <a:off x="2377975" y="4057075"/>
              <a:ext cx="26925" cy="26125"/>
            </a:xfrm>
            <a:custGeom>
              <a:avLst/>
              <a:gdLst/>
              <a:ahLst/>
              <a:cxnLst/>
              <a:rect l="l" t="t" r="r" b="b"/>
              <a:pathLst>
                <a:path w="1077" h="1045" extrusionOk="0">
                  <a:moveTo>
                    <a:pt x="555" y="1"/>
                  </a:moveTo>
                  <a:cubicBezTo>
                    <a:pt x="261" y="1"/>
                    <a:pt x="1" y="229"/>
                    <a:pt x="1" y="523"/>
                  </a:cubicBezTo>
                  <a:cubicBezTo>
                    <a:pt x="1" y="816"/>
                    <a:pt x="261" y="1045"/>
                    <a:pt x="555" y="1045"/>
                  </a:cubicBezTo>
                  <a:cubicBezTo>
                    <a:pt x="816" y="1045"/>
                    <a:pt x="1077" y="816"/>
                    <a:pt x="1077" y="523"/>
                  </a:cubicBezTo>
                  <a:cubicBezTo>
                    <a:pt x="1077" y="229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6" name="Google Shape;16536;p29"/>
            <p:cNvSpPr/>
            <p:nvPr/>
          </p:nvSpPr>
          <p:spPr>
            <a:xfrm>
              <a:off x="2295600" y="3952700"/>
              <a:ext cx="26950" cy="26925"/>
            </a:xfrm>
            <a:custGeom>
              <a:avLst/>
              <a:gdLst/>
              <a:ahLst/>
              <a:cxnLst/>
              <a:rect l="l" t="t" r="r" b="b"/>
              <a:pathLst>
                <a:path w="1078" h="1077" extrusionOk="0">
                  <a:moveTo>
                    <a:pt x="523" y="0"/>
                  </a:moveTo>
                  <a:cubicBezTo>
                    <a:pt x="262" y="0"/>
                    <a:pt x="1" y="261"/>
                    <a:pt x="1" y="522"/>
                  </a:cubicBezTo>
                  <a:cubicBezTo>
                    <a:pt x="1" y="816"/>
                    <a:pt x="262" y="1077"/>
                    <a:pt x="523" y="1077"/>
                  </a:cubicBezTo>
                  <a:cubicBezTo>
                    <a:pt x="816" y="1077"/>
                    <a:pt x="1077" y="816"/>
                    <a:pt x="1077" y="522"/>
                  </a:cubicBezTo>
                  <a:cubicBezTo>
                    <a:pt x="1077" y="261"/>
                    <a:pt x="816" y="0"/>
                    <a:pt x="52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7" name="Google Shape;16537;p29"/>
            <p:cNvSpPr/>
            <p:nvPr/>
          </p:nvSpPr>
          <p:spPr>
            <a:xfrm>
              <a:off x="2218950" y="3843350"/>
              <a:ext cx="26950" cy="27000"/>
            </a:xfrm>
            <a:custGeom>
              <a:avLst/>
              <a:gdLst/>
              <a:ahLst/>
              <a:cxnLst/>
              <a:rect l="l" t="t" r="r" b="b"/>
              <a:pathLst>
                <a:path w="1078" h="1080" extrusionOk="0">
                  <a:moveTo>
                    <a:pt x="600" y="1"/>
                  </a:moveTo>
                  <a:cubicBezTo>
                    <a:pt x="585" y="1"/>
                    <a:pt x="570" y="2"/>
                    <a:pt x="555" y="3"/>
                  </a:cubicBezTo>
                  <a:cubicBezTo>
                    <a:pt x="262" y="3"/>
                    <a:pt x="1" y="264"/>
                    <a:pt x="1" y="558"/>
                  </a:cubicBezTo>
                  <a:cubicBezTo>
                    <a:pt x="1" y="819"/>
                    <a:pt x="262" y="1080"/>
                    <a:pt x="555" y="1080"/>
                  </a:cubicBezTo>
                  <a:cubicBezTo>
                    <a:pt x="816" y="1080"/>
                    <a:pt x="1077" y="819"/>
                    <a:pt x="1077" y="558"/>
                  </a:cubicBezTo>
                  <a:cubicBezTo>
                    <a:pt x="1077" y="250"/>
                    <a:pt x="845" y="1"/>
                    <a:pt x="60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8" name="Google Shape;16538;p29"/>
            <p:cNvSpPr/>
            <p:nvPr/>
          </p:nvSpPr>
          <p:spPr>
            <a:xfrm>
              <a:off x="2149625" y="3728450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88" y="0"/>
                  </a:moveTo>
                  <a:cubicBezTo>
                    <a:pt x="262" y="0"/>
                    <a:pt x="1" y="261"/>
                    <a:pt x="1" y="587"/>
                  </a:cubicBezTo>
                  <a:cubicBezTo>
                    <a:pt x="1" y="913"/>
                    <a:pt x="262" y="1142"/>
                    <a:pt x="588" y="1142"/>
                  </a:cubicBezTo>
                  <a:cubicBezTo>
                    <a:pt x="914" y="1142"/>
                    <a:pt x="1143" y="913"/>
                    <a:pt x="1143" y="587"/>
                  </a:cubicBezTo>
                  <a:cubicBezTo>
                    <a:pt x="1143" y="261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9" name="Google Shape;16539;p29"/>
            <p:cNvSpPr/>
            <p:nvPr/>
          </p:nvSpPr>
          <p:spPr>
            <a:xfrm>
              <a:off x="2090925" y="36093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0" y="229"/>
                    <a:pt x="0" y="555"/>
                  </a:cubicBezTo>
                  <a:cubicBezTo>
                    <a:pt x="0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9"/>
                    <a:pt x="848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0" name="Google Shape;16540;p29"/>
            <p:cNvSpPr/>
            <p:nvPr/>
          </p:nvSpPr>
          <p:spPr>
            <a:xfrm>
              <a:off x="2037925" y="3484600"/>
              <a:ext cx="30175" cy="31025"/>
            </a:xfrm>
            <a:custGeom>
              <a:avLst/>
              <a:gdLst/>
              <a:ahLst/>
              <a:cxnLst/>
              <a:rect l="l" t="t" r="r" b="b"/>
              <a:pathLst>
                <a:path w="1207" h="1241" extrusionOk="0">
                  <a:moveTo>
                    <a:pt x="620" y="1"/>
                  </a:moveTo>
                  <a:cubicBezTo>
                    <a:pt x="294" y="1"/>
                    <a:pt x="0" y="294"/>
                    <a:pt x="0" y="620"/>
                  </a:cubicBezTo>
                  <a:cubicBezTo>
                    <a:pt x="0" y="947"/>
                    <a:pt x="294" y="1240"/>
                    <a:pt x="620" y="1240"/>
                  </a:cubicBezTo>
                  <a:cubicBezTo>
                    <a:pt x="946" y="1240"/>
                    <a:pt x="1207" y="947"/>
                    <a:pt x="1207" y="620"/>
                  </a:cubicBezTo>
                  <a:cubicBezTo>
                    <a:pt x="1207" y="294"/>
                    <a:pt x="946" y="66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1" name="Google Shape;16541;p29"/>
            <p:cNvSpPr/>
            <p:nvPr/>
          </p:nvSpPr>
          <p:spPr>
            <a:xfrm>
              <a:off x="1996325" y="3359600"/>
              <a:ext cx="30200" cy="30425"/>
            </a:xfrm>
            <a:custGeom>
              <a:avLst/>
              <a:gdLst/>
              <a:ahLst/>
              <a:cxnLst/>
              <a:rect l="l" t="t" r="r" b="b"/>
              <a:pathLst>
                <a:path w="1208" h="1217" extrusionOk="0">
                  <a:moveTo>
                    <a:pt x="679" y="1"/>
                  </a:moveTo>
                  <a:cubicBezTo>
                    <a:pt x="649" y="1"/>
                    <a:pt x="618" y="4"/>
                    <a:pt x="588" y="10"/>
                  </a:cubicBezTo>
                  <a:cubicBezTo>
                    <a:pt x="261" y="10"/>
                    <a:pt x="0" y="271"/>
                    <a:pt x="0" y="597"/>
                  </a:cubicBezTo>
                  <a:cubicBezTo>
                    <a:pt x="0" y="923"/>
                    <a:pt x="261" y="1217"/>
                    <a:pt x="588" y="1217"/>
                  </a:cubicBezTo>
                  <a:cubicBezTo>
                    <a:pt x="914" y="1217"/>
                    <a:pt x="1207" y="923"/>
                    <a:pt x="1207" y="597"/>
                  </a:cubicBezTo>
                  <a:cubicBezTo>
                    <a:pt x="1207" y="272"/>
                    <a:pt x="967" y="1"/>
                    <a:pt x="67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2" name="Google Shape;16542;p29"/>
            <p:cNvSpPr/>
            <p:nvPr/>
          </p:nvSpPr>
          <p:spPr>
            <a:xfrm>
              <a:off x="1961250" y="3228550"/>
              <a:ext cx="32650" cy="33450"/>
            </a:xfrm>
            <a:custGeom>
              <a:avLst/>
              <a:gdLst/>
              <a:ahLst/>
              <a:cxnLst/>
              <a:rect l="l" t="t" r="r" b="b"/>
              <a:pathLst>
                <a:path w="1306" h="1338" extrusionOk="0">
                  <a:moveTo>
                    <a:pt x="653" y="0"/>
                  </a:moveTo>
                  <a:cubicBezTo>
                    <a:pt x="294" y="0"/>
                    <a:pt x="1" y="294"/>
                    <a:pt x="1" y="685"/>
                  </a:cubicBezTo>
                  <a:cubicBezTo>
                    <a:pt x="1" y="1044"/>
                    <a:pt x="294" y="1337"/>
                    <a:pt x="653" y="1337"/>
                  </a:cubicBezTo>
                  <a:cubicBezTo>
                    <a:pt x="1012" y="1337"/>
                    <a:pt x="1306" y="1044"/>
                    <a:pt x="1306" y="685"/>
                  </a:cubicBezTo>
                  <a:cubicBezTo>
                    <a:pt x="1306" y="359"/>
                    <a:pt x="1012" y="65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3" name="Google Shape;16543;p29"/>
            <p:cNvSpPr/>
            <p:nvPr/>
          </p:nvSpPr>
          <p:spPr>
            <a:xfrm>
              <a:off x="1937600" y="3098050"/>
              <a:ext cx="32650" cy="33475"/>
            </a:xfrm>
            <a:custGeom>
              <a:avLst/>
              <a:gdLst/>
              <a:ahLst/>
              <a:cxnLst/>
              <a:rect l="l" t="t" r="r" b="b"/>
              <a:pathLst>
                <a:path w="1306" h="1339" extrusionOk="0">
                  <a:moveTo>
                    <a:pt x="653" y="1"/>
                  </a:moveTo>
                  <a:cubicBezTo>
                    <a:pt x="294" y="1"/>
                    <a:pt x="1" y="294"/>
                    <a:pt x="1" y="686"/>
                  </a:cubicBezTo>
                  <a:cubicBezTo>
                    <a:pt x="1" y="1045"/>
                    <a:pt x="294" y="1338"/>
                    <a:pt x="653" y="1338"/>
                  </a:cubicBezTo>
                  <a:cubicBezTo>
                    <a:pt x="1045" y="1338"/>
                    <a:pt x="1306" y="1045"/>
                    <a:pt x="1306" y="686"/>
                  </a:cubicBezTo>
                  <a:cubicBezTo>
                    <a:pt x="1306" y="294"/>
                    <a:pt x="1045" y="33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4" name="Google Shape;16544;p29"/>
            <p:cNvSpPr/>
            <p:nvPr/>
          </p:nvSpPr>
          <p:spPr>
            <a:xfrm>
              <a:off x="1924550" y="29659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1" y="294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6" y="1012"/>
                    <a:pt x="1306" y="653"/>
                  </a:cubicBezTo>
                  <a:cubicBezTo>
                    <a:pt x="1306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5" name="Google Shape;16545;p29"/>
            <p:cNvSpPr/>
            <p:nvPr/>
          </p:nvSpPr>
          <p:spPr>
            <a:xfrm>
              <a:off x="1917225" y="2831400"/>
              <a:ext cx="35075" cy="35075"/>
            </a:xfrm>
            <a:custGeom>
              <a:avLst/>
              <a:gdLst/>
              <a:ahLst/>
              <a:cxnLst/>
              <a:rect l="l" t="t" r="r" b="b"/>
              <a:pathLst>
                <a:path w="1403" h="1403" extrusionOk="0">
                  <a:moveTo>
                    <a:pt x="718" y="0"/>
                  </a:moveTo>
                  <a:cubicBezTo>
                    <a:pt x="294" y="0"/>
                    <a:pt x="0" y="326"/>
                    <a:pt x="0" y="685"/>
                  </a:cubicBezTo>
                  <a:cubicBezTo>
                    <a:pt x="0" y="1109"/>
                    <a:pt x="327" y="1403"/>
                    <a:pt x="718" y="1403"/>
                  </a:cubicBezTo>
                  <a:cubicBezTo>
                    <a:pt x="1109" y="1403"/>
                    <a:pt x="1403" y="1077"/>
                    <a:pt x="1403" y="685"/>
                  </a:cubicBezTo>
                  <a:cubicBezTo>
                    <a:pt x="1403" y="326"/>
                    <a:pt x="1109" y="33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6" name="Google Shape;16546;p29"/>
            <p:cNvSpPr/>
            <p:nvPr/>
          </p:nvSpPr>
          <p:spPr>
            <a:xfrm>
              <a:off x="1922925" y="269927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6" y="1"/>
                  </a:moveTo>
                  <a:cubicBezTo>
                    <a:pt x="294" y="1"/>
                    <a:pt x="1" y="327"/>
                    <a:pt x="1" y="686"/>
                  </a:cubicBezTo>
                  <a:cubicBezTo>
                    <a:pt x="1" y="1045"/>
                    <a:pt x="294" y="1371"/>
                    <a:pt x="686" y="1371"/>
                  </a:cubicBezTo>
                  <a:cubicBezTo>
                    <a:pt x="1044" y="1371"/>
                    <a:pt x="1371" y="1045"/>
                    <a:pt x="1371" y="686"/>
                  </a:cubicBezTo>
                  <a:cubicBezTo>
                    <a:pt x="1371" y="262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7" name="Google Shape;16547;p29"/>
            <p:cNvSpPr/>
            <p:nvPr/>
          </p:nvSpPr>
          <p:spPr>
            <a:xfrm>
              <a:off x="1936800" y="2566350"/>
              <a:ext cx="34275" cy="35100"/>
            </a:xfrm>
            <a:custGeom>
              <a:avLst/>
              <a:gdLst/>
              <a:ahLst/>
              <a:cxnLst/>
              <a:rect l="l" t="t" r="r" b="b"/>
              <a:pathLst>
                <a:path w="1371" h="1404" extrusionOk="0">
                  <a:moveTo>
                    <a:pt x="685" y="1"/>
                  </a:moveTo>
                  <a:cubicBezTo>
                    <a:pt x="326" y="1"/>
                    <a:pt x="0" y="327"/>
                    <a:pt x="0" y="686"/>
                  </a:cubicBezTo>
                  <a:cubicBezTo>
                    <a:pt x="0" y="1045"/>
                    <a:pt x="326" y="1403"/>
                    <a:pt x="685" y="1403"/>
                  </a:cubicBezTo>
                  <a:cubicBezTo>
                    <a:pt x="1077" y="1403"/>
                    <a:pt x="1370" y="1077"/>
                    <a:pt x="1370" y="686"/>
                  </a:cubicBezTo>
                  <a:cubicBezTo>
                    <a:pt x="1370" y="294"/>
                    <a:pt x="1109" y="1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8" name="Google Shape;16548;p29"/>
            <p:cNvSpPr/>
            <p:nvPr/>
          </p:nvSpPr>
          <p:spPr>
            <a:xfrm>
              <a:off x="1961250" y="2435050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686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294" y="1371"/>
                    <a:pt x="686" y="1371"/>
                  </a:cubicBezTo>
                  <a:cubicBezTo>
                    <a:pt x="1077" y="1371"/>
                    <a:pt x="1403" y="1110"/>
                    <a:pt x="1403" y="686"/>
                  </a:cubicBezTo>
                  <a:cubicBezTo>
                    <a:pt x="1403" y="327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9" name="Google Shape;16549;p29"/>
            <p:cNvSpPr/>
            <p:nvPr/>
          </p:nvSpPr>
          <p:spPr>
            <a:xfrm>
              <a:off x="1993050" y="23054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9" y="0"/>
                  </a:moveTo>
                  <a:cubicBezTo>
                    <a:pt x="327" y="0"/>
                    <a:pt x="1" y="327"/>
                    <a:pt x="1" y="751"/>
                  </a:cubicBezTo>
                  <a:cubicBezTo>
                    <a:pt x="1" y="1142"/>
                    <a:pt x="327" y="1468"/>
                    <a:pt x="719" y="1468"/>
                  </a:cubicBezTo>
                  <a:cubicBezTo>
                    <a:pt x="1143" y="1468"/>
                    <a:pt x="1469" y="1142"/>
                    <a:pt x="1469" y="751"/>
                  </a:cubicBezTo>
                  <a:cubicBezTo>
                    <a:pt x="1469" y="327"/>
                    <a:pt x="1143" y="0"/>
                    <a:pt x="71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0" name="Google Shape;16550;p29"/>
            <p:cNvSpPr/>
            <p:nvPr/>
          </p:nvSpPr>
          <p:spPr>
            <a:xfrm>
              <a:off x="2034650" y="21790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0"/>
                  </a:moveTo>
                  <a:cubicBezTo>
                    <a:pt x="327" y="0"/>
                    <a:pt x="1" y="326"/>
                    <a:pt x="1" y="751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6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1" name="Google Shape;16551;p29"/>
            <p:cNvSpPr/>
            <p:nvPr/>
          </p:nvSpPr>
          <p:spPr>
            <a:xfrm>
              <a:off x="2085200" y="205585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60" y="1"/>
                    <a:pt x="1" y="327"/>
                    <a:pt x="1" y="718"/>
                  </a:cubicBezTo>
                  <a:cubicBezTo>
                    <a:pt x="1" y="1142"/>
                    <a:pt x="360" y="1469"/>
                    <a:pt x="751" y="1469"/>
                  </a:cubicBezTo>
                  <a:cubicBezTo>
                    <a:pt x="1143" y="1469"/>
                    <a:pt x="1469" y="1142"/>
                    <a:pt x="1469" y="718"/>
                  </a:cubicBezTo>
                  <a:cubicBezTo>
                    <a:pt x="1469" y="327"/>
                    <a:pt x="1143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2" name="Google Shape;16552;p29"/>
            <p:cNvSpPr/>
            <p:nvPr/>
          </p:nvSpPr>
          <p:spPr>
            <a:xfrm>
              <a:off x="2144750" y="19368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51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59"/>
                    <a:pt x="1142" y="33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3" name="Google Shape;16553;p29"/>
            <p:cNvSpPr/>
            <p:nvPr/>
          </p:nvSpPr>
          <p:spPr>
            <a:xfrm>
              <a:off x="2213250" y="1821800"/>
              <a:ext cx="36725" cy="37550"/>
            </a:xfrm>
            <a:custGeom>
              <a:avLst/>
              <a:gdLst/>
              <a:ahLst/>
              <a:cxnLst/>
              <a:rect l="l" t="t" r="r" b="b"/>
              <a:pathLst>
                <a:path w="1469" h="1502" extrusionOk="0">
                  <a:moveTo>
                    <a:pt x="718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2"/>
                    <a:pt x="327" y="1501"/>
                    <a:pt x="718" y="1501"/>
                  </a:cubicBezTo>
                  <a:cubicBezTo>
                    <a:pt x="1142" y="1501"/>
                    <a:pt x="1468" y="1142"/>
                    <a:pt x="1468" y="751"/>
                  </a:cubicBezTo>
                  <a:cubicBezTo>
                    <a:pt x="1468" y="327"/>
                    <a:pt x="1142" y="33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4" name="Google Shape;16554;p29"/>
            <p:cNvSpPr/>
            <p:nvPr/>
          </p:nvSpPr>
          <p:spPr>
            <a:xfrm>
              <a:off x="2289900" y="171335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0"/>
                  </a:moveTo>
                  <a:cubicBezTo>
                    <a:pt x="327" y="0"/>
                    <a:pt x="1" y="327"/>
                    <a:pt x="1" y="718"/>
                  </a:cubicBezTo>
                  <a:cubicBezTo>
                    <a:pt x="1" y="1142"/>
                    <a:pt x="327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5" name="Google Shape;16555;p29"/>
            <p:cNvSpPr/>
            <p:nvPr/>
          </p:nvSpPr>
          <p:spPr>
            <a:xfrm>
              <a:off x="2373075" y="160895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1" y="327"/>
                    <a:pt x="1" y="751"/>
                  </a:cubicBezTo>
                  <a:cubicBezTo>
                    <a:pt x="1" y="1143"/>
                    <a:pt x="327" y="1469"/>
                    <a:pt x="751" y="1469"/>
                  </a:cubicBezTo>
                  <a:cubicBezTo>
                    <a:pt x="1143" y="1469"/>
                    <a:pt x="1469" y="1143"/>
                    <a:pt x="1469" y="751"/>
                  </a:cubicBezTo>
                  <a:cubicBezTo>
                    <a:pt x="1469" y="327"/>
                    <a:pt x="1143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6" name="Google Shape;16556;p29"/>
            <p:cNvSpPr/>
            <p:nvPr/>
          </p:nvSpPr>
          <p:spPr>
            <a:xfrm>
              <a:off x="2463600" y="15127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1"/>
                  </a:moveTo>
                  <a:cubicBezTo>
                    <a:pt x="327" y="1"/>
                    <a:pt x="1" y="327"/>
                    <a:pt x="1" y="718"/>
                  </a:cubicBezTo>
                  <a:cubicBezTo>
                    <a:pt x="1" y="1143"/>
                    <a:pt x="327" y="1469"/>
                    <a:pt x="751" y="1469"/>
                  </a:cubicBezTo>
                  <a:cubicBezTo>
                    <a:pt x="1142" y="1469"/>
                    <a:pt x="1469" y="1143"/>
                    <a:pt x="1469" y="718"/>
                  </a:cubicBezTo>
                  <a:cubicBezTo>
                    <a:pt x="1469" y="327"/>
                    <a:pt x="1142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7" name="Google Shape;16557;p29"/>
            <p:cNvSpPr/>
            <p:nvPr/>
          </p:nvSpPr>
          <p:spPr>
            <a:xfrm>
              <a:off x="2560650" y="14214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0"/>
                  </a:moveTo>
                  <a:cubicBezTo>
                    <a:pt x="327" y="0"/>
                    <a:pt x="0" y="327"/>
                    <a:pt x="0" y="751"/>
                  </a:cubicBezTo>
                  <a:cubicBezTo>
                    <a:pt x="0" y="1142"/>
                    <a:pt x="327" y="1468"/>
                    <a:pt x="718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7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8" name="Google Shape;16558;p29"/>
            <p:cNvSpPr/>
            <p:nvPr/>
          </p:nvSpPr>
          <p:spPr>
            <a:xfrm>
              <a:off x="2664225" y="1338225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50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74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9" name="Google Shape;16559;p29"/>
            <p:cNvSpPr/>
            <p:nvPr/>
          </p:nvSpPr>
          <p:spPr>
            <a:xfrm>
              <a:off x="2775125" y="1262375"/>
              <a:ext cx="34275" cy="35100"/>
            </a:xfrm>
            <a:custGeom>
              <a:avLst/>
              <a:gdLst/>
              <a:ahLst/>
              <a:cxnLst/>
              <a:rect l="l" t="t" r="r" b="b"/>
              <a:pathLst>
                <a:path w="1371" h="1404" extrusionOk="0">
                  <a:moveTo>
                    <a:pt x="685" y="1"/>
                  </a:moveTo>
                  <a:cubicBezTo>
                    <a:pt x="327" y="1"/>
                    <a:pt x="0" y="327"/>
                    <a:pt x="0" y="718"/>
                  </a:cubicBezTo>
                  <a:cubicBezTo>
                    <a:pt x="0" y="1077"/>
                    <a:pt x="327" y="1403"/>
                    <a:pt x="685" y="1403"/>
                  </a:cubicBezTo>
                  <a:cubicBezTo>
                    <a:pt x="1044" y="1403"/>
                    <a:pt x="1370" y="1077"/>
                    <a:pt x="1370" y="718"/>
                  </a:cubicBezTo>
                  <a:cubicBezTo>
                    <a:pt x="1370" y="327"/>
                    <a:pt x="1044" y="1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0" name="Google Shape;16560;p29"/>
            <p:cNvSpPr/>
            <p:nvPr/>
          </p:nvSpPr>
          <p:spPr>
            <a:xfrm>
              <a:off x="2890100" y="119550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94" y="1"/>
                    <a:pt x="1" y="294"/>
                    <a:pt x="1" y="653"/>
                  </a:cubicBezTo>
                  <a:cubicBezTo>
                    <a:pt x="1" y="1012"/>
                    <a:pt x="294" y="1306"/>
                    <a:pt x="653" y="1306"/>
                  </a:cubicBezTo>
                  <a:cubicBezTo>
                    <a:pt x="1012" y="1306"/>
                    <a:pt x="1306" y="1012"/>
                    <a:pt x="1306" y="653"/>
                  </a:cubicBezTo>
                  <a:cubicBezTo>
                    <a:pt x="1306" y="294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1" name="Google Shape;16561;p29"/>
            <p:cNvSpPr/>
            <p:nvPr/>
          </p:nvSpPr>
          <p:spPr>
            <a:xfrm>
              <a:off x="3011625" y="1136800"/>
              <a:ext cx="28550" cy="29375"/>
            </a:xfrm>
            <a:custGeom>
              <a:avLst/>
              <a:gdLst/>
              <a:ahLst/>
              <a:cxnLst/>
              <a:rect l="l" t="t" r="r" b="b"/>
              <a:pathLst>
                <a:path w="1142" h="1175" extrusionOk="0">
                  <a:moveTo>
                    <a:pt x="555" y="0"/>
                  </a:moveTo>
                  <a:cubicBezTo>
                    <a:pt x="228" y="0"/>
                    <a:pt x="0" y="261"/>
                    <a:pt x="0" y="587"/>
                  </a:cubicBezTo>
                  <a:cubicBezTo>
                    <a:pt x="0" y="913"/>
                    <a:pt x="228" y="1174"/>
                    <a:pt x="555" y="1174"/>
                  </a:cubicBezTo>
                  <a:cubicBezTo>
                    <a:pt x="881" y="1174"/>
                    <a:pt x="1142" y="913"/>
                    <a:pt x="1142" y="587"/>
                  </a:cubicBezTo>
                  <a:cubicBezTo>
                    <a:pt x="1142" y="294"/>
                    <a:pt x="881" y="33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2" name="Google Shape;16562;p29"/>
            <p:cNvSpPr/>
            <p:nvPr/>
          </p:nvSpPr>
          <p:spPr>
            <a:xfrm>
              <a:off x="3136375" y="1087850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229" y="1"/>
                    <a:pt x="1" y="229"/>
                    <a:pt x="1" y="490"/>
                  </a:cubicBezTo>
                  <a:cubicBezTo>
                    <a:pt x="1" y="784"/>
                    <a:pt x="229" y="979"/>
                    <a:pt x="490" y="979"/>
                  </a:cubicBezTo>
                  <a:cubicBezTo>
                    <a:pt x="784" y="979"/>
                    <a:pt x="980" y="784"/>
                    <a:pt x="980" y="490"/>
                  </a:cubicBezTo>
                  <a:cubicBezTo>
                    <a:pt x="980" y="229"/>
                    <a:pt x="784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3" name="Google Shape;16563;p29"/>
            <p:cNvSpPr/>
            <p:nvPr/>
          </p:nvSpPr>
          <p:spPr>
            <a:xfrm>
              <a:off x="3262800" y="1047900"/>
              <a:ext cx="22850" cy="22050"/>
            </a:xfrm>
            <a:custGeom>
              <a:avLst/>
              <a:gdLst/>
              <a:ahLst/>
              <a:cxnLst/>
              <a:rect l="l" t="t" r="r" b="b"/>
              <a:pathLst>
                <a:path w="914" h="882" extrusionOk="0">
                  <a:moveTo>
                    <a:pt x="457" y="1"/>
                  </a:moveTo>
                  <a:cubicBezTo>
                    <a:pt x="228" y="1"/>
                    <a:pt x="0" y="196"/>
                    <a:pt x="0" y="425"/>
                  </a:cubicBezTo>
                  <a:cubicBezTo>
                    <a:pt x="0" y="686"/>
                    <a:pt x="228" y="881"/>
                    <a:pt x="457" y="881"/>
                  </a:cubicBezTo>
                  <a:cubicBezTo>
                    <a:pt x="718" y="881"/>
                    <a:pt x="913" y="686"/>
                    <a:pt x="913" y="425"/>
                  </a:cubicBezTo>
                  <a:cubicBezTo>
                    <a:pt x="913" y="196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4" name="Google Shape;16564;p29"/>
            <p:cNvSpPr/>
            <p:nvPr/>
          </p:nvSpPr>
          <p:spPr>
            <a:xfrm>
              <a:off x="3394900" y="1016900"/>
              <a:ext cx="17975" cy="18800"/>
            </a:xfrm>
            <a:custGeom>
              <a:avLst/>
              <a:gdLst/>
              <a:ahLst/>
              <a:cxnLst/>
              <a:rect l="l" t="t" r="r" b="b"/>
              <a:pathLst>
                <a:path w="719" h="752" extrusionOk="0">
                  <a:moveTo>
                    <a:pt x="359" y="1"/>
                  </a:moveTo>
                  <a:cubicBezTo>
                    <a:pt x="164" y="1"/>
                    <a:pt x="0" y="164"/>
                    <a:pt x="0" y="360"/>
                  </a:cubicBezTo>
                  <a:cubicBezTo>
                    <a:pt x="0" y="588"/>
                    <a:pt x="164" y="751"/>
                    <a:pt x="359" y="751"/>
                  </a:cubicBezTo>
                  <a:cubicBezTo>
                    <a:pt x="555" y="751"/>
                    <a:pt x="718" y="588"/>
                    <a:pt x="718" y="360"/>
                  </a:cubicBezTo>
                  <a:cubicBezTo>
                    <a:pt x="718" y="164"/>
                    <a:pt x="555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5" name="Google Shape;16565;p29"/>
            <p:cNvSpPr/>
            <p:nvPr/>
          </p:nvSpPr>
          <p:spPr>
            <a:xfrm>
              <a:off x="3527000" y="994900"/>
              <a:ext cx="14725" cy="13875"/>
            </a:xfrm>
            <a:custGeom>
              <a:avLst/>
              <a:gdLst/>
              <a:ahLst/>
              <a:cxnLst/>
              <a:rect l="l" t="t" r="r" b="b"/>
              <a:pathLst>
                <a:path w="589" h="555" extrusionOk="0">
                  <a:moveTo>
                    <a:pt x="294" y="0"/>
                  </a:moveTo>
                  <a:cubicBezTo>
                    <a:pt x="131" y="0"/>
                    <a:pt x="1" y="98"/>
                    <a:pt x="1" y="261"/>
                  </a:cubicBezTo>
                  <a:cubicBezTo>
                    <a:pt x="1" y="424"/>
                    <a:pt x="131" y="555"/>
                    <a:pt x="294" y="555"/>
                  </a:cubicBezTo>
                  <a:cubicBezTo>
                    <a:pt x="458" y="555"/>
                    <a:pt x="588" y="424"/>
                    <a:pt x="588" y="261"/>
                  </a:cubicBezTo>
                  <a:cubicBezTo>
                    <a:pt x="588" y="98"/>
                    <a:pt x="458" y="0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6" name="Google Shape;16566;p29"/>
            <p:cNvSpPr/>
            <p:nvPr/>
          </p:nvSpPr>
          <p:spPr>
            <a:xfrm>
              <a:off x="3660750" y="9810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9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392"/>
                    <a:pt x="131" y="490"/>
                    <a:pt x="229" y="490"/>
                  </a:cubicBezTo>
                  <a:cubicBezTo>
                    <a:pt x="359" y="490"/>
                    <a:pt x="490" y="392"/>
                    <a:pt x="490" y="262"/>
                  </a:cubicBezTo>
                  <a:cubicBezTo>
                    <a:pt x="490" y="131"/>
                    <a:pt x="359" y="66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7" name="Google Shape;16567;p29"/>
            <p:cNvSpPr/>
            <p:nvPr/>
          </p:nvSpPr>
          <p:spPr>
            <a:xfrm>
              <a:off x="3795300" y="977775"/>
              <a:ext cx="9825" cy="10625"/>
            </a:xfrm>
            <a:custGeom>
              <a:avLst/>
              <a:gdLst/>
              <a:ahLst/>
              <a:cxnLst/>
              <a:rect l="l" t="t" r="r" b="b"/>
              <a:pathLst>
                <a:path w="393" h="425" extrusionOk="0">
                  <a:moveTo>
                    <a:pt x="197" y="0"/>
                  </a:moveTo>
                  <a:cubicBezTo>
                    <a:pt x="66" y="0"/>
                    <a:pt x="1" y="98"/>
                    <a:pt x="1" y="229"/>
                  </a:cubicBezTo>
                  <a:cubicBezTo>
                    <a:pt x="1" y="326"/>
                    <a:pt x="66" y="424"/>
                    <a:pt x="197" y="424"/>
                  </a:cubicBezTo>
                  <a:cubicBezTo>
                    <a:pt x="327" y="424"/>
                    <a:pt x="392" y="326"/>
                    <a:pt x="392" y="229"/>
                  </a:cubicBezTo>
                  <a:cubicBezTo>
                    <a:pt x="392" y="98"/>
                    <a:pt x="294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8" name="Google Shape;16568;p29"/>
            <p:cNvSpPr/>
            <p:nvPr/>
          </p:nvSpPr>
          <p:spPr>
            <a:xfrm>
              <a:off x="3929875" y="9834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1"/>
                  </a:moveTo>
                  <a:cubicBezTo>
                    <a:pt x="65" y="1"/>
                    <a:pt x="0" y="66"/>
                    <a:pt x="0" y="164"/>
                  </a:cubicBezTo>
                  <a:cubicBezTo>
                    <a:pt x="0" y="229"/>
                    <a:pt x="65" y="327"/>
                    <a:pt x="163" y="327"/>
                  </a:cubicBezTo>
                  <a:cubicBezTo>
                    <a:pt x="228" y="327"/>
                    <a:pt x="326" y="229"/>
                    <a:pt x="326" y="164"/>
                  </a:cubicBezTo>
                  <a:cubicBezTo>
                    <a:pt x="326" y="66"/>
                    <a:pt x="228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9" name="Google Shape;16569;p29"/>
            <p:cNvSpPr/>
            <p:nvPr/>
          </p:nvSpPr>
          <p:spPr>
            <a:xfrm>
              <a:off x="4061975" y="99735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98" y="0"/>
                    <a:pt x="1" y="98"/>
                    <a:pt x="1" y="163"/>
                  </a:cubicBezTo>
                  <a:cubicBezTo>
                    <a:pt x="1" y="261"/>
                    <a:pt x="98" y="326"/>
                    <a:pt x="164" y="326"/>
                  </a:cubicBezTo>
                  <a:cubicBezTo>
                    <a:pt x="262" y="326"/>
                    <a:pt x="327" y="261"/>
                    <a:pt x="327" y="163"/>
                  </a:cubicBezTo>
                  <a:cubicBezTo>
                    <a:pt x="327" y="98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0" name="Google Shape;16570;p29"/>
            <p:cNvSpPr/>
            <p:nvPr/>
          </p:nvSpPr>
          <p:spPr>
            <a:xfrm>
              <a:off x="4191650" y="1020175"/>
              <a:ext cx="9800" cy="9800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196" y="0"/>
                  </a:moveTo>
                  <a:cubicBezTo>
                    <a:pt x="65" y="0"/>
                    <a:pt x="0" y="66"/>
                    <a:pt x="0" y="196"/>
                  </a:cubicBezTo>
                  <a:cubicBezTo>
                    <a:pt x="0" y="327"/>
                    <a:pt x="65" y="392"/>
                    <a:pt x="196" y="392"/>
                  </a:cubicBezTo>
                  <a:cubicBezTo>
                    <a:pt x="326" y="392"/>
                    <a:pt x="392" y="327"/>
                    <a:pt x="392" y="196"/>
                  </a:cubicBezTo>
                  <a:cubicBezTo>
                    <a:pt x="392" y="131"/>
                    <a:pt x="294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1" name="Google Shape;16571;p29"/>
            <p:cNvSpPr/>
            <p:nvPr/>
          </p:nvSpPr>
          <p:spPr>
            <a:xfrm>
              <a:off x="4320500" y="1052800"/>
              <a:ext cx="9800" cy="9800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196" y="0"/>
                  </a:moveTo>
                  <a:cubicBezTo>
                    <a:pt x="65" y="0"/>
                    <a:pt x="0" y="65"/>
                    <a:pt x="0" y="196"/>
                  </a:cubicBezTo>
                  <a:cubicBezTo>
                    <a:pt x="0" y="326"/>
                    <a:pt x="65" y="392"/>
                    <a:pt x="196" y="392"/>
                  </a:cubicBezTo>
                  <a:cubicBezTo>
                    <a:pt x="326" y="392"/>
                    <a:pt x="391" y="326"/>
                    <a:pt x="391" y="196"/>
                  </a:cubicBezTo>
                  <a:cubicBezTo>
                    <a:pt x="391" y="131"/>
                    <a:pt x="326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2" name="Google Shape;16572;p29"/>
            <p:cNvSpPr/>
            <p:nvPr/>
          </p:nvSpPr>
          <p:spPr>
            <a:xfrm>
              <a:off x="4447700" y="1095075"/>
              <a:ext cx="9825" cy="10750"/>
            </a:xfrm>
            <a:custGeom>
              <a:avLst/>
              <a:gdLst/>
              <a:ahLst/>
              <a:cxnLst/>
              <a:rect l="l" t="t" r="r" b="b"/>
              <a:pathLst>
                <a:path w="393" h="430" extrusionOk="0">
                  <a:moveTo>
                    <a:pt x="227" y="0"/>
                  </a:moveTo>
                  <a:cubicBezTo>
                    <a:pt x="217" y="0"/>
                    <a:pt x="207" y="2"/>
                    <a:pt x="196" y="5"/>
                  </a:cubicBezTo>
                  <a:cubicBezTo>
                    <a:pt x="66" y="5"/>
                    <a:pt x="1" y="103"/>
                    <a:pt x="1" y="234"/>
                  </a:cubicBezTo>
                  <a:cubicBezTo>
                    <a:pt x="1" y="332"/>
                    <a:pt x="66" y="430"/>
                    <a:pt x="196" y="430"/>
                  </a:cubicBezTo>
                  <a:cubicBezTo>
                    <a:pt x="327" y="430"/>
                    <a:pt x="392" y="332"/>
                    <a:pt x="392" y="234"/>
                  </a:cubicBezTo>
                  <a:cubicBezTo>
                    <a:pt x="392" y="117"/>
                    <a:pt x="314" y="0"/>
                    <a:pt x="2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3" name="Google Shape;16573;p29"/>
            <p:cNvSpPr/>
            <p:nvPr/>
          </p:nvSpPr>
          <p:spPr>
            <a:xfrm>
              <a:off x="4567575" y="1145750"/>
              <a:ext cx="12275" cy="11450"/>
            </a:xfrm>
            <a:custGeom>
              <a:avLst/>
              <a:gdLst/>
              <a:ahLst/>
              <a:cxnLst/>
              <a:rect l="l" t="t" r="r" b="b"/>
              <a:pathLst>
                <a:path w="491" h="458" extrusionOk="0">
                  <a:moveTo>
                    <a:pt x="262" y="1"/>
                  </a:moveTo>
                  <a:cubicBezTo>
                    <a:pt x="99" y="1"/>
                    <a:pt x="1" y="99"/>
                    <a:pt x="1" y="229"/>
                  </a:cubicBezTo>
                  <a:cubicBezTo>
                    <a:pt x="1" y="392"/>
                    <a:pt x="99" y="458"/>
                    <a:pt x="262" y="458"/>
                  </a:cubicBezTo>
                  <a:cubicBezTo>
                    <a:pt x="425" y="458"/>
                    <a:pt x="490" y="360"/>
                    <a:pt x="490" y="229"/>
                  </a:cubicBezTo>
                  <a:cubicBezTo>
                    <a:pt x="490" y="99"/>
                    <a:pt x="425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4" name="Google Shape;16574;p29"/>
            <p:cNvSpPr/>
            <p:nvPr/>
          </p:nvSpPr>
          <p:spPr>
            <a:xfrm>
              <a:off x="4688275" y="120447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9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359"/>
                    <a:pt x="131" y="490"/>
                    <a:pt x="229" y="490"/>
                  </a:cubicBezTo>
                  <a:cubicBezTo>
                    <a:pt x="359" y="490"/>
                    <a:pt x="490" y="359"/>
                    <a:pt x="490" y="261"/>
                  </a:cubicBezTo>
                  <a:cubicBezTo>
                    <a:pt x="490" y="131"/>
                    <a:pt x="359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5" name="Google Shape;16575;p29"/>
            <p:cNvSpPr/>
            <p:nvPr/>
          </p:nvSpPr>
          <p:spPr>
            <a:xfrm>
              <a:off x="4801625" y="1272150"/>
              <a:ext cx="13900" cy="13900"/>
            </a:xfrm>
            <a:custGeom>
              <a:avLst/>
              <a:gdLst/>
              <a:ahLst/>
              <a:cxnLst/>
              <a:rect l="l" t="t" r="r" b="b"/>
              <a:pathLst>
                <a:path w="556" h="556" extrusionOk="0">
                  <a:moveTo>
                    <a:pt x="262" y="1"/>
                  </a:moveTo>
                  <a:cubicBezTo>
                    <a:pt x="99" y="1"/>
                    <a:pt x="1" y="99"/>
                    <a:pt x="1" y="262"/>
                  </a:cubicBezTo>
                  <a:cubicBezTo>
                    <a:pt x="1" y="425"/>
                    <a:pt x="99" y="556"/>
                    <a:pt x="262" y="556"/>
                  </a:cubicBezTo>
                  <a:cubicBezTo>
                    <a:pt x="425" y="556"/>
                    <a:pt x="555" y="425"/>
                    <a:pt x="555" y="262"/>
                  </a:cubicBezTo>
                  <a:cubicBezTo>
                    <a:pt x="555" y="99"/>
                    <a:pt x="425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6" name="Google Shape;16576;p29"/>
            <p:cNvSpPr/>
            <p:nvPr/>
          </p:nvSpPr>
          <p:spPr>
            <a:xfrm>
              <a:off x="4909275" y="134720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7" y="0"/>
                  </a:moveTo>
                  <a:cubicBezTo>
                    <a:pt x="131" y="0"/>
                    <a:pt x="1" y="163"/>
                    <a:pt x="1" y="326"/>
                  </a:cubicBezTo>
                  <a:cubicBezTo>
                    <a:pt x="1" y="522"/>
                    <a:pt x="164" y="652"/>
                    <a:pt x="327" y="652"/>
                  </a:cubicBezTo>
                  <a:cubicBezTo>
                    <a:pt x="523" y="652"/>
                    <a:pt x="653" y="489"/>
                    <a:pt x="653" y="326"/>
                  </a:cubicBezTo>
                  <a:cubicBezTo>
                    <a:pt x="653" y="163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7" name="Google Shape;16577;p29"/>
            <p:cNvSpPr/>
            <p:nvPr/>
          </p:nvSpPr>
          <p:spPr>
            <a:xfrm>
              <a:off x="5013650" y="1430825"/>
              <a:ext cx="16350" cy="16700"/>
            </a:xfrm>
            <a:custGeom>
              <a:avLst/>
              <a:gdLst/>
              <a:ahLst/>
              <a:cxnLst/>
              <a:rect l="l" t="t" r="r" b="b"/>
              <a:pathLst>
                <a:path w="654" h="668" extrusionOk="0">
                  <a:moveTo>
                    <a:pt x="400" y="0"/>
                  </a:moveTo>
                  <a:cubicBezTo>
                    <a:pt x="376" y="0"/>
                    <a:pt x="352" y="5"/>
                    <a:pt x="327" y="15"/>
                  </a:cubicBezTo>
                  <a:cubicBezTo>
                    <a:pt x="164" y="15"/>
                    <a:pt x="1" y="113"/>
                    <a:pt x="1" y="341"/>
                  </a:cubicBezTo>
                  <a:cubicBezTo>
                    <a:pt x="1" y="472"/>
                    <a:pt x="99" y="667"/>
                    <a:pt x="327" y="667"/>
                  </a:cubicBezTo>
                  <a:cubicBezTo>
                    <a:pt x="490" y="667"/>
                    <a:pt x="653" y="537"/>
                    <a:pt x="653" y="341"/>
                  </a:cubicBezTo>
                  <a:cubicBezTo>
                    <a:pt x="653" y="147"/>
                    <a:pt x="536" y="0"/>
                    <a:pt x="40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8" name="Google Shape;16578;p29"/>
            <p:cNvSpPr/>
            <p:nvPr/>
          </p:nvSpPr>
          <p:spPr>
            <a:xfrm>
              <a:off x="5109900" y="1520600"/>
              <a:ext cx="18775" cy="18250"/>
            </a:xfrm>
            <a:custGeom>
              <a:avLst/>
              <a:gdLst/>
              <a:ahLst/>
              <a:cxnLst/>
              <a:rect l="l" t="t" r="r" b="b"/>
              <a:pathLst>
                <a:path w="751" h="730" extrusionOk="0">
                  <a:moveTo>
                    <a:pt x="451" y="1"/>
                  </a:moveTo>
                  <a:cubicBezTo>
                    <a:pt x="431" y="1"/>
                    <a:pt x="411" y="4"/>
                    <a:pt x="392" y="12"/>
                  </a:cubicBezTo>
                  <a:cubicBezTo>
                    <a:pt x="163" y="12"/>
                    <a:pt x="0" y="175"/>
                    <a:pt x="0" y="371"/>
                  </a:cubicBezTo>
                  <a:cubicBezTo>
                    <a:pt x="0" y="567"/>
                    <a:pt x="163" y="730"/>
                    <a:pt x="392" y="730"/>
                  </a:cubicBezTo>
                  <a:cubicBezTo>
                    <a:pt x="587" y="730"/>
                    <a:pt x="750" y="567"/>
                    <a:pt x="750" y="371"/>
                  </a:cubicBezTo>
                  <a:cubicBezTo>
                    <a:pt x="750" y="198"/>
                    <a:pt x="598" y="1"/>
                    <a:pt x="45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9" name="Google Shape;16579;p29"/>
            <p:cNvSpPr/>
            <p:nvPr/>
          </p:nvSpPr>
          <p:spPr>
            <a:xfrm>
              <a:off x="5198775" y="1616300"/>
              <a:ext cx="20425" cy="20425"/>
            </a:xfrm>
            <a:custGeom>
              <a:avLst/>
              <a:gdLst/>
              <a:ahLst/>
              <a:cxnLst/>
              <a:rect l="l" t="t" r="r" b="b"/>
              <a:pathLst>
                <a:path w="817" h="817" extrusionOk="0">
                  <a:moveTo>
                    <a:pt x="425" y="1"/>
                  </a:moveTo>
                  <a:cubicBezTo>
                    <a:pt x="196" y="1"/>
                    <a:pt x="1" y="164"/>
                    <a:pt x="1" y="392"/>
                  </a:cubicBezTo>
                  <a:cubicBezTo>
                    <a:pt x="1" y="620"/>
                    <a:pt x="164" y="816"/>
                    <a:pt x="425" y="816"/>
                  </a:cubicBezTo>
                  <a:cubicBezTo>
                    <a:pt x="620" y="816"/>
                    <a:pt x="816" y="653"/>
                    <a:pt x="816" y="392"/>
                  </a:cubicBezTo>
                  <a:cubicBezTo>
                    <a:pt x="816" y="196"/>
                    <a:pt x="653" y="1"/>
                    <a:pt x="42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0" name="Google Shape;16580;p29"/>
            <p:cNvSpPr/>
            <p:nvPr/>
          </p:nvSpPr>
          <p:spPr>
            <a:xfrm>
              <a:off x="5281150" y="1719050"/>
              <a:ext cx="22850" cy="22875"/>
            </a:xfrm>
            <a:custGeom>
              <a:avLst/>
              <a:gdLst/>
              <a:ahLst/>
              <a:cxnLst/>
              <a:rect l="l" t="t" r="r" b="b"/>
              <a:pathLst>
                <a:path w="914" h="915" extrusionOk="0">
                  <a:moveTo>
                    <a:pt x="457" y="1"/>
                  </a:moveTo>
                  <a:cubicBezTo>
                    <a:pt x="196" y="1"/>
                    <a:pt x="0" y="229"/>
                    <a:pt x="0" y="457"/>
                  </a:cubicBezTo>
                  <a:cubicBezTo>
                    <a:pt x="0" y="718"/>
                    <a:pt x="196" y="914"/>
                    <a:pt x="457" y="914"/>
                  </a:cubicBezTo>
                  <a:cubicBezTo>
                    <a:pt x="718" y="914"/>
                    <a:pt x="914" y="718"/>
                    <a:pt x="914" y="457"/>
                  </a:cubicBezTo>
                  <a:cubicBezTo>
                    <a:pt x="914" y="229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1" name="Google Shape;16581;p29"/>
            <p:cNvSpPr/>
            <p:nvPr/>
          </p:nvSpPr>
          <p:spPr>
            <a:xfrm>
              <a:off x="5356975" y="1827525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197" y="0"/>
                    <a:pt x="1" y="228"/>
                    <a:pt x="1" y="489"/>
                  </a:cubicBezTo>
                  <a:cubicBezTo>
                    <a:pt x="1" y="750"/>
                    <a:pt x="197" y="979"/>
                    <a:pt x="490" y="979"/>
                  </a:cubicBezTo>
                  <a:cubicBezTo>
                    <a:pt x="784" y="979"/>
                    <a:pt x="979" y="718"/>
                    <a:pt x="979" y="489"/>
                  </a:cubicBezTo>
                  <a:cubicBezTo>
                    <a:pt x="979" y="196"/>
                    <a:pt x="784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2" name="Google Shape;16582;p29"/>
            <p:cNvSpPr/>
            <p:nvPr/>
          </p:nvSpPr>
          <p:spPr>
            <a:xfrm>
              <a:off x="5423850" y="1940875"/>
              <a:ext cx="26950" cy="26125"/>
            </a:xfrm>
            <a:custGeom>
              <a:avLst/>
              <a:gdLst/>
              <a:ahLst/>
              <a:cxnLst/>
              <a:rect l="l" t="t" r="r" b="b"/>
              <a:pathLst>
                <a:path w="1078" h="1045" extrusionOk="0">
                  <a:moveTo>
                    <a:pt x="555" y="0"/>
                  </a:moveTo>
                  <a:cubicBezTo>
                    <a:pt x="262" y="0"/>
                    <a:pt x="1" y="229"/>
                    <a:pt x="1" y="522"/>
                  </a:cubicBezTo>
                  <a:cubicBezTo>
                    <a:pt x="1" y="816"/>
                    <a:pt x="262" y="1044"/>
                    <a:pt x="555" y="1044"/>
                  </a:cubicBezTo>
                  <a:cubicBezTo>
                    <a:pt x="816" y="1044"/>
                    <a:pt x="1077" y="816"/>
                    <a:pt x="1077" y="522"/>
                  </a:cubicBezTo>
                  <a:cubicBezTo>
                    <a:pt x="1077" y="229"/>
                    <a:pt x="816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3" name="Google Shape;16583;p29"/>
            <p:cNvSpPr/>
            <p:nvPr/>
          </p:nvSpPr>
          <p:spPr>
            <a:xfrm>
              <a:off x="5484200" y="2059850"/>
              <a:ext cx="26950" cy="26200"/>
            </a:xfrm>
            <a:custGeom>
              <a:avLst/>
              <a:gdLst/>
              <a:ahLst/>
              <a:cxnLst/>
              <a:rect l="l" t="t" r="r" b="b"/>
              <a:pathLst>
                <a:path w="1078" h="1048" extrusionOk="0">
                  <a:moveTo>
                    <a:pt x="578" y="1"/>
                  </a:moveTo>
                  <a:cubicBezTo>
                    <a:pt x="560" y="1"/>
                    <a:pt x="541" y="2"/>
                    <a:pt x="523" y="4"/>
                  </a:cubicBezTo>
                  <a:cubicBezTo>
                    <a:pt x="262" y="4"/>
                    <a:pt x="1" y="232"/>
                    <a:pt x="1" y="526"/>
                  </a:cubicBezTo>
                  <a:cubicBezTo>
                    <a:pt x="1" y="819"/>
                    <a:pt x="262" y="1048"/>
                    <a:pt x="523" y="1048"/>
                  </a:cubicBezTo>
                  <a:cubicBezTo>
                    <a:pt x="816" y="1048"/>
                    <a:pt x="1077" y="819"/>
                    <a:pt x="1077" y="526"/>
                  </a:cubicBezTo>
                  <a:cubicBezTo>
                    <a:pt x="1077" y="220"/>
                    <a:pt x="848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4" name="Google Shape;16584;p29"/>
            <p:cNvSpPr/>
            <p:nvPr/>
          </p:nvSpPr>
          <p:spPr>
            <a:xfrm>
              <a:off x="5533950" y="2181450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88" y="0"/>
                  </a:moveTo>
                  <a:cubicBezTo>
                    <a:pt x="261" y="0"/>
                    <a:pt x="0" y="228"/>
                    <a:pt x="0" y="555"/>
                  </a:cubicBezTo>
                  <a:cubicBezTo>
                    <a:pt x="0" y="881"/>
                    <a:pt x="261" y="1142"/>
                    <a:pt x="588" y="1142"/>
                  </a:cubicBezTo>
                  <a:cubicBezTo>
                    <a:pt x="914" y="1142"/>
                    <a:pt x="1142" y="881"/>
                    <a:pt x="1142" y="555"/>
                  </a:cubicBezTo>
                  <a:cubicBezTo>
                    <a:pt x="1142" y="261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5" name="Google Shape;16585;p29"/>
            <p:cNvSpPr/>
            <p:nvPr/>
          </p:nvSpPr>
          <p:spPr>
            <a:xfrm>
              <a:off x="5577175" y="23078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extrusionOk="0">
                  <a:moveTo>
                    <a:pt x="555" y="0"/>
                  </a:moveTo>
                  <a:cubicBezTo>
                    <a:pt x="229" y="0"/>
                    <a:pt x="0" y="229"/>
                    <a:pt x="0" y="555"/>
                  </a:cubicBezTo>
                  <a:cubicBezTo>
                    <a:pt x="0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9"/>
                    <a:pt x="848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6" name="Google Shape;16586;p29"/>
            <p:cNvSpPr/>
            <p:nvPr/>
          </p:nvSpPr>
          <p:spPr>
            <a:xfrm>
              <a:off x="5607350" y="2435875"/>
              <a:ext cx="31000" cy="31025"/>
            </a:xfrm>
            <a:custGeom>
              <a:avLst/>
              <a:gdLst/>
              <a:ahLst/>
              <a:cxnLst/>
              <a:rect l="l" t="t" r="r" b="b"/>
              <a:pathLst>
                <a:path w="1240" h="1241" extrusionOk="0">
                  <a:moveTo>
                    <a:pt x="620" y="1"/>
                  </a:moveTo>
                  <a:cubicBezTo>
                    <a:pt x="261" y="1"/>
                    <a:pt x="0" y="294"/>
                    <a:pt x="0" y="620"/>
                  </a:cubicBezTo>
                  <a:cubicBezTo>
                    <a:pt x="0" y="979"/>
                    <a:pt x="294" y="1240"/>
                    <a:pt x="620" y="1240"/>
                  </a:cubicBezTo>
                  <a:cubicBezTo>
                    <a:pt x="979" y="1240"/>
                    <a:pt x="1240" y="947"/>
                    <a:pt x="1240" y="620"/>
                  </a:cubicBezTo>
                  <a:cubicBezTo>
                    <a:pt x="1240" y="294"/>
                    <a:pt x="979" y="1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7" name="Google Shape;16587;p29"/>
            <p:cNvSpPr/>
            <p:nvPr/>
          </p:nvSpPr>
          <p:spPr>
            <a:xfrm>
              <a:off x="5631800" y="25663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21" y="1"/>
                  </a:moveTo>
                  <a:cubicBezTo>
                    <a:pt x="294" y="1"/>
                    <a:pt x="1" y="294"/>
                    <a:pt x="1" y="620"/>
                  </a:cubicBezTo>
                  <a:cubicBezTo>
                    <a:pt x="1" y="947"/>
                    <a:pt x="294" y="1240"/>
                    <a:pt x="621" y="1240"/>
                  </a:cubicBezTo>
                  <a:cubicBezTo>
                    <a:pt x="947" y="1240"/>
                    <a:pt x="1240" y="947"/>
                    <a:pt x="1240" y="620"/>
                  </a:cubicBezTo>
                  <a:cubicBezTo>
                    <a:pt x="1240" y="294"/>
                    <a:pt x="947" y="1"/>
                    <a:pt x="62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8" name="Google Shape;16588;p29"/>
            <p:cNvSpPr/>
            <p:nvPr/>
          </p:nvSpPr>
          <p:spPr>
            <a:xfrm>
              <a:off x="5646475" y="2699275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621" y="1"/>
                  </a:moveTo>
                  <a:cubicBezTo>
                    <a:pt x="295" y="1"/>
                    <a:pt x="1" y="262"/>
                    <a:pt x="1" y="588"/>
                  </a:cubicBezTo>
                  <a:cubicBezTo>
                    <a:pt x="1" y="914"/>
                    <a:pt x="295" y="1208"/>
                    <a:pt x="621" y="1208"/>
                  </a:cubicBezTo>
                  <a:cubicBezTo>
                    <a:pt x="947" y="1208"/>
                    <a:pt x="1208" y="914"/>
                    <a:pt x="1208" y="588"/>
                  </a:cubicBezTo>
                  <a:cubicBezTo>
                    <a:pt x="1208" y="262"/>
                    <a:pt x="947" y="1"/>
                    <a:pt x="62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9" name="Google Shape;16589;p29"/>
            <p:cNvSpPr/>
            <p:nvPr/>
          </p:nvSpPr>
          <p:spPr>
            <a:xfrm>
              <a:off x="5553525" y="2821600"/>
              <a:ext cx="55475" cy="54675"/>
            </a:xfrm>
            <a:custGeom>
              <a:avLst/>
              <a:gdLst/>
              <a:ahLst/>
              <a:cxnLst/>
              <a:rect l="l" t="t" r="r" b="b"/>
              <a:pathLst>
                <a:path w="2219" h="2187" extrusionOk="0">
                  <a:moveTo>
                    <a:pt x="1109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109" y="2186"/>
                  </a:cubicBezTo>
                  <a:cubicBezTo>
                    <a:pt x="1697" y="2186"/>
                    <a:pt x="2218" y="1697"/>
                    <a:pt x="2218" y="1077"/>
                  </a:cubicBezTo>
                  <a:cubicBezTo>
                    <a:pt x="2218" y="490"/>
                    <a:pt x="1697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0" name="Google Shape;16590;p29"/>
            <p:cNvSpPr/>
            <p:nvPr/>
          </p:nvSpPr>
          <p:spPr>
            <a:xfrm>
              <a:off x="5548625" y="2953725"/>
              <a:ext cx="54675" cy="55475"/>
            </a:xfrm>
            <a:custGeom>
              <a:avLst/>
              <a:gdLst/>
              <a:ahLst/>
              <a:cxnLst/>
              <a:rect l="l" t="t" r="r" b="b"/>
              <a:pathLst>
                <a:path w="2187" h="2219" extrusionOk="0">
                  <a:moveTo>
                    <a:pt x="1110" y="0"/>
                  </a:moveTo>
                  <a:cubicBezTo>
                    <a:pt x="490" y="0"/>
                    <a:pt x="1" y="489"/>
                    <a:pt x="1" y="1109"/>
                  </a:cubicBezTo>
                  <a:cubicBezTo>
                    <a:pt x="1" y="1729"/>
                    <a:pt x="490" y="2218"/>
                    <a:pt x="1110" y="2218"/>
                  </a:cubicBezTo>
                  <a:cubicBezTo>
                    <a:pt x="1697" y="2218"/>
                    <a:pt x="2186" y="1729"/>
                    <a:pt x="2186" y="1109"/>
                  </a:cubicBezTo>
                  <a:cubicBezTo>
                    <a:pt x="2186" y="489"/>
                    <a:pt x="1697" y="0"/>
                    <a:pt x="111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1" name="Google Shape;16591;p29"/>
            <p:cNvSpPr/>
            <p:nvPr/>
          </p:nvSpPr>
          <p:spPr>
            <a:xfrm>
              <a:off x="5536400" y="3088275"/>
              <a:ext cx="50575" cy="51400"/>
            </a:xfrm>
            <a:custGeom>
              <a:avLst/>
              <a:gdLst/>
              <a:ahLst/>
              <a:cxnLst/>
              <a:rect l="l" t="t" r="r" b="b"/>
              <a:pathLst>
                <a:path w="2023" h="2056" extrusionOk="0">
                  <a:moveTo>
                    <a:pt x="1011" y="0"/>
                  </a:moveTo>
                  <a:cubicBezTo>
                    <a:pt x="457" y="0"/>
                    <a:pt x="0" y="457"/>
                    <a:pt x="0" y="1012"/>
                  </a:cubicBezTo>
                  <a:cubicBezTo>
                    <a:pt x="0" y="1599"/>
                    <a:pt x="457" y="2055"/>
                    <a:pt x="1011" y="2055"/>
                  </a:cubicBezTo>
                  <a:cubicBezTo>
                    <a:pt x="1599" y="2055"/>
                    <a:pt x="2023" y="1599"/>
                    <a:pt x="2023" y="1012"/>
                  </a:cubicBezTo>
                  <a:cubicBezTo>
                    <a:pt x="2023" y="457"/>
                    <a:pt x="1599" y="0"/>
                    <a:pt x="101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2" name="Google Shape;16592;p29"/>
            <p:cNvSpPr/>
            <p:nvPr/>
          </p:nvSpPr>
          <p:spPr>
            <a:xfrm>
              <a:off x="5513550" y="3220375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7" y="1"/>
                  </a:moveTo>
                  <a:cubicBezTo>
                    <a:pt x="425" y="1"/>
                    <a:pt x="1" y="425"/>
                    <a:pt x="1" y="947"/>
                  </a:cubicBezTo>
                  <a:cubicBezTo>
                    <a:pt x="1" y="1501"/>
                    <a:pt x="425" y="1893"/>
                    <a:pt x="947" y="1893"/>
                  </a:cubicBezTo>
                  <a:cubicBezTo>
                    <a:pt x="1469" y="1893"/>
                    <a:pt x="1893" y="1501"/>
                    <a:pt x="1893" y="947"/>
                  </a:cubicBezTo>
                  <a:cubicBezTo>
                    <a:pt x="1893" y="425"/>
                    <a:pt x="1469" y="1"/>
                    <a:pt x="94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3" name="Google Shape;16593;p29"/>
            <p:cNvSpPr/>
            <p:nvPr/>
          </p:nvSpPr>
          <p:spPr>
            <a:xfrm>
              <a:off x="5480125" y="33500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0"/>
                  </a:moveTo>
                  <a:cubicBezTo>
                    <a:pt x="425" y="0"/>
                    <a:pt x="0" y="424"/>
                    <a:pt x="0" y="914"/>
                  </a:cubicBezTo>
                  <a:cubicBezTo>
                    <a:pt x="0" y="1403"/>
                    <a:pt x="425" y="1794"/>
                    <a:pt x="914" y="1794"/>
                  </a:cubicBezTo>
                  <a:cubicBezTo>
                    <a:pt x="1403" y="1794"/>
                    <a:pt x="1795" y="1403"/>
                    <a:pt x="1795" y="914"/>
                  </a:cubicBezTo>
                  <a:cubicBezTo>
                    <a:pt x="1795" y="424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4" name="Google Shape;16594;p29"/>
            <p:cNvSpPr/>
            <p:nvPr/>
          </p:nvSpPr>
          <p:spPr>
            <a:xfrm>
              <a:off x="5437725" y="3477225"/>
              <a:ext cx="42425" cy="43275"/>
            </a:xfrm>
            <a:custGeom>
              <a:avLst/>
              <a:gdLst/>
              <a:ahLst/>
              <a:cxnLst/>
              <a:rect l="l" t="t" r="r" b="b"/>
              <a:pathLst>
                <a:path w="1697" h="1731" extrusionOk="0">
                  <a:moveTo>
                    <a:pt x="898" y="0"/>
                  </a:moveTo>
                  <a:cubicBezTo>
                    <a:pt x="881" y="0"/>
                    <a:pt x="865" y="1"/>
                    <a:pt x="848" y="2"/>
                  </a:cubicBezTo>
                  <a:cubicBezTo>
                    <a:pt x="359" y="2"/>
                    <a:pt x="0" y="394"/>
                    <a:pt x="0" y="883"/>
                  </a:cubicBezTo>
                  <a:cubicBezTo>
                    <a:pt x="0" y="1372"/>
                    <a:pt x="359" y="1731"/>
                    <a:pt x="848" y="1731"/>
                  </a:cubicBezTo>
                  <a:cubicBezTo>
                    <a:pt x="1338" y="1731"/>
                    <a:pt x="1696" y="1372"/>
                    <a:pt x="1696" y="883"/>
                  </a:cubicBezTo>
                  <a:cubicBezTo>
                    <a:pt x="1696" y="411"/>
                    <a:pt x="1333" y="0"/>
                    <a:pt x="8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5" name="Google Shape;16595;p29"/>
            <p:cNvSpPr/>
            <p:nvPr/>
          </p:nvSpPr>
          <p:spPr>
            <a:xfrm>
              <a:off x="5383075" y="3598775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81" y="0"/>
                  </a:moveTo>
                  <a:cubicBezTo>
                    <a:pt x="360" y="0"/>
                    <a:pt x="1" y="425"/>
                    <a:pt x="1" y="881"/>
                  </a:cubicBezTo>
                  <a:cubicBezTo>
                    <a:pt x="1" y="1370"/>
                    <a:pt x="425" y="1729"/>
                    <a:pt x="881" y="1729"/>
                  </a:cubicBezTo>
                  <a:cubicBezTo>
                    <a:pt x="1371" y="1729"/>
                    <a:pt x="1730" y="1305"/>
                    <a:pt x="1730" y="881"/>
                  </a:cubicBezTo>
                  <a:cubicBezTo>
                    <a:pt x="1730" y="425"/>
                    <a:pt x="1371" y="66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6" name="Google Shape;16596;p29"/>
            <p:cNvSpPr/>
            <p:nvPr/>
          </p:nvSpPr>
          <p:spPr>
            <a:xfrm>
              <a:off x="5321925" y="371782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0" y="392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92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7" name="Google Shape;16597;p29"/>
            <p:cNvSpPr/>
            <p:nvPr/>
          </p:nvSpPr>
          <p:spPr>
            <a:xfrm>
              <a:off x="5251775" y="3831200"/>
              <a:ext cx="39175" cy="39150"/>
            </a:xfrm>
            <a:custGeom>
              <a:avLst/>
              <a:gdLst/>
              <a:ahLst/>
              <a:cxnLst/>
              <a:rect l="l" t="t" r="r" b="b"/>
              <a:pathLst>
                <a:path w="1567" h="1566" extrusionOk="0">
                  <a:moveTo>
                    <a:pt x="784" y="0"/>
                  </a:moveTo>
                  <a:cubicBezTo>
                    <a:pt x="360" y="0"/>
                    <a:pt x="1" y="326"/>
                    <a:pt x="1" y="783"/>
                  </a:cubicBezTo>
                  <a:cubicBezTo>
                    <a:pt x="1" y="1207"/>
                    <a:pt x="327" y="1566"/>
                    <a:pt x="784" y="1566"/>
                  </a:cubicBezTo>
                  <a:cubicBezTo>
                    <a:pt x="1175" y="1566"/>
                    <a:pt x="1567" y="1240"/>
                    <a:pt x="1567" y="783"/>
                  </a:cubicBezTo>
                  <a:cubicBezTo>
                    <a:pt x="1567" y="392"/>
                    <a:pt x="1240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8" name="Google Shape;16598;p29"/>
            <p:cNvSpPr/>
            <p:nvPr/>
          </p:nvSpPr>
          <p:spPr>
            <a:xfrm>
              <a:off x="5174325" y="3939650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50" y="1"/>
                  </a:moveTo>
                  <a:cubicBezTo>
                    <a:pt x="326" y="1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1"/>
                    <a:pt x="75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9" name="Google Shape;16599;p29"/>
            <p:cNvSpPr/>
            <p:nvPr/>
          </p:nvSpPr>
          <p:spPr>
            <a:xfrm>
              <a:off x="5087050" y="4039950"/>
              <a:ext cx="35900" cy="36725"/>
            </a:xfrm>
            <a:custGeom>
              <a:avLst/>
              <a:gdLst/>
              <a:ahLst/>
              <a:cxnLst/>
              <a:rect l="l" t="t" r="r" b="b"/>
              <a:pathLst>
                <a:path w="1436" h="1469" extrusionOk="0">
                  <a:moveTo>
                    <a:pt x="718" y="1"/>
                  </a:moveTo>
                  <a:cubicBezTo>
                    <a:pt x="327" y="1"/>
                    <a:pt x="1" y="360"/>
                    <a:pt x="1" y="751"/>
                  </a:cubicBezTo>
                  <a:cubicBezTo>
                    <a:pt x="1" y="1143"/>
                    <a:pt x="327" y="1469"/>
                    <a:pt x="718" y="1469"/>
                  </a:cubicBezTo>
                  <a:cubicBezTo>
                    <a:pt x="1110" y="1469"/>
                    <a:pt x="1436" y="1143"/>
                    <a:pt x="1436" y="751"/>
                  </a:cubicBezTo>
                  <a:cubicBezTo>
                    <a:pt x="1436" y="360"/>
                    <a:pt x="1110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0" name="Google Shape;16600;p29"/>
            <p:cNvSpPr/>
            <p:nvPr/>
          </p:nvSpPr>
          <p:spPr>
            <a:xfrm>
              <a:off x="4994100" y="4135375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5" y="0"/>
                  </a:moveTo>
                  <a:cubicBezTo>
                    <a:pt x="294" y="0"/>
                    <a:pt x="0" y="294"/>
                    <a:pt x="0" y="685"/>
                  </a:cubicBezTo>
                  <a:cubicBezTo>
                    <a:pt x="0" y="1077"/>
                    <a:pt x="294" y="1370"/>
                    <a:pt x="685" y="1370"/>
                  </a:cubicBezTo>
                  <a:cubicBezTo>
                    <a:pt x="1077" y="1370"/>
                    <a:pt x="1370" y="1077"/>
                    <a:pt x="1370" y="685"/>
                  </a:cubicBezTo>
                  <a:cubicBezTo>
                    <a:pt x="1370" y="294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1" name="Google Shape;16601;p29"/>
            <p:cNvSpPr/>
            <p:nvPr/>
          </p:nvSpPr>
          <p:spPr>
            <a:xfrm>
              <a:off x="4895425" y="42242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61" y="1"/>
                    <a:pt x="0" y="262"/>
                    <a:pt x="0" y="653"/>
                  </a:cubicBezTo>
                  <a:cubicBezTo>
                    <a:pt x="0" y="1012"/>
                    <a:pt x="261" y="1306"/>
                    <a:pt x="652" y="1306"/>
                  </a:cubicBezTo>
                  <a:cubicBezTo>
                    <a:pt x="1011" y="1306"/>
                    <a:pt x="1305" y="1012"/>
                    <a:pt x="1305" y="653"/>
                  </a:cubicBezTo>
                  <a:cubicBezTo>
                    <a:pt x="1305" y="262"/>
                    <a:pt x="1011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2" name="Google Shape;16602;p29"/>
            <p:cNvSpPr/>
            <p:nvPr/>
          </p:nvSpPr>
          <p:spPr>
            <a:xfrm>
              <a:off x="4786950" y="43025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1" y="294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327"/>
                    <a:pt x="1012" y="33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3" name="Google Shape;16603;p29"/>
            <p:cNvSpPr/>
            <p:nvPr/>
          </p:nvSpPr>
          <p:spPr>
            <a:xfrm>
              <a:off x="4676050" y="4375125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620" y="1"/>
                  </a:moveTo>
                  <a:cubicBezTo>
                    <a:pt x="294" y="1"/>
                    <a:pt x="0" y="262"/>
                    <a:pt x="0" y="588"/>
                  </a:cubicBezTo>
                  <a:cubicBezTo>
                    <a:pt x="0" y="914"/>
                    <a:pt x="294" y="1208"/>
                    <a:pt x="620" y="1208"/>
                  </a:cubicBezTo>
                  <a:cubicBezTo>
                    <a:pt x="946" y="1208"/>
                    <a:pt x="1207" y="914"/>
                    <a:pt x="1207" y="588"/>
                  </a:cubicBezTo>
                  <a:cubicBezTo>
                    <a:pt x="1207" y="229"/>
                    <a:pt x="946" y="1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4" name="Google Shape;16604;p29"/>
            <p:cNvSpPr/>
            <p:nvPr/>
          </p:nvSpPr>
          <p:spPr>
            <a:xfrm>
              <a:off x="4557800" y="443710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620" y="1"/>
                  </a:moveTo>
                  <a:cubicBezTo>
                    <a:pt x="294" y="1"/>
                    <a:pt x="0" y="294"/>
                    <a:pt x="0" y="620"/>
                  </a:cubicBezTo>
                  <a:cubicBezTo>
                    <a:pt x="0" y="947"/>
                    <a:pt x="294" y="1208"/>
                    <a:pt x="620" y="1208"/>
                  </a:cubicBezTo>
                  <a:cubicBezTo>
                    <a:pt x="946" y="1208"/>
                    <a:pt x="1207" y="947"/>
                    <a:pt x="1207" y="620"/>
                  </a:cubicBezTo>
                  <a:cubicBezTo>
                    <a:pt x="1207" y="294"/>
                    <a:pt x="979" y="1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5" name="Google Shape;16605;p29"/>
            <p:cNvSpPr/>
            <p:nvPr/>
          </p:nvSpPr>
          <p:spPr>
            <a:xfrm>
              <a:off x="4437100" y="4491675"/>
              <a:ext cx="28575" cy="28625"/>
            </a:xfrm>
            <a:custGeom>
              <a:avLst/>
              <a:gdLst/>
              <a:ahLst/>
              <a:cxnLst/>
              <a:rect l="l" t="t" r="r" b="b"/>
              <a:pathLst>
                <a:path w="1143" h="1145" extrusionOk="0">
                  <a:moveTo>
                    <a:pt x="637" y="1"/>
                  </a:moveTo>
                  <a:cubicBezTo>
                    <a:pt x="621" y="1"/>
                    <a:pt x="605" y="2"/>
                    <a:pt x="588" y="3"/>
                  </a:cubicBezTo>
                  <a:cubicBezTo>
                    <a:pt x="262" y="3"/>
                    <a:pt x="1" y="264"/>
                    <a:pt x="1" y="590"/>
                  </a:cubicBezTo>
                  <a:cubicBezTo>
                    <a:pt x="1" y="917"/>
                    <a:pt x="262" y="1145"/>
                    <a:pt x="588" y="1145"/>
                  </a:cubicBezTo>
                  <a:cubicBezTo>
                    <a:pt x="914" y="1145"/>
                    <a:pt x="1142" y="917"/>
                    <a:pt x="1142" y="590"/>
                  </a:cubicBezTo>
                  <a:cubicBezTo>
                    <a:pt x="1142" y="281"/>
                    <a:pt x="937" y="1"/>
                    <a:pt x="63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6" name="Google Shape;16606;p29"/>
            <p:cNvSpPr/>
            <p:nvPr/>
          </p:nvSpPr>
          <p:spPr>
            <a:xfrm>
              <a:off x="4312325" y="45357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62"/>
                    <a:pt x="1" y="588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2" y="1142"/>
                    <a:pt x="1143" y="914"/>
                    <a:pt x="1143" y="588"/>
                  </a:cubicBezTo>
                  <a:cubicBezTo>
                    <a:pt x="1143" y="262"/>
                    <a:pt x="849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7" name="Google Shape;16607;p29"/>
            <p:cNvSpPr/>
            <p:nvPr/>
          </p:nvSpPr>
          <p:spPr>
            <a:xfrm>
              <a:off x="4183475" y="4570850"/>
              <a:ext cx="28575" cy="27750"/>
            </a:xfrm>
            <a:custGeom>
              <a:avLst/>
              <a:gdLst/>
              <a:ahLst/>
              <a:cxnLst/>
              <a:rect l="l" t="t" r="r" b="b"/>
              <a:pathLst>
                <a:path w="1143" h="1110" extrusionOk="0">
                  <a:moveTo>
                    <a:pt x="588" y="0"/>
                  </a:moveTo>
                  <a:cubicBezTo>
                    <a:pt x="262" y="0"/>
                    <a:pt x="1" y="229"/>
                    <a:pt x="1" y="555"/>
                  </a:cubicBezTo>
                  <a:cubicBezTo>
                    <a:pt x="1" y="881"/>
                    <a:pt x="262" y="1109"/>
                    <a:pt x="588" y="1109"/>
                  </a:cubicBezTo>
                  <a:cubicBezTo>
                    <a:pt x="882" y="1109"/>
                    <a:pt x="1143" y="881"/>
                    <a:pt x="1143" y="555"/>
                  </a:cubicBezTo>
                  <a:cubicBezTo>
                    <a:pt x="1143" y="229"/>
                    <a:pt x="849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8" name="Google Shape;16608;p29"/>
            <p:cNvSpPr/>
            <p:nvPr/>
          </p:nvSpPr>
          <p:spPr>
            <a:xfrm>
              <a:off x="4052200" y="4595300"/>
              <a:ext cx="28550" cy="28575"/>
            </a:xfrm>
            <a:custGeom>
              <a:avLst/>
              <a:gdLst/>
              <a:ahLst/>
              <a:cxnLst/>
              <a:rect l="l" t="t" r="r" b="b"/>
              <a:pathLst>
                <a:path w="1142" h="1143" extrusionOk="0">
                  <a:moveTo>
                    <a:pt x="555" y="1"/>
                  </a:moveTo>
                  <a:cubicBezTo>
                    <a:pt x="228" y="1"/>
                    <a:pt x="0" y="229"/>
                    <a:pt x="0" y="555"/>
                  </a:cubicBezTo>
                  <a:cubicBezTo>
                    <a:pt x="0" y="882"/>
                    <a:pt x="228" y="1143"/>
                    <a:pt x="555" y="1143"/>
                  </a:cubicBezTo>
                  <a:cubicBezTo>
                    <a:pt x="881" y="1143"/>
                    <a:pt x="1142" y="882"/>
                    <a:pt x="1142" y="555"/>
                  </a:cubicBezTo>
                  <a:cubicBezTo>
                    <a:pt x="1142" y="229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9" name="Google Shape;16609;p29"/>
            <p:cNvSpPr/>
            <p:nvPr/>
          </p:nvSpPr>
          <p:spPr>
            <a:xfrm>
              <a:off x="3919275" y="4609175"/>
              <a:ext cx="28550" cy="28575"/>
            </a:xfrm>
            <a:custGeom>
              <a:avLst/>
              <a:gdLst/>
              <a:ahLst/>
              <a:cxnLst/>
              <a:rect l="l" t="t" r="r" b="b"/>
              <a:pathLst>
                <a:path w="1142" h="1143" extrusionOk="0">
                  <a:moveTo>
                    <a:pt x="587" y="0"/>
                  </a:moveTo>
                  <a:cubicBezTo>
                    <a:pt x="261" y="0"/>
                    <a:pt x="0" y="261"/>
                    <a:pt x="0" y="588"/>
                  </a:cubicBezTo>
                  <a:cubicBezTo>
                    <a:pt x="0" y="881"/>
                    <a:pt x="261" y="1142"/>
                    <a:pt x="587" y="1142"/>
                  </a:cubicBezTo>
                  <a:cubicBezTo>
                    <a:pt x="913" y="1142"/>
                    <a:pt x="1142" y="914"/>
                    <a:pt x="1142" y="588"/>
                  </a:cubicBezTo>
                  <a:cubicBezTo>
                    <a:pt x="1142" y="294"/>
                    <a:pt x="913" y="0"/>
                    <a:pt x="58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0" name="Google Shape;16610;p29"/>
            <p:cNvSpPr/>
            <p:nvPr/>
          </p:nvSpPr>
          <p:spPr>
            <a:xfrm>
              <a:off x="3787150" y="4614075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55" y="0"/>
                  </a:moveTo>
                  <a:cubicBezTo>
                    <a:pt x="229" y="0"/>
                    <a:pt x="1" y="261"/>
                    <a:pt x="1" y="587"/>
                  </a:cubicBezTo>
                  <a:cubicBezTo>
                    <a:pt x="1" y="914"/>
                    <a:pt x="229" y="1142"/>
                    <a:pt x="555" y="1142"/>
                  </a:cubicBezTo>
                  <a:cubicBezTo>
                    <a:pt x="881" y="1142"/>
                    <a:pt x="1142" y="914"/>
                    <a:pt x="1142" y="587"/>
                  </a:cubicBezTo>
                  <a:cubicBezTo>
                    <a:pt x="1142" y="294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1" name="Google Shape;16611;p29"/>
            <p:cNvSpPr/>
            <p:nvPr/>
          </p:nvSpPr>
          <p:spPr>
            <a:xfrm>
              <a:off x="3657500" y="4612425"/>
              <a:ext cx="22850" cy="22050"/>
            </a:xfrm>
            <a:custGeom>
              <a:avLst/>
              <a:gdLst/>
              <a:ahLst/>
              <a:cxnLst/>
              <a:rect l="l" t="t" r="r" b="b"/>
              <a:pathLst>
                <a:path w="914" h="882" extrusionOk="0">
                  <a:moveTo>
                    <a:pt x="457" y="1"/>
                  </a:moveTo>
                  <a:cubicBezTo>
                    <a:pt x="196" y="1"/>
                    <a:pt x="0" y="197"/>
                    <a:pt x="0" y="458"/>
                  </a:cubicBezTo>
                  <a:cubicBezTo>
                    <a:pt x="0" y="686"/>
                    <a:pt x="196" y="882"/>
                    <a:pt x="457" y="882"/>
                  </a:cubicBezTo>
                  <a:cubicBezTo>
                    <a:pt x="685" y="882"/>
                    <a:pt x="913" y="686"/>
                    <a:pt x="913" y="458"/>
                  </a:cubicBezTo>
                  <a:cubicBezTo>
                    <a:pt x="913" y="197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2" name="Google Shape;16612;p29"/>
            <p:cNvSpPr/>
            <p:nvPr/>
          </p:nvSpPr>
          <p:spPr>
            <a:xfrm>
              <a:off x="3523750" y="4596950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229" y="0"/>
                    <a:pt x="0" y="196"/>
                    <a:pt x="0" y="489"/>
                  </a:cubicBezTo>
                  <a:cubicBezTo>
                    <a:pt x="0" y="783"/>
                    <a:pt x="229" y="979"/>
                    <a:pt x="490" y="979"/>
                  </a:cubicBezTo>
                  <a:cubicBezTo>
                    <a:pt x="783" y="979"/>
                    <a:pt x="979" y="783"/>
                    <a:pt x="979" y="489"/>
                  </a:cubicBezTo>
                  <a:cubicBezTo>
                    <a:pt x="979" y="196"/>
                    <a:pt x="783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3" name="Google Shape;16613;p29"/>
            <p:cNvSpPr/>
            <p:nvPr/>
          </p:nvSpPr>
          <p:spPr>
            <a:xfrm>
              <a:off x="3391650" y="4571650"/>
              <a:ext cx="26100" cy="26125"/>
            </a:xfrm>
            <a:custGeom>
              <a:avLst/>
              <a:gdLst/>
              <a:ahLst/>
              <a:cxnLst/>
              <a:rect l="l" t="t" r="r" b="b"/>
              <a:pathLst>
                <a:path w="1044" h="1045" extrusionOk="0">
                  <a:moveTo>
                    <a:pt x="522" y="1"/>
                  </a:moveTo>
                  <a:cubicBezTo>
                    <a:pt x="228" y="1"/>
                    <a:pt x="0" y="229"/>
                    <a:pt x="0" y="523"/>
                  </a:cubicBezTo>
                  <a:cubicBezTo>
                    <a:pt x="0" y="816"/>
                    <a:pt x="228" y="1045"/>
                    <a:pt x="522" y="1045"/>
                  </a:cubicBezTo>
                  <a:cubicBezTo>
                    <a:pt x="816" y="1045"/>
                    <a:pt x="1044" y="816"/>
                    <a:pt x="1044" y="523"/>
                  </a:cubicBezTo>
                  <a:cubicBezTo>
                    <a:pt x="1044" y="197"/>
                    <a:pt x="816" y="1"/>
                    <a:pt x="52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4" name="Google Shape;16614;p29"/>
            <p:cNvSpPr/>
            <p:nvPr/>
          </p:nvSpPr>
          <p:spPr>
            <a:xfrm>
              <a:off x="3261150" y="4534975"/>
              <a:ext cx="30200" cy="30175"/>
            </a:xfrm>
            <a:custGeom>
              <a:avLst/>
              <a:gdLst/>
              <a:ahLst/>
              <a:cxnLst/>
              <a:rect l="l" t="t" r="r" b="b"/>
              <a:pathLst>
                <a:path w="1208" h="1207" extrusionOk="0">
                  <a:moveTo>
                    <a:pt x="621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07"/>
                    <a:pt x="621" y="1207"/>
                  </a:cubicBezTo>
                  <a:cubicBezTo>
                    <a:pt x="947" y="1207"/>
                    <a:pt x="1208" y="946"/>
                    <a:pt x="1208" y="620"/>
                  </a:cubicBezTo>
                  <a:cubicBezTo>
                    <a:pt x="1208" y="294"/>
                    <a:pt x="947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5" name="Google Shape;16615;p29"/>
            <p:cNvSpPr/>
            <p:nvPr/>
          </p:nvSpPr>
          <p:spPr>
            <a:xfrm>
              <a:off x="3132300" y="4489300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719" y="0"/>
                  </a:moveTo>
                  <a:cubicBezTo>
                    <a:pt x="294" y="0"/>
                    <a:pt x="1" y="327"/>
                    <a:pt x="1" y="685"/>
                  </a:cubicBezTo>
                  <a:cubicBezTo>
                    <a:pt x="1" y="1077"/>
                    <a:pt x="327" y="1370"/>
                    <a:pt x="719" y="1370"/>
                  </a:cubicBezTo>
                  <a:cubicBezTo>
                    <a:pt x="1110" y="1370"/>
                    <a:pt x="1404" y="1044"/>
                    <a:pt x="1404" y="685"/>
                  </a:cubicBezTo>
                  <a:cubicBezTo>
                    <a:pt x="1404" y="261"/>
                    <a:pt x="1110" y="0"/>
                    <a:pt x="71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6" name="Google Shape;16616;p29"/>
            <p:cNvSpPr/>
            <p:nvPr/>
          </p:nvSpPr>
          <p:spPr>
            <a:xfrm>
              <a:off x="3010800" y="4433850"/>
              <a:ext cx="37550" cy="36725"/>
            </a:xfrm>
            <a:custGeom>
              <a:avLst/>
              <a:gdLst/>
              <a:ahLst/>
              <a:cxnLst/>
              <a:rect l="l" t="t" r="r" b="b"/>
              <a:pathLst>
                <a:path w="1502" h="1469" extrusionOk="0">
                  <a:moveTo>
                    <a:pt x="751" y="0"/>
                  </a:moveTo>
                  <a:cubicBezTo>
                    <a:pt x="327" y="0"/>
                    <a:pt x="1" y="326"/>
                    <a:pt x="1" y="750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2" y="1468"/>
                    <a:pt x="1501" y="1142"/>
                    <a:pt x="1501" y="750"/>
                  </a:cubicBezTo>
                  <a:cubicBezTo>
                    <a:pt x="1501" y="326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7" name="Google Shape;16617;p29"/>
            <p:cNvSpPr/>
            <p:nvPr/>
          </p:nvSpPr>
          <p:spPr>
            <a:xfrm>
              <a:off x="2890925" y="436942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0" y="392"/>
                    <a:pt x="0" y="816"/>
                  </a:cubicBezTo>
                  <a:cubicBezTo>
                    <a:pt x="0" y="1272"/>
                    <a:pt x="359" y="1631"/>
                    <a:pt x="816" y="1631"/>
                  </a:cubicBezTo>
                  <a:cubicBezTo>
                    <a:pt x="1273" y="1631"/>
                    <a:pt x="1631" y="1272"/>
                    <a:pt x="1631" y="816"/>
                  </a:cubicBezTo>
                  <a:cubicBezTo>
                    <a:pt x="1631" y="392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8" name="Google Shape;16618;p29"/>
            <p:cNvSpPr/>
            <p:nvPr/>
          </p:nvSpPr>
          <p:spPr>
            <a:xfrm>
              <a:off x="2776750" y="4296850"/>
              <a:ext cx="42425" cy="43225"/>
            </a:xfrm>
            <a:custGeom>
              <a:avLst/>
              <a:gdLst/>
              <a:ahLst/>
              <a:cxnLst/>
              <a:rect l="l" t="t" r="r" b="b"/>
              <a:pathLst>
                <a:path w="1697" h="1729" extrusionOk="0">
                  <a:moveTo>
                    <a:pt x="849" y="0"/>
                  </a:moveTo>
                  <a:cubicBezTo>
                    <a:pt x="392" y="0"/>
                    <a:pt x="1" y="392"/>
                    <a:pt x="1" y="881"/>
                  </a:cubicBezTo>
                  <a:cubicBezTo>
                    <a:pt x="1" y="1337"/>
                    <a:pt x="392" y="1729"/>
                    <a:pt x="849" y="1729"/>
                  </a:cubicBezTo>
                  <a:cubicBezTo>
                    <a:pt x="1338" y="1729"/>
                    <a:pt x="1697" y="1337"/>
                    <a:pt x="1697" y="881"/>
                  </a:cubicBezTo>
                  <a:cubicBezTo>
                    <a:pt x="1697" y="392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9" name="Google Shape;16619;p29"/>
            <p:cNvSpPr/>
            <p:nvPr/>
          </p:nvSpPr>
          <p:spPr>
            <a:xfrm>
              <a:off x="2669925" y="4218550"/>
              <a:ext cx="42425" cy="43250"/>
            </a:xfrm>
            <a:custGeom>
              <a:avLst/>
              <a:gdLst/>
              <a:ahLst/>
              <a:cxnLst/>
              <a:rect l="l" t="t" r="r" b="b"/>
              <a:pathLst>
                <a:path w="1697" h="1730" extrusionOk="0">
                  <a:moveTo>
                    <a:pt x="849" y="1"/>
                  </a:moveTo>
                  <a:cubicBezTo>
                    <a:pt x="392" y="1"/>
                    <a:pt x="0" y="392"/>
                    <a:pt x="0" y="881"/>
                  </a:cubicBezTo>
                  <a:cubicBezTo>
                    <a:pt x="0" y="1338"/>
                    <a:pt x="392" y="1729"/>
                    <a:pt x="849" y="1729"/>
                  </a:cubicBezTo>
                  <a:cubicBezTo>
                    <a:pt x="1305" y="1729"/>
                    <a:pt x="1697" y="1338"/>
                    <a:pt x="1697" y="881"/>
                  </a:cubicBezTo>
                  <a:cubicBezTo>
                    <a:pt x="1697" y="392"/>
                    <a:pt x="1305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0" name="Google Shape;16620;p29"/>
            <p:cNvSpPr/>
            <p:nvPr/>
          </p:nvSpPr>
          <p:spPr>
            <a:xfrm>
              <a:off x="2568800" y="4132100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49" y="1"/>
                  </a:moveTo>
                  <a:cubicBezTo>
                    <a:pt x="392" y="1"/>
                    <a:pt x="1" y="392"/>
                    <a:pt x="1" y="849"/>
                  </a:cubicBezTo>
                  <a:cubicBezTo>
                    <a:pt x="1" y="1338"/>
                    <a:pt x="392" y="1730"/>
                    <a:pt x="849" y="1730"/>
                  </a:cubicBezTo>
                  <a:cubicBezTo>
                    <a:pt x="1338" y="1730"/>
                    <a:pt x="1729" y="1338"/>
                    <a:pt x="1729" y="849"/>
                  </a:cubicBezTo>
                  <a:cubicBezTo>
                    <a:pt x="1729" y="392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1" name="Google Shape;16621;p29"/>
            <p:cNvSpPr/>
            <p:nvPr/>
          </p:nvSpPr>
          <p:spPr>
            <a:xfrm>
              <a:off x="2475025" y="4037500"/>
              <a:ext cx="43250" cy="42450"/>
            </a:xfrm>
            <a:custGeom>
              <a:avLst/>
              <a:gdLst/>
              <a:ahLst/>
              <a:cxnLst/>
              <a:rect l="l" t="t" r="r" b="b"/>
              <a:pathLst>
                <a:path w="1730" h="1698" extrusionOk="0">
                  <a:moveTo>
                    <a:pt x="848" y="1"/>
                  </a:moveTo>
                  <a:cubicBezTo>
                    <a:pt x="392" y="1"/>
                    <a:pt x="0" y="392"/>
                    <a:pt x="0" y="849"/>
                  </a:cubicBezTo>
                  <a:cubicBezTo>
                    <a:pt x="0" y="1306"/>
                    <a:pt x="392" y="1697"/>
                    <a:pt x="848" y="1697"/>
                  </a:cubicBezTo>
                  <a:cubicBezTo>
                    <a:pt x="1338" y="1697"/>
                    <a:pt x="1729" y="1306"/>
                    <a:pt x="1729" y="849"/>
                  </a:cubicBezTo>
                  <a:cubicBezTo>
                    <a:pt x="1729" y="392"/>
                    <a:pt x="1338" y="1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2" name="Google Shape;16622;p29"/>
            <p:cNvSpPr/>
            <p:nvPr/>
          </p:nvSpPr>
          <p:spPr>
            <a:xfrm>
              <a:off x="2388575" y="3936400"/>
              <a:ext cx="42425" cy="43225"/>
            </a:xfrm>
            <a:custGeom>
              <a:avLst/>
              <a:gdLst/>
              <a:ahLst/>
              <a:cxnLst/>
              <a:rect l="l" t="t" r="r" b="b"/>
              <a:pathLst>
                <a:path w="1697" h="1729" extrusionOk="0">
                  <a:moveTo>
                    <a:pt x="849" y="0"/>
                  </a:moveTo>
                  <a:cubicBezTo>
                    <a:pt x="359" y="0"/>
                    <a:pt x="1" y="359"/>
                    <a:pt x="1" y="848"/>
                  </a:cubicBezTo>
                  <a:cubicBezTo>
                    <a:pt x="1" y="1338"/>
                    <a:pt x="359" y="1729"/>
                    <a:pt x="849" y="1729"/>
                  </a:cubicBezTo>
                  <a:cubicBezTo>
                    <a:pt x="1338" y="1729"/>
                    <a:pt x="1697" y="1338"/>
                    <a:pt x="1697" y="848"/>
                  </a:cubicBezTo>
                  <a:cubicBezTo>
                    <a:pt x="1697" y="424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3" name="Google Shape;16623;p29"/>
            <p:cNvSpPr/>
            <p:nvPr/>
          </p:nvSpPr>
          <p:spPr>
            <a:xfrm>
              <a:off x="2308650" y="3829550"/>
              <a:ext cx="43250" cy="42450"/>
            </a:xfrm>
            <a:custGeom>
              <a:avLst/>
              <a:gdLst/>
              <a:ahLst/>
              <a:cxnLst/>
              <a:rect l="l" t="t" r="r" b="b"/>
              <a:pathLst>
                <a:path w="1730" h="1698" extrusionOk="0">
                  <a:moveTo>
                    <a:pt x="882" y="1"/>
                  </a:moveTo>
                  <a:cubicBezTo>
                    <a:pt x="392" y="1"/>
                    <a:pt x="1" y="360"/>
                    <a:pt x="1" y="849"/>
                  </a:cubicBezTo>
                  <a:cubicBezTo>
                    <a:pt x="1" y="1338"/>
                    <a:pt x="392" y="1697"/>
                    <a:pt x="882" y="1697"/>
                  </a:cubicBezTo>
                  <a:cubicBezTo>
                    <a:pt x="1371" y="1697"/>
                    <a:pt x="1730" y="1338"/>
                    <a:pt x="1730" y="849"/>
                  </a:cubicBezTo>
                  <a:cubicBezTo>
                    <a:pt x="1730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4" name="Google Shape;16624;p29"/>
            <p:cNvSpPr/>
            <p:nvPr/>
          </p:nvSpPr>
          <p:spPr>
            <a:xfrm>
              <a:off x="2238525" y="3717025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49" y="0"/>
                  </a:moveTo>
                  <a:cubicBezTo>
                    <a:pt x="359" y="0"/>
                    <a:pt x="1" y="392"/>
                    <a:pt x="1" y="881"/>
                  </a:cubicBezTo>
                  <a:cubicBezTo>
                    <a:pt x="1" y="1370"/>
                    <a:pt x="359" y="1729"/>
                    <a:pt x="849" y="1729"/>
                  </a:cubicBezTo>
                  <a:cubicBezTo>
                    <a:pt x="1338" y="1729"/>
                    <a:pt x="1729" y="1370"/>
                    <a:pt x="1729" y="881"/>
                  </a:cubicBezTo>
                  <a:cubicBezTo>
                    <a:pt x="1729" y="392"/>
                    <a:pt x="1305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5" name="Google Shape;16625;p29"/>
            <p:cNvSpPr/>
            <p:nvPr/>
          </p:nvSpPr>
          <p:spPr>
            <a:xfrm>
              <a:off x="2175725" y="3599600"/>
              <a:ext cx="42450" cy="43225"/>
            </a:xfrm>
            <a:custGeom>
              <a:avLst/>
              <a:gdLst/>
              <a:ahLst/>
              <a:cxnLst/>
              <a:rect l="l" t="t" r="r" b="b"/>
              <a:pathLst>
                <a:path w="1698" h="1729" extrusionOk="0">
                  <a:moveTo>
                    <a:pt x="849" y="0"/>
                  </a:moveTo>
                  <a:cubicBezTo>
                    <a:pt x="360" y="0"/>
                    <a:pt x="1" y="392"/>
                    <a:pt x="1" y="881"/>
                  </a:cubicBezTo>
                  <a:cubicBezTo>
                    <a:pt x="1" y="1370"/>
                    <a:pt x="360" y="1729"/>
                    <a:pt x="849" y="1729"/>
                  </a:cubicBezTo>
                  <a:cubicBezTo>
                    <a:pt x="1338" y="1729"/>
                    <a:pt x="1697" y="1370"/>
                    <a:pt x="1697" y="881"/>
                  </a:cubicBezTo>
                  <a:cubicBezTo>
                    <a:pt x="1697" y="392"/>
                    <a:pt x="1338" y="33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6" name="Google Shape;16626;p29"/>
            <p:cNvSpPr/>
            <p:nvPr/>
          </p:nvSpPr>
          <p:spPr>
            <a:xfrm>
              <a:off x="2122725" y="3477275"/>
              <a:ext cx="42425" cy="43225"/>
            </a:xfrm>
            <a:custGeom>
              <a:avLst/>
              <a:gdLst/>
              <a:ahLst/>
              <a:cxnLst/>
              <a:rect l="l" t="t" r="r" b="b"/>
              <a:pathLst>
                <a:path w="1697" h="1729" extrusionOk="0">
                  <a:moveTo>
                    <a:pt x="849" y="0"/>
                  </a:moveTo>
                  <a:cubicBezTo>
                    <a:pt x="359" y="0"/>
                    <a:pt x="1" y="392"/>
                    <a:pt x="1" y="881"/>
                  </a:cubicBezTo>
                  <a:cubicBezTo>
                    <a:pt x="1" y="1370"/>
                    <a:pt x="359" y="1729"/>
                    <a:pt x="849" y="1729"/>
                  </a:cubicBezTo>
                  <a:cubicBezTo>
                    <a:pt x="1338" y="1729"/>
                    <a:pt x="1697" y="1370"/>
                    <a:pt x="1697" y="881"/>
                  </a:cubicBezTo>
                  <a:cubicBezTo>
                    <a:pt x="1697" y="392"/>
                    <a:pt x="1305" y="33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7" name="Google Shape;16627;p29"/>
            <p:cNvSpPr/>
            <p:nvPr/>
          </p:nvSpPr>
          <p:spPr>
            <a:xfrm>
              <a:off x="2077875" y="3352500"/>
              <a:ext cx="42425" cy="42425"/>
            </a:xfrm>
            <a:custGeom>
              <a:avLst/>
              <a:gdLst/>
              <a:ahLst/>
              <a:cxnLst/>
              <a:rect l="l" t="t" r="r" b="b"/>
              <a:pathLst>
                <a:path w="1697" h="1697" extrusionOk="0">
                  <a:moveTo>
                    <a:pt x="849" y="0"/>
                  </a:moveTo>
                  <a:cubicBezTo>
                    <a:pt x="359" y="0"/>
                    <a:pt x="0" y="359"/>
                    <a:pt x="0" y="848"/>
                  </a:cubicBezTo>
                  <a:cubicBezTo>
                    <a:pt x="0" y="1338"/>
                    <a:pt x="359" y="1696"/>
                    <a:pt x="849" y="1696"/>
                  </a:cubicBezTo>
                  <a:cubicBezTo>
                    <a:pt x="1338" y="1696"/>
                    <a:pt x="1697" y="1338"/>
                    <a:pt x="1697" y="848"/>
                  </a:cubicBezTo>
                  <a:cubicBezTo>
                    <a:pt x="1697" y="359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8" name="Google Shape;16628;p29"/>
            <p:cNvSpPr/>
            <p:nvPr/>
          </p:nvSpPr>
          <p:spPr>
            <a:xfrm>
              <a:off x="2042800" y="3223650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49" y="0"/>
                  </a:moveTo>
                  <a:cubicBezTo>
                    <a:pt x="360" y="0"/>
                    <a:pt x="1" y="424"/>
                    <a:pt x="1" y="881"/>
                  </a:cubicBezTo>
                  <a:cubicBezTo>
                    <a:pt x="1" y="1370"/>
                    <a:pt x="425" y="1729"/>
                    <a:pt x="849" y="1729"/>
                  </a:cubicBezTo>
                  <a:cubicBezTo>
                    <a:pt x="1338" y="1729"/>
                    <a:pt x="1730" y="1305"/>
                    <a:pt x="1730" y="881"/>
                  </a:cubicBezTo>
                  <a:cubicBezTo>
                    <a:pt x="1730" y="392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9" name="Google Shape;16629;p29"/>
            <p:cNvSpPr/>
            <p:nvPr/>
          </p:nvSpPr>
          <p:spPr>
            <a:xfrm>
              <a:off x="2018350" y="3092350"/>
              <a:ext cx="43250" cy="43250"/>
            </a:xfrm>
            <a:custGeom>
              <a:avLst/>
              <a:gdLst/>
              <a:ahLst/>
              <a:cxnLst/>
              <a:rect l="l" t="t" r="r" b="b"/>
              <a:pathLst>
                <a:path w="1730" h="1730" extrusionOk="0">
                  <a:moveTo>
                    <a:pt x="848" y="1"/>
                  </a:moveTo>
                  <a:cubicBezTo>
                    <a:pt x="359" y="1"/>
                    <a:pt x="0" y="359"/>
                    <a:pt x="0" y="849"/>
                  </a:cubicBezTo>
                  <a:cubicBezTo>
                    <a:pt x="0" y="1338"/>
                    <a:pt x="424" y="1729"/>
                    <a:pt x="848" y="1729"/>
                  </a:cubicBezTo>
                  <a:cubicBezTo>
                    <a:pt x="1338" y="1729"/>
                    <a:pt x="1729" y="1305"/>
                    <a:pt x="1729" y="849"/>
                  </a:cubicBezTo>
                  <a:cubicBezTo>
                    <a:pt x="1729" y="425"/>
                    <a:pt x="1338" y="33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0" name="Google Shape;16630;p29"/>
            <p:cNvSpPr/>
            <p:nvPr/>
          </p:nvSpPr>
          <p:spPr>
            <a:xfrm>
              <a:off x="2004475" y="2961050"/>
              <a:ext cx="42425" cy="42425"/>
            </a:xfrm>
            <a:custGeom>
              <a:avLst/>
              <a:gdLst/>
              <a:ahLst/>
              <a:cxnLst/>
              <a:rect l="l" t="t" r="r" b="b"/>
              <a:pathLst>
                <a:path w="1697" h="1697" extrusionOk="0">
                  <a:moveTo>
                    <a:pt x="849" y="1"/>
                  </a:moveTo>
                  <a:cubicBezTo>
                    <a:pt x="359" y="1"/>
                    <a:pt x="1" y="392"/>
                    <a:pt x="1" y="849"/>
                  </a:cubicBezTo>
                  <a:cubicBezTo>
                    <a:pt x="1" y="1338"/>
                    <a:pt x="392" y="1697"/>
                    <a:pt x="849" y="1697"/>
                  </a:cubicBezTo>
                  <a:cubicBezTo>
                    <a:pt x="1338" y="1697"/>
                    <a:pt x="1697" y="1306"/>
                    <a:pt x="1697" y="849"/>
                  </a:cubicBezTo>
                  <a:cubicBezTo>
                    <a:pt x="1697" y="360"/>
                    <a:pt x="1305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1" name="Google Shape;16631;p29"/>
            <p:cNvSpPr/>
            <p:nvPr/>
          </p:nvSpPr>
          <p:spPr>
            <a:xfrm>
              <a:off x="1998775" y="2827325"/>
              <a:ext cx="43250" cy="43225"/>
            </a:xfrm>
            <a:custGeom>
              <a:avLst/>
              <a:gdLst/>
              <a:ahLst/>
              <a:cxnLst/>
              <a:rect l="l" t="t" r="r" b="b"/>
              <a:pathLst>
                <a:path w="1730" h="1729" extrusionOk="0">
                  <a:moveTo>
                    <a:pt x="881" y="0"/>
                  </a:moveTo>
                  <a:cubicBezTo>
                    <a:pt x="392" y="0"/>
                    <a:pt x="0" y="424"/>
                    <a:pt x="0" y="848"/>
                  </a:cubicBezTo>
                  <a:cubicBezTo>
                    <a:pt x="0" y="1337"/>
                    <a:pt x="392" y="1729"/>
                    <a:pt x="881" y="1729"/>
                  </a:cubicBezTo>
                  <a:cubicBezTo>
                    <a:pt x="1370" y="1729"/>
                    <a:pt x="1729" y="1305"/>
                    <a:pt x="1729" y="848"/>
                  </a:cubicBezTo>
                  <a:cubicBezTo>
                    <a:pt x="1729" y="424"/>
                    <a:pt x="1370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2" name="Google Shape;16632;p29"/>
            <p:cNvSpPr/>
            <p:nvPr/>
          </p:nvSpPr>
          <p:spPr>
            <a:xfrm>
              <a:off x="2005300" y="2695975"/>
              <a:ext cx="40800" cy="40850"/>
            </a:xfrm>
            <a:custGeom>
              <a:avLst/>
              <a:gdLst/>
              <a:ahLst/>
              <a:cxnLst/>
              <a:rect l="l" t="t" r="r" b="b"/>
              <a:pathLst>
                <a:path w="1632" h="1634" extrusionOk="0">
                  <a:moveTo>
                    <a:pt x="873" y="0"/>
                  </a:moveTo>
                  <a:cubicBezTo>
                    <a:pt x="854" y="0"/>
                    <a:pt x="835" y="1"/>
                    <a:pt x="816" y="2"/>
                  </a:cubicBezTo>
                  <a:cubicBezTo>
                    <a:pt x="359" y="2"/>
                    <a:pt x="0" y="361"/>
                    <a:pt x="0" y="818"/>
                  </a:cubicBezTo>
                  <a:cubicBezTo>
                    <a:pt x="0" y="1274"/>
                    <a:pt x="359" y="1633"/>
                    <a:pt x="816" y="1633"/>
                  </a:cubicBezTo>
                  <a:cubicBezTo>
                    <a:pt x="1272" y="1633"/>
                    <a:pt x="1631" y="1274"/>
                    <a:pt x="1631" y="818"/>
                  </a:cubicBezTo>
                  <a:cubicBezTo>
                    <a:pt x="1631" y="349"/>
                    <a:pt x="1302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3" name="Google Shape;16633;p29"/>
            <p:cNvSpPr/>
            <p:nvPr/>
          </p:nvSpPr>
          <p:spPr>
            <a:xfrm>
              <a:off x="2020800" y="2563050"/>
              <a:ext cx="40800" cy="40850"/>
            </a:xfrm>
            <a:custGeom>
              <a:avLst/>
              <a:gdLst/>
              <a:ahLst/>
              <a:cxnLst/>
              <a:rect l="l" t="t" r="r" b="b"/>
              <a:pathLst>
                <a:path w="1632" h="1634" extrusionOk="0">
                  <a:moveTo>
                    <a:pt x="869" y="0"/>
                  </a:moveTo>
                  <a:cubicBezTo>
                    <a:pt x="851" y="0"/>
                    <a:pt x="833" y="1"/>
                    <a:pt x="816" y="2"/>
                  </a:cubicBezTo>
                  <a:cubicBezTo>
                    <a:pt x="359" y="2"/>
                    <a:pt x="0" y="394"/>
                    <a:pt x="0" y="818"/>
                  </a:cubicBezTo>
                  <a:cubicBezTo>
                    <a:pt x="0" y="1274"/>
                    <a:pt x="359" y="1633"/>
                    <a:pt x="816" y="1633"/>
                  </a:cubicBezTo>
                  <a:cubicBezTo>
                    <a:pt x="1240" y="1633"/>
                    <a:pt x="1631" y="1274"/>
                    <a:pt x="1631" y="818"/>
                  </a:cubicBezTo>
                  <a:cubicBezTo>
                    <a:pt x="1631" y="349"/>
                    <a:pt x="1272" y="0"/>
                    <a:pt x="86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4" name="Google Shape;16634;p29"/>
            <p:cNvSpPr/>
            <p:nvPr/>
          </p:nvSpPr>
          <p:spPr>
            <a:xfrm>
              <a:off x="2045250" y="24318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73"/>
                    <a:pt x="359" y="1631"/>
                    <a:pt x="816" y="1631"/>
                  </a:cubicBezTo>
                  <a:cubicBezTo>
                    <a:pt x="1240" y="1631"/>
                    <a:pt x="1632" y="1273"/>
                    <a:pt x="1632" y="816"/>
                  </a:cubicBezTo>
                  <a:cubicBezTo>
                    <a:pt x="1632" y="359"/>
                    <a:pt x="1240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5" name="Google Shape;16635;p29"/>
            <p:cNvSpPr/>
            <p:nvPr/>
          </p:nvSpPr>
          <p:spPr>
            <a:xfrm>
              <a:off x="2079500" y="23037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40"/>
                    <a:pt x="359" y="1631"/>
                    <a:pt x="816" y="1631"/>
                  </a:cubicBezTo>
                  <a:cubicBezTo>
                    <a:pt x="1273" y="1631"/>
                    <a:pt x="1632" y="1240"/>
                    <a:pt x="1632" y="816"/>
                  </a:cubicBezTo>
                  <a:cubicBezTo>
                    <a:pt x="1632" y="359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6" name="Google Shape;16636;p29"/>
            <p:cNvSpPr/>
            <p:nvPr/>
          </p:nvSpPr>
          <p:spPr>
            <a:xfrm>
              <a:off x="2123550" y="21781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0" y="359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59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7" name="Google Shape;16637;p29"/>
            <p:cNvSpPr/>
            <p:nvPr/>
          </p:nvSpPr>
          <p:spPr>
            <a:xfrm>
              <a:off x="2176550" y="205585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59" y="1"/>
                    <a:pt x="0" y="359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3" y="1632"/>
                    <a:pt x="1631" y="1273"/>
                    <a:pt x="1631" y="816"/>
                  </a:cubicBezTo>
                  <a:cubicBezTo>
                    <a:pt x="1631" y="359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8" name="Google Shape;16638;p29"/>
            <p:cNvSpPr/>
            <p:nvPr/>
          </p:nvSpPr>
          <p:spPr>
            <a:xfrm>
              <a:off x="2238525" y="193842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73"/>
                    <a:pt x="359" y="1631"/>
                    <a:pt x="816" y="1631"/>
                  </a:cubicBezTo>
                  <a:cubicBezTo>
                    <a:pt x="1273" y="1631"/>
                    <a:pt x="1632" y="1273"/>
                    <a:pt x="1632" y="816"/>
                  </a:cubicBezTo>
                  <a:cubicBezTo>
                    <a:pt x="1632" y="359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9" name="Google Shape;16639;p29"/>
            <p:cNvSpPr/>
            <p:nvPr/>
          </p:nvSpPr>
          <p:spPr>
            <a:xfrm>
              <a:off x="2311100" y="1825875"/>
              <a:ext cx="38350" cy="39175"/>
            </a:xfrm>
            <a:custGeom>
              <a:avLst/>
              <a:gdLst/>
              <a:ahLst/>
              <a:cxnLst/>
              <a:rect l="l" t="t" r="r" b="b"/>
              <a:pathLst>
                <a:path w="1534" h="1567" extrusionOk="0">
                  <a:moveTo>
                    <a:pt x="784" y="1"/>
                  </a:moveTo>
                  <a:cubicBezTo>
                    <a:pt x="360" y="1"/>
                    <a:pt x="1" y="360"/>
                    <a:pt x="1" y="784"/>
                  </a:cubicBezTo>
                  <a:cubicBezTo>
                    <a:pt x="1" y="1208"/>
                    <a:pt x="327" y="1567"/>
                    <a:pt x="784" y="1567"/>
                  </a:cubicBezTo>
                  <a:cubicBezTo>
                    <a:pt x="1175" y="1567"/>
                    <a:pt x="1534" y="1240"/>
                    <a:pt x="1534" y="784"/>
                  </a:cubicBezTo>
                  <a:cubicBezTo>
                    <a:pt x="1534" y="392"/>
                    <a:pt x="1175" y="33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0" name="Google Shape;16640;p29"/>
            <p:cNvSpPr/>
            <p:nvPr/>
          </p:nvSpPr>
          <p:spPr>
            <a:xfrm>
              <a:off x="2389400" y="1720675"/>
              <a:ext cx="38350" cy="38375"/>
            </a:xfrm>
            <a:custGeom>
              <a:avLst/>
              <a:gdLst/>
              <a:ahLst/>
              <a:cxnLst/>
              <a:rect l="l" t="t" r="r" b="b"/>
              <a:pathLst>
                <a:path w="1534" h="1535" extrusionOk="0">
                  <a:moveTo>
                    <a:pt x="783" y="1"/>
                  </a:moveTo>
                  <a:cubicBezTo>
                    <a:pt x="359" y="1"/>
                    <a:pt x="0" y="327"/>
                    <a:pt x="0" y="751"/>
                  </a:cubicBezTo>
                  <a:cubicBezTo>
                    <a:pt x="0" y="1175"/>
                    <a:pt x="359" y="1534"/>
                    <a:pt x="783" y="1534"/>
                  </a:cubicBezTo>
                  <a:cubicBezTo>
                    <a:pt x="1207" y="1534"/>
                    <a:pt x="1533" y="1175"/>
                    <a:pt x="1533" y="751"/>
                  </a:cubicBezTo>
                  <a:cubicBezTo>
                    <a:pt x="1533" y="327"/>
                    <a:pt x="1207" y="1"/>
                    <a:pt x="78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1" name="Google Shape;16641;p29"/>
            <p:cNvSpPr/>
            <p:nvPr/>
          </p:nvSpPr>
          <p:spPr>
            <a:xfrm>
              <a:off x="2475825" y="1619575"/>
              <a:ext cx="39175" cy="38350"/>
            </a:xfrm>
            <a:custGeom>
              <a:avLst/>
              <a:gdLst/>
              <a:ahLst/>
              <a:cxnLst/>
              <a:rect l="l" t="t" r="r" b="b"/>
              <a:pathLst>
                <a:path w="1567" h="1534" extrusionOk="0">
                  <a:moveTo>
                    <a:pt x="784" y="0"/>
                  </a:moveTo>
                  <a:cubicBezTo>
                    <a:pt x="327" y="0"/>
                    <a:pt x="1" y="359"/>
                    <a:pt x="1" y="783"/>
                  </a:cubicBezTo>
                  <a:cubicBezTo>
                    <a:pt x="1" y="1207"/>
                    <a:pt x="327" y="1533"/>
                    <a:pt x="784" y="1533"/>
                  </a:cubicBezTo>
                  <a:cubicBezTo>
                    <a:pt x="1240" y="1533"/>
                    <a:pt x="1567" y="1174"/>
                    <a:pt x="1567" y="783"/>
                  </a:cubicBezTo>
                  <a:cubicBezTo>
                    <a:pt x="1567" y="326"/>
                    <a:pt x="1240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2" name="Google Shape;16642;p29"/>
            <p:cNvSpPr/>
            <p:nvPr/>
          </p:nvSpPr>
          <p:spPr>
            <a:xfrm>
              <a:off x="2570425" y="1524150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1"/>
                  </a:moveTo>
                  <a:cubicBezTo>
                    <a:pt x="327" y="1"/>
                    <a:pt x="1" y="392"/>
                    <a:pt x="1" y="783"/>
                  </a:cubicBezTo>
                  <a:cubicBezTo>
                    <a:pt x="1" y="1240"/>
                    <a:pt x="392" y="1566"/>
                    <a:pt x="784" y="1566"/>
                  </a:cubicBezTo>
                  <a:cubicBezTo>
                    <a:pt x="1240" y="1566"/>
                    <a:pt x="1567" y="1207"/>
                    <a:pt x="1567" y="783"/>
                  </a:cubicBezTo>
                  <a:cubicBezTo>
                    <a:pt x="1567" y="392"/>
                    <a:pt x="1208" y="66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3" name="Google Shape;16643;p29"/>
            <p:cNvSpPr/>
            <p:nvPr/>
          </p:nvSpPr>
          <p:spPr>
            <a:xfrm>
              <a:off x="2672375" y="14385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0"/>
                  </a:moveTo>
                  <a:cubicBezTo>
                    <a:pt x="359" y="0"/>
                    <a:pt x="0" y="359"/>
                    <a:pt x="0" y="751"/>
                  </a:cubicBezTo>
                  <a:cubicBezTo>
                    <a:pt x="0" y="1142"/>
                    <a:pt x="359" y="1468"/>
                    <a:pt x="751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59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4" name="Google Shape;16644;p29"/>
            <p:cNvSpPr/>
            <p:nvPr/>
          </p:nvSpPr>
          <p:spPr>
            <a:xfrm>
              <a:off x="2780025" y="13594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0"/>
                  </a:moveTo>
                  <a:cubicBezTo>
                    <a:pt x="326" y="0"/>
                    <a:pt x="0" y="327"/>
                    <a:pt x="0" y="751"/>
                  </a:cubicBezTo>
                  <a:cubicBezTo>
                    <a:pt x="0" y="1142"/>
                    <a:pt x="326" y="1468"/>
                    <a:pt x="718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7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5" name="Google Shape;16645;p29"/>
            <p:cNvSpPr/>
            <p:nvPr/>
          </p:nvSpPr>
          <p:spPr>
            <a:xfrm>
              <a:off x="2891750" y="1289300"/>
              <a:ext cx="36700" cy="36700"/>
            </a:xfrm>
            <a:custGeom>
              <a:avLst/>
              <a:gdLst/>
              <a:ahLst/>
              <a:cxnLst/>
              <a:rect l="l" t="t" r="r" b="b"/>
              <a:pathLst>
                <a:path w="1468" h="1468" extrusionOk="0">
                  <a:moveTo>
                    <a:pt x="750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6" name="Google Shape;16646;p29"/>
            <p:cNvSpPr/>
            <p:nvPr/>
          </p:nvSpPr>
          <p:spPr>
            <a:xfrm>
              <a:off x="3009175" y="122567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142"/>
                    <a:pt x="326" y="1469"/>
                    <a:pt x="718" y="1469"/>
                  </a:cubicBezTo>
                  <a:cubicBezTo>
                    <a:pt x="1142" y="1469"/>
                    <a:pt x="1468" y="1142"/>
                    <a:pt x="1468" y="751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7" name="Google Shape;16647;p29"/>
            <p:cNvSpPr/>
            <p:nvPr/>
          </p:nvSpPr>
          <p:spPr>
            <a:xfrm>
              <a:off x="3131500" y="117267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0"/>
                  </a:moveTo>
                  <a:cubicBezTo>
                    <a:pt x="326" y="0"/>
                    <a:pt x="0" y="327"/>
                    <a:pt x="0" y="751"/>
                  </a:cubicBezTo>
                  <a:cubicBezTo>
                    <a:pt x="0" y="1142"/>
                    <a:pt x="326" y="1468"/>
                    <a:pt x="751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7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8" name="Google Shape;16648;p29"/>
            <p:cNvSpPr/>
            <p:nvPr/>
          </p:nvSpPr>
          <p:spPr>
            <a:xfrm>
              <a:off x="3258700" y="1130200"/>
              <a:ext cx="35100" cy="34350"/>
            </a:xfrm>
            <a:custGeom>
              <a:avLst/>
              <a:gdLst/>
              <a:ahLst/>
              <a:cxnLst/>
              <a:rect l="l" t="t" r="r" b="b"/>
              <a:pathLst>
                <a:path w="1404" h="1374" extrusionOk="0">
                  <a:moveTo>
                    <a:pt x="768" y="1"/>
                  </a:moveTo>
                  <a:cubicBezTo>
                    <a:pt x="752" y="1"/>
                    <a:pt x="735" y="2"/>
                    <a:pt x="719" y="3"/>
                  </a:cubicBezTo>
                  <a:cubicBezTo>
                    <a:pt x="327" y="3"/>
                    <a:pt x="1" y="329"/>
                    <a:pt x="1" y="688"/>
                  </a:cubicBezTo>
                  <a:cubicBezTo>
                    <a:pt x="1" y="1047"/>
                    <a:pt x="295" y="1373"/>
                    <a:pt x="719" y="1373"/>
                  </a:cubicBezTo>
                  <a:cubicBezTo>
                    <a:pt x="1077" y="1373"/>
                    <a:pt x="1404" y="1112"/>
                    <a:pt x="1404" y="688"/>
                  </a:cubicBezTo>
                  <a:cubicBezTo>
                    <a:pt x="1404" y="315"/>
                    <a:pt x="1107" y="1"/>
                    <a:pt x="76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9" name="Google Shape;16649;p29"/>
            <p:cNvSpPr/>
            <p:nvPr/>
          </p:nvSpPr>
          <p:spPr>
            <a:xfrm>
              <a:off x="3386750" y="1095200"/>
              <a:ext cx="34275" cy="35100"/>
            </a:xfrm>
            <a:custGeom>
              <a:avLst/>
              <a:gdLst/>
              <a:ahLst/>
              <a:cxnLst/>
              <a:rect l="l" t="t" r="r" b="b"/>
              <a:pathLst>
                <a:path w="1371" h="1404" extrusionOk="0">
                  <a:moveTo>
                    <a:pt x="685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44" y="1403"/>
                    <a:pt x="1370" y="1077"/>
                    <a:pt x="1370" y="718"/>
                  </a:cubicBezTo>
                  <a:cubicBezTo>
                    <a:pt x="1370" y="294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0" name="Google Shape;16650;p29"/>
            <p:cNvSpPr/>
            <p:nvPr/>
          </p:nvSpPr>
          <p:spPr>
            <a:xfrm>
              <a:off x="3518050" y="1069925"/>
              <a:ext cx="34275" cy="35075"/>
            </a:xfrm>
            <a:custGeom>
              <a:avLst/>
              <a:gdLst/>
              <a:ahLst/>
              <a:cxnLst/>
              <a:rect l="l" t="t" r="r" b="b"/>
              <a:pathLst>
                <a:path w="1371" h="1403" extrusionOk="0">
                  <a:moveTo>
                    <a:pt x="685" y="0"/>
                  </a:moveTo>
                  <a:cubicBezTo>
                    <a:pt x="326" y="0"/>
                    <a:pt x="0" y="326"/>
                    <a:pt x="0" y="685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44" y="1403"/>
                    <a:pt x="1370" y="1077"/>
                    <a:pt x="1370" y="685"/>
                  </a:cubicBezTo>
                  <a:cubicBezTo>
                    <a:pt x="1370" y="326"/>
                    <a:pt x="1044" y="33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1" name="Google Shape;16651;p29"/>
            <p:cNvSpPr/>
            <p:nvPr/>
          </p:nvSpPr>
          <p:spPr>
            <a:xfrm>
              <a:off x="3649325" y="1056050"/>
              <a:ext cx="34275" cy="34275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6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327" y="1371"/>
                    <a:pt x="686" y="1371"/>
                  </a:cubicBezTo>
                  <a:cubicBezTo>
                    <a:pt x="1077" y="1371"/>
                    <a:pt x="1371" y="1045"/>
                    <a:pt x="1371" y="686"/>
                  </a:cubicBezTo>
                  <a:cubicBezTo>
                    <a:pt x="1371" y="294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2" name="Google Shape;16652;p29"/>
            <p:cNvSpPr/>
            <p:nvPr/>
          </p:nvSpPr>
          <p:spPr>
            <a:xfrm>
              <a:off x="3783900" y="1051975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4" y="1"/>
                    <a:pt x="0" y="262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1" y="1305"/>
                    <a:pt x="1305" y="1012"/>
                    <a:pt x="1305" y="653"/>
                  </a:cubicBezTo>
                  <a:cubicBezTo>
                    <a:pt x="1305" y="262"/>
                    <a:pt x="1011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3" name="Google Shape;16653;p29"/>
            <p:cNvSpPr/>
            <p:nvPr/>
          </p:nvSpPr>
          <p:spPr>
            <a:xfrm>
              <a:off x="3915175" y="1056050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719" y="1"/>
                  </a:moveTo>
                  <a:cubicBezTo>
                    <a:pt x="327" y="1"/>
                    <a:pt x="1" y="327"/>
                    <a:pt x="1" y="686"/>
                  </a:cubicBezTo>
                  <a:cubicBezTo>
                    <a:pt x="1" y="1045"/>
                    <a:pt x="327" y="1371"/>
                    <a:pt x="719" y="1371"/>
                  </a:cubicBezTo>
                  <a:cubicBezTo>
                    <a:pt x="1077" y="1371"/>
                    <a:pt x="1404" y="1045"/>
                    <a:pt x="1404" y="686"/>
                  </a:cubicBezTo>
                  <a:cubicBezTo>
                    <a:pt x="1404" y="327"/>
                    <a:pt x="1077" y="1"/>
                    <a:pt x="71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4" name="Google Shape;16654;p29"/>
            <p:cNvSpPr/>
            <p:nvPr/>
          </p:nvSpPr>
          <p:spPr>
            <a:xfrm>
              <a:off x="4047300" y="10691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7" y="1"/>
                    <a:pt x="0" y="327"/>
                    <a:pt x="0" y="718"/>
                  </a:cubicBezTo>
                  <a:cubicBezTo>
                    <a:pt x="0" y="1142"/>
                    <a:pt x="327" y="1469"/>
                    <a:pt x="718" y="1469"/>
                  </a:cubicBezTo>
                  <a:cubicBezTo>
                    <a:pt x="1142" y="1469"/>
                    <a:pt x="1468" y="1142"/>
                    <a:pt x="1468" y="718"/>
                  </a:cubicBezTo>
                  <a:cubicBezTo>
                    <a:pt x="1468" y="359"/>
                    <a:pt x="1142" y="33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5" name="Google Shape;16655;p29"/>
            <p:cNvSpPr/>
            <p:nvPr/>
          </p:nvSpPr>
          <p:spPr>
            <a:xfrm>
              <a:off x="4178600" y="109357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6" name="Google Shape;16656;p29"/>
            <p:cNvSpPr/>
            <p:nvPr/>
          </p:nvSpPr>
          <p:spPr>
            <a:xfrm>
              <a:off x="4305800" y="1127000"/>
              <a:ext cx="38375" cy="39175"/>
            </a:xfrm>
            <a:custGeom>
              <a:avLst/>
              <a:gdLst/>
              <a:ahLst/>
              <a:cxnLst/>
              <a:rect l="l" t="t" r="r" b="b"/>
              <a:pathLst>
                <a:path w="1535" h="1567" extrusionOk="0">
                  <a:moveTo>
                    <a:pt x="784" y="1"/>
                  </a:moveTo>
                  <a:cubicBezTo>
                    <a:pt x="327" y="1"/>
                    <a:pt x="1" y="327"/>
                    <a:pt x="1" y="784"/>
                  </a:cubicBezTo>
                  <a:cubicBezTo>
                    <a:pt x="1" y="1240"/>
                    <a:pt x="360" y="1566"/>
                    <a:pt x="784" y="1566"/>
                  </a:cubicBezTo>
                  <a:cubicBezTo>
                    <a:pt x="1208" y="1566"/>
                    <a:pt x="1534" y="1175"/>
                    <a:pt x="1534" y="784"/>
                  </a:cubicBezTo>
                  <a:cubicBezTo>
                    <a:pt x="1534" y="359"/>
                    <a:pt x="1175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7" name="Google Shape;16657;p29"/>
            <p:cNvSpPr/>
            <p:nvPr/>
          </p:nvSpPr>
          <p:spPr>
            <a:xfrm>
              <a:off x="4430575" y="117022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60" y="1"/>
                    <a:pt x="1" y="359"/>
                    <a:pt x="1" y="816"/>
                  </a:cubicBezTo>
                  <a:cubicBezTo>
                    <a:pt x="1" y="1240"/>
                    <a:pt x="360" y="1631"/>
                    <a:pt x="816" y="1631"/>
                  </a:cubicBezTo>
                  <a:cubicBezTo>
                    <a:pt x="1240" y="1631"/>
                    <a:pt x="1632" y="1240"/>
                    <a:pt x="1632" y="816"/>
                  </a:cubicBezTo>
                  <a:cubicBezTo>
                    <a:pt x="1632" y="392"/>
                    <a:pt x="1240" y="33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8" name="Google Shape;16658;p29"/>
            <p:cNvSpPr/>
            <p:nvPr/>
          </p:nvSpPr>
          <p:spPr>
            <a:xfrm>
              <a:off x="4552900" y="1224000"/>
              <a:ext cx="40800" cy="40850"/>
            </a:xfrm>
            <a:custGeom>
              <a:avLst/>
              <a:gdLst/>
              <a:ahLst/>
              <a:cxnLst/>
              <a:rect l="l" t="t" r="r" b="b"/>
              <a:pathLst>
                <a:path w="1632" h="1634" extrusionOk="0">
                  <a:moveTo>
                    <a:pt x="866" y="1"/>
                  </a:moveTo>
                  <a:cubicBezTo>
                    <a:pt x="849" y="1"/>
                    <a:pt x="833" y="1"/>
                    <a:pt x="816" y="2"/>
                  </a:cubicBezTo>
                  <a:cubicBezTo>
                    <a:pt x="360" y="2"/>
                    <a:pt x="1" y="361"/>
                    <a:pt x="1" y="818"/>
                  </a:cubicBezTo>
                  <a:cubicBezTo>
                    <a:pt x="1" y="1275"/>
                    <a:pt x="360" y="1633"/>
                    <a:pt x="816" y="1633"/>
                  </a:cubicBezTo>
                  <a:cubicBezTo>
                    <a:pt x="1240" y="1633"/>
                    <a:pt x="1632" y="1275"/>
                    <a:pt x="1632" y="818"/>
                  </a:cubicBezTo>
                  <a:cubicBezTo>
                    <a:pt x="1632" y="379"/>
                    <a:pt x="1270" y="1"/>
                    <a:pt x="8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9" name="Google Shape;16659;p29"/>
            <p:cNvSpPr/>
            <p:nvPr/>
          </p:nvSpPr>
          <p:spPr>
            <a:xfrm>
              <a:off x="4668700" y="1285200"/>
              <a:ext cx="43250" cy="42450"/>
            </a:xfrm>
            <a:custGeom>
              <a:avLst/>
              <a:gdLst/>
              <a:ahLst/>
              <a:cxnLst/>
              <a:rect l="l" t="t" r="r" b="b"/>
              <a:pathLst>
                <a:path w="1730" h="1698" extrusionOk="0">
                  <a:moveTo>
                    <a:pt x="849" y="1"/>
                  </a:moveTo>
                  <a:cubicBezTo>
                    <a:pt x="360" y="1"/>
                    <a:pt x="1" y="360"/>
                    <a:pt x="1" y="849"/>
                  </a:cubicBezTo>
                  <a:cubicBezTo>
                    <a:pt x="1" y="1338"/>
                    <a:pt x="360" y="1697"/>
                    <a:pt x="849" y="1697"/>
                  </a:cubicBezTo>
                  <a:cubicBezTo>
                    <a:pt x="1338" y="1697"/>
                    <a:pt x="1730" y="1338"/>
                    <a:pt x="1730" y="849"/>
                  </a:cubicBezTo>
                  <a:cubicBezTo>
                    <a:pt x="1730" y="360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0" name="Google Shape;16660;p29"/>
            <p:cNvSpPr/>
            <p:nvPr/>
          </p:nvSpPr>
          <p:spPr>
            <a:xfrm>
              <a:off x="4779625" y="13553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3" y="0"/>
                  </a:moveTo>
                  <a:cubicBezTo>
                    <a:pt x="424" y="0"/>
                    <a:pt x="0" y="424"/>
                    <a:pt x="0" y="914"/>
                  </a:cubicBezTo>
                  <a:cubicBezTo>
                    <a:pt x="0" y="1403"/>
                    <a:pt x="424" y="1794"/>
                    <a:pt x="913" y="1794"/>
                  </a:cubicBezTo>
                  <a:cubicBezTo>
                    <a:pt x="1403" y="1794"/>
                    <a:pt x="1794" y="1403"/>
                    <a:pt x="1794" y="914"/>
                  </a:cubicBezTo>
                  <a:cubicBezTo>
                    <a:pt x="1794" y="359"/>
                    <a:pt x="1435" y="0"/>
                    <a:pt x="91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1" name="Google Shape;16661;p29"/>
            <p:cNvSpPr/>
            <p:nvPr/>
          </p:nvSpPr>
          <p:spPr>
            <a:xfrm>
              <a:off x="4885625" y="1432825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7" y="0"/>
                  </a:moveTo>
                  <a:cubicBezTo>
                    <a:pt x="425" y="0"/>
                    <a:pt x="1" y="457"/>
                    <a:pt x="1" y="946"/>
                  </a:cubicBezTo>
                  <a:cubicBezTo>
                    <a:pt x="1" y="1468"/>
                    <a:pt x="457" y="1892"/>
                    <a:pt x="947" y="1892"/>
                  </a:cubicBezTo>
                  <a:cubicBezTo>
                    <a:pt x="1469" y="1892"/>
                    <a:pt x="1893" y="1435"/>
                    <a:pt x="1893" y="946"/>
                  </a:cubicBezTo>
                  <a:cubicBezTo>
                    <a:pt x="1893" y="457"/>
                    <a:pt x="1469" y="33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2" name="Google Shape;16662;p29"/>
            <p:cNvSpPr/>
            <p:nvPr/>
          </p:nvSpPr>
          <p:spPr>
            <a:xfrm>
              <a:off x="4987575" y="1519250"/>
              <a:ext cx="47325" cy="47325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946" y="1"/>
                  </a:moveTo>
                  <a:cubicBezTo>
                    <a:pt x="424" y="1"/>
                    <a:pt x="0" y="425"/>
                    <a:pt x="0" y="947"/>
                  </a:cubicBezTo>
                  <a:cubicBezTo>
                    <a:pt x="0" y="1469"/>
                    <a:pt x="424" y="1893"/>
                    <a:pt x="946" y="1893"/>
                  </a:cubicBezTo>
                  <a:cubicBezTo>
                    <a:pt x="1468" y="1893"/>
                    <a:pt x="1892" y="1469"/>
                    <a:pt x="1892" y="947"/>
                  </a:cubicBezTo>
                  <a:cubicBezTo>
                    <a:pt x="1892" y="457"/>
                    <a:pt x="1435" y="1"/>
                    <a:pt x="94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3" name="Google Shape;16663;p29"/>
            <p:cNvSpPr/>
            <p:nvPr/>
          </p:nvSpPr>
          <p:spPr>
            <a:xfrm>
              <a:off x="5080525" y="1613050"/>
              <a:ext cx="48950" cy="48950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0"/>
                  </a:moveTo>
                  <a:cubicBezTo>
                    <a:pt x="457" y="0"/>
                    <a:pt x="1" y="457"/>
                    <a:pt x="1" y="979"/>
                  </a:cubicBezTo>
                  <a:cubicBezTo>
                    <a:pt x="1" y="1533"/>
                    <a:pt x="457" y="1957"/>
                    <a:pt x="979" y="1957"/>
                  </a:cubicBezTo>
                  <a:cubicBezTo>
                    <a:pt x="1501" y="1957"/>
                    <a:pt x="1958" y="1533"/>
                    <a:pt x="1958" y="979"/>
                  </a:cubicBezTo>
                  <a:cubicBezTo>
                    <a:pt x="1958" y="457"/>
                    <a:pt x="1501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4" name="Google Shape;16664;p29"/>
            <p:cNvSpPr/>
            <p:nvPr/>
          </p:nvSpPr>
          <p:spPr>
            <a:xfrm>
              <a:off x="5166975" y="1714125"/>
              <a:ext cx="48950" cy="49000"/>
            </a:xfrm>
            <a:custGeom>
              <a:avLst/>
              <a:gdLst/>
              <a:ahLst/>
              <a:cxnLst/>
              <a:rect l="l" t="t" r="r" b="b"/>
              <a:pathLst>
                <a:path w="1958" h="1960" extrusionOk="0">
                  <a:moveTo>
                    <a:pt x="1038" y="0"/>
                  </a:moveTo>
                  <a:cubicBezTo>
                    <a:pt x="1019" y="0"/>
                    <a:pt x="999" y="1"/>
                    <a:pt x="979" y="2"/>
                  </a:cubicBezTo>
                  <a:cubicBezTo>
                    <a:pt x="457" y="2"/>
                    <a:pt x="0" y="459"/>
                    <a:pt x="0" y="981"/>
                  </a:cubicBezTo>
                  <a:cubicBezTo>
                    <a:pt x="0" y="1502"/>
                    <a:pt x="457" y="1959"/>
                    <a:pt x="979" y="1959"/>
                  </a:cubicBezTo>
                  <a:cubicBezTo>
                    <a:pt x="1501" y="1959"/>
                    <a:pt x="1958" y="1502"/>
                    <a:pt x="1958" y="981"/>
                  </a:cubicBezTo>
                  <a:cubicBezTo>
                    <a:pt x="1958" y="445"/>
                    <a:pt x="1592" y="0"/>
                    <a:pt x="103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5" name="Google Shape;16665;p29"/>
            <p:cNvSpPr/>
            <p:nvPr/>
          </p:nvSpPr>
          <p:spPr>
            <a:xfrm>
              <a:off x="5246075" y="1819350"/>
              <a:ext cx="50600" cy="50600"/>
            </a:xfrm>
            <a:custGeom>
              <a:avLst/>
              <a:gdLst/>
              <a:ahLst/>
              <a:cxnLst/>
              <a:rect l="l" t="t" r="r" b="b"/>
              <a:pathLst>
                <a:path w="2024" h="2024" extrusionOk="0">
                  <a:moveTo>
                    <a:pt x="1012" y="1"/>
                  </a:moveTo>
                  <a:cubicBezTo>
                    <a:pt x="425" y="1"/>
                    <a:pt x="1" y="425"/>
                    <a:pt x="1" y="1012"/>
                  </a:cubicBezTo>
                  <a:cubicBezTo>
                    <a:pt x="1" y="1599"/>
                    <a:pt x="425" y="2023"/>
                    <a:pt x="1012" y="2023"/>
                  </a:cubicBezTo>
                  <a:cubicBezTo>
                    <a:pt x="1566" y="2023"/>
                    <a:pt x="2023" y="1599"/>
                    <a:pt x="2023" y="1012"/>
                  </a:cubicBezTo>
                  <a:cubicBezTo>
                    <a:pt x="2023" y="490"/>
                    <a:pt x="1566" y="34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6" name="Google Shape;16666;p29"/>
            <p:cNvSpPr/>
            <p:nvPr/>
          </p:nvSpPr>
          <p:spPr>
            <a:xfrm>
              <a:off x="5317025" y="1932575"/>
              <a:ext cx="51400" cy="50725"/>
            </a:xfrm>
            <a:custGeom>
              <a:avLst/>
              <a:gdLst/>
              <a:ahLst/>
              <a:cxnLst/>
              <a:rect l="l" t="t" r="r" b="b"/>
              <a:pathLst>
                <a:path w="2056" h="2029" extrusionOk="0">
                  <a:moveTo>
                    <a:pt x="1116" y="0"/>
                  </a:moveTo>
                  <a:cubicBezTo>
                    <a:pt x="1082" y="0"/>
                    <a:pt x="1047" y="2"/>
                    <a:pt x="1012" y="6"/>
                  </a:cubicBezTo>
                  <a:cubicBezTo>
                    <a:pt x="457" y="6"/>
                    <a:pt x="1" y="430"/>
                    <a:pt x="1" y="1017"/>
                  </a:cubicBezTo>
                  <a:cubicBezTo>
                    <a:pt x="1" y="1572"/>
                    <a:pt x="457" y="2029"/>
                    <a:pt x="1012" y="2029"/>
                  </a:cubicBezTo>
                  <a:cubicBezTo>
                    <a:pt x="1599" y="2029"/>
                    <a:pt x="2056" y="1572"/>
                    <a:pt x="2056" y="1017"/>
                  </a:cubicBezTo>
                  <a:cubicBezTo>
                    <a:pt x="2056" y="466"/>
                    <a:pt x="1652" y="0"/>
                    <a:pt x="11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7" name="Google Shape;16667;p29"/>
            <p:cNvSpPr/>
            <p:nvPr/>
          </p:nvSpPr>
          <p:spPr>
            <a:xfrm>
              <a:off x="5378200" y="2048525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76" y="0"/>
                  </a:moveTo>
                  <a:cubicBezTo>
                    <a:pt x="489" y="0"/>
                    <a:pt x="0" y="489"/>
                    <a:pt x="0" y="1077"/>
                  </a:cubicBezTo>
                  <a:cubicBezTo>
                    <a:pt x="0" y="1631"/>
                    <a:pt x="489" y="2120"/>
                    <a:pt x="1076" y="2120"/>
                  </a:cubicBezTo>
                  <a:cubicBezTo>
                    <a:pt x="1631" y="2120"/>
                    <a:pt x="2120" y="1631"/>
                    <a:pt x="2120" y="1077"/>
                  </a:cubicBezTo>
                  <a:cubicBezTo>
                    <a:pt x="2120" y="489"/>
                    <a:pt x="1631" y="0"/>
                    <a:pt x="107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8" name="Google Shape;16668;p29"/>
            <p:cNvSpPr/>
            <p:nvPr/>
          </p:nvSpPr>
          <p:spPr>
            <a:xfrm>
              <a:off x="5432000" y="2170850"/>
              <a:ext cx="53050" cy="53025"/>
            </a:xfrm>
            <a:custGeom>
              <a:avLst/>
              <a:gdLst/>
              <a:ahLst/>
              <a:cxnLst/>
              <a:rect l="l" t="t" r="r" b="b"/>
              <a:pathLst>
                <a:path w="2122" h="2121" extrusionOk="0">
                  <a:moveTo>
                    <a:pt x="1077" y="0"/>
                  </a:moveTo>
                  <a:cubicBezTo>
                    <a:pt x="490" y="0"/>
                    <a:pt x="1" y="489"/>
                    <a:pt x="1" y="1077"/>
                  </a:cubicBezTo>
                  <a:cubicBezTo>
                    <a:pt x="1" y="1631"/>
                    <a:pt x="458" y="2120"/>
                    <a:pt x="1077" y="2120"/>
                  </a:cubicBezTo>
                  <a:cubicBezTo>
                    <a:pt x="1632" y="2120"/>
                    <a:pt x="2121" y="1664"/>
                    <a:pt x="2121" y="1077"/>
                  </a:cubicBezTo>
                  <a:cubicBezTo>
                    <a:pt x="2121" y="457"/>
                    <a:pt x="1632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9" name="Google Shape;16669;p29"/>
            <p:cNvSpPr/>
            <p:nvPr/>
          </p:nvSpPr>
          <p:spPr>
            <a:xfrm>
              <a:off x="5476050" y="2296425"/>
              <a:ext cx="53025" cy="53025"/>
            </a:xfrm>
            <a:custGeom>
              <a:avLst/>
              <a:gdLst/>
              <a:ahLst/>
              <a:cxnLst/>
              <a:rect l="l" t="t" r="r" b="b"/>
              <a:pathLst>
                <a:path w="2121" h="2121" extrusionOk="0">
                  <a:moveTo>
                    <a:pt x="1077" y="1"/>
                  </a:moveTo>
                  <a:cubicBezTo>
                    <a:pt x="490" y="1"/>
                    <a:pt x="0" y="457"/>
                    <a:pt x="0" y="1044"/>
                  </a:cubicBezTo>
                  <a:cubicBezTo>
                    <a:pt x="0" y="1632"/>
                    <a:pt x="457" y="2121"/>
                    <a:pt x="1077" y="2121"/>
                  </a:cubicBezTo>
                  <a:cubicBezTo>
                    <a:pt x="1631" y="2121"/>
                    <a:pt x="2121" y="1664"/>
                    <a:pt x="2121" y="1044"/>
                  </a:cubicBezTo>
                  <a:cubicBezTo>
                    <a:pt x="2121" y="457"/>
                    <a:pt x="1631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0" name="Google Shape;16670;p29"/>
            <p:cNvSpPr/>
            <p:nvPr/>
          </p:nvSpPr>
          <p:spPr>
            <a:xfrm>
              <a:off x="5508675" y="2423650"/>
              <a:ext cx="55475" cy="55475"/>
            </a:xfrm>
            <a:custGeom>
              <a:avLst/>
              <a:gdLst/>
              <a:ahLst/>
              <a:cxnLst/>
              <a:rect l="l" t="t" r="r" b="b"/>
              <a:pathLst>
                <a:path w="2219" h="2219" extrusionOk="0">
                  <a:moveTo>
                    <a:pt x="1109" y="0"/>
                  </a:moveTo>
                  <a:cubicBezTo>
                    <a:pt x="489" y="0"/>
                    <a:pt x="0" y="490"/>
                    <a:pt x="0" y="1109"/>
                  </a:cubicBezTo>
                  <a:cubicBezTo>
                    <a:pt x="0" y="1729"/>
                    <a:pt x="489" y="2218"/>
                    <a:pt x="1109" y="2218"/>
                  </a:cubicBezTo>
                  <a:cubicBezTo>
                    <a:pt x="1729" y="2218"/>
                    <a:pt x="2218" y="1729"/>
                    <a:pt x="2218" y="1109"/>
                  </a:cubicBezTo>
                  <a:cubicBezTo>
                    <a:pt x="2218" y="490"/>
                    <a:pt x="1729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1" name="Google Shape;16671;p29"/>
            <p:cNvSpPr/>
            <p:nvPr/>
          </p:nvSpPr>
          <p:spPr>
            <a:xfrm>
              <a:off x="5533950" y="2554125"/>
              <a:ext cx="55475" cy="55475"/>
            </a:xfrm>
            <a:custGeom>
              <a:avLst/>
              <a:gdLst/>
              <a:ahLst/>
              <a:cxnLst/>
              <a:rect l="l" t="t" r="r" b="b"/>
              <a:pathLst>
                <a:path w="2219" h="2219" extrusionOk="0">
                  <a:moveTo>
                    <a:pt x="1109" y="0"/>
                  </a:moveTo>
                  <a:cubicBezTo>
                    <a:pt x="490" y="0"/>
                    <a:pt x="0" y="490"/>
                    <a:pt x="0" y="1109"/>
                  </a:cubicBezTo>
                  <a:cubicBezTo>
                    <a:pt x="0" y="1729"/>
                    <a:pt x="490" y="2219"/>
                    <a:pt x="1109" y="2219"/>
                  </a:cubicBezTo>
                  <a:cubicBezTo>
                    <a:pt x="1729" y="2219"/>
                    <a:pt x="2219" y="1729"/>
                    <a:pt x="2219" y="1109"/>
                  </a:cubicBezTo>
                  <a:cubicBezTo>
                    <a:pt x="2219" y="522"/>
                    <a:pt x="1729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2" name="Google Shape;16672;p29"/>
            <p:cNvSpPr/>
            <p:nvPr/>
          </p:nvSpPr>
          <p:spPr>
            <a:xfrm>
              <a:off x="5549450" y="2687050"/>
              <a:ext cx="55475" cy="54650"/>
            </a:xfrm>
            <a:custGeom>
              <a:avLst/>
              <a:gdLst/>
              <a:ahLst/>
              <a:cxnLst/>
              <a:rect l="l" t="t" r="r" b="b"/>
              <a:pathLst>
                <a:path w="2219" h="2186" extrusionOk="0">
                  <a:moveTo>
                    <a:pt x="1109" y="0"/>
                  </a:moveTo>
                  <a:cubicBezTo>
                    <a:pt x="489" y="0"/>
                    <a:pt x="0" y="490"/>
                    <a:pt x="0" y="1077"/>
                  </a:cubicBezTo>
                  <a:cubicBezTo>
                    <a:pt x="0" y="1697"/>
                    <a:pt x="489" y="2186"/>
                    <a:pt x="1109" y="2186"/>
                  </a:cubicBezTo>
                  <a:cubicBezTo>
                    <a:pt x="1729" y="2186"/>
                    <a:pt x="2218" y="1697"/>
                    <a:pt x="2218" y="1077"/>
                  </a:cubicBezTo>
                  <a:cubicBezTo>
                    <a:pt x="2218" y="490"/>
                    <a:pt x="1664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3" name="Google Shape;16673;p29"/>
            <p:cNvSpPr/>
            <p:nvPr/>
          </p:nvSpPr>
          <p:spPr>
            <a:xfrm>
              <a:off x="5488275" y="284445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99" y="0"/>
                    <a:pt x="1" y="98"/>
                    <a:pt x="1" y="163"/>
                  </a:cubicBezTo>
                  <a:cubicBezTo>
                    <a:pt x="1" y="261"/>
                    <a:pt x="99" y="326"/>
                    <a:pt x="164" y="326"/>
                  </a:cubicBezTo>
                  <a:cubicBezTo>
                    <a:pt x="262" y="326"/>
                    <a:pt x="327" y="261"/>
                    <a:pt x="327" y="163"/>
                  </a:cubicBezTo>
                  <a:cubicBezTo>
                    <a:pt x="327" y="98"/>
                    <a:pt x="294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4" name="Google Shape;16674;p29"/>
            <p:cNvSpPr/>
            <p:nvPr/>
          </p:nvSpPr>
          <p:spPr>
            <a:xfrm>
              <a:off x="5484200" y="297737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0"/>
                  </a:moveTo>
                  <a:cubicBezTo>
                    <a:pt x="98" y="0"/>
                    <a:pt x="1" y="65"/>
                    <a:pt x="1" y="163"/>
                  </a:cubicBezTo>
                  <a:cubicBezTo>
                    <a:pt x="1" y="228"/>
                    <a:pt x="98" y="326"/>
                    <a:pt x="164" y="326"/>
                  </a:cubicBezTo>
                  <a:cubicBezTo>
                    <a:pt x="262" y="326"/>
                    <a:pt x="327" y="228"/>
                    <a:pt x="327" y="163"/>
                  </a:cubicBezTo>
                  <a:cubicBezTo>
                    <a:pt x="327" y="65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5" name="Google Shape;16675;p29"/>
            <p:cNvSpPr/>
            <p:nvPr/>
          </p:nvSpPr>
          <p:spPr>
            <a:xfrm>
              <a:off x="5467075" y="3107850"/>
              <a:ext cx="9800" cy="9800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196" y="0"/>
                  </a:moveTo>
                  <a:cubicBezTo>
                    <a:pt x="66" y="0"/>
                    <a:pt x="1" y="66"/>
                    <a:pt x="1" y="196"/>
                  </a:cubicBezTo>
                  <a:cubicBezTo>
                    <a:pt x="1" y="327"/>
                    <a:pt x="66" y="392"/>
                    <a:pt x="196" y="392"/>
                  </a:cubicBezTo>
                  <a:cubicBezTo>
                    <a:pt x="327" y="392"/>
                    <a:pt x="392" y="327"/>
                    <a:pt x="392" y="196"/>
                  </a:cubicBezTo>
                  <a:cubicBezTo>
                    <a:pt x="392" y="131"/>
                    <a:pt x="327" y="33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6" name="Google Shape;16676;p29"/>
            <p:cNvSpPr/>
            <p:nvPr/>
          </p:nvSpPr>
          <p:spPr>
            <a:xfrm>
              <a:off x="5440175" y="3236700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61" y="0"/>
                  </a:moveTo>
                  <a:cubicBezTo>
                    <a:pt x="131" y="0"/>
                    <a:pt x="0" y="131"/>
                    <a:pt x="0" y="261"/>
                  </a:cubicBezTo>
                  <a:cubicBezTo>
                    <a:pt x="0" y="392"/>
                    <a:pt x="131" y="490"/>
                    <a:pt x="261" y="490"/>
                  </a:cubicBezTo>
                  <a:cubicBezTo>
                    <a:pt x="392" y="490"/>
                    <a:pt x="489" y="392"/>
                    <a:pt x="489" y="261"/>
                  </a:cubicBezTo>
                  <a:cubicBezTo>
                    <a:pt x="489" y="131"/>
                    <a:pt x="392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7" name="Google Shape;16677;p29"/>
            <p:cNvSpPr/>
            <p:nvPr/>
          </p:nvSpPr>
          <p:spPr>
            <a:xfrm>
              <a:off x="5402650" y="3364725"/>
              <a:ext cx="13900" cy="13900"/>
            </a:xfrm>
            <a:custGeom>
              <a:avLst/>
              <a:gdLst/>
              <a:ahLst/>
              <a:cxnLst/>
              <a:rect l="l" t="t" r="r" b="b"/>
              <a:pathLst>
                <a:path w="556" h="556" extrusionOk="0">
                  <a:moveTo>
                    <a:pt x="294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425"/>
                    <a:pt x="131" y="555"/>
                    <a:pt x="294" y="555"/>
                  </a:cubicBezTo>
                  <a:cubicBezTo>
                    <a:pt x="457" y="555"/>
                    <a:pt x="555" y="425"/>
                    <a:pt x="555" y="262"/>
                  </a:cubicBezTo>
                  <a:cubicBezTo>
                    <a:pt x="555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8" name="Google Shape;16678;p29"/>
            <p:cNvSpPr/>
            <p:nvPr/>
          </p:nvSpPr>
          <p:spPr>
            <a:xfrm>
              <a:off x="5354550" y="3487050"/>
              <a:ext cx="18775" cy="17975"/>
            </a:xfrm>
            <a:custGeom>
              <a:avLst/>
              <a:gdLst/>
              <a:ahLst/>
              <a:cxnLst/>
              <a:rect l="l" t="t" r="r" b="b"/>
              <a:pathLst>
                <a:path w="751" h="719" extrusionOk="0">
                  <a:moveTo>
                    <a:pt x="391" y="1"/>
                  </a:moveTo>
                  <a:cubicBezTo>
                    <a:pt x="163" y="1"/>
                    <a:pt x="0" y="164"/>
                    <a:pt x="0" y="359"/>
                  </a:cubicBezTo>
                  <a:cubicBezTo>
                    <a:pt x="0" y="555"/>
                    <a:pt x="163" y="718"/>
                    <a:pt x="391" y="718"/>
                  </a:cubicBezTo>
                  <a:cubicBezTo>
                    <a:pt x="587" y="718"/>
                    <a:pt x="750" y="555"/>
                    <a:pt x="750" y="359"/>
                  </a:cubicBezTo>
                  <a:cubicBezTo>
                    <a:pt x="750" y="164"/>
                    <a:pt x="587" y="1"/>
                    <a:pt x="39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9" name="Google Shape;16679;p29"/>
            <p:cNvSpPr/>
            <p:nvPr/>
          </p:nvSpPr>
          <p:spPr>
            <a:xfrm>
              <a:off x="5299075" y="3606125"/>
              <a:ext cx="20425" cy="20400"/>
            </a:xfrm>
            <a:custGeom>
              <a:avLst/>
              <a:gdLst/>
              <a:ahLst/>
              <a:cxnLst/>
              <a:rect l="l" t="t" r="r" b="b"/>
              <a:pathLst>
                <a:path w="817" h="816" extrusionOk="0">
                  <a:moveTo>
                    <a:pt x="392" y="0"/>
                  </a:moveTo>
                  <a:cubicBezTo>
                    <a:pt x="197" y="0"/>
                    <a:pt x="1" y="196"/>
                    <a:pt x="1" y="424"/>
                  </a:cubicBezTo>
                  <a:cubicBezTo>
                    <a:pt x="1" y="620"/>
                    <a:pt x="197" y="816"/>
                    <a:pt x="392" y="816"/>
                  </a:cubicBezTo>
                  <a:cubicBezTo>
                    <a:pt x="588" y="816"/>
                    <a:pt x="816" y="652"/>
                    <a:pt x="816" y="424"/>
                  </a:cubicBezTo>
                  <a:cubicBezTo>
                    <a:pt x="816" y="163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0" name="Google Shape;16680;p29"/>
            <p:cNvSpPr/>
            <p:nvPr/>
          </p:nvSpPr>
          <p:spPr>
            <a:xfrm>
              <a:off x="5230575" y="3720275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197" y="1"/>
                    <a:pt x="1" y="197"/>
                    <a:pt x="1" y="490"/>
                  </a:cubicBezTo>
                  <a:cubicBezTo>
                    <a:pt x="1" y="784"/>
                    <a:pt x="197" y="979"/>
                    <a:pt x="490" y="979"/>
                  </a:cubicBezTo>
                  <a:cubicBezTo>
                    <a:pt x="784" y="979"/>
                    <a:pt x="979" y="784"/>
                    <a:pt x="979" y="490"/>
                  </a:cubicBezTo>
                  <a:cubicBezTo>
                    <a:pt x="979" y="197"/>
                    <a:pt x="784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1" name="Google Shape;16681;p29"/>
            <p:cNvSpPr/>
            <p:nvPr/>
          </p:nvSpPr>
          <p:spPr>
            <a:xfrm>
              <a:off x="5156375" y="3829475"/>
              <a:ext cx="26125" cy="26200"/>
            </a:xfrm>
            <a:custGeom>
              <a:avLst/>
              <a:gdLst/>
              <a:ahLst/>
              <a:cxnLst/>
              <a:rect l="l" t="t" r="r" b="b"/>
              <a:pathLst>
                <a:path w="1045" h="1048" extrusionOk="0">
                  <a:moveTo>
                    <a:pt x="578" y="1"/>
                  </a:moveTo>
                  <a:cubicBezTo>
                    <a:pt x="559" y="1"/>
                    <a:pt x="541" y="2"/>
                    <a:pt x="522" y="4"/>
                  </a:cubicBezTo>
                  <a:cubicBezTo>
                    <a:pt x="229" y="4"/>
                    <a:pt x="0" y="232"/>
                    <a:pt x="0" y="526"/>
                  </a:cubicBezTo>
                  <a:cubicBezTo>
                    <a:pt x="0" y="819"/>
                    <a:pt x="229" y="1048"/>
                    <a:pt x="522" y="1048"/>
                  </a:cubicBezTo>
                  <a:cubicBezTo>
                    <a:pt x="816" y="1048"/>
                    <a:pt x="1044" y="819"/>
                    <a:pt x="1044" y="526"/>
                  </a:cubicBezTo>
                  <a:cubicBezTo>
                    <a:pt x="1044" y="220"/>
                    <a:pt x="844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2" name="Google Shape;16682;p29"/>
            <p:cNvSpPr/>
            <p:nvPr/>
          </p:nvSpPr>
          <p:spPr>
            <a:xfrm>
              <a:off x="5071550" y="393150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621" y="0"/>
                  </a:moveTo>
                  <a:cubicBezTo>
                    <a:pt x="295" y="0"/>
                    <a:pt x="1" y="294"/>
                    <a:pt x="1" y="620"/>
                  </a:cubicBezTo>
                  <a:cubicBezTo>
                    <a:pt x="1" y="946"/>
                    <a:pt x="295" y="1207"/>
                    <a:pt x="621" y="1207"/>
                  </a:cubicBezTo>
                  <a:cubicBezTo>
                    <a:pt x="947" y="1207"/>
                    <a:pt x="1208" y="946"/>
                    <a:pt x="1208" y="620"/>
                  </a:cubicBezTo>
                  <a:cubicBezTo>
                    <a:pt x="1208" y="294"/>
                    <a:pt x="980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3" name="Google Shape;16683;p29"/>
            <p:cNvSpPr/>
            <p:nvPr/>
          </p:nvSpPr>
          <p:spPr>
            <a:xfrm>
              <a:off x="4980225" y="4027675"/>
              <a:ext cx="33450" cy="33500"/>
            </a:xfrm>
            <a:custGeom>
              <a:avLst/>
              <a:gdLst/>
              <a:ahLst/>
              <a:cxnLst/>
              <a:rect l="l" t="t" r="r" b="b"/>
              <a:pathLst>
                <a:path w="1338" h="1340" extrusionOk="0">
                  <a:moveTo>
                    <a:pt x="735" y="0"/>
                  </a:moveTo>
                  <a:cubicBezTo>
                    <a:pt x="719" y="0"/>
                    <a:pt x="702" y="1"/>
                    <a:pt x="686" y="3"/>
                  </a:cubicBezTo>
                  <a:cubicBezTo>
                    <a:pt x="294" y="3"/>
                    <a:pt x="1" y="296"/>
                    <a:pt x="1" y="688"/>
                  </a:cubicBezTo>
                  <a:cubicBezTo>
                    <a:pt x="1" y="1046"/>
                    <a:pt x="294" y="1340"/>
                    <a:pt x="686" y="1340"/>
                  </a:cubicBezTo>
                  <a:cubicBezTo>
                    <a:pt x="1044" y="1340"/>
                    <a:pt x="1338" y="1046"/>
                    <a:pt x="1338" y="688"/>
                  </a:cubicBezTo>
                  <a:cubicBezTo>
                    <a:pt x="1338" y="314"/>
                    <a:pt x="1071" y="0"/>
                    <a:pt x="73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4" name="Google Shape;16684;p29"/>
            <p:cNvSpPr/>
            <p:nvPr/>
          </p:nvSpPr>
          <p:spPr>
            <a:xfrm>
              <a:off x="4880725" y="41158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51" y="0"/>
                  </a:moveTo>
                  <a:cubicBezTo>
                    <a:pt x="327" y="0"/>
                    <a:pt x="1" y="327"/>
                    <a:pt x="1" y="751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3" y="1468"/>
                    <a:pt x="1469" y="1142"/>
                    <a:pt x="1469" y="751"/>
                  </a:cubicBezTo>
                  <a:cubicBezTo>
                    <a:pt x="1469" y="327"/>
                    <a:pt x="1143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5" name="Google Shape;16685;p29"/>
            <p:cNvSpPr/>
            <p:nvPr/>
          </p:nvSpPr>
          <p:spPr>
            <a:xfrm>
              <a:off x="4775525" y="4197350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0"/>
                  </a:moveTo>
                  <a:cubicBezTo>
                    <a:pt x="327" y="0"/>
                    <a:pt x="1" y="327"/>
                    <a:pt x="1" y="783"/>
                  </a:cubicBezTo>
                  <a:cubicBezTo>
                    <a:pt x="1" y="1240"/>
                    <a:pt x="392" y="1566"/>
                    <a:pt x="784" y="1566"/>
                  </a:cubicBezTo>
                  <a:cubicBezTo>
                    <a:pt x="1240" y="1566"/>
                    <a:pt x="1567" y="1175"/>
                    <a:pt x="1567" y="783"/>
                  </a:cubicBezTo>
                  <a:cubicBezTo>
                    <a:pt x="1567" y="359"/>
                    <a:pt x="1208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6" name="Google Shape;16686;p29"/>
            <p:cNvSpPr/>
            <p:nvPr/>
          </p:nvSpPr>
          <p:spPr>
            <a:xfrm>
              <a:off x="4665450" y="4271500"/>
              <a:ext cx="39150" cy="39225"/>
            </a:xfrm>
            <a:custGeom>
              <a:avLst/>
              <a:gdLst/>
              <a:ahLst/>
              <a:cxnLst/>
              <a:rect l="l" t="t" r="r" b="b"/>
              <a:pathLst>
                <a:path w="1566" h="1569" extrusionOk="0">
                  <a:moveTo>
                    <a:pt x="837" y="1"/>
                  </a:moveTo>
                  <a:cubicBezTo>
                    <a:pt x="819" y="1"/>
                    <a:pt x="801" y="1"/>
                    <a:pt x="783" y="3"/>
                  </a:cubicBezTo>
                  <a:cubicBezTo>
                    <a:pt x="392" y="3"/>
                    <a:pt x="0" y="329"/>
                    <a:pt x="0" y="786"/>
                  </a:cubicBezTo>
                  <a:cubicBezTo>
                    <a:pt x="0" y="1210"/>
                    <a:pt x="326" y="1569"/>
                    <a:pt x="783" y="1569"/>
                  </a:cubicBezTo>
                  <a:cubicBezTo>
                    <a:pt x="1207" y="1569"/>
                    <a:pt x="1566" y="1242"/>
                    <a:pt x="1566" y="786"/>
                  </a:cubicBezTo>
                  <a:cubicBezTo>
                    <a:pt x="1566" y="348"/>
                    <a:pt x="1237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7" name="Google Shape;16687;p29"/>
            <p:cNvSpPr/>
            <p:nvPr/>
          </p:nvSpPr>
          <p:spPr>
            <a:xfrm>
              <a:off x="4548825" y="43351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72"/>
                    <a:pt x="359" y="1631"/>
                    <a:pt x="816" y="1631"/>
                  </a:cubicBezTo>
                  <a:cubicBezTo>
                    <a:pt x="1240" y="1631"/>
                    <a:pt x="1632" y="1272"/>
                    <a:pt x="1632" y="816"/>
                  </a:cubicBezTo>
                  <a:cubicBezTo>
                    <a:pt x="1632" y="392"/>
                    <a:pt x="1240" y="33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8" name="Google Shape;16688;p29"/>
            <p:cNvSpPr/>
            <p:nvPr/>
          </p:nvSpPr>
          <p:spPr>
            <a:xfrm>
              <a:off x="4428125" y="439142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1"/>
                  </a:moveTo>
                  <a:cubicBezTo>
                    <a:pt x="360" y="1"/>
                    <a:pt x="1" y="360"/>
                    <a:pt x="1" y="816"/>
                  </a:cubicBezTo>
                  <a:cubicBezTo>
                    <a:pt x="1" y="1241"/>
                    <a:pt x="360" y="1632"/>
                    <a:pt x="816" y="1632"/>
                  </a:cubicBezTo>
                  <a:cubicBezTo>
                    <a:pt x="1273" y="1632"/>
                    <a:pt x="1632" y="1241"/>
                    <a:pt x="1632" y="816"/>
                  </a:cubicBezTo>
                  <a:cubicBezTo>
                    <a:pt x="1632" y="360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9" name="Google Shape;16689;p29"/>
            <p:cNvSpPr/>
            <p:nvPr/>
          </p:nvSpPr>
          <p:spPr>
            <a:xfrm>
              <a:off x="4305000" y="44387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143"/>
                    <a:pt x="326" y="1469"/>
                    <a:pt x="718" y="1469"/>
                  </a:cubicBezTo>
                  <a:cubicBezTo>
                    <a:pt x="1142" y="1469"/>
                    <a:pt x="1468" y="1143"/>
                    <a:pt x="1468" y="751"/>
                  </a:cubicBezTo>
                  <a:cubicBezTo>
                    <a:pt x="1468" y="392"/>
                    <a:pt x="1142" y="66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0" name="Google Shape;16690;p29"/>
            <p:cNvSpPr/>
            <p:nvPr/>
          </p:nvSpPr>
          <p:spPr>
            <a:xfrm>
              <a:off x="4182675" y="4481150"/>
              <a:ext cx="26125" cy="26100"/>
            </a:xfrm>
            <a:custGeom>
              <a:avLst/>
              <a:gdLst/>
              <a:ahLst/>
              <a:cxnLst/>
              <a:rect l="l" t="t" r="r" b="b"/>
              <a:pathLst>
                <a:path w="1045" h="1044" extrusionOk="0">
                  <a:moveTo>
                    <a:pt x="522" y="0"/>
                  </a:moveTo>
                  <a:cubicBezTo>
                    <a:pt x="229" y="0"/>
                    <a:pt x="0" y="228"/>
                    <a:pt x="0" y="522"/>
                  </a:cubicBezTo>
                  <a:cubicBezTo>
                    <a:pt x="0" y="816"/>
                    <a:pt x="229" y="1044"/>
                    <a:pt x="522" y="1044"/>
                  </a:cubicBezTo>
                  <a:cubicBezTo>
                    <a:pt x="816" y="1044"/>
                    <a:pt x="1044" y="816"/>
                    <a:pt x="1044" y="522"/>
                  </a:cubicBezTo>
                  <a:cubicBezTo>
                    <a:pt x="1044" y="228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1" name="Google Shape;16691;p29"/>
            <p:cNvSpPr/>
            <p:nvPr/>
          </p:nvSpPr>
          <p:spPr>
            <a:xfrm>
              <a:off x="4059525" y="4512125"/>
              <a:ext cx="13900" cy="14700"/>
            </a:xfrm>
            <a:custGeom>
              <a:avLst/>
              <a:gdLst/>
              <a:ahLst/>
              <a:cxnLst/>
              <a:rect l="l" t="t" r="r" b="b"/>
              <a:pathLst>
                <a:path w="556" h="588" extrusionOk="0">
                  <a:moveTo>
                    <a:pt x="262" y="1"/>
                  </a:moveTo>
                  <a:cubicBezTo>
                    <a:pt x="99" y="1"/>
                    <a:pt x="1" y="131"/>
                    <a:pt x="1" y="294"/>
                  </a:cubicBezTo>
                  <a:cubicBezTo>
                    <a:pt x="1" y="457"/>
                    <a:pt x="99" y="588"/>
                    <a:pt x="262" y="588"/>
                  </a:cubicBezTo>
                  <a:cubicBezTo>
                    <a:pt x="425" y="588"/>
                    <a:pt x="555" y="457"/>
                    <a:pt x="555" y="294"/>
                  </a:cubicBezTo>
                  <a:cubicBezTo>
                    <a:pt x="555" y="131"/>
                    <a:pt x="392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2" name="Google Shape;16692;p29"/>
            <p:cNvSpPr/>
            <p:nvPr/>
          </p:nvSpPr>
          <p:spPr>
            <a:xfrm>
              <a:off x="3930675" y="4531700"/>
              <a:ext cx="5750" cy="6550"/>
            </a:xfrm>
            <a:custGeom>
              <a:avLst/>
              <a:gdLst/>
              <a:ahLst/>
              <a:cxnLst/>
              <a:rect l="l" t="t" r="r" b="b"/>
              <a:pathLst>
                <a:path w="230" h="262" extrusionOk="0">
                  <a:moveTo>
                    <a:pt x="131" y="1"/>
                  </a:moveTo>
                  <a:cubicBezTo>
                    <a:pt x="33" y="1"/>
                    <a:pt x="1" y="33"/>
                    <a:pt x="1" y="131"/>
                  </a:cubicBezTo>
                  <a:cubicBezTo>
                    <a:pt x="1" y="196"/>
                    <a:pt x="33" y="262"/>
                    <a:pt x="131" y="262"/>
                  </a:cubicBezTo>
                  <a:cubicBezTo>
                    <a:pt x="196" y="262"/>
                    <a:pt x="229" y="196"/>
                    <a:pt x="229" y="131"/>
                  </a:cubicBezTo>
                  <a:cubicBezTo>
                    <a:pt x="229" y="98"/>
                    <a:pt x="196" y="33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3" name="Google Shape;16693;p29"/>
            <p:cNvSpPr/>
            <p:nvPr/>
          </p:nvSpPr>
          <p:spPr>
            <a:xfrm>
              <a:off x="3800200" y="4539050"/>
              <a:ext cx="2475" cy="1650"/>
            </a:xfrm>
            <a:custGeom>
              <a:avLst/>
              <a:gdLst/>
              <a:ahLst/>
              <a:cxnLst/>
              <a:rect l="l" t="t" r="r" b="b"/>
              <a:pathLst>
                <a:path w="99" h="66" extrusionOk="0">
                  <a:moveTo>
                    <a:pt x="33" y="0"/>
                  </a:moveTo>
                  <a:cubicBezTo>
                    <a:pt x="33" y="0"/>
                    <a:pt x="1" y="0"/>
                    <a:pt x="1" y="33"/>
                  </a:cubicBezTo>
                  <a:cubicBezTo>
                    <a:pt x="1" y="33"/>
                    <a:pt x="1" y="65"/>
                    <a:pt x="33" y="65"/>
                  </a:cubicBezTo>
                  <a:cubicBezTo>
                    <a:pt x="33" y="65"/>
                    <a:pt x="98" y="65"/>
                    <a:pt x="98" y="33"/>
                  </a:cubicBezTo>
                  <a:cubicBezTo>
                    <a:pt x="98" y="33"/>
                    <a:pt x="98" y="0"/>
                    <a:pt x="3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4" name="Google Shape;16694;p29"/>
            <p:cNvSpPr/>
            <p:nvPr/>
          </p:nvSpPr>
          <p:spPr>
            <a:xfrm>
              <a:off x="3668100" y="4534150"/>
              <a:ext cx="1650" cy="1650"/>
            </a:xfrm>
            <a:custGeom>
              <a:avLst/>
              <a:gdLst/>
              <a:ahLst/>
              <a:cxnLst/>
              <a:rect l="l" t="t" r="r" b="b"/>
              <a:pathLst>
                <a:path w="66" h="66" extrusionOk="0">
                  <a:moveTo>
                    <a:pt x="33" y="0"/>
                  </a:moveTo>
                  <a:cubicBezTo>
                    <a:pt x="33" y="0"/>
                    <a:pt x="0" y="0"/>
                    <a:pt x="0" y="33"/>
                  </a:cubicBezTo>
                  <a:cubicBezTo>
                    <a:pt x="0" y="33"/>
                    <a:pt x="0" y="66"/>
                    <a:pt x="33" y="66"/>
                  </a:cubicBezTo>
                  <a:cubicBezTo>
                    <a:pt x="33" y="66"/>
                    <a:pt x="65" y="66"/>
                    <a:pt x="65" y="3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5" name="Google Shape;16695;p29"/>
            <p:cNvSpPr/>
            <p:nvPr/>
          </p:nvSpPr>
          <p:spPr>
            <a:xfrm>
              <a:off x="3534350" y="45178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0" y="33"/>
                    <a:pt x="0" y="65"/>
                  </a:cubicBezTo>
                  <a:cubicBezTo>
                    <a:pt x="0" y="98"/>
                    <a:pt x="33" y="163"/>
                    <a:pt x="66" y="163"/>
                  </a:cubicBezTo>
                  <a:cubicBezTo>
                    <a:pt x="131" y="163"/>
                    <a:pt x="164" y="98"/>
                    <a:pt x="164" y="65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6" name="Google Shape;16696;p29"/>
            <p:cNvSpPr/>
            <p:nvPr/>
          </p:nvSpPr>
          <p:spPr>
            <a:xfrm>
              <a:off x="3403875" y="44917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0" y="65"/>
                    <a:pt x="0" y="98"/>
                  </a:cubicBezTo>
                  <a:cubicBezTo>
                    <a:pt x="0" y="131"/>
                    <a:pt x="33" y="163"/>
                    <a:pt x="66" y="163"/>
                  </a:cubicBezTo>
                  <a:cubicBezTo>
                    <a:pt x="131" y="163"/>
                    <a:pt x="163" y="131"/>
                    <a:pt x="163" y="98"/>
                  </a:cubicBezTo>
                  <a:cubicBezTo>
                    <a:pt x="163" y="65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7" name="Google Shape;16697;p29"/>
            <p:cNvSpPr/>
            <p:nvPr/>
          </p:nvSpPr>
          <p:spPr>
            <a:xfrm>
              <a:off x="3276650" y="44550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98"/>
                  </a:cubicBezTo>
                  <a:cubicBezTo>
                    <a:pt x="1" y="131"/>
                    <a:pt x="33" y="163"/>
                    <a:pt x="66" y="163"/>
                  </a:cubicBezTo>
                  <a:cubicBezTo>
                    <a:pt x="98" y="163"/>
                    <a:pt x="164" y="131"/>
                    <a:pt x="164" y="98"/>
                  </a:cubicBezTo>
                  <a:cubicBezTo>
                    <a:pt x="164" y="66"/>
                    <a:pt x="98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8" name="Google Shape;16698;p29"/>
            <p:cNvSpPr/>
            <p:nvPr/>
          </p:nvSpPr>
          <p:spPr>
            <a:xfrm>
              <a:off x="3151875" y="440937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99" y="1"/>
                  </a:moveTo>
                  <a:cubicBezTo>
                    <a:pt x="33" y="1"/>
                    <a:pt x="1" y="33"/>
                    <a:pt x="1" y="98"/>
                  </a:cubicBezTo>
                  <a:cubicBezTo>
                    <a:pt x="1" y="131"/>
                    <a:pt x="33" y="164"/>
                    <a:pt x="99" y="164"/>
                  </a:cubicBezTo>
                  <a:cubicBezTo>
                    <a:pt x="131" y="164"/>
                    <a:pt x="164" y="131"/>
                    <a:pt x="164" y="98"/>
                  </a:cubicBezTo>
                  <a:cubicBezTo>
                    <a:pt x="164" y="33"/>
                    <a:pt x="131" y="1"/>
                    <a:pt x="9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9" name="Google Shape;16699;p29"/>
            <p:cNvSpPr/>
            <p:nvPr/>
          </p:nvSpPr>
          <p:spPr>
            <a:xfrm>
              <a:off x="3029550" y="435310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1"/>
                  </a:moveTo>
                  <a:cubicBezTo>
                    <a:pt x="33" y="1"/>
                    <a:pt x="1" y="66"/>
                    <a:pt x="1" y="131"/>
                  </a:cubicBezTo>
                  <a:cubicBezTo>
                    <a:pt x="1" y="229"/>
                    <a:pt x="33" y="262"/>
                    <a:pt x="131" y="262"/>
                  </a:cubicBezTo>
                  <a:cubicBezTo>
                    <a:pt x="197" y="262"/>
                    <a:pt x="262" y="229"/>
                    <a:pt x="262" y="131"/>
                  </a:cubicBezTo>
                  <a:cubicBezTo>
                    <a:pt x="262" y="66"/>
                    <a:pt x="197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0" name="Google Shape;16700;p29"/>
            <p:cNvSpPr/>
            <p:nvPr/>
          </p:nvSpPr>
          <p:spPr>
            <a:xfrm>
              <a:off x="2912125" y="4287050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4" y="1"/>
                  </a:moveTo>
                  <a:cubicBezTo>
                    <a:pt x="98" y="1"/>
                    <a:pt x="1" y="98"/>
                    <a:pt x="1" y="164"/>
                  </a:cubicBezTo>
                  <a:cubicBezTo>
                    <a:pt x="1" y="262"/>
                    <a:pt x="98" y="327"/>
                    <a:pt x="164" y="327"/>
                  </a:cubicBezTo>
                  <a:cubicBezTo>
                    <a:pt x="261" y="327"/>
                    <a:pt x="327" y="262"/>
                    <a:pt x="327" y="164"/>
                  </a:cubicBezTo>
                  <a:cubicBezTo>
                    <a:pt x="327" y="98"/>
                    <a:pt x="294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1" name="Google Shape;16701;p29"/>
            <p:cNvSpPr/>
            <p:nvPr/>
          </p:nvSpPr>
          <p:spPr>
            <a:xfrm>
              <a:off x="2802850" y="4212850"/>
              <a:ext cx="9000" cy="8175"/>
            </a:xfrm>
            <a:custGeom>
              <a:avLst/>
              <a:gdLst/>
              <a:ahLst/>
              <a:cxnLst/>
              <a:rect l="l" t="t" r="r" b="b"/>
              <a:pathLst>
                <a:path w="360" h="327" extrusionOk="0">
                  <a:moveTo>
                    <a:pt x="196" y="0"/>
                  </a:moveTo>
                  <a:cubicBezTo>
                    <a:pt x="98" y="0"/>
                    <a:pt x="0" y="65"/>
                    <a:pt x="0" y="163"/>
                  </a:cubicBezTo>
                  <a:cubicBezTo>
                    <a:pt x="0" y="229"/>
                    <a:pt x="98" y="326"/>
                    <a:pt x="196" y="326"/>
                  </a:cubicBezTo>
                  <a:cubicBezTo>
                    <a:pt x="261" y="326"/>
                    <a:pt x="359" y="229"/>
                    <a:pt x="359" y="163"/>
                  </a:cubicBezTo>
                  <a:cubicBezTo>
                    <a:pt x="359" y="65"/>
                    <a:pt x="261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2" name="Google Shape;16702;p29"/>
            <p:cNvSpPr/>
            <p:nvPr/>
          </p:nvSpPr>
          <p:spPr>
            <a:xfrm>
              <a:off x="2698475" y="4128850"/>
              <a:ext cx="9800" cy="10625"/>
            </a:xfrm>
            <a:custGeom>
              <a:avLst/>
              <a:gdLst/>
              <a:ahLst/>
              <a:cxnLst/>
              <a:rect l="l" t="t" r="r" b="b"/>
              <a:pathLst>
                <a:path w="392" h="425" extrusionOk="0">
                  <a:moveTo>
                    <a:pt x="196" y="0"/>
                  </a:moveTo>
                  <a:cubicBezTo>
                    <a:pt x="65" y="0"/>
                    <a:pt x="0" y="98"/>
                    <a:pt x="0" y="229"/>
                  </a:cubicBezTo>
                  <a:cubicBezTo>
                    <a:pt x="0" y="327"/>
                    <a:pt x="65" y="424"/>
                    <a:pt x="196" y="424"/>
                  </a:cubicBezTo>
                  <a:cubicBezTo>
                    <a:pt x="326" y="424"/>
                    <a:pt x="392" y="327"/>
                    <a:pt x="392" y="229"/>
                  </a:cubicBezTo>
                  <a:cubicBezTo>
                    <a:pt x="392" y="98"/>
                    <a:pt x="294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3" name="Google Shape;16703;p29"/>
            <p:cNvSpPr/>
            <p:nvPr/>
          </p:nvSpPr>
          <p:spPr>
            <a:xfrm>
              <a:off x="2599800" y="40383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28" y="1"/>
                  </a:moveTo>
                  <a:cubicBezTo>
                    <a:pt x="98" y="1"/>
                    <a:pt x="0" y="131"/>
                    <a:pt x="0" y="262"/>
                  </a:cubicBezTo>
                  <a:cubicBezTo>
                    <a:pt x="0" y="359"/>
                    <a:pt x="98" y="490"/>
                    <a:pt x="228" y="490"/>
                  </a:cubicBezTo>
                  <a:cubicBezTo>
                    <a:pt x="359" y="490"/>
                    <a:pt x="489" y="359"/>
                    <a:pt x="489" y="262"/>
                  </a:cubicBezTo>
                  <a:cubicBezTo>
                    <a:pt x="489" y="131"/>
                    <a:pt x="359" y="1"/>
                    <a:pt x="22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4" name="Google Shape;16704;p29"/>
            <p:cNvSpPr/>
            <p:nvPr/>
          </p:nvSpPr>
          <p:spPr>
            <a:xfrm>
              <a:off x="2507650" y="3939650"/>
              <a:ext cx="14700" cy="13900"/>
            </a:xfrm>
            <a:custGeom>
              <a:avLst/>
              <a:gdLst/>
              <a:ahLst/>
              <a:cxnLst/>
              <a:rect l="l" t="t" r="r" b="b"/>
              <a:pathLst>
                <a:path w="588" h="556" extrusionOk="0">
                  <a:moveTo>
                    <a:pt x="294" y="1"/>
                  </a:moveTo>
                  <a:cubicBezTo>
                    <a:pt x="131" y="1"/>
                    <a:pt x="0" y="131"/>
                    <a:pt x="0" y="294"/>
                  </a:cubicBezTo>
                  <a:cubicBezTo>
                    <a:pt x="0" y="457"/>
                    <a:pt x="131" y="555"/>
                    <a:pt x="294" y="555"/>
                  </a:cubicBezTo>
                  <a:cubicBezTo>
                    <a:pt x="457" y="555"/>
                    <a:pt x="587" y="457"/>
                    <a:pt x="587" y="294"/>
                  </a:cubicBezTo>
                  <a:cubicBezTo>
                    <a:pt x="587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5" name="Google Shape;16705;p29"/>
            <p:cNvSpPr/>
            <p:nvPr/>
          </p:nvSpPr>
          <p:spPr>
            <a:xfrm>
              <a:off x="2425275" y="38344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7" y="1"/>
                  </a:moveTo>
                  <a:cubicBezTo>
                    <a:pt x="164" y="1"/>
                    <a:pt x="0" y="164"/>
                    <a:pt x="0" y="327"/>
                  </a:cubicBezTo>
                  <a:cubicBezTo>
                    <a:pt x="0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164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6" name="Google Shape;16706;p29"/>
            <p:cNvSpPr/>
            <p:nvPr/>
          </p:nvSpPr>
          <p:spPr>
            <a:xfrm>
              <a:off x="2349425" y="3723550"/>
              <a:ext cx="18800" cy="17950"/>
            </a:xfrm>
            <a:custGeom>
              <a:avLst/>
              <a:gdLst/>
              <a:ahLst/>
              <a:cxnLst/>
              <a:rect l="l" t="t" r="r" b="b"/>
              <a:pathLst>
                <a:path w="752" h="718" extrusionOk="0">
                  <a:moveTo>
                    <a:pt x="392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55"/>
                    <a:pt x="164" y="718"/>
                    <a:pt x="392" y="718"/>
                  </a:cubicBezTo>
                  <a:cubicBezTo>
                    <a:pt x="588" y="718"/>
                    <a:pt x="751" y="555"/>
                    <a:pt x="751" y="359"/>
                  </a:cubicBezTo>
                  <a:cubicBezTo>
                    <a:pt x="751" y="163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7" name="Google Shape;16707;p29"/>
            <p:cNvSpPr/>
            <p:nvPr/>
          </p:nvSpPr>
          <p:spPr>
            <a:xfrm>
              <a:off x="2283375" y="3606125"/>
              <a:ext cx="20425" cy="20400"/>
            </a:xfrm>
            <a:custGeom>
              <a:avLst/>
              <a:gdLst/>
              <a:ahLst/>
              <a:cxnLst/>
              <a:rect l="l" t="t" r="r" b="b"/>
              <a:pathLst>
                <a:path w="817" h="816" extrusionOk="0">
                  <a:moveTo>
                    <a:pt x="425" y="0"/>
                  </a:moveTo>
                  <a:cubicBezTo>
                    <a:pt x="196" y="0"/>
                    <a:pt x="1" y="163"/>
                    <a:pt x="1" y="424"/>
                  </a:cubicBezTo>
                  <a:cubicBezTo>
                    <a:pt x="1" y="620"/>
                    <a:pt x="164" y="816"/>
                    <a:pt x="425" y="816"/>
                  </a:cubicBezTo>
                  <a:cubicBezTo>
                    <a:pt x="620" y="816"/>
                    <a:pt x="816" y="652"/>
                    <a:pt x="816" y="424"/>
                  </a:cubicBezTo>
                  <a:cubicBezTo>
                    <a:pt x="816" y="196"/>
                    <a:pt x="653" y="0"/>
                    <a:pt x="42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8" name="Google Shape;16708;p29"/>
            <p:cNvSpPr/>
            <p:nvPr/>
          </p:nvSpPr>
          <p:spPr>
            <a:xfrm>
              <a:off x="2226300" y="3484600"/>
              <a:ext cx="22850" cy="22875"/>
            </a:xfrm>
            <a:custGeom>
              <a:avLst/>
              <a:gdLst/>
              <a:ahLst/>
              <a:cxnLst/>
              <a:rect l="l" t="t" r="r" b="b"/>
              <a:pathLst>
                <a:path w="914" h="915" extrusionOk="0">
                  <a:moveTo>
                    <a:pt x="457" y="1"/>
                  </a:moveTo>
                  <a:cubicBezTo>
                    <a:pt x="196" y="1"/>
                    <a:pt x="0" y="229"/>
                    <a:pt x="0" y="457"/>
                  </a:cubicBezTo>
                  <a:cubicBezTo>
                    <a:pt x="0" y="718"/>
                    <a:pt x="196" y="914"/>
                    <a:pt x="457" y="914"/>
                  </a:cubicBezTo>
                  <a:cubicBezTo>
                    <a:pt x="685" y="914"/>
                    <a:pt x="914" y="718"/>
                    <a:pt x="914" y="457"/>
                  </a:cubicBezTo>
                  <a:cubicBezTo>
                    <a:pt x="914" y="229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9" name="Google Shape;16709;p29"/>
            <p:cNvSpPr/>
            <p:nvPr/>
          </p:nvSpPr>
          <p:spPr>
            <a:xfrm>
              <a:off x="2179800" y="3359825"/>
              <a:ext cx="24500" cy="23675"/>
            </a:xfrm>
            <a:custGeom>
              <a:avLst/>
              <a:gdLst/>
              <a:ahLst/>
              <a:cxnLst/>
              <a:rect l="l" t="t" r="r" b="b"/>
              <a:pathLst>
                <a:path w="980" h="947" extrusionOk="0">
                  <a:moveTo>
                    <a:pt x="490" y="1"/>
                  </a:moveTo>
                  <a:cubicBezTo>
                    <a:pt x="197" y="1"/>
                    <a:pt x="1" y="197"/>
                    <a:pt x="1" y="458"/>
                  </a:cubicBezTo>
                  <a:cubicBezTo>
                    <a:pt x="1" y="751"/>
                    <a:pt x="197" y="947"/>
                    <a:pt x="490" y="947"/>
                  </a:cubicBezTo>
                  <a:cubicBezTo>
                    <a:pt x="751" y="947"/>
                    <a:pt x="979" y="751"/>
                    <a:pt x="979" y="458"/>
                  </a:cubicBezTo>
                  <a:cubicBezTo>
                    <a:pt x="979" y="197"/>
                    <a:pt x="751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0" name="Google Shape;16710;p29"/>
            <p:cNvSpPr/>
            <p:nvPr/>
          </p:nvSpPr>
          <p:spPr>
            <a:xfrm>
              <a:off x="2143125" y="3230175"/>
              <a:ext cx="26100" cy="26125"/>
            </a:xfrm>
            <a:custGeom>
              <a:avLst/>
              <a:gdLst/>
              <a:ahLst/>
              <a:cxnLst/>
              <a:rect l="l" t="t" r="r" b="b"/>
              <a:pathLst>
                <a:path w="1044" h="1045" extrusionOk="0">
                  <a:moveTo>
                    <a:pt x="522" y="0"/>
                  </a:moveTo>
                  <a:cubicBezTo>
                    <a:pt x="228" y="0"/>
                    <a:pt x="0" y="229"/>
                    <a:pt x="0" y="522"/>
                  </a:cubicBezTo>
                  <a:cubicBezTo>
                    <a:pt x="0" y="816"/>
                    <a:pt x="228" y="1044"/>
                    <a:pt x="522" y="1044"/>
                  </a:cubicBezTo>
                  <a:cubicBezTo>
                    <a:pt x="816" y="1044"/>
                    <a:pt x="1044" y="816"/>
                    <a:pt x="1044" y="522"/>
                  </a:cubicBezTo>
                  <a:cubicBezTo>
                    <a:pt x="1044" y="229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1" name="Google Shape;16711;p29"/>
            <p:cNvSpPr/>
            <p:nvPr/>
          </p:nvSpPr>
          <p:spPr>
            <a:xfrm>
              <a:off x="2115375" y="3099625"/>
              <a:ext cx="28575" cy="28625"/>
            </a:xfrm>
            <a:custGeom>
              <a:avLst/>
              <a:gdLst/>
              <a:ahLst/>
              <a:cxnLst/>
              <a:rect l="l" t="t" r="r" b="b"/>
              <a:pathLst>
                <a:path w="1143" h="1145" extrusionOk="0">
                  <a:moveTo>
                    <a:pt x="610" y="0"/>
                  </a:moveTo>
                  <a:cubicBezTo>
                    <a:pt x="592" y="0"/>
                    <a:pt x="574" y="1"/>
                    <a:pt x="555" y="3"/>
                  </a:cubicBezTo>
                  <a:cubicBezTo>
                    <a:pt x="229" y="3"/>
                    <a:pt x="1" y="231"/>
                    <a:pt x="1" y="558"/>
                  </a:cubicBezTo>
                  <a:cubicBezTo>
                    <a:pt x="1" y="884"/>
                    <a:pt x="229" y="1145"/>
                    <a:pt x="555" y="1145"/>
                  </a:cubicBezTo>
                  <a:cubicBezTo>
                    <a:pt x="882" y="1145"/>
                    <a:pt x="1143" y="884"/>
                    <a:pt x="1143" y="558"/>
                  </a:cubicBezTo>
                  <a:cubicBezTo>
                    <a:pt x="1143" y="250"/>
                    <a:pt x="910" y="0"/>
                    <a:pt x="61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2" name="Google Shape;16712;p29"/>
            <p:cNvSpPr/>
            <p:nvPr/>
          </p:nvSpPr>
          <p:spPr>
            <a:xfrm>
              <a:off x="2099075" y="2965950"/>
              <a:ext cx="30200" cy="31000"/>
            </a:xfrm>
            <a:custGeom>
              <a:avLst/>
              <a:gdLst/>
              <a:ahLst/>
              <a:cxnLst/>
              <a:rect l="l" t="t" r="r" b="b"/>
              <a:pathLst>
                <a:path w="1208" h="1240" extrusionOk="0">
                  <a:moveTo>
                    <a:pt x="620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40"/>
                    <a:pt x="620" y="1240"/>
                  </a:cubicBezTo>
                  <a:cubicBezTo>
                    <a:pt x="947" y="1240"/>
                    <a:pt x="1207" y="946"/>
                    <a:pt x="1207" y="620"/>
                  </a:cubicBezTo>
                  <a:cubicBezTo>
                    <a:pt x="1207" y="294"/>
                    <a:pt x="947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3" name="Google Shape;16713;p29"/>
            <p:cNvSpPr/>
            <p:nvPr/>
          </p:nvSpPr>
          <p:spPr>
            <a:xfrm>
              <a:off x="2092550" y="283220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1"/>
                  </a:moveTo>
                  <a:cubicBezTo>
                    <a:pt x="294" y="1"/>
                    <a:pt x="1" y="294"/>
                    <a:pt x="1" y="653"/>
                  </a:cubicBezTo>
                  <a:cubicBezTo>
                    <a:pt x="1" y="1045"/>
                    <a:pt x="294" y="1306"/>
                    <a:pt x="653" y="1306"/>
                  </a:cubicBezTo>
                  <a:cubicBezTo>
                    <a:pt x="1044" y="1306"/>
                    <a:pt x="1305" y="1045"/>
                    <a:pt x="1305" y="653"/>
                  </a:cubicBezTo>
                  <a:cubicBezTo>
                    <a:pt x="1305" y="294"/>
                    <a:pt x="104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4" name="Google Shape;16714;p29"/>
            <p:cNvSpPr/>
            <p:nvPr/>
          </p:nvSpPr>
          <p:spPr>
            <a:xfrm>
              <a:off x="2096625" y="2699075"/>
              <a:ext cx="35100" cy="34475"/>
            </a:xfrm>
            <a:custGeom>
              <a:avLst/>
              <a:gdLst/>
              <a:ahLst/>
              <a:cxnLst/>
              <a:rect l="l" t="t" r="r" b="b"/>
              <a:pathLst>
                <a:path w="1404" h="1379" extrusionOk="0">
                  <a:moveTo>
                    <a:pt x="810" y="0"/>
                  </a:moveTo>
                  <a:cubicBezTo>
                    <a:pt x="780" y="0"/>
                    <a:pt x="749" y="3"/>
                    <a:pt x="718" y="9"/>
                  </a:cubicBezTo>
                  <a:cubicBezTo>
                    <a:pt x="327" y="9"/>
                    <a:pt x="1" y="335"/>
                    <a:pt x="1" y="694"/>
                  </a:cubicBezTo>
                  <a:cubicBezTo>
                    <a:pt x="1" y="1053"/>
                    <a:pt x="294" y="1379"/>
                    <a:pt x="718" y="1379"/>
                  </a:cubicBezTo>
                  <a:cubicBezTo>
                    <a:pt x="1077" y="1379"/>
                    <a:pt x="1403" y="1085"/>
                    <a:pt x="1403" y="694"/>
                  </a:cubicBezTo>
                  <a:cubicBezTo>
                    <a:pt x="1403" y="306"/>
                    <a:pt x="1131" y="0"/>
                    <a:pt x="81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5" name="Google Shape;16715;p29"/>
            <p:cNvSpPr/>
            <p:nvPr/>
          </p:nvSpPr>
          <p:spPr>
            <a:xfrm>
              <a:off x="2111300" y="2565550"/>
              <a:ext cx="36725" cy="36700"/>
            </a:xfrm>
            <a:custGeom>
              <a:avLst/>
              <a:gdLst/>
              <a:ahLst/>
              <a:cxnLst/>
              <a:rect l="l" t="t" r="r" b="b"/>
              <a:pathLst>
                <a:path w="1469" h="1468" extrusionOk="0">
                  <a:moveTo>
                    <a:pt x="718" y="0"/>
                  </a:moveTo>
                  <a:cubicBezTo>
                    <a:pt x="327" y="0"/>
                    <a:pt x="1" y="326"/>
                    <a:pt x="1" y="718"/>
                  </a:cubicBezTo>
                  <a:cubicBezTo>
                    <a:pt x="1" y="1142"/>
                    <a:pt x="327" y="1468"/>
                    <a:pt x="718" y="1468"/>
                  </a:cubicBezTo>
                  <a:cubicBezTo>
                    <a:pt x="1143" y="1468"/>
                    <a:pt x="1469" y="1142"/>
                    <a:pt x="1469" y="718"/>
                  </a:cubicBezTo>
                  <a:cubicBezTo>
                    <a:pt x="1469" y="326"/>
                    <a:pt x="1143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6" name="Google Shape;16716;p29"/>
            <p:cNvSpPr/>
            <p:nvPr/>
          </p:nvSpPr>
          <p:spPr>
            <a:xfrm>
              <a:off x="2136600" y="2434250"/>
              <a:ext cx="39150" cy="38350"/>
            </a:xfrm>
            <a:custGeom>
              <a:avLst/>
              <a:gdLst/>
              <a:ahLst/>
              <a:cxnLst/>
              <a:rect l="l" t="t" r="r" b="b"/>
              <a:pathLst>
                <a:path w="1566" h="1534" extrusionOk="0">
                  <a:moveTo>
                    <a:pt x="783" y="0"/>
                  </a:moveTo>
                  <a:cubicBezTo>
                    <a:pt x="359" y="0"/>
                    <a:pt x="0" y="326"/>
                    <a:pt x="0" y="751"/>
                  </a:cubicBezTo>
                  <a:cubicBezTo>
                    <a:pt x="0" y="1175"/>
                    <a:pt x="326" y="1533"/>
                    <a:pt x="783" y="1533"/>
                  </a:cubicBezTo>
                  <a:cubicBezTo>
                    <a:pt x="1174" y="1533"/>
                    <a:pt x="1566" y="1207"/>
                    <a:pt x="1566" y="751"/>
                  </a:cubicBezTo>
                  <a:cubicBezTo>
                    <a:pt x="1566" y="359"/>
                    <a:pt x="1174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7" name="Google Shape;16717;p29"/>
            <p:cNvSpPr/>
            <p:nvPr/>
          </p:nvSpPr>
          <p:spPr>
            <a:xfrm>
              <a:off x="2171650" y="23054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60" y="0"/>
                    <a:pt x="1" y="359"/>
                    <a:pt x="1" y="816"/>
                  </a:cubicBezTo>
                  <a:cubicBezTo>
                    <a:pt x="1" y="1273"/>
                    <a:pt x="360" y="1631"/>
                    <a:pt x="816" y="1631"/>
                  </a:cubicBezTo>
                  <a:cubicBezTo>
                    <a:pt x="1240" y="1631"/>
                    <a:pt x="1632" y="1273"/>
                    <a:pt x="1632" y="816"/>
                  </a:cubicBezTo>
                  <a:cubicBezTo>
                    <a:pt x="1632" y="359"/>
                    <a:pt x="1240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8" name="Google Shape;16718;p29"/>
            <p:cNvSpPr/>
            <p:nvPr/>
          </p:nvSpPr>
          <p:spPr>
            <a:xfrm>
              <a:off x="2214875" y="217900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0"/>
                  </a:moveTo>
                  <a:cubicBezTo>
                    <a:pt x="425" y="0"/>
                    <a:pt x="1" y="424"/>
                    <a:pt x="1" y="914"/>
                  </a:cubicBezTo>
                  <a:cubicBezTo>
                    <a:pt x="1" y="1403"/>
                    <a:pt x="425" y="1794"/>
                    <a:pt x="914" y="1794"/>
                  </a:cubicBezTo>
                  <a:cubicBezTo>
                    <a:pt x="1403" y="1794"/>
                    <a:pt x="1795" y="1403"/>
                    <a:pt x="1795" y="914"/>
                  </a:cubicBezTo>
                  <a:cubicBezTo>
                    <a:pt x="1795" y="424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9" name="Google Shape;16719;p29"/>
            <p:cNvSpPr/>
            <p:nvPr/>
          </p:nvSpPr>
          <p:spPr>
            <a:xfrm>
              <a:off x="2270325" y="2057475"/>
              <a:ext cx="46525" cy="47325"/>
            </a:xfrm>
            <a:custGeom>
              <a:avLst/>
              <a:gdLst/>
              <a:ahLst/>
              <a:cxnLst/>
              <a:rect l="l" t="t" r="r" b="b"/>
              <a:pathLst>
                <a:path w="1861" h="1893" extrusionOk="0">
                  <a:moveTo>
                    <a:pt x="947" y="1"/>
                  </a:moveTo>
                  <a:cubicBezTo>
                    <a:pt x="392" y="1"/>
                    <a:pt x="1" y="425"/>
                    <a:pt x="1" y="947"/>
                  </a:cubicBezTo>
                  <a:cubicBezTo>
                    <a:pt x="1" y="1469"/>
                    <a:pt x="392" y="1893"/>
                    <a:pt x="947" y="1893"/>
                  </a:cubicBezTo>
                  <a:cubicBezTo>
                    <a:pt x="1469" y="1893"/>
                    <a:pt x="1860" y="1469"/>
                    <a:pt x="1860" y="947"/>
                  </a:cubicBezTo>
                  <a:cubicBezTo>
                    <a:pt x="1860" y="425"/>
                    <a:pt x="1469" y="1"/>
                    <a:pt x="94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0" name="Google Shape;16720;p29"/>
            <p:cNvSpPr/>
            <p:nvPr/>
          </p:nvSpPr>
          <p:spPr>
            <a:xfrm>
              <a:off x="2333950" y="1940875"/>
              <a:ext cx="49750" cy="48950"/>
            </a:xfrm>
            <a:custGeom>
              <a:avLst/>
              <a:gdLst/>
              <a:ahLst/>
              <a:cxnLst/>
              <a:rect l="l" t="t" r="r" b="b"/>
              <a:pathLst>
                <a:path w="1990" h="1958" extrusionOk="0">
                  <a:moveTo>
                    <a:pt x="1011" y="0"/>
                  </a:moveTo>
                  <a:cubicBezTo>
                    <a:pt x="457" y="0"/>
                    <a:pt x="0" y="424"/>
                    <a:pt x="0" y="979"/>
                  </a:cubicBezTo>
                  <a:cubicBezTo>
                    <a:pt x="0" y="1501"/>
                    <a:pt x="457" y="1957"/>
                    <a:pt x="1011" y="1957"/>
                  </a:cubicBezTo>
                  <a:cubicBezTo>
                    <a:pt x="1533" y="1957"/>
                    <a:pt x="1990" y="1501"/>
                    <a:pt x="1990" y="979"/>
                  </a:cubicBezTo>
                  <a:cubicBezTo>
                    <a:pt x="1990" y="424"/>
                    <a:pt x="1533" y="0"/>
                    <a:pt x="101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1" name="Google Shape;16721;p29"/>
            <p:cNvSpPr/>
            <p:nvPr/>
          </p:nvSpPr>
          <p:spPr>
            <a:xfrm>
              <a:off x="2406525" y="1829100"/>
              <a:ext cx="51400" cy="51450"/>
            </a:xfrm>
            <a:custGeom>
              <a:avLst/>
              <a:gdLst/>
              <a:ahLst/>
              <a:cxnLst/>
              <a:rect l="l" t="t" r="r" b="b"/>
              <a:pathLst>
                <a:path w="2056" h="2058" extrusionOk="0">
                  <a:moveTo>
                    <a:pt x="1096" y="1"/>
                  </a:moveTo>
                  <a:cubicBezTo>
                    <a:pt x="1079" y="1"/>
                    <a:pt x="1062" y="1"/>
                    <a:pt x="1044" y="2"/>
                  </a:cubicBezTo>
                  <a:cubicBezTo>
                    <a:pt x="457" y="2"/>
                    <a:pt x="0" y="459"/>
                    <a:pt x="0" y="1046"/>
                  </a:cubicBezTo>
                  <a:cubicBezTo>
                    <a:pt x="0" y="1601"/>
                    <a:pt x="457" y="2057"/>
                    <a:pt x="1044" y="2057"/>
                  </a:cubicBezTo>
                  <a:cubicBezTo>
                    <a:pt x="1599" y="2057"/>
                    <a:pt x="2055" y="1601"/>
                    <a:pt x="2055" y="1046"/>
                  </a:cubicBezTo>
                  <a:cubicBezTo>
                    <a:pt x="2055" y="478"/>
                    <a:pt x="1627" y="1"/>
                    <a:pt x="10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2" name="Google Shape;16722;p29"/>
            <p:cNvSpPr/>
            <p:nvPr/>
          </p:nvSpPr>
          <p:spPr>
            <a:xfrm>
              <a:off x="2488075" y="1723125"/>
              <a:ext cx="53025" cy="53050"/>
            </a:xfrm>
            <a:custGeom>
              <a:avLst/>
              <a:gdLst/>
              <a:ahLst/>
              <a:cxnLst/>
              <a:rect l="l" t="t" r="r" b="b"/>
              <a:pathLst>
                <a:path w="2121" h="2122" extrusionOk="0">
                  <a:moveTo>
                    <a:pt x="1077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32"/>
                    <a:pt x="490" y="2121"/>
                    <a:pt x="1077" y="2121"/>
                  </a:cubicBezTo>
                  <a:cubicBezTo>
                    <a:pt x="1631" y="2121"/>
                    <a:pt x="2120" y="1632"/>
                    <a:pt x="2120" y="1077"/>
                  </a:cubicBezTo>
                  <a:cubicBezTo>
                    <a:pt x="2120" y="490"/>
                    <a:pt x="1631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3" name="Google Shape;16723;p29"/>
            <p:cNvSpPr/>
            <p:nvPr/>
          </p:nvSpPr>
          <p:spPr>
            <a:xfrm>
              <a:off x="2576950" y="1625275"/>
              <a:ext cx="54675" cy="55475"/>
            </a:xfrm>
            <a:custGeom>
              <a:avLst/>
              <a:gdLst/>
              <a:ahLst/>
              <a:cxnLst/>
              <a:rect l="l" t="t" r="r" b="b"/>
              <a:pathLst>
                <a:path w="2187" h="2219" extrusionOk="0">
                  <a:moveTo>
                    <a:pt x="1110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729"/>
                    <a:pt x="490" y="2219"/>
                    <a:pt x="1110" y="2219"/>
                  </a:cubicBezTo>
                  <a:cubicBezTo>
                    <a:pt x="1697" y="2219"/>
                    <a:pt x="2186" y="1729"/>
                    <a:pt x="2186" y="1109"/>
                  </a:cubicBezTo>
                  <a:cubicBezTo>
                    <a:pt x="2186" y="490"/>
                    <a:pt x="1697" y="0"/>
                    <a:pt x="111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4" name="Google Shape;16724;p29"/>
            <p:cNvSpPr/>
            <p:nvPr/>
          </p:nvSpPr>
          <p:spPr>
            <a:xfrm>
              <a:off x="2674000" y="1533925"/>
              <a:ext cx="57100" cy="57125"/>
            </a:xfrm>
            <a:custGeom>
              <a:avLst/>
              <a:gdLst/>
              <a:ahLst/>
              <a:cxnLst/>
              <a:rect l="l" t="t" r="r" b="b"/>
              <a:pathLst>
                <a:path w="2284" h="2285" extrusionOk="0">
                  <a:moveTo>
                    <a:pt x="1142" y="1"/>
                  </a:moveTo>
                  <a:cubicBezTo>
                    <a:pt x="490" y="1"/>
                    <a:pt x="1" y="523"/>
                    <a:pt x="1" y="1143"/>
                  </a:cubicBezTo>
                  <a:cubicBezTo>
                    <a:pt x="1" y="1795"/>
                    <a:pt x="522" y="2284"/>
                    <a:pt x="1142" y="2284"/>
                  </a:cubicBezTo>
                  <a:cubicBezTo>
                    <a:pt x="1795" y="2284"/>
                    <a:pt x="2284" y="1762"/>
                    <a:pt x="2284" y="1143"/>
                  </a:cubicBezTo>
                  <a:cubicBezTo>
                    <a:pt x="2284" y="523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5" name="Google Shape;16725;p29"/>
            <p:cNvSpPr/>
            <p:nvPr/>
          </p:nvSpPr>
          <p:spPr>
            <a:xfrm>
              <a:off x="2777575" y="1451575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42" y="0"/>
                  </a:moveTo>
                  <a:cubicBezTo>
                    <a:pt x="555" y="0"/>
                    <a:pt x="0" y="522"/>
                    <a:pt x="0" y="1142"/>
                  </a:cubicBezTo>
                  <a:cubicBezTo>
                    <a:pt x="0" y="1729"/>
                    <a:pt x="555" y="2284"/>
                    <a:pt x="1142" y="2284"/>
                  </a:cubicBezTo>
                  <a:cubicBezTo>
                    <a:pt x="1762" y="2284"/>
                    <a:pt x="2284" y="1729"/>
                    <a:pt x="2284" y="1142"/>
                  </a:cubicBezTo>
                  <a:cubicBezTo>
                    <a:pt x="2284" y="522"/>
                    <a:pt x="1762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6" name="Google Shape;16726;p29"/>
            <p:cNvSpPr/>
            <p:nvPr/>
          </p:nvSpPr>
          <p:spPr>
            <a:xfrm>
              <a:off x="2887650" y="1378175"/>
              <a:ext cx="57125" cy="57100"/>
            </a:xfrm>
            <a:custGeom>
              <a:avLst/>
              <a:gdLst/>
              <a:ahLst/>
              <a:cxnLst/>
              <a:rect l="l" t="t" r="r" b="b"/>
              <a:pathLst>
                <a:path w="2285" h="2284" extrusionOk="0">
                  <a:moveTo>
                    <a:pt x="1143" y="1"/>
                  </a:moveTo>
                  <a:cubicBezTo>
                    <a:pt x="555" y="1"/>
                    <a:pt x="1" y="490"/>
                    <a:pt x="1" y="1142"/>
                  </a:cubicBezTo>
                  <a:cubicBezTo>
                    <a:pt x="1" y="1729"/>
                    <a:pt x="490" y="2284"/>
                    <a:pt x="1143" y="2284"/>
                  </a:cubicBezTo>
                  <a:cubicBezTo>
                    <a:pt x="1762" y="2284"/>
                    <a:pt x="2284" y="1762"/>
                    <a:pt x="2284" y="1142"/>
                  </a:cubicBezTo>
                  <a:cubicBezTo>
                    <a:pt x="2284" y="490"/>
                    <a:pt x="1795" y="1"/>
                    <a:pt x="114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7" name="Google Shape;16727;p29"/>
            <p:cNvSpPr/>
            <p:nvPr/>
          </p:nvSpPr>
          <p:spPr>
            <a:xfrm>
              <a:off x="3004275" y="1312925"/>
              <a:ext cx="57100" cy="57125"/>
            </a:xfrm>
            <a:custGeom>
              <a:avLst/>
              <a:gdLst/>
              <a:ahLst/>
              <a:cxnLst/>
              <a:rect l="l" t="t" r="r" b="b"/>
              <a:pathLst>
                <a:path w="2284" h="2285" extrusionOk="0">
                  <a:moveTo>
                    <a:pt x="1142" y="1"/>
                  </a:moveTo>
                  <a:cubicBezTo>
                    <a:pt x="522" y="1"/>
                    <a:pt x="1" y="523"/>
                    <a:pt x="1" y="1143"/>
                  </a:cubicBezTo>
                  <a:cubicBezTo>
                    <a:pt x="1" y="1730"/>
                    <a:pt x="490" y="2284"/>
                    <a:pt x="1142" y="2284"/>
                  </a:cubicBezTo>
                  <a:cubicBezTo>
                    <a:pt x="1762" y="2284"/>
                    <a:pt x="2284" y="1795"/>
                    <a:pt x="2284" y="1143"/>
                  </a:cubicBezTo>
                  <a:cubicBezTo>
                    <a:pt x="2284" y="490"/>
                    <a:pt x="1795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8" name="Google Shape;16728;p29"/>
            <p:cNvSpPr/>
            <p:nvPr/>
          </p:nvSpPr>
          <p:spPr>
            <a:xfrm>
              <a:off x="3124150" y="1256675"/>
              <a:ext cx="57125" cy="57100"/>
            </a:xfrm>
            <a:custGeom>
              <a:avLst/>
              <a:gdLst/>
              <a:ahLst/>
              <a:cxnLst/>
              <a:rect l="l" t="t" r="r" b="b"/>
              <a:pathLst>
                <a:path w="2285" h="2284" extrusionOk="0">
                  <a:moveTo>
                    <a:pt x="1142" y="0"/>
                  </a:moveTo>
                  <a:cubicBezTo>
                    <a:pt x="555" y="0"/>
                    <a:pt x="1" y="490"/>
                    <a:pt x="1" y="1142"/>
                  </a:cubicBezTo>
                  <a:cubicBezTo>
                    <a:pt x="1" y="1762"/>
                    <a:pt x="490" y="2284"/>
                    <a:pt x="1142" y="2284"/>
                  </a:cubicBezTo>
                  <a:cubicBezTo>
                    <a:pt x="1762" y="2284"/>
                    <a:pt x="2284" y="1794"/>
                    <a:pt x="2284" y="1142"/>
                  </a:cubicBezTo>
                  <a:cubicBezTo>
                    <a:pt x="2284" y="522"/>
                    <a:pt x="1795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9" name="Google Shape;16729;p29"/>
            <p:cNvSpPr/>
            <p:nvPr/>
          </p:nvSpPr>
          <p:spPr>
            <a:xfrm>
              <a:off x="3252200" y="1212625"/>
              <a:ext cx="53025" cy="53050"/>
            </a:xfrm>
            <a:custGeom>
              <a:avLst/>
              <a:gdLst/>
              <a:ahLst/>
              <a:cxnLst/>
              <a:rect l="l" t="t" r="r" b="b"/>
              <a:pathLst>
                <a:path w="2121" h="2122" extrusionOk="0">
                  <a:moveTo>
                    <a:pt x="1044" y="1"/>
                  </a:moveTo>
                  <a:cubicBezTo>
                    <a:pt x="489" y="1"/>
                    <a:pt x="0" y="457"/>
                    <a:pt x="0" y="1077"/>
                  </a:cubicBezTo>
                  <a:cubicBezTo>
                    <a:pt x="0" y="1632"/>
                    <a:pt x="424" y="2121"/>
                    <a:pt x="1044" y="2121"/>
                  </a:cubicBezTo>
                  <a:cubicBezTo>
                    <a:pt x="1631" y="2121"/>
                    <a:pt x="2120" y="1664"/>
                    <a:pt x="2120" y="1077"/>
                  </a:cubicBezTo>
                  <a:cubicBezTo>
                    <a:pt x="2120" y="457"/>
                    <a:pt x="1631" y="1"/>
                    <a:pt x="104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0" name="Google Shape;16730;p29"/>
            <p:cNvSpPr/>
            <p:nvPr/>
          </p:nvSpPr>
          <p:spPr>
            <a:xfrm>
              <a:off x="3383475" y="118082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2" y="1"/>
                  </a:moveTo>
                  <a:cubicBezTo>
                    <a:pt x="392" y="1"/>
                    <a:pt x="1" y="425"/>
                    <a:pt x="1" y="914"/>
                  </a:cubicBezTo>
                  <a:cubicBezTo>
                    <a:pt x="1" y="1403"/>
                    <a:pt x="392" y="1795"/>
                    <a:pt x="882" y="1795"/>
                  </a:cubicBezTo>
                  <a:cubicBezTo>
                    <a:pt x="1371" y="1795"/>
                    <a:pt x="1795" y="1403"/>
                    <a:pt x="1795" y="914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1" name="Google Shape;16731;p29"/>
            <p:cNvSpPr/>
            <p:nvPr/>
          </p:nvSpPr>
          <p:spPr>
            <a:xfrm>
              <a:off x="3518050" y="1159625"/>
              <a:ext cx="34275" cy="35100"/>
            </a:xfrm>
            <a:custGeom>
              <a:avLst/>
              <a:gdLst/>
              <a:ahLst/>
              <a:cxnLst/>
              <a:rect l="l" t="t" r="r" b="b"/>
              <a:pathLst>
                <a:path w="1371" h="1404" extrusionOk="0">
                  <a:moveTo>
                    <a:pt x="685" y="0"/>
                  </a:moveTo>
                  <a:cubicBezTo>
                    <a:pt x="294" y="0"/>
                    <a:pt x="0" y="327"/>
                    <a:pt x="0" y="685"/>
                  </a:cubicBezTo>
                  <a:cubicBezTo>
                    <a:pt x="0" y="1110"/>
                    <a:pt x="326" y="1403"/>
                    <a:pt x="685" y="1403"/>
                  </a:cubicBezTo>
                  <a:cubicBezTo>
                    <a:pt x="1109" y="1403"/>
                    <a:pt x="1370" y="1077"/>
                    <a:pt x="1370" y="685"/>
                  </a:cubicBezTo>
                  <a:cubicBezTo>
                    <a:pt x="1370" y="327"/>
                    <a:pt x="1109" y="33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2" name="Google Shape;16732;p29"/>
            <p:cNvSpPr/>
            <p:nvPr/>
          </p:nvSpPr>
          <p:spPr>
            <a:xfrm>
              <a:off x="3655850" y="1149850"/>
              <a:ext cx="24500" cy="24475"/>
            </a:xfrm>
            <a:custGeom>
              <a:avLst/>
              <a:gdLst/>
              <a:ahLst/>
              <a:cxnLst/>
              <a:rect l="l" t="t" r="r" b="b"/>
              <a:pathLst>
                <a:path w="980" h="979" extrusionOk="0">
                  <a:moveTo>
                    <a:pt x="490" y="0"/>
                  </a:moveTo>
                  <a:cubicBezTo>
                    <a:pt x="197" y="0"/>
                    <a:pt x="1" y="196"/>
                    <a:pt x="1" y="489"/>
                  </a:cubicBezTo>
                  <a:cubicBezTo>
                    <a:pt x="1" y="750"/>
                    <a:pt x="197" y="979"/>
                    <a:pt x="490" y="979"/>
                  </a:cubicBezTo>
                  <a:cubicBezTo>
                    <a:pt x="751" y="979"/>
                    <a:pt x="979" y="750"/>
                    <a:pt x="979" y="489"/>
                  </a:cubicBezTo>
                  <a:cubicBezTo>
                    <a:pt x="979" y="196"/>
                    <a:pt x="751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3" name="Google Shape;16733;p29"/>
            <p:cNvSpPr/>
            <p:nvPr/>
          </p:nvSpPr>
          <p:spPr>
            <a:xfrm>
              <a:off x="3790425" y="1146575"/>
              <a:ext cx="20400" cy="20425"/>
            </a:xfrm>
            <a:custGeom>
              <a:avLst/>
              <a:gdLst/>
              <a:ahLst/>
              <a:cxnLst/>
              <a:rect l="l" t="t" r="r" b="b"/>
              <a:pathLst>
                <a:path w="816" h="817" extrusionOk="0">
                  <a:moveTo>
                    <a:pt x="392" y="1"/>
                  </a:moveTo>
                  <a:cubicBezTo>
                    <a:pt x="163" y="1"/>
                    <a:pt x="0" y="196"/>
                    <a:pt x="0" y="392"/>
                  </a:cubicBezTo>
                  <a:cubicBezTo>
                    <a:pt x="0" y="653"/>
                    <a:pt x="196" y="816"/>
                    <a:pt x="392" y="816"/>
                  </a:cubicBezTo>
                  <a:cubicBezTo>
                    <a:pt x="653" y="816"/>
                    <a:pt x="816" y="620"/>
                    <a:pt x="816" y="392"/>
                  </a:cubicBezTo>
                  <a:cubicBezTo>
                    <a:pt x="816" y="164"/>
                    <a:pt x="653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4" name="Google Shape;16734;p29"/>
            <p:cNvSpPr/>
            <p:nvPr/>
          </p:nvSpPr>
          <p:spPr>
            <a:xfrm>
              <a:off x="3923350" y="1152275"/>
              <a:ext cx="18775" cy="18800"/>
            </a:xfrm>
            <a:custGeom>
              <a:avLst/>
              <a:gdLst/>
              <a:ahLst/>
              <a:cxnLst/>
              <a:rect l="l" t="t" r="r" b="b"/>
              <a:pathLst>
                <a:path w="751" h="752" extrusionOk="0">
                  <a:moveTo>
                    <a:pt x="392" y="1"/>
                  </a:moveTo>
                  <a:cubicBezTo>
                    <a:pt x="163" y="1"/>
                    <a:pt x="0" y="164"/>
                    <a:pt x="0" y="392"/>
                  </a:cubicBezTo>
                  <a:cubicBezTo>
                    <a:pt x="0" y="588"/>
                    <a:pt x="163" y="751"/>
                    <a:pt x="392" y="751"/>
                  </a:cubicBezTo>
                  <a:cubicBezTo>
                    <a:pt x="587" y="751"/>
                    <a:pt x="750" y="588"/>
                    <a:pt x="750" y="392"/>
                  </a:cubicBezTo>
                  <a:cubicBezTo>
                    <a:pt x="750" y="164"/>
                    <a:pt x="587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5" name="Google Shape;16735;p29"/>
            <p:cNvSpPr/>
            <p:nvPr/>
          </p:nvSpPr>
          <p:spPr>
            <a:xfrm>
              <a:off x="4057075" y="1168600"/>
              <a:ext cx="16350" cy="16325"/>
            </a:xfrm>
            <a:custGeom>
              <a:avLst/>
              <a:gdLst/>
              <a:ahLst/>
              <a:cxnLst/>
              <a:rect l="l" t="t" r="r" b="b"/>
              <a:pathLst>
                <a:path w="654" h="653" extrusionOk="0">
                  <a:moveTo>
                    <a:pt x="327" y="0"/>
                  </a:moveTo>
                  <a:cubicBezTo>
                    <a:pt x="164" y="0"/>
                    <a:pt x="1" y="131"/>
                    <a:pt x="1" y="326"/>
                  </a:cubicBezTo>
                  <a:cubicBezTo>
                    <a:pt x="1" y="490"/>
                    <a:pt x="131" y="653"/>
                    <a:pt x="327" y="653"/>
                  </a:cubicBezTo>
                  <a:cubicBezTo>
                    <a:pt x="490" y="653"/>
                    <a:pt x="653" y="555"/>
                    <a:pt x="653" y="326"/>
                  </a:cubicBezTo>
                  <a:cubicBezTo>
                    <a:pt x="653" y="131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6" name="Google Shape;16736;p29"/>
            <p:cNvSpPr/>
            <p:nvPr/>
          </p:nvSpPr>
          <p:spPr>
            <a:xfrm>
              <a:off x="4188375" y="1195500"/>
              <a:ext cx="14700" cy="13900"/>
            </a:xfrm>
            <a:custGeom>
              <a:avLst/>
              <a:gdLst/>
              <a:ahLst/>
              <a:cxnLst/>
              <a:rect l="l" t="t" r="r" b="b"/>
              <a:pathLst>
                <a:path w="588" h="556" extrusionOk="0">
                  <a:moveTo>
                    <a:pt x="294" y="1"/>
                  </a:moveTo>
                  <a:cubicBezTo>
                    <a:pt x="131" y="1"/>
                    <a:pt x="1" y="99"/>
                    <a:pt x="1" y="294"/>
                  </a:cubicBezTo>
                  <a:cubicBezTo>
                    <a:pt x="1" y="457"/>
                    <a:pt x="131" y="555"/>
                    <a:pt x="294" y="555"/>
                  </a:cubicBezTo>
                  <a:cubicBezTo>
                    <a:pt x="457" y="555"/>
                    <a:pt x="588" y="457"/>
                    <a:pt x="588" y="294"/>
                  </a:cubicBezTo>
                  <a:cubicBezTo>
                    <a:pt x="588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7" name="Google Shape;16737;p29"/>
            <p:cNvSpPr/>
            <p:nvPr/>
          </p:nvSpPr>
          <p:spPr>
            <a:xfrm>
              <a:off x="4318050" y="1232900"/>
              <a:ext cx="12250" cy="12375"/>
            </a:xfrm>
            <a:custGeom>
              <a:avLst/>
              <a:gdLst/>
              <a:ahLst/>
              <a:cxnLst/>
              <a:rect l="l" t="t" r="r" b="b"/>
              <a:pathLst>
                <a:path w="490" h="495" extrusionOk="0">
                  <a:moveTo>
                    <a:pt x="269" y="0"/>
                  </a:moveTo>
                  <a:cubicBezTo>
                    <a:pt x="256" y="0"/>
                    <a:pt x="242" y="2"/>
                    <a:pt x="229" y="5"/>
                  </a:cubicBezTo>
                  <a:cubicBezTo>
                    <a:pt x="131" y="5"/>
                    <a:pt x="0" y="103"/>
                    <a:pt x="0" y="266"/>
                  </a:cubicBezTo>
                  <a:cubicBezTo>
                    <a:pt x="0" y="364"/>
                    <a:pt x="98" y="495"/>
                    <a:pt x="229" y="495"/>
                  </a:cubicBezTo>
                  <a:cubicBezTo>
                    <a:pt x="359" y="495"/>
                    <a:pt x="489" y="429"/>
                    <a:pt x="489" y="266"/>
                  </a:cubicBezTo>
                  <a:cubicBezTo>
                    <a:pt x="489" y="120"/>
                    <a:pt x="385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8" name="Google Shape;16738;p29"/>
            <p:cNvSpPr/>
            <p:nvPr/>
          </p:nvSpPr>
          <p:spPr>
            <a:xfrm>
              <a:off x="4441175" y="1278675"/>
              <a:ext cx="12275" cy="12275"/>
            </a:xfrm>
            <a:custGeom>
              <a:avLst/>
              <a:gdLst/>
              <a:ahLst/>
              <a:cxnLst/>
              <a:rect l="l" t="t" r="r" b="b"/>
              <a:pathLst>
                <a:path w="491" h="491" extrusionOk="0">
                  <a:moveTo>
                    <a:pt x="262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392"/>
                    <a:pt x="131" y="490"/>
                    <a:pt x="262" y="490"/>
                  </a:cubicBezTo>
                  <a:cubicBezTo>
                    <a:pt x="392" y="490"/>
                    <a:pt x="490" y="392"/>
                    <a:pt x="490" y="262"/>
                  </a:cubicBezTo>
                  <a:cubicBezTo>
                    <a:pt x="490" y="131"/>
                    <a:pt x="392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9" name="Google Shape;16739;p29"/>
            <p:cNvSpPr/>
            <p:nvPr/>
          </p:nvSpPr>
          <p:spPr>
            <a:xfrm>
              <a:off x="4563500" y="1335775"/>
              <a:ext cx="10625" cy="10625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29" y="0"/>
                  </a:moveTo>
                  <a:cubicBezTo>
                    <a:pt x="99" y="0"/>
                    <a:pt x="1" y="98"/>
                    <a:pt x="1" y="229"/>
                  </a:cubicBezTo>
                  <a:cubicBezTo>
                    <a:pt x="1" y="327"/>
                    <a:pt x="99" y="424"/>
                    <a:pt x="229" y="424"/>
                  </a:cubicBezTo>
                  <a:cubicBezTo>
                    <a:pt x="327" y="424"/>
                    <a:pt x="425" y="327"/>
                    <a:pt x="425" y="229"/>
                  </a:cubicBezTo>
                  <a:cubicBezTo>
                    <a:pt x="425" y="98"/>
                    <a:pt x="294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0" name="Google Shape;16740;p29"/>
            <p:cNvSpPr/>
            <p:nvPr/>
          </p:nvSpPr>
          <p:spPr>
            <a:xfrm>
              <a:off x="4680950" y="1401000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3" y="1"/>
                  </a:moveTo>
                  <a:cubicBezTo>
                    <a:pt x="98" y="1"/>
                    <a:pt x="0" y="99"/>
                    <a:pt x="0" y="164"/>
                  </a:cubicBezTo>
                  <a:cubicBezTo>
                    <a:pt x="0" y="262"/>
                    <a:pt x="98" y="327"/>
                    <a:pt x="163" y="327"/>
                  </a:cubicBezTo>
                  <a:cubicBezTo>
                    <a:pt x="261" y="327"/>
                    <a:pt x="326" y="262"/>
                    <a:pt x="326" y="164"/>
                  </a:cubicBezTo>
                  <a:cubicBezTo>
                    <a:pt x="326" y="99"/>
                    <a:pt x="261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1" name="Google Shape;16741;p29"/>
            <p:cNvSpPr/>
            <p:nvPr/>
          </p:nvSpPr>
          <p:spPr>
            <a:xfrm>
              <a:off x="4790225" y="1476025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3" y="1"/>
                  </a:moveTo>
                  <a:cubicBezTo>
                    <a:pt x="65" y="1"/>
                    <a:pt x="0" y="66"/>
                    <a:pt x="0" y="164"/>
                  </a:cubicBezTo>
                  <a:cubicBezTo>
                    <a:pt x="0" y="229"/>
                    <a:pt x="65" y="327"/>
                    <a:pt x="163" y="327"/>
                  </a:cubicBezTo>
                  <a:cubicBezTo>
                    <a:pt x="228" y="327"/>
                    <a:pt x="326" y="229"/>
                    <a:pt x="326" y="164"/>
                  </a:cubicBezTo>
                  <a:cubicBezTo>
                    <a:pt x="326" y="66"/>
                    <a:pt x="294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2" name="Google Shape;16742;p29"/>
            <p:cNvSpPr/>
            <p:nvPr/>
          </p:nvSpPr>
          <p:spPr>
            <a:xfrm>
              <a:off x="4896225" y="1559000"/>
              <a:ext cx="5725" cy="6775"/>
            </a:xfrm>
            <a:custGeom>
              <a:avLst/>
              <a:gdLst/>
              <a:ahLst/>
              <a:cxnLst/>
              <a:rect l="l" t="t" r="r" b="b"/>
              <a:pathLst>
                <a:path w="229" h="271" extrusionOk="0">
                  <a:moveTo>
                    <a:pt x="163" y="1"/>
                  </a:moveTo>
                  <a:cubicBezTo>
                    <a:pt x="153" y="1"/>
                    <a:pt x="143" y="3"/>
                    <a:pt x="131" y="9"/>
                  </a:cubicBezTo>
                  <a:cubicBezTo>
                    <a:pt x="66" y="9"/>
                    <a:pt x="1" y="42"/>
                    <a:pt x="1" y="140"/>
                  </a:cubicBezTo>
                  <a:cubicBezTo>
                    <a:pt x="1" y="172"/>
                    <a:pt x="33" y="270"/>
                    <a:pt x="131" y="270"/>
                  </a:cubicBezTo>
                  <a:cubicBezTo>
                    <a:pt x="164" y="270"/>
                    <a:pt x="229" y="205"/>
                    <a:pt x="229" y="140"/>
                  </a:cubicBezTo>
                  <a:cubicBezTo>
                    <a:pt x="229" y="59"/>
                    <a:pt x="207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3" name="Google Shape;16743;p29"/>
            <p:cNvSpPr/>
            <p:nvPr/>
          </p:nvSpPr>
          <p:spPr>
            <a:xfrm>
              <a:off x="4993275" y="1648925"/>
              <a:ext cx="5725" cy="6550"/>
            </a:xfrm>
            <a:custGeom>
              <a:avLst/>
              <a:gdLst/>
              <a:ahLst/>
              <a:cxnLst/>
              <a:rect l="l" t="t" r="r" b="b"/>
              <a:pathLst>
                <a:path w="229" h="262" extrusionOk="0">
                  <a:moveTo>
                    <a:pt x="98" y="0"/>
                  </a:moveTo>
                  <a:cubicBezTo>
                    <a:pt x="33" y="0"/>
                    <a:pt x="0" y="33"/>
                    <a:pt x="0" y="131"/>
                  </a:cubicBezTo>
                  <a:cubicBezTo>
                    <a:pt x="0" y="196"/>
                    <a:pt x="33" y="261"/>
                    <a:pt x="98" y="261"/>
                  </a:cubicBezTo>
                  <a:cubicBezTo>
                    <a:pt x="196" y="261"/>
                    <a:pt x="229" y="196"/>
                    <a:pt x="229" y="131"/>
                  </a:cubicBezTo>
                  <a:cubicBezTo>
                    <a:pt x="229" y="33"/>
                    <a:pt x="196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4" name="Google Shape;16744;p29"/>
            <p:cNvSpPr/>
            <p:nvPr/>
          </p:nvSpPr>
          <p:spPr>
            <a:xfrm>
              <a:off x="5083800" y="1746775"/>
              <a:ext cx="5725" cy="6550"/>
            </a:xfrm>
            <a:custGeom>
              <a:avLst/>
              <a:gdLst/>
              <a:ahLst/>
              <a:cxnLst/>
              <a:rect l="l" t="t" r="r" b="b"/>
              <a:pathLst>
                <a:path w="229" h="262" extrusionOk="0">
                  <a:moveTo>
                    <a:pt x="131" y="1"/>
                  </a:moveTo>
                  <a:cubicBezTo>
                    <a:pt x="33" y="1"/>
                    <a:pt x="0" y="33"/>
                    <a:pt x="0" y="131"/>
                  </a:cubicBezTo>
                  <a:cubicBezTo>
                    <a:pt x="0" y="196"/>
                    <a:pt x="33" y="262"/>
                    <a:pt x="131" y="262"/>
                  </a:cubicBezTo>
                  <a:cubicBezTo>
                    <a:pt x="196" y="262"/>
                    <a:pt x="229" y="196"/>
                    <a:pt x="229" y="131"/>
                  </a:cubicBezTo>
                  <a:cubicBezTo>
                    <a:pt x="229" y="33"/>
                    <a:pt x="19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5" name="Google Shape;16745;p29"/>
            <p:cNvSpPr/>
            <p:nvPr/>
          </p:nvSpPr>
          <p:spPr>
            <a:xfrm>
              <a:off x="5166150" y="185035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0"/>
                  </a:moveTo>
                  <a:cubicBezTo>
                    <a:pt x="33" y="0"/>
                    <a:pt x="1" y="66"/>
                    <a:pt x="1" y="131"/>
                  </a:cubicBezTo>
                  <a:cubicBezTo>
                    <a:pt x="1" y="229"/>
                    <a:pt x="33" y="261"/>
                    <a:pt x="131" y="261"/>
                  </a:cubicBezTo>
                  <a:cubicBezTo>
                    <a:pt x="197" y="261"/>
                    <a:pt x="262" y="229"/>
                    <a:pt x="262" y="131"/>
                  </a:cubicBezTo>
                  <a:cubicBezTo>
                    <a:pt x="262" y="66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6" name="Google Shape;16746;p29"/>
            <p:cNvSpPr/>
            <p:nvPr/>
          </p:nvSpPr>
          <p:spPr>
            <a:xfrm>
              <a:off x="5239550" y="1961250"/>
              <a:ext cx="6550" cy="5750"/>
            </a:xfrm>
            <a:custGeom>
              <a:avLst/>
              <a:gdLst/>
              <a:ahLst/>
              <a:cxnLst/>
              <a:rect l="l" t="t" r="r" b="b"/>
              <a:pathLst>
                <a:path w="262" h="230" extrusionOk="0">
                  <a:moveTo>
                    <a:pt x="131" y="1"/>
                  </a:moveTo>
                  <a:cubicBezTo>
                    <a:pt x="33" y="1"/>
                    <a:pt x="1" y="33"/>
                    <a:pt x="1" y="99"/>
                  </a:cubicBezTo>
                  <a:cubicBezTo>
                    <a:pt x="1" y="196"/>
                    <a:pt x="33" y="229"/>
                    <a:pt x="131" y="229"/>
                  </a:cubicBezTo>
                  <a:cubicBezTo>
                    <a:pt x="196" y="229"/>
                    <a:pt x="262" y="196"/>
                    <a:pt x="262" y="99"/>
                  </a:cubicBezTo>
                  <a:cubicBezTo>
                    <a:pt x="262" y="33"/>
                    <a:pt x="19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7" name="Google Shape;16747;p29"/>
            <p:cNvSpPr/>
            <p:nvPr/>
          </p:nvSpPr>
          <p:spPr>
            <a:xfrm>
              <a:off x="5304800" y="2076850"/>
              <a:ext cx="6550" cy="6750"/>
            </a:xfrm>
            <a:custGeom>
              <a:avLst/>
              <a:gdLst/>
              <a:ahLst/>
              <a:cxnLst/>
              <a:rect l="l" t="t" r="r" b="b"/>
              <a:pathLst>
                <a:path w="262" h="270" extrusionOk="0">
                  <a:moveTo>
                    <a:pt x="165" y="0"/>
                  </a:moveTo>
                  <a:cubicBezTo>
                    <a:pt x="154" y="0"/>
                    <a:pt x="142" y="3"/>
                    <a:pt x="131" y="9"/>
                  </a:cubicBezTo>
                  <a:cubicBezTo>
                    <a:pt x="33" y="9"/>
                    <a:pt x="0" y="41"/>
                    <a:pt x="0" y="139"/>
                  </a:cubicBezTo>
                  <a:cubicBezTo>
                    <a:pt x="0" y="205"/>
                    <a:pt x="33" y="270"/>
                    <a:pt x="131" y="270"/>
                  </a:cubicBezTo>
                  <a:cubicBezTo>
                    <a:pt x="196" y="270"/>
                    <a:pt x="261" y="205"/>
                    <a:pt x="261" y="139"/>
                  </a:cubicBezTo>
                  <a:cubicBezTo>
                    <a:pt x="261" y="59"/>
                    <a:pt x="217" y="0"/>
                    <a:pt x="16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8" name="Google Shape;16748;p29"/>
            <p:cNvSpPr/>
            <p:nvPr/>
          </p:nvSpPr>
          <p:spPr>
            <a:xfrm>
              <a:off x="5361050" y="2197750"/>
              <a:ext cx="5750" cy="5725"/>
            </a:xfrm>
            <a:custGeom>
              <a:avLst/>
              <a:gdLst/>
              <a:ahLst/>
              <a:cxnLst/>
              <a:rect l="l" t="t" r="r" b="b"/>
              <a:pathLst>
                <a:path w="230" h="229" extrusionOk="0">
                  <a:moveTo>
                    <a:pt x="131" y="1"/>
                  </a:moveTo>
                  <a:cubicBezTo>
                    <a:pt x="34" y="1"/>
                    <a:pt x="1" y="33"/>
                    <a:pt x="1" y="98"/>
                  </a:cubicBezTo>
                  <a:cubicBezTo>
                    <a:pt x="1" y="196"/>
                    <a:pt x="34" y="229"/>
                    <a:pt x="131" y="229"/>
                  </a:cubicBezTo>
                  <a:cubicBezTo>
                    <a:pt x="197" y="229"/>
                    <a:pt x="229" y="196"/>
                    <a:pt x="229" y="98"/>
                  </a:cubicBezTo>
                  <a:cubicBezTo>
                    <a:pt x="229" y="33"/>
                    <a:pt x="197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9" name="Google Shape;16749;p29"/>
            <p:cNvSpPr/>
            <p:nvPr/>
          </p:nvSpPr>
          <p:spPr>
            <a:xfrm>
              <a:off x="5407550" y="232170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1"/>
                  </a:moveTo>
                  <a:cubicBezTo>
                    <a:pt x="98" y="1"/>
                    <a:pt x="0" y="33"/>
                    <a:pt x="0" y="131"/>
                  </a:cubicBezTo>
                  <a:cubicBezTo>
                    <a:pt x="0" y="164"/>
                    <a:pt x="66" y="262"/>
                    <a:pt x="131" y="262"/>
                  </a:cubicBezTo>
                  <a:cubicBezTo>
                    <a:pt x="163" y="262"/>
                    <a:pt x="261" y="196"/>
                    <a:pt x="261" y="131"/>
                  </a:cubicBezTo>
                  <a:cubicBezTo>
                    <a:pt x="261" y="33"/>
                    <a:pt x="163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0" name="Google Shape;16750;p29"/>
            <p:cNvSpPr/>
            <p:nvPr/>
          </p:nvSpPr>
          <p:spPr>
            <a:xfrm>
              <a:off x="5443425" y="2450025"/>
              <a:ext cx="6550" cy="6275"/>
            </a:xfrm>
            <a:custGeom>
              <a:avLst/>
              <a:gdLst/>
              <a:ahLst/>
              <a:cxnLst/>
              <a:rect l="l" t="t" r="r" b="b"/>
              <a:pathLst>
                <a:path w="262" h="251" extrusionOk="0">
                  <a:moveTo>
                    <a:pt x="176" y="0"/>
                  </a:moveTo>
                  <a:cubicBezTo>
                    <a:pt x="161" y="0"/>
                    <a:pt x="146" y="7"/>
                    <a:pt x="131" y="22"/>
                  </a:cubicBezTo>
                  <a:cubicBezTo>
                    <a:pt x="98" y="22"/>
                    <a:pt x="1" y="54"/>
                    <a:pt x="1" y="120"/>
                  </a:cubicBezTo>
                  <a:cubicBezTo>
                    <a:pt x="1" y="185"/>
                    <a:pt x="33" y="250"/>
                    <a:pt x="131" y="250"/>
                  </a:cubicBezTo>
                  <a:cubicBezTo>
                    <a:pt x="164" y="250"/>
                    <a:pt x="262" y="217"/>
                    <a:pt x="262" y="120"/>
                  </a:cubicBezTo>
                  <a:cubicBezTo>
                    <a:pt x="262" y="69"/>
                    <a:pt x="223" y="0"/>
                    <a:pt x="17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1" name="Google Shape;16751;p29"/>
            <p:cNvSpPr/>
            <p:nvPr/>
          </p:nvSpPr>
          <p:spPr>
            <a:xfrm>
              <a:off x="5469525" y="2579400"/>
              <a:ext cx="6550" cy="6550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1" y="1"/>
                  </a:moveTo>
                  <a:cubicBezTo>
                    <a:pt x="98" y="1"/>
                    <a:pt x="0" y="66"/>
                    <a:pt x="0" y="131"/>
                  </a:cubicBezTo>
                  <a:cubicBezTo>
                    <a:pt x="0" y="164"/>
                    <a:pt x="66" y="262"/>
                    <a:pt x="131" y="262"/>
                  </a:cubicBezTo>
                  <a:cubicBezTo>
                    <a:pt x="196" y="262"/>
                    <a:pt x="261" y="229"/>
                    <a:pt x="261" y="131"/>
                  </a:cubicBezTo>
                  <a:cubicBezTo>
                    <a:pt x="261" y="66"/>
                    <a:pt x="19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2" name="Google Shape;16752;p29"/>
            <p:cNvSpPr/>
            <p:nvPr/>
          </p:nvSpPr>
          <p:spPr>
            <a:xfrm>
              <a:off x="5483375" y="2711525"/>
              <a:ext cx="8200" cy="8175"/>
            </a:xfrm>
            <a:custGeom>
              <a:avLst/>
              <a:gdLst/>
              <a:ahLst/>
              <a:cxnLst/>
              <a:rect l="l" t="t" r="r" b="b"/>
              <a:pathLst>
                <a:path w="328" h="327" extrusionOk="0">
                  <a:moveTo>
                    <a:pt x="164" y="0"/>
                  </a:moveTo>
                  <a:cubicBezTo>
                    <a:pt x="66" y="0"/>
                    <a:pt x="1" y="65"/>
                    <a:pt x="1" y="163"/>
                  </a:cubicBezTo>
                  <a:cubicBezTo>
                    <a:pt x="1" y="228"/>
                    <a:pt x="66" y="326"/>
                    <a:pt x="164" y="326"/>
                  </a:cubicBezTo>
                  <a:cubicBezTo>
                    <a:pt x="229" y="326"/>
                    <a:pt x="327" y="228"/>
                    <a:pt x="327" y="163"/>
                  </a:cubicBezTo>
                  <a:cubicBezTo>
                    <a:pt x="327" y="65"/>
                    <a:pt x="229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3" name="Google Shape;16753;p29"/>
            <p:cNvSpPr/>
            <p:nvPr/>
          </p:nvSpPr>
          <p:spPr>
            <a:xfrm>
              <a:off x="5393675" y="283465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29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2" y="1142"/>
                    <a:pt x="1142" y="881"/>
                    <a:pt x="1142" y="555"/>
                  </a:cubicBezTo>
                  <a:cubicBezTo>
                    <a:pt x="1142" y="229"/>
                    <a:pt x="882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4" name="Google Shape;16754;p29"/>
            <p:cNvSpPr/>
            <p:nvPr/>
          </p:nvSpPr>
          <p:spPr>
            <a:xfrm>
              <a:off x="5389600" y="2968400"/>
              <a:ext cx="26125" cy="26125"/>
            </a:xfrm>
            <a:custGeom>
              <a:avLst/>
              <a:gdLst/>
              <a:ahLst/>
              <a:cxnLst/>
              <a:rect l="l" t="t" r="r" b="b"/>
              <a:pathLst>
                <a:path w="1045" h="1045" extrusionOk="0">
                  <a:moveTo>
                    <a:pt x="523" y="0"/>
                  </a:moveTo>
                  <a:cubicBezTo>
                    <a:pt x="229" y="0"/>
                    <a:pt x="1" y="229"/>
                    <a:pt x="1" y="522"/>
                  </a:cubicBezTo>
                  <a:cubicBezTo>
                    <a:pt x="1" y="816"/>
                    <a:pt x="229" y="1044"/>
                    <a:pt x="523" y="1044"/>
                  </a:cubicBezTo>
                  <a:cubicBezTo>
                    <a:pt x="816" y="1044"/>
                    <a:pt x="1045" y="816"/>
                    <a:pt x="1045" y="522"/>
                  </a:cubicBezTo>
                  <a:cubicBezTo>
                    <a:pt x="1045" y="229"/>
                    <a:pt x="816" y="0"/>
                    <a:pt x="52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5" name="Google Shape;16755;p29"/>
            <p:cNvSpPr/>
            <p:nvPr/>
          </p:nvSpPr>
          <p:spPr>
            <a:xfrm>
              <a:off x="5374100" y="3100500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197" y="1"/>
                    <a:pt x="1" y="229"/>
                    <a:pt x="1" y="490"/>
                  </a:cubicBezTo>
                  <a:cubicBezTo>
                    <a:pt x="1" y="784"/>
                    <a:pt x="262" y="979"/>
                    <a:pt x="490" y="979"/>
                  </a:cubicBezTo>
                  <a:cubicBezTo>
                    <a:pt x="784" y="979"/>
                    <a:pt x="980" y="751"/>
                    <a:pt x="980" y="490"/>
                  </a:cubicBezTo>
                  <a:cubicBezTo>
                    <a:pt x="980" y="229"/>
                    <a:pt x="784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6" name="Google Shape;16756;p29"/>
            <p:cNvSpPr/>
            <p:nvPr/>
          </p:nvSpPr>
          <p:spPr>
            <a:xfrm>
              <a:off x="5347200" y="3231800"/>
              <a:ext cx="22850" cy="22850"/>
            </a:xfrm>
            <a:custGeom>
              <a:avLst/>
              <a:gdLst/>
              <a:ahLst/>
              <a:cxnLst/>
              <a:rect l="l" t="t" r="r" b="b"/>
              <a:pathLst>
                <a:path w="914" h="914" extrusionOk="0">
                  <a:moveTo>
                    <a:pt x="457" y="1"/>
                  </a:moveTo>
                  <a:cubicBezTo>
                    <a:pt x="229" y="1"/>
                    <a:pt x="0" y="229"/>
                    <a:pt x="0" y="457"/>
                  </a:cubicBezTo>
                  <a:cubicBezTo>
                    <a:pt x="0" y="718"/>
                    <a:pt x="229" y="914"/>
                    <a:pt x="457" y="914"/>
                  </a:cubicBezTo>
                  <a:cubicBezTo>
                    <a:pt x="718" y="914"/>
                    <a:pt x="914" y="718"/>
                    <a:pt x="914" y="457"/>
                  </a:cubicBezTo>
                  <a:cubicBezTo>
                    <a:pt x="914" y="229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7" name="Google Shape;16757;p29"/>
            <p:cNvSpPr/>
            <p:nvPr/>
          </p:nvSpPr>
          <p:spPr>
            <a:xfrm>
              <a:off x="5312125" y="3361375"/>
              <a:ext cx="17975" cy="18875"/>
            </a:xfrm>
            <a:custGeom>
              <a:avLst/>
              <a:gdLst/>
              <a:ahLst/>
              <a:cxnLst/>
              <a:rect l="l" t="t" r="r" b="b"/>
              <a:pathLst>
                <a:path w="719" h="755" extrusionOk="0">
                  <a:moveTo>
                    <a:pt x="403" y="1"/>
                  </a:moveTo>
                  <a:cubicBezTo>
                    <a:pt x="388" y="1"/>
                    <a:pt x="374" y="2"/>
                    <a:pt x="360" y="4"/>
                  </a:cubicBezTo>
                  <a:cubicBezTo>
                    <a:pt x="164" y="4"/>
                    <a:pt x="1" y="167"/>
                    <a:pt x="1" y="363"/>
                  </a:cubicBezTo>
                  <a:cubicBezTo>
                    <a:pt x="1" y="591"/>
                    <a:pt x="164" y="754"/>
                    <a:pt x="360" y="754"/>
                  </a:cubicBezTo>
                  <a:cubicBezTo>
                    <a:pt x="555" y="754"/>
                    <a:pt x="718" y="591"/>
                    <a:pt x="718" y="363"/>
                  </a:cubicBezTo>
                  <a:cubicBezTo>
                    <a:pt x="718" y="182"/>
                    <a:pt x="579" y="1"/>
                    <a:pt x="40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8" name="Google Shape;16758;p29"/>
            <p:cNvSpPr/>
            <p:nvPr/>
          </p:nvSpPr>
          <p:spPr>
            <a:xfrm>
              <a:off x="5264025" y="3485425"/>
              <a:ext cx="16325" cy="17150"/>
            </a:xfrm>
            <a:custGeom>
              <a:avLst/>
              <a:gdLst/>
              <a:ahLst/>
              <a:cxnLst/>
              <a:rect l="l" t="t" r="r" b="b"/>
              <a:pathLst>
                <a:path w="653" h="686" extrusionOk="0">
                  <a:moveTo>
                    <a:pt x="326" y="0"/>
                  </a:moveTo>
                  <a:cubicBezTo>
                    <a:pt x="131" y="0"/>
                    <a:pt x="0" y="131"/>
                    <a:pt x="0" y="327"/>
                  </a:cubicBezTo>
                  <a:cubicBezTo>
                    <a:pt x="0" y="555"/>
                    <a:pt x="163" y="685"/>
                    <a:pt x="326" y="685"/>
                  </a:cubicBezTo>
                  <a:cubicBezTo>
                    <a:pt x="522" y="685"/>
                    <a:pt x="653" y="490"/>
                    <a:pt x="653" y="327"/>
                  </a:cubicBezTo>
                  <a:cubicBezTo>
                    <a:pt x="653" y="196"/>
                    <a:pt x="522" y="33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9" name="Google Shape;16759;p29"/>
            <p:cNvSpPr/>
            <p:nvPr/>
          </p:nvSpPr>
          <p:spPr>
            <a:xfrm>
              <a:off x="5207750" y="3606925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61" y="1"/>
                  </a:moveTo>
                  <a:cubicBezTo>
                    <a:pt x="131" y="1"/>
                    <a:pt x="0" y="131"/>
                    <a:pt x="0" y="262"/>
                  </a:cubicBezTo>
                  <a:cubicBezTo>
                    <a:pt x="0" y="392"/>
                    <a:pt x="131" y="490"/>
                    <a:pt x="261" y="490"/>
                  </a:cubicBezTo>
                  <a:cubicBezTo>
                    <a:pt x="392" y="490"/>
                    <a:pt x="490" y="392"/>
                    <a:pt x="490" y="262"/>
                  </a:cubicBezTo>
                  <a:cubicBezTo>
                    <a:pt x="490" y="131"/>
                    <a:pt x="425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0" name="Google Shape;16760;p29"/>
            <p:cNvSpPr/>
            <p:nvPr/>
          </p:nvSpPr>
          <p:spPr>
            <a:xfrm>
              <a:off x="5140875" y="3722725"/>
              <a:ext cx="9825" cy="9825"/>
            </a:xfrm>
            <a:custGeom>
              <a:avLst/>
              <a:gdLst/>
              <a:ahLst/>
              <a:cxnLst/>
              <a:rect l="l" t="t" r="r" b="b"/>
              <a:pathLst>
                <a:path w="393" h="393" extrusionOk="0">
                  <a:moveTo>
                    <a:pt x="196" y="1"/>
                  </a:moveTo>
                  <a:cubicBezTo>
                    <a:pt x="66" y="1"/>
                    <a:pt x="1" y="66"/>
                    <a:pt x="1" y="196"/>
                  </a:cubicBezTo>
                  <a:cubicBezTo>
                    <a:pt x="1" y="327"/>
                    <a:pt x="66" y="392"/>
                    <a:pt x="196" y="392"/>
                  </a:cubicBezTo>
                  <a:cubicBezTo>
                    <a:pt x="327" y="392"/>
                    <a:pt x="392" y="327"/>
                    <a:pt x="392" y="196"/>
                  </a:cubicBezTo>
                  <a:cubicBezTo>
                    <a:pt x="392" y="66"/>
                    <a:pt x="327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1" name="Google Shape;16761;p29"/>
            <p:cNvSpPr/>
            <p:nvPr/>
          </p:nvSpPr>
          <p:spPr>
            <a:xfrm>
              <a:off x="5066675" y="3832275"/>
              <a:ext cx="5725" cy="6275"/>
            </a:xfrm>
            <a:custGeom>
              <a:avLst/>
              <a:gdLst/>
              <a:ahLst/>
              <a:cxnLst/>
              <a:rect l="l" t="t" r="r" b="b"/>
              <a:pathLst>
                <a:path w="229" h="251" extrusionOk="0">
                  <a:moveTo>
                    <a:pt x="143" y="1"/>
                  </a:moveTo>
                  <a:cubicBezTo>
                    <a:pt x="128" y="1"/>
                    <a:pt x="113" y="7"/>
                    <a:pt x="98" y="22"/>
                  </a:cubicBezTo>
                  <a:cubicBezTo>
                    <a:pt x="33" y="22"/>
                    <a:pt x="0" y="55"/>
                    <a:pt x="0" y="120"/>
                  </a:cubicBezTo>
                  <a:cubicBezTo>
                    <a:pt x="0" y="218"/>
                    <a:pt x="33" y="251"/>
                    <a:pt x="98" y="251"/>
                  </a:cubicBezTo>
                  <a:cubicBezTo>
                    <a:pt x="196" y="251"/>
                    <a:pt x="229" y="218"/>
                    <a:pt x="229" y="120"/>
                  </a:cubicBezTo>
                  <a:cubicBezTo>
                    <a:pt x="229" y="70"/>
                    <a:pt x="190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2" name="Google Shape;16762;p29"/>
            <p:cNvSpPr/>
            <p:nvPr/>
          </p:nvSpPr>
          <p:spPr>
            <a:xfrm>
              <a:off x="4981850" y="39347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1"/>
                  </a:moveTo>
                  <a:cubicBezTo>
                    <a:pt x="33" y="1"/>
                    <a:pt x="1" y="33"/>
                    <a:pt x="1" y="66"/>
                  </a:cubicBezTo>
                  <a:cubicBezTo>
                    <a:pt x="1" y="99"/>
                    <a:pt x="33" y="164"/>
                    <a:pt x="66" y="164"/>
                  </a:cubicBezTo>
                  <a:cubicBezTo>
                    <a:pt x="131" y="164"/>
                    <a:pt x="164" y="99"/>
                    <a:pt x="164" y="66"/>
                  </a:cubicBezTo>
                  <a:cubicBezTo>
                    <a:pt x="164" y="33"/>
                    <a:pt x="131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3" name="Google Shape;16763;p29"/>
            <p:cNvSpPr/>
            <p:nvPr/>
          </p:nvSpPr>
          <p:spPr>
            <a:xfrm>
              <a:off x="4887250" y="40285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65"/>
                  </a:cubicBezTo>
                  <a:cubicBezTo>
                    <a:pt x="1" y="98"/>
                    <a:pt x="33" y="163"/>
                    <a:pt x="66" y="163"/>
                  </a:cubicBezTo>
                  <a:cubicBezTo>
                    <a:pt x="99" y="163"/>
                    <a:pt x="164" y="98"/>
                    <a:pt x="164" y="65"/>
                  </a:cubicBezTo>
                  <a:cubicBezTo>
                    <a:pt x="164" y="33"/>
                    <a:pt x="99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4" name="Google Shape;16764;p29"/>
            <p:cNvSpPr/>
            <p:nvPr/>
          </p:nvSpPr>
          <p:spPr>
            <a:xfrm>
              <a:off x="4786950" y="4115425"/>
              <a:ext cx="2475" cy="1000"/>
            </a:xfrm>
            <a:custGeom>
              <a:avLst/>
              <a:gdLst/>
              <a:ahLst/>
              <a:cxnLst/>
              <a:rect l="l" t="t" r="r" b="b"/>
              <a:pathLst>
                <a:path w="99" h="40" extrusionOk="0">
                  <a:moveTo>
                    <a:pt x="30" y="1"/>
                  </a:moveTo>
                  <a:cubicBezTo>
                    <a:pt x="1" y="1"/>
                    <a:pt x="1" y="15"/>
                    <a:pt x="1" y="15"/>
                  </a:cubicBezTo>
                  <a:cubicBezTo>
                    <a:pt x="1" y="32"/>
                    <a:pt x="9" y="40"/>
                    <a:pt x="25" y="40"/>
                  </a:cubicBezTo>
                  <a:cubicBezTo>
                    <a:pt x="41" y="40"/>
                    <a:pt x="66" y="32"/>
                    <a:pt x="98" y="15"/>
                  </a:cubicBezTo>
                  <a:lnTo>
                    <a:pt x="98" y="15"/>
                  </a:lnTo>
                  <a:cubicBezTo>
                    <a:pt x="66" y="32"/>
                    <a:pt x="66" y="40"/>
                    <a:pt x="74" y="40"/>
                  </a:cubicBezTo>
                  <a:cubicBezTo>
                    <a:pt x="82" y="40"/>
                    <a:pt x="98" y="32"/>
                    <a:pt x="98" y="15"/>
                  </a:cubicBezTo>
                  <a:cubicBezTo>
                    <a:pt x="66" y="5"/>
                    <a:pt x="44" y="1"/>
                    <a:pt x="3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5" name="Google Shape;16765;p29"/>
            <p:cNvSpPr/>
            <p:nvPr/>
          </p:nvSpPr>
          <p:spPr>
            <a:xfrm>
              <a:off x="4678500" y="4192450"/>
              <a:ext cx="2475" cy="1650"/>
            </a:xfrm>
            <a:custGeom>
              <a:avLst/>
              <a:gdLst/>
              <a:ahLst/>
              <a:cxnLst/>
              <a:rect l="l" t="t" r="r" b="b"/>
              <a:pathLst>
                <a:path w="99" h="66" extrusionOk="0">
                  <a:moveTo>
                    <a:pt x="65" y="1"/>
                  </a:moveTo>
                  <a:cubicBezTo>
                    <a:pt x="0" y="1"/>
                    <a:pt x="0" y="1"/>
                    <a:pt x="0" y="33"/>
                  </a:cubicBezTo>
                  <a:cubicBezTo>
                    <a:pt x="0" y="66"/>
                    <a:pt x="0" y="66"/>
                    <a:pt x="65" y="66"/>
                  </a:cubicBezTo>
                  <a:cubicBezTo>
                    <a:pt x="98" y="66"/>
                    <a:pt x="98" y="66"/>
                    <a:pt x="98" y="33"/>
                  </a:cubicBezTo>
                  <a:cubicBezTo>
                    <a:pt x="98" y="33"/>
                    <a:pt x="98" y="1"/>
                    <a:pt x="6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6" name="Google Shape;16766;p29"/>
            <p:cNvSpPr/>
            <p:nvPr/>
          </p:nvSpPr>
          <p:spPr>
            <a:xfrm>
              <a:off x="4564325" y="4260950"/>
              <a:ext cx="2475" cy="1675"/>
            </a:xfrm>
            <a:custGeom>
              <a:avLst/>
              <a:gdLst/>
              <a:ahLst/>
              <a:cxnLst/>
              <a:rect l="l" t="t" r="r" b="b"/>
              <a:pathLst>
                <a:path w="99" h="67" extrusionOk="0">
                  <a:moveTo>
                    <a:pt x="66" y="1"/>
                  </a:moveTo>
                  <a:cubicBezTo>
                    <a:pt x="0" y="1"/>
                    <a:pt x="0" y="1"/>
                    <a:pt x="0" y="33"/>
                  </a:cubicBezTo>
                  <a:cubicBezTo>
                    <a:pt x="0" y="66"/>
                    <a:pt x="0" y="66"/>
                    <a:pt x="66" y="66"/>
                  </a:cubicBezTo>
                  <a:cubicBezTo>
                    <a:pt x="98" y="66"/>
                    <a:pt x="98" y="66"/>
                    <a:pt x="98" y="33"/>
                  </a:cubicBezTo>
                  <a:cubicBezTo>
                    <a:pt x="98" y="33"/>
                    <a:pt x="98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7" name="Google Shape;16767;p29"/>
            <p:cNvSpPr/>
            <p:nvPr/>
          </p:nvSpPr>
          <p:spPr>
            <a:xfrm>
              <a:off x="4444450" y="4318850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98" y="1"/>
                  </a:moveTo>
                  <a:cubicBezTo>
                    <a:pt x="33" y="1"/>
                    <a:pt x="0" y="33"/>
                    <a:pt x="0" y="66"/>
                  </a:cubicBezTo>
                  <a:cubicBezTo>
                    <a:pt x="0" y="131"/>
                    <a:pt x="33" y="164"/>
                    <a:pt x="98" y="164"/>
                  </a:cubicBezTo>
                  <a:cubicBezTo>
                    <a:pt x="131" y="164"/>
                    <a:pt x="163" y="131"/>
                    <a:pt x="163" y="66"/>
                  </a:cubicBezTo>
                  <a:cubicBezTo>
                    <a:pt x="163" y="33"/>
                    <a:pt x="131" y="1"/>
                    <a:pt x="9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8" name="Google Shape;16768;p29"/>
            <p:cNvSpPr/>
            <p:nvPr/>
          </p:nvSpPr>
          <p:spPr>
            <a:xfrm>
              <a:off x="4321300" y="4366975"/>
              <a:ext cx="4100" cy="4100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66" y="0"/>
                  </a:moveTo>
                  <a:cubicBezTo>
                    <a:pt x="33" y="0"/>
                    <a:pt x="1" y="33"/>
                    <a:pt x="1" y="66"/>
                  </a:cubicBezTo>
                  <a:cubicBezTo>
                    <a:pt x="1" y="98"/>
                    <a:pt x="33" y="163"/>
                    <a:pt x="66" y="163"/>
                  </a:cubicBezTo>
                  <a:cubicBezTo>
                    <a:pt x="99" y="163"/>
                    <a:pt x="164" y="98"/>
                    <a:pt x="164" y="66"/>
                  </a:cubicBezTo>
                  <a:cubicBezTo>
                    <a:pt x="164" y="33"/>
                    <a:pt x="99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9" name="Google Shape;16769;p29"/>
            <p:cNvSpPr/>
            <p:nvPr/>
          </p:nvSpPr>
          <p:spPr>
            <a:xfrm>
              <a:off x="4192450" y="4403675"/>
              <a:ext cx="6550" cy="5725"/>
            </a:xfrm>
            <a:custGeom>
              <a:avLst/>
              <a:gdLst/>
              <a:ahLst/>
              <a:cxnLst/>
              <a:rect l="l" t="t" r="r" b="b"/>
              <a:pathLst>
                <a:path w="262" h="229" extrusionOk="0">
                  <a:moveTo>
                    <a:pt x="131" y="0"/>
                  </a:moveTo>
                  <a:cubicBezTo>
                    <a:pt x="66" y="0"/>
                    <a:pt x="1" y="33"/>
                    <a:pt x="1" y="98"/>
                  </a:cubicBezTo>
                  <a:cubicBezTo>
                    <a:pt x="1" y="196"/>
                    <a:pt x="66" y="229"/>
                    <a:pt x="131" y="229"/>
                  </a:cubicBezTo>
                  <a:cubicBezTo>
                    <a:pt x="229" y="229"/>
                    <a:pt x="262" y="196"/>
                    <a:pt x="262" y="98"/>
                  </a:cubicBezTo>
                  <a:cubicBezTo>
                    <a:pt x="262" y="66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0" name="Google Shape;16770;p29"/>
            <p:cNvSpPr/>
            <p:nvPr/>
          </p:nvSpPr>
          <p:spPr>
            <a:xfrm>
              <a:off x="4061150" y="4429775"/>
              <a:ext cx="8200" cy="8175"/>
            </a:xfrm>
            <a:custGeom>
              <a:avLst/>
              <a:gdLst/>
              <a:ahLst/>
              <a:cxnLst/>
              <a:rect l="l" t="t" r="r" b="b"/>
              <a:pathLst>
                <a:path w="328" h="327" extrusionOk="0">
                  <a:moveTo>
                    <a:pt x="164" y="0"/>
                  </a:moveTo>
                  <a:cubicBezTo>
                    <a:pt x="99" y="0"/>
                    <a:pt x="1" y="98"/>
                    <a:pt x="1" y="163"/>
                  </a:cubicBezTo>
                  <a:cubicBezTo>
                    <a:pt x="1" y="261"/>
                    <a:pt x="99" y="326"/>
                    <a:pt x="164" y="326"/>
                  </a:cubicBezTo>
                  <a:cubicBezTo>
                    <a:pt x="262" y="326"/>
                    <a:pt x="327" y="261"/>
                    <a:pt x="327" y="163"/>
                  </a:cubicBezTo>
                  <a:cubicBezTo>
                    <a:pt x="327" y="98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1" name="Google Shape;16771;p29"/>
            <p:cNvSpPr/>
            <p:nvPr/>
          </p:nvSpPr>
          <p:spPr>
            <a:xfrm>
              <a:off x="3929050" y="4445250"/>
              <a:ext cx="9800" cy="9825"/>
            </a:xfrm>
            <a:custGeom>
              <a:avLst/>
              <a:gdLst/>
              <a:ahLst/>
              <a:cxnLst/>
              <a:rect l="l" t="t" r="r" b="b"/>
              <a:pathLst>
                <a:path w="392" h="393" extrusionOk="0">
                  <a:moveTo>
                    <a:pt x="196" y="1"/>
                  </a:moveTo>
                  <a:cubicBezTo>
                    <a:pt x="66" y="1"/>
                    <a:pt x="1" y="66"/>
                    <a:pt x="1" y="197"/>
                  </a:cubicBezTo>
                  <a:cubicBezTo>
                    <a:pt x="1" y="327"/>
                    <a:pt x="66" y="392"/>
                    <a:pt x="196" y="392"/>
                  </a:cubicBezTo>
                  <a:cubicBezTo>
                    <a:pt x="327" y="392"/>
                    <a:pt x="392" y="327"/>
                    <a:pt x="392" y="197"/>
                  </a:cubicBezTo>
                  <a:cubicBezTo>
                    <a:pt x="392" y="66"/>
                    <a:pt x="294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2" name="Google Shape;16772;p29"/>
            <p:cNvSpPr/>
            <p:nvPr/>
          </p:nvSpPr>
          <p:spPr>
            <a:xfrm>
              <a:off x="3794500" y="4449325"/>
              <a:ext cx="12250" cy="12275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29" y="1"/>
                  </a:moveTo>
                  <a:cubicBezTo>
                    <a:pt x="65" y="1"/>
                    <a:pt x="0" y="131"/>
                    <a:pt x="0" y="229"/>
                  </a:cubicBezTo>
                  <a:cubicBezTo>
                    <a:pt x="0" y="392"/>
                    <a:pt x="98" y="490"/>
                    <a:pt x="229" y="490"/>
                  </a:cubicBezTo>
                  <a:cubicBezTo>
                    <a:pt x="392" y="490"/>
                    <a:pt x="490" y="360"/>
                    <a:pt x="490" y="229"/>
                  </a:cubicBezTo>
                  <a:cubicBezTo>
                    <a:pt x="490" y="131"/>
                    <a:pt x="392" y="34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3" name="Google Shape;16773;p29"/>
            <p:cNvSpPr/>
            <p:nvPr/>
          </p:nvSpPr>
          <p:spPr>
            <a:xfrm>
              <a:off x="3661575" y="4444450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61" y="0"/>
                  </a:moveTo>
                  <a:cubicBezTo>
                    <a:pt x="131" y="0"/>
                    <a:pt x="0" y="98"/>
                    <a:pt x="0" y="229"/>
                  </a:cubicBezTo>
                  <a:cubicBezTo>
                    <a:pt x="0" y="359"/>
                    <a:pt x="131" y="490"/>
                    <a:pt x="261" y="490"/>
                  </a:cubicBezTo>
                  <a:cubicBezTo>
                    <a:pt x="359" y="490"/>
                    <a:pt x="489" y="359"/>
                    <a:pt x="489" y="229"/>
                  </a:cubicBezTo>
                  <a:cubicBezTo>
                    <a:pt x="489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4" name="Google Shape;16774;p29"/>
            <p:cNvSpPr/>
            <p:nvPr/>
          </p:nvSpPr>
          <p:spPr>
            <a:xfrm>
              <a:off x="3530275" y="4428125"/>
              <a:ext cx="12250" cy="12275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29" y="1"/>
                  </a:moveTo>
                  <a:cubicBezTo>
                    <a:pt x="131" y="1"/>
                    <a:pt x="0" y="99"/>
                    <a:pt x="0" y="229"/>
                  </a:cubicBezTo>
                  <a:cubicBezTo>
                    <a:pt x="0" y="360"/>
                    <a:pt x="131" y="490"/>
                    <a:pt x="229" y="490"/>
                  </a:cubicBezTo>
                  <a:cubicBezTo>
                    <a:pt x="359" y="490"/>
                    <a:pt x="490" y="360"/>
                    <a:pt x="490" y="229"/>
                  </a:cubicBezTo>
                  <a:cubicBezTo>
                    <a:pt x="490" y="99"/>
                    <a:pt x="392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5" name="Google Shape;16775;p29"/>
            <p:cNvSpPr/>
            <p:nvPr/>
          </p:nvSpPr>
          <p:spPr>
            <a:xfrm>
              <a:off x="3400600" y="4400400"/>
              <a:ext cx="12275" cy="12275"/>
            </a:xfrm>
            <a:custGeom>
              <a:avLst/>
              <a:gdLst/>
              <a:ahLst/>
              <a:cxnLst/>
              <a:rect l="l" t="t" r="r" b="b"/>
              <a:pathLst>
                <a:path w="491" h="491" extrusionOk="0">
                  <a:moveTo>
                    <a:pt x="262" y="1"/>
                  </a:moveTo>
                  <a:cubicBezTo>
                    <a:pt x="131" y="1"/>
                    <a:pt x="1" y="66"/>
                    <a:pt x="1" y="229"/>
                  </a:cubicBezTo>
                  <a:cubicBezTo>
                    <a:pt x="1" y="360"/>
                    <a:pt x="99" y="490"/>
                    <a:pt x="262" y="490"/>
                  </a:cubicBezTo>
                  <a:cubicBezTo>
                    <a:pt x="360" y="490"/>
                    <a:pt x="490" y="392"/>
                    <a:pt x="490" y="229"/>
                  </a:cubicBezTo>
                  <a:cubicBezTo>
                    <a:pt x="490" y="131"/>
                    <a:pt x="360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6" name="Google Shape;16776;p29"/>
            <p:cNvSpPr/>
            <p:nvPr/>
          </p:nvSpPr>
          <p:spPr>
            <a:xfrm>
              <a:off x="3272575" y="4361275"/>
              <a:ext cx="13900" cy="14700"/>
            </a:xfrm>
            <a:custGeom>
              <a:avLst/>
              <a:gdLst/>
              <a:ahLst/>
              <a:cxnLst/>
              <a:rect l="l" t="t" r="r" b="b"/>
              <a:pathLst>
                <a:path w="556" h="588" extrusionOk="0">
                  <a:moveTo>
                    <a:pt x="261" y="0"/>
                  </a:moveTo>
                  <a:cubicBezTo>
                    <a:pt x="98" y="0"/>
                    <a:pt x="1" y="131"/>
                    <a:pt x="1" y="294"/>
                  </a:cubicBezTo>
                  <a:cubicBezTo>
                    <a:pt x="1" y="457"/>
                    <a:pt x="98" y="587"/>
                    <a:pt x="261" y="587"/>
                  </a:cubicBezTo>
                  <a:cubicBezTo>
                    <a:pt x="425" y="587"/>
                    <a:pt x="555" y="457"/>
                    <a:pt x="555" y="294"/>
                  </a:cubicBezTo>
                  <a:cubicBezTo>
                    <a:pt x="555" y="131"/>
                    <a:pt x="425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7" name="Google Shape;16777;p29"/>
            <p:cNvSpPr/>
            <p:nvPr/>
          </p:nvSpPr>
          <p:spPr>
            <a:xfrm>
              <a:off x="3148625" y="4313975"/>
              <a:ext cx="14700" cy="13875"/>
            </a:xfrm>
            <a:custGeom>
              <a:avLst/>
              <a:gdLst/>
              <a:ahLst/>
              <a:cxnLst/>
              <a:rect l="l" t="t" r="r" b="b"/>
              <a:pathLst>
                <a:path w="588" h="555" extrusionOk="0">
                  <a:moveTo>
                    <a:pt x="294" y="0"/>
                  </a:moveTo>
                  <a:cubicBezTo>
                    <a:pt x="131" y="0"/>
                    <a:pt x="0" y="98"/>
                    <a:pt x="0" y="261"/>
                  </a:cubicBezTo>
                  <a:cubicBezTo>
                    <a:pt x="0" y="424"/>
                    <a:pt x="131" y="555"/>
                    <a:pt x="294" y="555"/>
                  </a:cubicBezTo>
                  <a:cubicBezTo>
                    <a:pt x="457" y="555"/>
                    <a:pt x="587" y="424"/>
                    <a:pt x="587" y="261"/>
                  </a:cubicBezTo>
                  <a:cubicBezTo>
                    <a:pt x="587" y="98"/>
                    <a:pt x="457" y="0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8" name="Google Shape;16778;p29"/>
            <p:cNvSpPr/>
            <p:nvPr/>
          </p:nvSpPr>
          <p:spPr>
            <a:xfrm>
              <a:off x="3029550" y="42544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1" y="1"/>
                    <a:pt x="1" y="131"/>
                    <a:pt x="1" y="294"/>
                  </a:cubicBezTo>
                  <a:cubicBezTo>
                    <a:pt x="1" y="458"/>
                    <a:pt x="131" y="588"/>
                    <a:pt x="294" y="588"/>
                  </a:cubicBezTo>
                  <a:cubicBezTo>
                    <a:pt x="457" y="588"/>
                    <a:pt x="588" y="458"/>
                    <a:pt x="588" y="294"/>
                  </a:cubicBezTo>
                  <a:cubicBezTo>
                    <a:pt x="588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9" name="Google Shape;16779;p29"/>
            <p:cNvSpPr/>
            <p:nvPr/>
          </p:nvSpPr>
          <p:spPr>
            <a:xfrm>
              <a:off x="2912950" y="4185125"/>
              <a:ext cx="17150" cy="16325"/>
            </a:xfrm>
            <a:custGeom>
              <a:avLst/>
              <a:gdLst/>
              <a:ahLst/>
              <a:cxnLst/>
              <a:rect l="l" t="t" r="r" b="b"/>
              <a:pathLst>
                <a:path w="686" h="653" extrusionOk="0">
                  <a:moveTo>
                    <a:pt x="359" y="0"/>
                  </a:moveTo>
                  <a:cubicBezTo>
                    <a:pt x="131" y="0"/>
                    <a:pt x="0" y="163"/>
                    <a:pt x="0" y="326"/>
                  </a:cubicBezTo>
                  <a:cubicBezTo>
                    <a:pt x="0" y="522"/>
                    <a:pt x="163" y="653"/>
                    <a:pt x="359" y="653"/>
                  </a:cubicBezTo>
                  <a:cubicBezTo>
                    <a:pt x="555" y="653"/>
                    <a:pt x="685" y="489"/>
                    <a:pt x="685" y="326"/>
                  </a:cubicBezTo>
                  <a:cubicBezTo>
                    <a:pt x="685" y="163"/>
                    <a:pt x="555" y="33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0" name="Google Shape;16780;p29"/>
            <p:cNvSpPr/>
            <p:nvPr/>
          </p:nvSpPr>
          <p:spPr>
            <a:xfrm>
              <a:off x="2806100" y="4108450"/>
              <a:ext cx="16350" cy="16350"/>
            </a:xfrm>
            <a:custGeom>
              <a:avLst/>
              <a:gdLst/>
              <a:ahLst/>
              <a:cxnLst/>
              <a:rect l="l" t="t" r="r" b="b"/>
              <a:pathLst>
                <a:path w="654" h="654" extrusionOk="0">
                  <a:moveTo>
                    <a:pt x="327" y="1"/>
                  </a:moveTo>
                  <a:cubicBezTo>
                    <a:pt x="164" y="1"/>
                    <a:pt x="1" y="164"/>
                    <a:pt x="1" y="327"/>
                  </a:cubicBezTo>
                  <a:cubicBezTo>
                    <a:pt x="1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131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1" name="Google Shape;16781;p29"/>
            <p:cNvSpPr/>
            <p:nvPr/>
          </p:nvSpPr>
          <p:spPr>
            <a:xfrm>
              <a:off x="2705000" y="4022025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6" y="0"/>
                  </a:moveTo>
                  <a:cubicBezTo>
                    <a:pt x="163" y="0"/>
                    <a:pt x="0" y="131"/>
                    <a:pt x="0" y="326"/>
                  </a:cubicBezTo>
                  <a:cubicBezTo>
                    <a:pt x="0" y="489"/>
                    <a:pt x="131" y="653"/>
                    <a:pt x="326" y="653"/>
                  </a:cubicBezTo>
                  <a:cubicBezTo>
                    <a:pt x="489" y="653"/>
                    <a:pt x="652" y="522"/>
                    <a:pt x="652" y="326"/>
                  </a:cubicBezTo>
                  <a:cubicBezTo>
                    <a:pt x="652" y="163"/>
                    <a:pt x="522" y="0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2" name="Google Shape;16782;p29"/>
            <p:cNvSpPr/>
            <p:nvPr/>
          </p:nvSpPr>
          <p:spPr>
            <a:xfrm>
              <a:off x="2609575" y="3927425"/>
              <a:ext cx="18775" cy="17950"/>
            </a:xfrm>
            <a:custGeom>
              <a:avLst/>
              <a:gdLst/>
              <a:ahLst/>
              <a:cxnLst/>
              <a:rect l="l" t="t" r="r" b="b"/>
              <a:pathLst>
                <a:path w="751" h="718" extrusionOk="0">
                  <a:moveTo>
                    <a:pt x="359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55"/>
                    <a:pt x="164" y="718"/>
                    <a:pt x="359" y="718"/>
                  </a:cubicBezTo>
                  <a:cubicBezTo>
                    <a:pt x="588" y="718"/>
                    <a:pt x="751" y="555"/>
                    <a:pt x="751" y="359"/>
                  </a:cubicBezTo>
                  <a:cubicBezTo>
                    <a:pt x="751" y="163"/>
                    <a:pt x="588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3" name="Google Shape;16783;p29"/>
            <p:cNvSpPr/>
            <p:nvPr/>
          </p:nvSpPr>
          <p:spPr>
            <a:xfrm>
              <a:off x="2523950" y="3826200"/>
              <a:ext cx="18775" cy="18075"/>
            </a:xfrm>
            <a:custGeom>
              <a:avLst/>
              <a:gdLst/>
              <a:ahLst/>
              <a:cxnLst/>
              <a:rect l="l" t="t" r="r" b="b"/>
              <a:pathLst>
                <a:path w="751" h="723" extrusionOk="0">
                  <a:moveTo>
                    <a:pt x="403" y="1"/>
                  </a:moveTo>
                  <a:cubicBezTo>
                    <a:pt x="388" y="1"/>
                    <a:pt x="374" y="2"/>
                    <a:pt x="359" y="4"/>
                  </a:cubicBezTo>
                  <a:cubicBezTo>
                    <a:pt x="164" y="4"/>
                    <a:pt x="0" y="168"/>
                    <a:pt x="0" y="363"/>
                  </a:cubicBezTo>
                  <a:cubicBezTo>
                    <a:pt x="0" y="592"/>
                    <a:pt x="164" y="722"/>
                    <a:pt x="359" y="722"/>
                  </a:cubicBezTo>
                  <a:cubicBezTo>
                    <a:pt x="555" y="722"/>
                    <a:pt x="751" y="592"/>
                    <a:pt x="751" y="363"/>
                  </a:cubicBezTo>
                  <a:cubicBezTo>
                    <a:pt x="751" y="182"/>
                    <a:pt x="583" y="1"/>
                    <a:pt x="40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4" name="Google Shape;16784;p29"/>
            <p:cNvSpPr/>
            <p:nvPr/>
          </p:nvSpPr>
          <p:spPr>
            <a:xfrm>
              <a:off x="2445650" y="3717025"/>
              <a:ext cx="20425" cy="20400"/>
            </a:xfrm>
            <a:custGeom>
              <a:avLst/>
              <a:gdLst/>
              <a:ahLst/>
              <a:cxnLst/>
              <a:rect l="l" t="t" r="r" b="b"/>
              <a:pathLst>
                <a:path w="817" h="816" extrusionOk="0">
                  <a:moveTo>
                    <a:pt x="392" y="0"/>
                  </a:moveTo>
                  <a:cubicBezTo>
                    <a:pt x="164" y="0"/>
                    <a:pt x="1" y="196"/>
                    <a:pt x="1" y="424"/>
                  </a:cubicBezTo>
                  <a:cubicBezTo>
                    <a:pt x="1" y="653"/>
                    <a:pt x="164" y="816"/>
                    <a:pt x="392" y="816"/>
                  </a:cubicBezTo>
                  <a:cubicBezTo>
                    <a:pt x="621" y="816"/>
                    <a:pt x="816" y="653"/>
                    <a:pt x="816" y="424"/>
                  </a:cubicBezTo>
                  <a:cubicBezTo>
                    <a:pt x="816" y="196"/>
                    <a:pt x="621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5" name="Google Shape;16785;p29"/>
            <p:cNvSpPr/>
            <p:nvPr/>
          </p:nvSpPr>
          <p:spPr>
            <a:xfrm>
              <a:off x="2377975" y="3602850"/>
              <a:ext cx="20425" cy="20425"/>
            </a:xfrm>
            <a:custGeom>
              <a:avLst/>
              <a:gdLst/>
              <a:ahLst/>
              <a:cxnLst/>
              <a:rect l="l" t="t" r="r" b="b"/>
              <a:pathLst>
                <a:path w="817" h="817" extrusionOk="0">
                  <a:moveTo>
                    <a:pt x="425" y="1"/>
                  </a:moveTo>
                  <a:cubicBezTo>
                    <a:pt x="229" y="1"/>
                    <a:pt x="1" y="164"/>
                    <a:pt x="1" y="425"/>
                  </a:cubicBezTo>
                  <a:cubicBezTo>
                    <a:pt x="1" y="620"/>
                    <a:pt x="164" y="816"/>
                    <a:pt x="425" y="816"/>
                  </a:cubicBezTo>
                  <a:cubicBezTo>
                    <a:pt x="620" y="816"/>
                    <a:pt x="816" y="653"/>
                    <a:pt x="816" y="425"/>
                  </a:cubicBezTo>
                  <a:cubicBezTo>
                    <a:pt x="816" y="164"/>
                    <a:pt x="620" y="1"/>
                    <a:pt x="42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6" name="Google Shape;16786;p29"/>
            <p:cNvSpPr/>
            <p:nvPr/>
          </p:nvSpPr>
          <p:spPr>
            <a:xfrm>
              <a:off x="2318450" y="3482975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24" y="0"/>
                  </a:moveTo>
                  <a:cubicBezTo>
                    <a:pt x="196" y="0"/>
                    <a:pt x="0" y="196"/>
                    <a:pt x="0" y="425"/>
                  </a:cubicBezTo>
                  <a:cubicBezTo>
                    <a:pt x="0" y="685"/>
                    <a:pt x="196" y="881"/>
                    <a:pt x="424" y="881"/>
                  </a:cubicBezTo>
                  <a:cubicBezTo>
                    <a:pt x="685" y="881"/>
                    <a:pt x="881" y="685"/>
                    <a:pt x="881" y="425"/>
                  </a:cubicBezTo>
                  <a:cubicBezTo>
                    <a:pt x="881" y="196"/>
                    <a:pt x="685" y="0"/>
                    <a:pt x="42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7" name="Google Shape;16787;p29"/>
            <p:cNvSpPr/>
            <p:nvPr/>
          </p:nvSpPr>
          <p:spPr>
            <a:xfrm>
              <a:off x="2269525" y="3359025"/>
              <a:ext cx="22025" cy="22850"/>
            </a:xfrm>
            <a:custGeom>
              <a:avLst/>
              <a:gdLst/>
              <a:ahLst/>
              <a:cxnLst/>
              <a:rect l="l" t="t" r="r" b="b"/>
              <a:pathLst>
                <a:path w="881" h="914" extrusionOk="0">
                  <a:moveTo>
                    <a:pt x="424" y="0"/>
                  </a:moveTo>
                  <a:cubicBezTo>
                    <a:pt x="196" y="0"/>
                    <a:pt x="0" y="229"/>
                    <a:pt x="0" y="457"/>
                  </a:cubicBezTo>
                  <a:cubicBezTo>
                    <a:pt x="0" y="718"/>
                    <a:pt x="196" y="914"/>
                    <a:pt x="424" y="914"/>
                  </a:cubicBezTo>
                  <a:cubicBezTo>
                    <a:pt x="685" y="914"/>
                    <a:pt x="881" y="718"/>
                    <a:pt x="881" y="457"/>
                  </a:cubicBezTo>
                  <a:cubicBezTo>
                    <a:pt x="881" y="229"/>
                    <a:pt x="685" y="0"/>
                    <a:pt x="42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8" name="Google Shape;16788;p29"/>
            <p:cNvSpPr/>
            <p:nvPr/>
          </p:nvSpPr>
          <p:spPr>
            <a:xfrm>
              <a:off x="2230375" y="3230975"/>
              <a:ext cx="24475" cy="24500"/>
            </a:xfrm>
            <a:custGeom>
              <a:avLst/>
              <a:gdLst/>
              <a:ahLst/>
              <a:cxnLst/>
              <a:rect l="l" t="t" r="r" b="b"/>
              <a:pathLst>
                <a:path w="979" h="980" extrusionOk="0">
                  <a:moveTo>
                    <a:pt x="490" y="1"/>
                  </a:moveTo>
                  <a:cubicBezTo>
                    <a:pt x="229" y="1"/>
                    <a:pt x="0" y="229"/>
                    <a:pt x="0" y="490"/>
                  </a:cubicBezTo>
                  <a:cubicBezTo>
                    <a:pt x="0" y="751"/>
                    <a:pt x="229" y="979"/>
                    <a:pt x="490" y="979"/>
                  </a:cubicBezTo>
                  <a:cubicBezTo>
                    <a:pt x="751" y="979"/>
                    <a:pt x="979" y="751"/>
                    <a:pt x="979" y="490"/>
                  </a:cubicBezTo>
                  <a:cubicBezTo>
                    <a:pt x="979" y="229"/>
                    <a:pt x="751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9" name="Google Shape;16789;p29"/>
            <p:cNvSpPr/>
            <p:nvPr/>
          </p:nvSpPr>
          <p:spPr>
            <a:xfrm>
              <a:off x="2204275" y="3100500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90" y="1"/>
                  </a:moveTo>
                  <a:cubicBezTo>
                    <a:pt x="229" y="1"/>
                    <a:pt x="0" y="196"/>
                    <a:pt x="0" y="490"/>
                  </a:cubicBezTo>
                  <a:cubicBezTo>
                    <a:pt x="0" y="718"/>
                    <a:pt x="196" y="979"/>
                    <a:pt x="490" y="979"/>
                  </a:cubicBezTo>
                  <a:cubicBezTo>
                    <a:pt x="718" y="979"/>
                    <a:pt x="979" y="784"/>
                    <a:pt x="979" y="490"/>
                  </a:cubicBezTo>
                  <a:cubicBezTo>
                    <a:pt x="979" y="229"/>
                    <a:pt x="718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0" name="Google Shape;16790;p29"/>
            <p:cNvSpPr/>
            <p:nvPr/>
          </p:nvSpPr>
          <p:spPr>
            <a:xfrm>
              <a:off x="2185525" y="2968400"/>
              <a:ext cx="26925" cy="26125"/>
            </a:xfrm>
            <a:custGeom>
              <a:avLst/>
              <a:gdLst/>
              <a:ahLst/>
              <a:cxnLst/>
              <a:rect l="l" t="t" r="r" b="b"/>
              <a:pathLst>
                <a:path w="1077" h="1045" extrusionOk="0">
                  <a:moveTo>
                    <a:pt x="522" y="0"/>
                  </a:moveTo>
                  <a:cubicBezTo>
                    <a:pt x="261" y="0"/>
                    <a:pt x="0" y="229"/>
                    <a:pt x="0" y="522"/>
                  </a:cubicBezTo>
                  <a:cubicBezTo>
                    <a:pt x="0" y="816"/>
                    <a:pt x="261" y="1044"/>
                    <a:pt x="522" y="1044"/>
                  </a:cubicBezTo>
                  <a:cubicBezTo>
                    <a:pt x="816" y="1044"/>
                    <a:pt x="1077" y="816"/>
                    <a:pt x="1077" y="522"/>
                  </a:cubicBezTo>
                  <a:cubicBezTo>
                    <a:pt x="1077" y="229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1" name="Google Shape;16791;p29"/>
            <p:cNvSpPr/>
            <p:nvPr/>
          </p:nvSpPr>
          <p:spPr>
            <a:xfrm>
              <a:off x="2180625" y="2835475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2" y="0"/>
                  </a:moveTo>
                  <a:cubicBezTo>
                    <a:pt x="229" y="0"/>
                    <a:pt x="1" y="261"/>
                    <a:pt x="1" y="522"/>
                  </a:cubicBezTo>
                  <a:cubicBezTo>
                    <a:pt x="1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22"/>
                  </a:cubicBezTo>
                  <a:cubicBezTo>
                    <a:pt x="1044" y="261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2" name="Google Shape;16792;p29"/>
            <p:cNvSpPr/>
            <p:nvPr/>
          </p:nvSpPr>
          <p:spPr>
            <a:xfrm>
              <a:off x="2184700" y="27017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62"/>
                    <a:pt x="1" y="588"/>
                  </a:cubicBezTo>
                  <a:cubicBezTo>
                    <a:pt x="1" y="914"/>
                    <a:pt x="229" y="1142"/>
                    <a:pt x="555" y="1142"/>
                  </a:cubicBezTo>
                  <a:cubicBezTo>
                    <a:pt x="881" y="1142"/>
                    <a:pt x="1142" y="914"/>
                    <a:pt x="1142" y="588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3" name="Google Shape;16793;p29"/>
            <p:cNvSpPr/>
            <p:nvPr/>
          </p:nvSpPr>
          <p:spPr>
            <a:xfrm>
              <a:off x="2201825" y="2569625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88" y="0"/>
                  </a:moveTo>
                  <a:cubicBezTo>
                    <a:pt x="229" y="0"/>
                    <a:pt x="1" y="229"/>
                    <a:pt x="1" y="555"/>
                  </a:cubicBezTo>
                  <a:cubicBezTo>
                    <a:pt x="1" y="881"/>
                    <a:pt x="262" y="1142"/>
                    <a:pt x="588" y="1142"/>
                  </a:cubicBezTo>
                  <a:cubicBezTo>
                    <a:pt x="914" y="1142"/>
                    <a:pt x="1142" y="881"/>
                    <a:pt x="1142" y="555"/>
                  </a:cubicBezTo>
                  <a:cubicBezTo>
                    <a:pt x="1142" y="229"/>
                    <a:pt x="849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4" name="Google Shape;16794;p29"/>
            <p:cNvSpPr/>
            <p:nvPr/>
          </p:nvSpPr>
          <p:spPr>
            <a:xfrm>
              <a:off x="2227100" y="2439150"/>
              <a:ext cx="31025" cy="30175"/>
            </a:xfrm>
            <a:custGeom>
              <a:avLst/>
              <a:gdLst/>
              <a:ahLst/>
              <a:cxnLst/>
              <a:rect l="l" t="t" r="r" b="b"/>
              <a:pathLst>
                <a:path w="1241" h="1207" extrusionOk="0">
                  <a:moveTo>
                    <a:pt x="621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07"/>
                    <a:pt x="621" y="1207"/>
                  </a:cubicBezTo>
                  <a:cubicBezTo>
                    <a:pt x="947" y="1207"/>
                    <a:pt x="1240" y="946"/>
                    <a:pt x="1240" y="620"/>
                  </a:cubicBezTo>
                  <a:cubicBezTo>
                    <a:pt x="1240" y="294"/>
                    <a:pt x="947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5" name="Google Shape;16795;p29"/>
            <p:cNvSpPr/>
            <p:nvPr/>
          </p:nvSpPr>
          <p:spPr>
            <a:xfrm>
              <a:off x="2265425" y="2311925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588" y="0"/>
                  </a:moveTo>
                  <a:cubicBezTo>
                    <a:pt x="262" y="0"/>
                    <a:pt x="1" y="261"/>
                    <a:pt x="1" y="587"/>
                  </a:cubicBezTo>
                  <a:cubicBezTo>
                    <a:pt x="1" y="914"/>
                    <a:pt x="262" y="1207"/>
                    <a:pt x="588" y="1207"/>
                  </a:cubicBezTo>
                  <a:cubicBezTo>
                    <a:pt x="914" y="1207"/>
                    <a:pt x="1208" y="914"/>
                    <a:pt x="1208" y="587"/>
                  </a:cubicBezTo>
                  <a:cubicBezTo>
                    <a:pt x="1208" y="229"/>
                    <a:pt x="980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6" name="Google Shape;16796;p29"/>
            <p:cNvSpPr/>
            <p:nvPr/>
          </p:nvSpPr>
          <p:spPr>
            <a:xfrm>
              <a:off x="2311925" y="2187150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7" name="Google Shape;16797;p29"/>
            <p:cNvSpPr/>
            <p:nvPr/>
          </p:nvSpPr>
          <p:spPr>
            <a:xfrm>
              <a:off x="2371450" y="2068025"/>
              <a:ext cx="32650" cy="32700"/>
            </a:xfrm>
            <a:custGeom>
              <a:avLst/>
              <a:gdLst/>
              <a:ahLst/>
              <a:cxnLst/>
              <a:rect l="l" t="t" r="r" b="b"/>
              <a:pathLst>
                <a:path w="1306" h="1308" extrusionOk="0">
                  <a:moveTo>
                    <a:pt x="703" y="1"/>
                  </a:moveTo>
                  <a:cubicBezTo>
                    <a:pt x="686" y="1"/>
                    <a:pt x="670" y="1"/>
                    <a:pt x="653" y="3"/>
                  </a:cubicBezTo>
                  <a:cubicBezTo>
                    <a:pt x="262" y="3"/>
                    <a:pt x="1" y="297"/>
                    <a:pt x="1" y="655"/>
                  </a:cubicBezTo>
                  <a:cubicBezTo>
                    <a:pt x="1" y="1014"/>
                    <a:pt x="262" y="1308"/>
                    <a:pt x="653" y="1308"/>
                  </a:cubicBezTo>
                  <a:cubicBezTo>
                    <a:pt x="1012" y="1308"/>
                    <a:pt x="1305" y="1014"/>
                    <a:pt x="1305" y="655"/>
                  </a:cubicBezTo>
                  <a:cubicBezTo>
                    <a:pt x="1305" y="313"/>
                    <a:pt x="1038" y="1"/>
                    <a:pt x="70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8" name="Google Shape;16798;p29"/>
            <p:cNvSpPr/>
            <p:nvPr/>
          </p:nvSpPr>
          <p:spPr>
            <a:xfrm>
              <a:off x="2438325" y="1953100"/>
              <a:ext cx="35100" cy="34275"/>
            </a:xfrm>
            <a:custGeom>
              <a:avLst/>
              <a:gdLst/>
              <a:ahLst/>
              <a:cxnLst/>
              <a:rect l="l" t="t" r="r" b="b"/>
              <a:pathLst>
                <a:path w="1404" h="1371" extrusionOk="0">
                  <a:moveTo>
                    <a:pt x="685" y="1"/>
                  </a:moveTo>
                  <a:cubicBezTo>
                    <a:pt x="327" y="1"/>
                    <a:pt x="0" y="327"/>
                    <a:pt x="0" y="686"/>
                  </a:cubicBezTo>
                  <a:cubicBezTo>
                    <a:pt x="0" y="1044"/>
                    <a:pt x="327" y="1371"/>
                    <a:pt x="685" y="1371"/>
                  </a:cubicBezTo>
                  <a:cubicBezTo>
                    <a:pt x="1077" y="1371"/>
                    <a:pt x="1403" y="1044"/>
                    <a:pt x="1403" y="686"/>
                  </a:cubicBezTo>
                  <a:cubicBezTo>
                    <a:pt x="1403" y="327"/>
                    <a:pt x="1077" y="1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9" name="Google Shape;16799;p29"/>
            <p:cNvSpPr/>
            <p:nvPr/>
          </p:nvSpPr>
          <p:spPr>
            <a:xfrm>
              <a:off x="2515800" y="1844650"/>
              <a:ext cx="35075" cy="35075"/>
            </a:xfrm>
            <a:custGeom>
              <a:avLst/>
              <a:gdLst/>
              <a:ahLst/>
              <a:cxnLst/>
              <a:rect l="l" t="t" r="r" b="b"/>
              <a:pathLst>
                <a:path w="1403" h="1403" extrusionOk="0">
                  <a:moveTo>
                    <a:pt x="685" y="0"/>
                  </a:moveTo>
                  <a:cubicBezTo>
                    <a:pt x="326" y="0"/>
                    <a:pt x="0" y="294"/>
                    <a:pt x="0" y="685"/>
                  </a:cubicBezTo>
                  <a:cubicBezTo>
                    <a:pt x="0" y="1044"/>
                    <a:pt x="294" y="1403"/>
                    <a:pt x="685" y="1403"/>
                  </a:cubicBezTo>
                  <a:cubicBezTo>
                    <a:pt x="1077" y="1403"/>
                    <a:pt x="1403" y="1109"/>
                    <a:pt x="1403" y="685"/>
                  </a:cubicBezTo>
                  <a:cubicBezTo>
                    <a:pt x="1403" y="294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0" name="Google Shape;16800;p29"/>
            <p:cNvSpPr/>
            <p:nvPr/>
          </p:nvSpPr>
          <p:spPr>
            <a:xfrm>
              <a:off x="2600600" y="17427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8" y="1"/>
                  </a:moveTo>
                  <a:cubicBezTo>
                    <a:pt x="327" y="1"/>
                    <a:pt x="1" y="327"/>
                    <a:pt x="1" y="751"/>
                  </a:cubicBezTo>
                  <a:cubicBezTo>
                    <a:pt x="1" y="1142"/>
                    <a:pt x="327" y="1469"/>
                    <a:pt x="718" y="1469"/>
                  </a:cubicBezTo>
                  <a:cubicBezTo>
                    <a:pt x="1142" y="1469"/>
                    <a:pt x="1469" y="1142"/>
                    <a:pt x="1469" y="751"/>
                  </a:cubicBezTo>
                  <a:cubicBezTo>
                    <a:pt x="1469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1" name="Google Shape;16801;p29"/>
            <p:cNvSpPr/>
            <p:nvPr/>
          </p:nvSpPr>
          <p:spPr>
            <a:xfrm>
              <a:off x="2694400" y="1648100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18" y="1"/>
                  </a:moveTo>
                  <a:cubicBezTo>
                    <a:pt x="326" y="1"/>
                    <a:pt x="0" y="327"/>
                    <a:pt x="0" y="718"/>
                  </a:cubicBezTo>
                  <a:cubicBezTo>
                    <a:pt x="0" y="1142"/>
                    <a:pt x="326" y="1469"/>
                    <a:pt x="718" y="1469"/>
                  </a:cubicBezTo>
                  <a:cubicBezTo>
                    <a:pt x="1142" y="1469"/>
                    <a:pt x="1468" y="1142"/>
                    <a:pt x="1468" y="718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2" name="Google Shape;16802;p29"/>
            <p:cNvSpPr/>
            <p:nvPr/>
          </p:nvSpPr>
          <p:spPr>
            <a:xfrm>
              <a:off x="2793875" y="1560850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0"/>
                  </a:moveTo>
                  <a:cubicBezTo>
                    <a:pt x="327" y="0"/>
                    <a:pt x="1" y="392"/>
                    <a:pt x="1" y="783"/>
                  </a:cubicBezTo>
                  <a:cubicBezTo>
                    <a:pt x="1" y="1240"/>
                    <a:pt x="359" y="1566"/>
                    <a:pt x="784" y="1566"/>
                  </a:cubicBezTo>
                  <a:cubicBezTo>
                    <a:pt x="1240" y="1566"/>
                    <a:pt x="1566" y="1207"/>
                    <a:pt x="1566" y="783"/>
                  </a:cubicBezTo>
                  <a:cubicBezTo>
                    <a:pt x="1566" y="392"/>
                    <a:pt x="1240" y="33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3" name="Google Shape;16803;p29"/>
            <p:cNvSpPr/>
            <p:nvPr/>
          </p:nvSpPr>
          <p:spPr>
            <a:xfrm>
              <a:off x="2903150" y="1483375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1"/>
                  </a:moveTo>
                  <a:cubicBezTo>
                    <a:pt x="360" y="1"/>
                    <a:pt x="1" y="359"/>
                    <a:pt x="1" y="783"/>
                  </a:cubicBezTo>
                  <a:cubicBezTo>
                    <a:pt x="1" y="1207"/>
                    <a:pt x="327" y="1566"/>
                    <a:pt x="784" y="1566"/>
                  </a:cubicBezTo>
                  <a:cubicBezTo>
                    <a:pt x="1175" y="1566"/>
                    <a:pt x="1566" y="1240"/>
                    <a:pt x="1566" y="783"/>
                  </a:cubicBezTo>
                  <a:cubicBezTo>
                    <a:pt x="1566" y="359"/>
                    <a:pt x="1175" y="33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4" name="Google Shape;16804;p29"/>
            <p:cNvSpPr/>
            <p:nvPr/>
          </p:nvSpPr>
          <p:spPr>
            <a:xfrm>
              <a:off x="3015700" y="141487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0" y="359"/>
                    <a:pt x="0" y="816"/>
                  </a:cubicBezTo>
                  <a:cubicBezTo>
                    <a:pt x="0" y="1240"/>
                    <a:pt x="359" y="1631"/>
                    <a:pt x="816" y="1631"/>
                  </a:cubicBezTo>
                  <a:cubicBezTo>
                    <a:pt x="1240" y="1631"/>
                    <a:pt x="1631" y="1240"/>
                    <a:pt x="1631" y="816"/>
                  </a:cubicBezTo>
                  <a:cubicBezTo>
                    <a:pt x="1631" y="359"/>
                    <a:pt x="1240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5" name="Google Shape;16805;p29"/>
            <p:cNvSpPr/>
            <p:nvPr/>
          </p:nvSpPr>
          <p:spPr>
            <a:xfrm>
              <a:off x="3133950" y="1355350"/>
              <a:ext cx="42425" cy="43250"/>
            </a:xfrm>
            <a:custGeom>
              <a:avLst/>
              <a:gdLst/>
              <a:ahLst/>
              <a:cxnLst/>
              <a:rect l="l" t="t" r="r" b="b"/>
              <a:pathLst>
                <a:path w="1697" h="1730" extrusionOk="0">
                  <a:moveTo>
                    <a:pt x="848" y="0"/>
                  </a:moveTo>
                  <a:cubicBezTo>
                    <a:pt x="359" y="0"/>
                    <a:pt x="0" y="424"/>
                    <a:pt x="0" y="848"/>
                  </a:cubicBezTo>
                  <a:cubicBezTo>
                    <a:pt x="0" y="1338"/>
                    <a:pt x="392" y="1729"/>
                    <a:pt x="848" y="1729"/>
                  </a:cubicBezTo>
                  <a:cubicBezTo>
                    <a:pt x="1338" y="1729"/>
                    <a:pt x="1696" y="1305"/>
                    <a:pt x="1696" y="848"/>
                  </a:cubicBezTo>
                  <a:cubicBezTo>
                    <a:pt x="1696" y="359"/>
                    <a:pt x="1305" y="0"/>
                    <a:pt x="84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6" name="Google Shape;16806;p29"/>
            <p:cNvSpPr/>
            <p:nvPr/>
          </p:nvSpPr>
          <p:spPr>
            <a:xfrm>
              <a:off x="3257900" y="1306425"/>
              <a:ext cx="43250" cy="43225"/>
            </a:xfrm>
            <a:custGeom>
              <a:avLst/>
              <a:gdLst/>
              <a:ahLst/>
              <a:cxnLst/>
              <a:rect l="l" t="t" r="r" b="b"/>
              <a:pathLst>
                <a:path w="1730" h="1729" extrusionOk="0">
                  <a:moveTo>
                    <a:pt x="848" y="0"/>
                  </a:moveTo>
                  <a:cubicBezTo>
                    <a:pt x="424" y="0"/>
                    <a:pt x="0" y="424"/>
                    <a:pt x="0" y="848"/>
                  </a:cubicBezTo>
                  <a:cubicBezTo>
                    <a:pt x="0" y="1305"/>
                    <a:pt x="359" y="1729"/>
                    <a:pt x="848" y="1729"/>
                  </a:cubicBezTo>
                  <a:cubicBezTo>
                    <a:pt x="1305" y="1729"/>
                    <a:pt x="1729" y="1337"/>
                    <a:pt x="1729" y="848"/>
                  </a:cubicBezTo>
                  <a:cubicBezTo>
                    <a:pt x="1729" y="424"/>
                    <a:pt x="1305" y="0"/>
                    <a:pt x="84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7" name="Google Shape;16807;p29"/>
            <p:cNvSpPr/>
            <p:nvPr/>
          </p:nvSpPr>
          <p:spPr>
            <a:xfrm>
              <a:off x="3383475" y="126807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2" y="1"/>
                  </a:moveTo>
                  <a:cubicBezTo>
                    <a:pt x="392" y="1"/>
                    <a:pt x="1" y="392"/>
                    <a:pt x="1" y="882"/>
                  </a:cubicBezTo>
                  <a:cubicBezTo>
                    <a:pt x="1" y="1371"/>
                    <a:pt x="392" y="1795"/>
                    <a:pt x="882" y="1795"/>
                  </a:cubicBezTo>
                  <a:cubicBezTo>
                    <a:pt x="1371" y="1795"/>
                    <a:pt x="1795" y="1371"/>
                    <a:pt x="1795" y="882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8" name="Google Shape;16808;p29"/>
            <p:cNvSpPr/>
            <p:nvPr/>
          </p:nvSpPr>
          <p:spPr>
            <a:xfrm>
              <a:off x="3513950" y="1240350"/>
              <a:ext cx="44900" cy="44875"/>
            </a:xfrm>
            <a:custGeom>
              <a:avLst/>
              <a:gdLst/>
              <a:ahLst/>
              <a:cxnLst/>
              <a:rect l="l" t="t" r="r" b="b"/>
              <a:pathLst>
                <a:path w="1796" h="1795" extrusionOk="0">
                  <a:moveTo>
                    <a:pt x="882" y="1"/>
                  </a:moveTo>
                  <a:cubicBezTo>
                    <a:pt x="392" y="1"/>
                    <a:pt x="1" y="392"/>
                    <a:pt x="1" y="882"/>
                  </a:cubicBezTo>
                  <a:cubicBezTo>
                    <a:pt x="1" y="1371"/>
                    <a:pt x="392" y="1795"/>
                    <a:pt x="882" y="1795"/>
                  </a:cubicBezTo>
                  <a:cubicBezTo>
                    <a:pt x="1371" y="1795"/>
                    <a:pt x="1795" y="1371"/>
                    <a:pt x="1795" y="882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9" name="Google Shape;16809;p29"/>
            <p:cNvSpPr/>
            <p:nvPr/>
          </p:nvSpPr>
          <p:spPr>
            <a:xfrm>
              <a:off x="3645250" y="12240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4" y="0"/>
                  </a:moveTo>
                  <a:cubicBezTo>
                    <a:pt x="425" y="0"/>
                    <a:pt x="1" y="392"/>
                    <a:pt x="1" y="881"/>
                  </a:cubicBezTo>
                  <a:cubicBezTo>
                    <a:pt x="1" y="1370"/>
                    <a:pt x="425" y="1795"/>
                    <a:pt x="914" y="1795"/>
                  </a:cubicBezTo>
                  <a:cubicBezTo>
                    <a:pt x="1403" y="1795"/>
                    <a:pt x="1795" y="1370"/>
                    <a:pt x="1795" y="881"/>
                  </a:cubicBezTo>
                  <a:cubicBezTo>
                    <a:pt x="1795" y="392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0" name="Google Shape;16810;p29"/>
            <p:cNvSpPr/>
            <p:nvPr/>
          </p:nvSpPr>
          <p:spPr>
            <a:xfrm>
              <a:off x="3778175" y="12191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82" y="1"/>
                  </a:moveTo>
                  <a:cubicBezTo>
                    <a:pt x="392" y="1"/>
                    <a:pt x="1" y="392"/>
                    <a:pt x="1" y="881"/>
                  </a:cubicBezTo>
                  <a:cubicBezTo>
                    <a:pt x="1" y="1371"/>
                    <a:pt x="392" y="1795"/>
                    <a:pt x="882" y="1795"/>
                  </a:cubicBezTo>
                  <a:cubicBezTo>
                    <a:pt x="1371" y="1795"/>
                    <a:pt x="1795" y="1371"/>
                    <a:pt x="1795" y="881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1" name="Google Shape;16811;p29"/>
            <p:cNvSpPr/>
            <p:nvPr/>
          </p:nvSpPr>
          <p:spPr>
            <a:xfrm>
              <a:off x="3911100" y="1224875"/>
              <a:ext cx="43250" cy="43225"/>
            </a:xfrm>
            <a:custGeom>
              <a:avLst/>
              <a:gdLst/>
              <a:ahLst/>
              <a:cxnLst/>
              <a:rect l="l" t="t" r="r" b="b"/>
              <a:pathLst>
                <a:path w="1730" h="1729" extrusionOk="0">
                  <a:moveTo>
                    <a:pt x="882" y="0"/>
                  </a:moveTo>
                  <a:cubicBezTo>
                    <a:pt x="360" y="0"/>
                    <a:pt x="1" y="359"/>
                    <a:pt x="1" y="848"/>
                  </a:cubicBezTo>
                  <a:cubicBezTo>
                    <a:pt x="1" y="1337"/>
                    <a:pt x="392" y="1729"/>
                    <a:pt x="882" y="1729"/>
                  </a:cubicBezTo>
                  <a:cubicBezTo>
                    <a:pt x="1371" y="1729"/>
                    <a:pt x="1730" y="1337"/>
                    <a:pt x="1730" y="848"/>
                  </a:cubicBezTo>
                  <a:cubicBezTo>
                    <a:pt x="1730" y="424"/>
                    <a:pt x="1371" y="0"/>
                    <a:pt x="88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2" name="Google Shape;16812;p29"/>
            <p:cNvSpPr/>
            <p:nvPr/>
          </p:nvSpPr>
          <p:spPr>
            <a:xfrm>
              <a:off x="4044850" y="12420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0"/>
                  </a:moveTo>
                  <a:cubicBezTo>
                    <a:pt x="359" y="0"/>
                    <a:pt x="1" y="391"/>
                    <a:pt x="1" y="816"/>
                  </a:cubicBezTo>
                  <a:cubicBezTo>
                    <a:pt x="1" y="1272"/>
                    <a:pt x="359" y="1631"/>
                    <a:pt x="816" y="1631"/>
                  </a:cubicBezTo>
                  <a:cubicBezTo>
                    <a:pt x="1273" y="1631"/>
                    <a:pt x="1632" y="1272"/>
                    <a:pt x="1632" y="816"/>
                  </a:cubicBezTo>
                  <a:cubicBezTo>
                    <a:pt x="1632" y="391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3" name="Google Shape;16813;p29"/>
            <p:cNvSpPr/>
            <p:nvPr/>
          </p:nvSpPr>
          <p:spPr>
            <a:xfrm>
              <a:off x="4175325" y="1270525"/>
              <a:ext cx="39175" cy="39175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4" y="1"/>
                  </a:moveTo>
                  <a:cubicBezTo>
                    <a:pt x="327" y="1"/>
                    <a:pt x="1" y="392"/>
                    <a:pt x="1" y="784"/>
                  </a:cubicBezTo>
                  <a:cubicBezTo>
                    <a:pt x="1" y="1240"/>
                    <a:pt x="360" y="1567"/>
                    <a:pt x="784" y="1567"/>
                  </a:cubicBezTo>
                  <a:cubicBezTo>
                    <a:pt x="1240" y="1567"/>
                    <a:pt x="1566" y="1208"/>
                    <a:pt x="1566" y="784"/>
                  </a:cubicBezTo>
                  <a:cubicBezTo>
                    <a:pt x="1566" y="327"/>
                    <a:pt x="1240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4" name="Google Shape;16814;p29"/>
            <p:cNvSpPr/>
            <p:nvPr/>
          </p:nvSpPr>
          <p:spPr>
            <a:xfrm>
              <a:off x="4305000" y="1310500"/>
              <a:ext cx="34275" cy="35075"/>
            </a:xfrm>
            <a:custGeom>
              <a:avLst/>
              <a:gdLst/>
              <a:ahLst/>
              <a:cxnLst/>
              <a:rect l="l" t="t" r="r" b="b"/>
              <a:pathLst>
                <a:path w="1371" h="1403" extrusionOk="0">
                  <a:moveTo>
                    <a:pt x="685" y="0"/>
                  </a:moveTo>
                  <a:cubicBezTo>
                    <a:pt x="326" y="0"/>
                    <a:pt x="0" y="294"/>
                    <a:pt x="0" y="685"/>
                  </a:cubicBezTo>
                  <a:cubicBezTo>
                    <a:pt x="0" y="1077"/>
                    <a:pt x="294" y="1403"/>
                    <a:pt x="685" y="1403"/>
                  </a:cubicBezTo>
                  <a:cubicBezTo>
                    <a:pt x="1044" y="1403"/>
                    <a:pt x="1370" y="1109"/>
                    <a:pt x="1370" y="685"/>
                  </a:cubicBezTo>
                  <a:cubicBezTo>
                    <a:pt x="1370" y="326"/>
                    <a:pt x="1109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5" name="Google Shape;16815;p29"/>
            <p:cNvSpPr/>
            <p:nvPr/>
          </p:nvSpPr>
          <p:spPr>
            <a:xfrm>
              <a:off x="4428950" y="1359425"/>
              <a:ext cx="32650" cy="32650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53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44" y="1305"/>
                    <a:pt x="1305" y="1012"/>
                    <a:pt x="1305" y="653"/>
                  </a:cubicBezTo>
                  <a:cubicBezTo>
                    <a:pt x="1305" y="327"/>
                    <a:pt x="104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6" name="Google Shape;16816;p29"/>
            <p:cNvSpPr/>
            <p:nvPr/>
          </p:nvSpPr>
          <p:spPr>
            <a:xfrm>
              <a:off x="4551275" y="14205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88" y="1"/>
                  </a:moveTo>
                  <a:cubicBezTo>
                    <a:pt x="261" y="1"/>
                    <a:pt x="0" y="262"/>
                    <a:pt x="0" y="588"/>
                  </a:cubicBezTo>
                  <a:cubicBezTo>
                    <a:pt x="0" y="914"/>
                    <a:pt x="261" y="1142"/>
                    <a:pt x="588" y="1142"/>
                  </a:cubicBezTo>
                  <a:cubicBezTo>
                    <a:pt x="914" y="1142"/>
                    <a:pt x="1142" y="914"/>
                    <a:pt x="1142" y="588"/>
                  </a:cubicBezTo>
                  <a:cubicBezTo>
                    <a:pt x="1142" y="262"/>
                    <a:pt x="881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7" name="Google Shape;16817;p29"/>
            <p:cNvSpPr/>
            <p:nvPr/>
          </p:nvSpPr>
          <p:spPr>
            <a:xfrm>
              <a:off x="4667075" y="1489825"/>
              <a:ext cx="26125" cy="27000"/>
            </a:xfrm>
            <a:custGeom>
              <a:avLst/>
              <a:gdLst/>
              <a:ahLst/>
              <a:cxnLst/>
              <a:rect l="l" t="t" r="r" b="b"/>
              <a:pathLst>
                <a:path w="1045" h="1080" extrusionOk="0">
                  <a:moveTo>
                    <a:pt x="578" y="0"/>
                  </a:moveTo>
                  <a:cubicBezTo>
                    <a:pt x="560" y="0"/>
                    <a:pt x="541" y="1"/>
                    <a:pt x="522" y="3"/>
                  </a:cubicBezTo>
                  <a:cubicBezTo>
                    <a:pt x="229" y="3"/>
                    <a:pt x="0" y="264"/>
                    <a:pt x="0" y="525"/>
                  </a:cubicBezTo>
                  <a:cubicBezTo>
                    <a:pt x="0" y="819"/>
                    <a:pt x="229" y="1080"/>
                    <a:pt x="522" y="1080"/>
                  </a:cubicBezTo>
                  <a:cubicBezTo>
                    <a:pt x="816" y="1080"/>
                    <a:pt x="1044" y="819"/>
                    <a:pt x="1044" y="525"/>
                  </a:cubicBezTo>
                  <a:cubicBezTo>
                    <a:pt x="1044" y="220"/>
                    <a:pt x="844" y="0"/>
                    <a:pt x="578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8" name="Google Shape;16818;p29"/>
            <p:cNvSpPr/>
            <p:nvPr/>
          </p:nvSpPr>
          <p:spPr>
            <a:xfrm>
              <a:off x="4773900" y="1566550"/>
              <a:ext cx="26125" cy="26125"/>
            </a:xfrm>
            <a:custGeom>
              <a:avLst/>
              <a:gdLst/>
              <a:ahLst/>
              <a:cxnLst/>
              <a:rect l="l" t="t" r="r" b="b"/>
              <a:pathLst>
                <a:path w="1045" h="1045" extrusionOk="0">
                  <a:moveTo>
                    <a:pt x="523" y="1"/>
                  </a:moveTo>
                  <a:cubicBezTo>
                    <a:pt x="229" y="1"/>
                    <a:pt x="1" y="229"/>
                    <a:pt x="1" y="523"/>
                  </a:cubicBezTo>
                  <a:cubicBezTo>
                    <a:pt x="1" y="816"/>
                    <a:pt x="229" y="1045"/>
                    <a:pt x="523" y="1045"/>
                  </a:cubicBezTo>
                  <a:cubicBezTo>
                    <a:pt x="816" y="1045"/>
                    <a:pt x="1045" y="816"/>
                    <a:pt x="1045" y="523"/>
                  </a:cubicBezTo>
                  <a:cubicBezTo>
                    <a:pt x="1045" y="229"/>
                    <a:pt x="816" y="33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9" name="Google Shape;16819;p29"/>
            <p:cNvSpPr/>
            <p:nvPr/>
          </p:nvSpPr>
          <p:spPr>
            <a:xfrm>
              <a:off x="4875025" y="1653000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2" y="0"/>
                  </a:moveTo>
                  <a:cubicBezTo>
                    <a:pt x="229" y="0"/>
                    <a:pt x="1" y="261"/>
                    <a:pt x="1" y="522"/>
                  </a:cubicBezTo>
                  <a:cubicBezTo>
                    <a:pt x="1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22"/>
                  </a:cubicBezTo>
                  <a:cubicBezTo>
                    <a:pt x="1044" y="261"/>
                    <a:pt x="849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0" name="Google Shape;16820;p29"/>
            <p:cNvSpPr/>
            <p:nvPr/>
          </p:nvSpPr>
          <p:spPr>
            <a:xfrm>
              <a:off x="4970450" y="1747525"/>
              <a:ext cx="24475" cy="24550"/>
            </a:xfrm>
            <a:custGeom>
              <a:avLst/>
              <a:gdLst/>
              <a:ahLst/>
              <a:cxnLst/>
              <a:rect l="l" t="t" r="r" b="b"/>
              <a:pathLst>
                <a:path w="979" h="982" extrusionOk="0">
                  <a:moveTo>
                    <a:pt x="539" y="1"/>
                  </a:moveTo>
                  <a:cubicBezTo>
                    <a:pt x="523" y="1"/>
                    <a:pt x="506" y="2"/>
                    <a:pt x="489" y="3"/>
                  </a:cubicBezTo>
                  <a:cubicBezTo>
                    <a:pt x="261" y="3"/>
                    <a:pt x="0" y="232"/>
                    <a:pt x="0" y="493"/>
                  </a:cubicBezTo>
                  <a:cubicBezTo>
                    <a:pt x="0" y="754"/>
                    <a:pt x="196" y="982"/>
                    <a:pt x="489" y="982"/>
                  </a:cubicBezTo>
                  <a:cubicBezTo>
                    <a:pt x="750" y="982"/>
                    <a:pt x="979" y="786"/>
                    <a:pt x="979" y="493"/>
                  </a:cubicBezTo>
                  <a:cubicBezTo>
                    <a:pt x="979" y="247"/>
                    <a:pt x="805" y="1"/>
                    <a:pt x="539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1" name="Google Shape;16821;p29"/>
            <p:cNvSpPr/>
            <p:nvPr/>
          </p:nvSpPr>
          <p:spPr>
            <a:xfrm>
              <a:off x="5056075" y="1848725"/>
              <a:ext cx="24475" cy="24475"/>
            </a:xfrm>
            <a:custGeom>
              <a:avLst/>
              <a:gdLst/>
              <a:ahLst/>
              <a:cxnLst/>
              <a:rect l="l" t="t" r="r" b="b"/>
              <a:pathLst>
                <a:path w="979" h="979" extrusionOk="0">
                  <a:moveTo>
                    <a:pt x="489" y="0"/>
                  </a:moveTo>
                  <a:cubicBezTo>
                    <a:pt x="261" y="0"/>
                    <a:pt x="0" y="196"/>
                    <a:pt x="0" y="490"/>
                  </a:cubicBezTo>
                  <a:cubicBezTo>
                    <a:pt x="0" y="718"/>
                    <a:pt x="196" y="979"/>
                    <a:pt x="489" y="979"/>
                  </a:cubicBezTo>
                  <a:cubicBezTo>
                    <a:pt x="750" y="979"/>
                    <a:pt x="979" y="783"/>
                    <a:pt x="979" y="490"/>
                  </a:cubicBezTo>
                  <a:cubicBezTo>
                    <a:pt x="979" y="196"/>
                    <a:pt x="783" y="0"/>
                    <a:pt x="489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2" name="Google Shape;16822;p29"/>
            <p:cNvSpPr/>
            <p:nvPr/>
          </p:nvSpPr>
          <p:spPr>
            <a:xfrm>
              <a:off x="5132725" y="1955550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2" y="0"/>
                  </a:moveTo>
                  <a:cubicBezTo>
                    <a:pt x="229" y="0"/>
                    <a:pt x="0" y="261"/>
                    <a:pt x="0" y="555"/>
                  </a:cubicBezTo>
                  <a:cubicBezTo>
                    <a:pt x="0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61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3" name="Google Shape;16823;p29"/>
            <p:cNvSpPr/>
            <p:nvPr/>
          </p:nvSpPr>
          <p:spPr>
            <a:xfrm>
              <a:off x="5201225" y="2069725"/>
              <a:ext cx="26125" cy="26925"/>
            </a:xfrm>
            <a:custGeom>
              <a:avLst/>
              <a:gdLst/>
              <a:ahLst/>
              <a:cxnLst/>
              <a:rect l="l" t="t" r="r" b="b"/>
              <a:pathLst>
                <a:path w="1045" h="1077" extrusionOk="0">
                  <a:moveTo>
                    <a:pt x="522" y="0"/>
                  </a:moveTo>
                  <a:cubicBezTo>
                    <a:pt x="229" y="0"/>
                    <a:pt x="0" y="261"/>
                    <a:pt x="0" y="555"/>
                  </a:cubicBezTo>
                  <a:cubicBezTo>
                    <a:pt x="0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61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4" name="Google Shape;16824;p29"/>
            <p:cNvSpPr/>
            <p:nvPr/>
          </p:nvSpPr>
          <p:spPr>
            <a:xfrm>
              <a:off x="5258300" y="2187975"/>
              <a:ext cx="28575" cy="27750"/>
            </a:xfrm>
            <a:custGeom>
              <a:avLst/>
              <a:gdLst/>
              <a:ahLst/>
              <a:cxnLst/>
              <a:rect l="l" t="t" r="r" b="b"/>
              <a:pathLst>
                <a:path w="1143" h="1110" extrusionOk="0">
                  <a:moveTo>
                    <a:pt x="555" y="0"/>
                  </a:moveTo>
                  <a:cubicBezTo>
                    <a:pt x="229" y="0"/>
                    <a:pt x="1" y="294"/>
                    <a:pt x="1" y="587"/>
                  </a:cubicBezTo>
                  <a:cubicBezTo>
                    <a:pt x="1" y="881"/>
                    <a:pt x="229" y="1109"/>
                    <a:pt x="555" y="1109"/>
                  </a:cubicBezTo>
                  <a:cubicBezTo>
                    <a:pt x="882" y="1109"/>
                    <a:pt x="1143" y="848"/>
                    <a:pt x="1143" y="587"/>
                  </a:cubicBezTo>
                  <a:cubicBezTo>
                    <a:pt x="1143" y="261"/>
                    <a:pt x="882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5" name="Google Shape;16825;p29"/>
            <p:cNvSpPr/>
            <p:nvPr/>
          </p:nvSpPr>
          <p:spPr>
            <a:xfrm>
              <a:off x="5307250" y="2311925"/>
              <a:ext cx="28550" cy="28575"/>
            </a:xfrm>
            <a:custGeom>
              <a:avLst/>
              <a:gdLst/>
              <a:ahLst/>
              <a:cxnLst/>
              <a:rect l="l" t="t" r="r" b="b"/>
              <a:pathLst>
                <a:path w="1142" h="1143" extrusionOk="0">
                  <a:moveTo>
                    <a:pt x="555" y="0"/>
                  </a:moveTo>
                  <a:cubicBezTo>
                    <a:pt x="228" y="0"/>
                    <a:pt x="0" y="229"/>
                    <a:pt x="0" y="555"/>
                  </a:cubicBezTo>
                  <a:cubicBezTo>
                    <a:pt x="0" y="881"/>
                    <a:pt x="228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9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6" name="Google Shape;16826;p29"/>
            <p:cNvSpPr/>
            <p:nvPr/>
          </p:nvSpPr>
          <p:spPr>
            <a:xfrm>
              <a:off x="5344750" y="2439150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55" y="0"/>
                  </a:moveTo>
                  <a:cubicBezTo>
                    <a:pt x="229" y="0"/>
                    <a:pt x="1" y="228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8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7" name="Google Shape;16827;p29"/>
            <p:cNvSpPr/>
            <p:nvPr/>
          </p:nvSpPr>
          <p:spPr>
            <a:xfrm>
              <a:off x="5372475" y="256880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55" y="1"/>
                  </a:moveTo>
                  <a:cubicBezTo>
                    <a:pt x="229" y="1"/>
                    <a:pt x="1" y="229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8" name="Google Shape;16828;p29"/>
            <p:cNvSpPr/>
            <p:nvPr/>
          </p:nvSpPr>
          <p:spPr>
            <a:xfrm>
              <a:off x="5388800" y="2700900"/>
              <a:ext cx="28550" cy="28575"/>
            </a:xfrm>
            <a:custGeom>
              <a:avLst/>
              <a:gdLst/>
              <a:ahLst/>
              <a:cxnLst/>
              <a:rect l="l" t="t" r="r" b="b"/>
              <a:pathLst>
                <a:path w="1142" h="1143" extrusionOk="0">
                  <a:moveTo>
                    <a:pt x="555" y="1"/>
                  </a:moveTo>
                  <a:cubicBezTo>
                    <a:pt x="228" y="1"/>
                    <a:pt x="0" y="262"/>
                    <a:pt x="0" y="588"/>
                  </a:cubicBezTo>
                  <a:cubicBezTo>
                    <a:pt x="0" y="914"/>
                    <a:pt x="228" y="1143"/>
                    <a:pt x="555" y="1143"/>
                  </a:cubicBezTo>
                  <a:cubicBezTo>
                    <a:pt x="881" y="1143"/>
                    <a:pt x="1142" y="914"/>
                    <a:pt x="1142" y="588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29" name="Google Shape;16829;p29"/>
          <p:cNvSpPr/>
          <p:nvPr/>
        </p:nvSpPr>
        <p:spPr>
          <a:xfrm>
            <a:off x="4879600" y="4367775"/>
            <a:ext cx="419100" cy="3624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29"/>
          <p:cNvSpPr/>
          <p:nvPr/>
        </p:nvSpPr>
        <p:spPr>
          <a:xfrm>
            <a:off x="503675" y="1002700"/>
            <a:ext cx="419100" cy="419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29"/>
          <p:cNvSpPr/>
          <p:nvPr/>
        </p:nvSpPr>
        <p:spPr>
          <a:xfrm>
            <a:off x="-451625" y="3551188"/>
            <a:ext cx="999600" cy="99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29"/>
          <p:cNvSpPr/>
          <p:nvPr/>
        </p:nvSpPr>
        <p:spPr>
          <a:xfrm>
            <a:off x="128875" y="1819275"/>
            <a:ext cx="419100" cy="419100"/>
          </a:xfrm>
          <a:prstGeom prst="mathPlus">
            <a:avLst>
              <a:gd name="adj1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29"/>
          <p:cNvSpPr/>
          <p:nvPr/>
        </p:nvSpPr>
        <p:spPr>
          <a:xfrm>
            <a:off x="6335800" y="4196213"/>
            <a:ext cx="1703700" cy="1703700"/>
          </a:xfrm>
          <a:prstGeom prst="blockArc">
            <a:avLst>
              <a:gd name="adj1" fmla="val 16546619"/>
              <a:gd name="adj2" fmla="val 13616257"/>
              <a:gd name="adj3" fmla="val 17609"/>
            </a:avLst>
          </a:prstGeom>
          <a:gradFill>
            <a:gsLst>
              <a:gs pos="0">
                <a:schemeClr val="lt2"/>
              </a:gs>
              <a:gs pos="50000">
                <a:schemeClr val="lt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29"/>
          <p:cNvSpPr/>
          <p:nvPr/>
        </p:nvSpPr>
        <p:spPr>
          <a:xfrm rot="-2706308">
            <a:off x="-1057083" y="3035193"/>
            <a:ext cx="1734182" cy="101823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1E0040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835" name="Google Shape;16835;p29"/>
          <p:cNvCxnSpPr/>
          <p:nvPr/>
        </p:nvCxnSpPr>
        <p:spPr>
          <a:xfrm rot="10800000" flipH="1">
            <a:off x="308725" y="-530900"/>
            <a:ext cx="1533600" cy="153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7" y="715596"/>
            <a:ext cx="7717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Electrolize"/>
              <a:buNone/>
              <a:defRPr sz="4500" b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Electrolize"/>
              <a:buNone/>
              <a:defRPr sz="4500" b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Electrolize"/>
              <a:buNone/>
              <a:defRPr sz="4500" b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Electrolize"/>
              <a:buNone/>
              <a:defRPr sz="4500" b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Electrolize"/>
              <a:buNone/>
              <a:defRPr sz="4500" b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Electrolize"/>
              <a:buNone/>
              <a:defRPr sz="4500" b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Electrolize"/>
              <a:buNone/>
              <a:defRPr sz="4500" b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Electrolize"/>
              <a:buNone/>
              <a:defRPr sz="4500" b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Electrolize"/>
              <a:buNone/>
              <a:defRPr sz="4500" b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923500"/>
            <a:ext cx="7717500" cy="30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●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○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■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●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○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■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●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○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■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59" r:id="rId5"/>
    <p:sldLayoutId id="2147483664" r:id="rId6"/>
    <p:sldLayoutId id="2147483668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1" name="Google Shape;18181;p35"/>
          <p:cNvSpPr txBox="1">
            <a:spLocks noGrp="1"/>
          </p:cNvSpPr>
          <p:nvPr>
            <p:ph type="ctrTitle"/>
          </p:nvPr>
        </p:nvSpPr>
        <p:spPr>
          <a:xfrm>
            <a:off x="782261" y="396451"/>
            <a:ext cx="7717500" cy="25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6000" dirty="0" smtClean="0">
                <a:solidFill>
                  <a:schemeClr val="accent2"/>
                </a:solidFill>
              </a:rPr>
              <a:t>CV</a:t>
            </a:r>
            <a:endParaRPr sz="6000" b="1" dirty="0">
              <a:solidFill>
                <a:schemeClr val="accent2"/>
              </a:solidFill>
            </a:endParaRPr>
          </a:p>
        </p:txBody>
      </p:sp>
      <p:sp>
        <p:nvSpPr>
          <p:cNvPr id="18182" name="Google Shape;18182;p35"/>
          <p:cNvSpPr txBox="1">
            <a:spLocks noGrp="1"/>
          </p:cNvSpPr>
          <p:nvPr>
            <p:ph type="subTitle" idx="1"/>
          </p:nvPr>
        </p:nvSpPr>
        <p:spPr>
          <a:xfrm>
            <a:off x="5287991" y="3823350"/>
            <a:ext cx="1427821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Group: 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1" name="Google Shape;18361;p49"/>
          <p:cNvSpPr txBox="1">
            <a:spLocks noGrp="1"/>
          </p:cNvSpPr>
          <p:nvPr>
            <p:ph type="title"/>
          </p:nvPr>
        </p:nvSpPr>
        <p:spPr>
          <a:xfrm>
            <a:off x="713250" y="4633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Thành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viên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8362" name="Google Shape;18362;p49"/>
          <p:cNvSpPr txBox="1">
            <a:spLocks noGrp="1"/>
          </p:cNvSpPr>
          <p:nvPr>
            <p:ph type="subTitle" idx="1"/>
          </p:nvPr>
        </p:nvSpPr>
        <p:spPr>
          <a:xfrm>
            <a:off x="713250" y="2486841"/>
            <a:ext cx="2586896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</a:t>
            </a:r>
            <a:r>
              <a:rPr lang="en" dirty="0" smtClean="0"/>
              <a:t>ullname: Nguyễn Văn Biên</a:t>
            </a:r>
            <a:endParaRPr dirty="0"/>
          </a:p>
        </p:txBody>
      </p:sp>
      <p:sp>
        <p:nvSpPr>
          <p:cNvPr id="18364" name="Google Shape;18364;p49"/>
          <p:cNvSpPr txBox="1">
            <a:spLocks noGrp="1"/>
          </p:cNvSpPr>
          <p:nvPr>
            <p:ph type="subTitle" idx="3"/>
          </p:nvPr>
        </p:nvSpPr>
        <p:spPr>
          <a:xfrm>
            <a:off x="3481629" y="2482950"/>
            <a:ext cx="21903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Fullname</a:t>
            </a:r>
            <a:r>
              <a:rPr lang="en-US" dirty="0" smtClean="0"/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 </a:t>
            </a:r>
            <a:r>
              <a:rPr lang="en-US" dirty="0" err="1" smtClean="0"/>
              <a:t>Thi</a:t>
            </a:r>
            <a:endParaRPr dirty="0"/>
          </a:p>
        </p:txBody>
      </p:sp>
      <p:sp>
        <p:nvSpPr>
          <p:cNvPr id="18366" name="Google Shape;18366;p49"/>
          <p:cNvSpPr txBox="1">
            <a:spLocks noGrp="1"/>
          </p:cNvSpPr>
          <p:nvPr>
            <p:ph type="subTitle" idx="5"/>
          </p:nvPr>
        </p:nvSpPr>
        <p:spPr>
          <a:xfrm>
            <a:off x="6039425" y="2486841"/>
            <a:ext cx="2555777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Fullname</a:t>
            </a:r>
            <a:r>
              <a:rPr lang="en-US" dirty="0" smtClean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Thu </a:t>
            </a:r>
            <a:r>
              <a:rPr lang="en-US" dirty="0" err="1" smtClean="0"/>
              <a:t>Trân</a:t>
            </a:r>
            <a:endParaRPr dirty="0"/>
          </a:p>
        </p:txBody>
      </p:sp>
      <p:sp>
        <p:nvSpPr>
          <p:cNvPr id="18368" name="Google Shape;18368;p49"/>
          <p:cNvSpPr/>
          <p:nvPr/>
        </p:nvSpPr>
        <p:spPr>
          <a:xfrm>
            <a:off x="1157906" y="1572726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latin typeface="Electrolize" panose="020B0604020202020204" charset="0"/>
              </a:rPr>
              <a:t>Biên</a:t>
            </a:r>
            <a:endParaRPr b="1" dirty="0">
              <a:latin typeface="Electrolize" panose="020B0604020202020204" charset="0"/>
            </a:endParaRPr>
          </a:p>
        </p:txBody>
      </p:sp>
      <p:sp>
        <p:nvSpPr>
          <p:cNvPr id="18369" name="Google Shape;18369;p49"/>
          <p:cNvSpPr/>
          <p:nvPr/>
        </p:nvSpPr>
        <p:spPr>
          <a:xfrm>
            <a:off x="3598665" y="1538641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latin typeface="Electrolize" panose="020B0604020202020204" charset="0"/>
              </a:rPr>
              <a:t>Thi</a:t>
            </a:r>
            <a:endParaRPr b="1" dirty="0">
              <a:latin typeface="Electrolize" panose="020B0604020202020204" charset="0"/>
            </a:endParaRPr>
          </a:p>
        </p:txBody>
      </p:sp>
      <p:sp>
        <p:nvSpPr>
          <p:cNvPr id="18370" name="Google Shape;18370;p49"/>
          <p:cNvSpPr/>
          <p:nvPr/>
        </p:nvSpPr>
        <p:spPr>
          <a:xfrm>
            <a:off x="6300189" y="1538641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latin typeface="Electrolize" panose="020B0604020202020204" charset="0"/>
              </a:rPr>
              <a:t>Trân</a:t>
            </a:r>
            <a:endParaRPr b="1" dirty="0">
              <a:latin typeface="Electroliz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4" name="Google Shape;18194;p37"/>
          <p:cNvSpPr txBox="1">
            <a:spLocks noGrp="1"/>
          </p:cNvSpPr>
          <p:nvPr>
            <p:ph type="title" idx="9"/>
          </p:nvPr>
        </p:nvSpPr>
        <p:spPr>
          <a:xfrm>
            <a:off x="713250" y="4633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</a:t>
            </a:r>
            <a:r>
              <a:rPr lang="en" dirty="0" smtClean="0"/>
              <a:t>ội dung</a:t>
            </a:r>
            <a:endParaRPr dirty="0"/>
          </a:p>
        </p:txBody>
      </p:sp>
      <p:sp>
        <p:nvSpPr>
          <p:cNvPr id="18195" name="Google Shape;18195;p37"/>
          <p:cNvSpPr txBox="1">
            <a:spLocks noGrp="1"/>
          </p:cNvSpPr>
          <p:nvPr>
            <p:ph type="title"/>
          </p:nvPr>
        </p:nvSpPr>
        <p:spPr>
          <a:xfrm>
            <a:off x="1560664" y="1794200"/>
            <a:ext cx="7242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18196" name="Google Shape;18196;p37"/>
          <p:cNvSpPr txBox="1">
            <a:spLocks noGrp="1"/>
          </p:cNvSpPr>
          <p:nvPr>
            <p:ph type="subTitle" idx="1"/>
          </p:nvPr>
        </p:nvSpPr>
        <p:spPr>
          <a:xfrm>
            <a:off x="713250" y="2676525"/>
            <a:ext cx="2421000" cy="9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CV là gì</a:t>
            </a:r>
            <a:r>
              <a:rPr lang="en" dirty="0" smtClean="0"/>
              <a:t>?</a:t>
            </a:r>
            <a:endParaRPr dirty="0"/>
          </a:p>
        </p:txBody>
      </p:sp>
      <p:sp>
        <p:nvSpPr>
          <p:cNvPr id="18198" name="Google Shape;18198;p37"/>
          <p:cNvSpPr txBox="1">
            <a:spLocks noGrp="1"/>
          </p:cNvSpPr>
          <p:nvPr>
            <p:ph type="subTitle" idx="3"/>
          </p:nvPr>
        </p:nvSpPr>
        <p:spPr>
          <a:xfrm>
            <a:off x="3360538" y="2676525"/>
            <a:ext cx="2421000" cy="9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Tầm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endParaRPr dirty="0"/>
          </a:p>
        </p:txBody>
      </p:sp>
      <p:sp>
        <p:nvSpPr>
          <p:cNvPr id="18199" name="Google Shape;18199;p37"/>
          <p:cNvSpPr txBox="1">
            <a:spLocks noGrp="1"/>
          </p:cNvSpPr>
          <p:nvPr>
            <p:ph type="title" idx="4"/>
          </p:nvPr>
        </p:nvSpPr>
        <p:spPr>
          <a:xfrm>
            <a:off x="4185765" y="1794200"/>
            <a:ext cx="7242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18201" name="Google Shape;18201;p37"/>
          <p:cNvSpPr txBox="1">
            <a:spLocks noGrp="1"/>
          </p:cNvSpPr>
          <p:nvPr>
            <p:ph type="subTitle" idx="6"/>
          </p:nvPr>
        </p:nvSpPr>
        <p:spPr>
          <a:xfrm>
            <a:off x="6009675" y="2676525"/>
            <a:ext cx="2421000" cy="9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CV</a:t>
            </a:r>
            <a:endParaRPr dirty="0"/>
          </a:p>
        </p:txBody>
      </p:sp>
      <p:sp>
        <p:nvSpPr>
          <p:cNvPr id="18202" name="Google Shape;18202;p37"/>
          <p:cNvSpPr txBox="1">
            <a:spLocks noGrp="1"/>
          </p:cNvSpPr>
          <p:nvPr>
            <p:ph type="title" idx="7"/>
          </p:nvPr>
        </p:nvSpPr>
        <p:spPr>
          <a:xfrm>
            <a:off x="6888100" y="1794200"/>
            <a:ext cx="7242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95" grpId="0"/>
      <p:bldP spid="18196" grpId="0" build="p"/>
      <p:bldP spid="18198" grpId="0" build="p"/>
      <p:bldP spid="18199" grpId="0"/>
      <p:bldP spid="18201" grpId="0" build="p"/>
      <p:bldP spid="182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9" name="Google Shape;18189;p36"/>
          <p:cNvSpPr txBox="1">
            <a:spLocks noGrp="1"/>
          </p:cNvSpPr>
          <p:nvPr>
            <p:ph type="subTitle" idx="1"/>
          </p:nvPr>
        </p:nvSpPr>
        <p:spPr>
          <a:xfrm>
            <a:off x="1782926" y="1871932"/>
            <a:ext cx="2840833" cy="5348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 </a:t>
            </a:r>
            <a:endParaRPr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753" y="0"/>
            <a:ext cx="4453247" cy="5143500"/>
          </a:xfrm>
          <a:prstGeom prst="rect">
            <a:avLst/>
          </a:prstGeom>
        </p:spPr>
      </p:pic>
      <p:sp>
        <p:nvSpPr>
          <p:cNvPr id="6" name="Google Shape;18209;p38"/>
          <p:cNvSpPr txBox="1">
            <a:spLocks noGrp="1"/>
          </p:cNvSpPr>
          <p:nvPr>
            <p:ph type="title"/>
          </p:nvPr>
        </p:nvSpPr>
        <p:spPr>
          <a:xfrm>
            <a:off x="0" y="750498"/>
            <a:ext cx="4082974" cy="55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" dirty="0" smtClean="0"/>
              <a:t>1.</a:t>
            </a:r>
            <a:r>
              <a:rPr lang="en-US" dirty="0"/>
              <a:t> CV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" dirty="0" smtClean="0"/>
              <a:t>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0" name="Google Shape;18400;p51"/>
          <p:cNvSpPr txBox="1">
            <a:spLocks noGrp="1"/>
          </p:cNvSpPr>
          <p:nvPr>
            <p:ph type="subTitle" idx="1"/>
          </p:nvPr>
        </p:nvSpPr>
        <p:spPr>
          <a:xfrm>
            <a:off x="3916392" y="1693075"/>
            <a:ext cx="4514358" cy="7371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/>
            <a:r>
              <a:rPr lang="en-US" dirty="0" smtClean="0"/>
              <a:t>1.</a:t>
            </a:r>
            <a:r>
              <a:rPr lang="vi-VN" dirty="0"/>
              <a:t>Thể hiện được bạn phù hợp với lĩnh vực và công việc </a:t>
            </a:r>
            <a:r>
              <a:rPr lang="vi-VN" dirty="0" smtClean="0"/>
              <a:t>nào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8402" name="Google Shape;18402;p51"/>
          <p:cNvSpPr txBox="1">
            <a:spLocks noGrp="1"/>
          </p:cNvSpPr>
          <p:nvPr>
            <p:ph type="subTitle" idx="3"/>
          </p:nvPr>
        </p:nvSpPr>
        <p:spPr>
          <a:xfrm>
            <a:off x="4036697" y="3263483"/>
            <a:ext cx="4489800" cy="11532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/>
            <a:r>
              <a:rPr lang="en-US" dirty="0" smtClean="0"/>
              <a:t>2. </a:t>
            </a:r>
            <a:r>
              <a:rPr lang="vi-VN" dirty="0"/>
              <a:t>công cụ tiếp thị cá nhân của người ứng tuyển khi đi xin việc</a:t>
            </a:r>
            <a:r>
              <a:rPr lang="en-US" dirty="0"/>
              <a:t>.</a:t>
            </a:r>
          </a:p>
        </p:txBody>
      </p:sp>
      <p:sp>
        <p:nvSpPr>
          <p:cNvPr id="18406" name="Google Shape;18406;p51"/>
          <p:cNvSpPr txBox="1">
            <a:spLocks noGrp="1"/>
          </p:cNvSpPr>
          <p:nvPr>
            <p:ph type="title" idx="9"/>
          </p:nvPr>
        </p:nvSpPr>
        <p:spPr>
          <a:xfrm>
            <a:off x="713250" y="4633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Tầm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CV</a:t>
            </a:r>
            <a:endParaRPr dirty="0"/>
          </a:p>
        </p:txBody>
      </p:sp>
      <p:sp>
        <p:nvSpPr>
          <p:cNvPr id="18407" name="Google Shape;18407;p51"/>
          <p:cNvSpPr txBox="1">
            <a:spLocks noGrp="1"/>
          </p:cNvSpPr>
          <p:nvPr>
            <p:ph type="title"/>
          </p:nvPr>
        </p:nvSpPr>
        <p:spPr>
          <a:xfrm>
            <a:off x="2624625" y="1693075"/>
            <a:ext cx="10890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60%</a:t>
            </a:r>
            <a:endParaRPr dirty="0"/>
          </a:p>
        </p:txBody>
      </p:sp>
      <p:sp>
        <p:nvSpPr>
          <p:cNvPr id="18408" name="Google Shape;18408;p51"/>
          <p:cNvSpPr/>
          <p:nvPr/>
        </p:nvSpPr>
        <p:spPr>
          <a:xfrm>
            <a:off x="722775" y="1772575"/>
            <a:ext cx="1537346" cy="177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09" name="Google Shape;18409;p51"/>
          <p:cNvSpPr/>
          <p:nvPr/>
        </p:nvSpPr>
        <p:spPr>
          <a:xfrm>
            <a:off x="722775" y="1772575"/>
            <a:ext cx="1089000" cy="1773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0" name="Google Shape;18410;p51"/>
          <p:cNvSpPr txBox="1">
            <a:spLocks noGrp="1"/>
          </p:cNvSpPr>
          <p:nvPr>
            <p:ph type="title" idx="4"/>
          </p:nvPr>
        </p:nvSpPr>
        <p:spPr>
          <a:xfrm>
            <a:off x="2503855" y="3334757"/>
            <a:ext cx="10890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40%</a:t>
            </a:r>
            <a:endParaRPr dirty="0"/>
          </a:p>
        </p:txBody>
      </p:sp>
      <p:sp>
        <p:nvSpPr>
          <p:cNvPr id="18412" name="Google Shape;18412;p51"/>
          <p:cNvSpPr/>
          <p:nvPr/>
        </p:nvSpPr>
        <p:spPr>
          <a:xfrm>
            <a:off x="713250" y="3423352"/>
            <a:ext cx="1537346" cy="1584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3" name="Google Shape;18413;p51"/>
          <p:cNvSpPr/>
          <p:nvPr/>
        </p:nvSpPr>
        <p:spPr>
          <a:xfrm>
            <a:off x="713250" y="3423352"/>
            <a:ext cx="528954" cy="15846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8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8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00" grpId="0" build="p"/>
      <p:bldP spid="18402" grpId="0" build="p"/>
      <p:bldP spid="18407" grpId="0"/>
      <p:bldP spid="18408" grpId="0" animBg="1"/>
      <p:bldP spid="18409" grpId="0" animBg="1"/>
      <p:bldP spid="18410" grpId="0"/>
      <p:bldP spid="184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6" name="Google Shape;18426;p53"/>
          <p:cNvSpPr/>
          <p:nvPr/>
        </p:nvSpPr>
        <p:spPr>
          <a:xfrm>
            <a:off x="2023955" y="1704478"/>
            <a:ext cx="3125506" cy="65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1" name="Google Shape;18431;p53"/>
          <p:cNvSpPr txBox="1">
            <a:spLocks noGrp="1"/>
          </p:cNvSpPr>
          <p:nvPr>
            <p:ph type="title"/>
          </p:nvPr>
        </p:nvSpPr>
        <p:spPr>
          <a:xfrm>
            <a:off x="713250" y="4633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  </a:t>
            </a:r>
            <a:r>
              <a:rPr lang="en-US" dirty="0" err="1" smtClean="0"/>
              <a:t>về</a:t>
            </a:r>
            <a:r>
              <a:rPr lang="en-US" dirty="0" smtClean="0"/>
              <a:t> CV </a:t>
            </a:r>
            <a:endParaRPr dirty="0"/>
          </a:p>
        </p:txBody>
      </p:sp>
      <p:sp>
        <p:nvSpPr>
          <p:cNvPr id="18445" name="Google Shape;18445;p53"/>
          <p:cNvSpPr/>
          <p:nvPr/>
        </p:nvSpPr>
        <p:spPr>
          <a:xfrm>
            <a:off x="2103867" y="2393708"/>
            <a:ext cx="3045594" cy="65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8447" name="Google Shape;18447;p53"/>
          <p:cNvCxnSpPr>
            <a:stCxn id="1026" idx="2"/>
            <a:endCxn id="18445" idx="2"/>
          </p:cNvCxnSpPr>
          <p:nvPr/>
        </p:nvCxnSpPr>
        <p:spPr>
          <a:xfrm rot="5400000" flipH="1" flipV="1">
            <a:off x="1549163" y="2314188"/>
            <a:ext cx="148634" cy="960773"/>
          </a:xfrm>
          <a:prstGeom prst="bentConnector4">
            <a:avLst>
              <a:gd name="adj1" fmla="val -153801"/>
              <a:gd name="adj2" fmla="val 8625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50" name="Google Shape;18450;p53"/>
          <p:cNvSpPr/>
          <p:nvPr/>
        </p:nvSpPr>
        <p:spPr>
          <a:xfrm>
            <a:off x="2023955" y="1013693"/>
            <a:ext cx="3125507" cy="65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51" name="Google Shape;18451;p53"/>
          <p:cNvSpPr txBox="1">
            <a:spLocks noGrp="1"/>
          </p:cNvSpPr>
          <p:nvPr>
            <p:ph type="subTitle" idx="4294967295"/>
          </p:nvPr>
        </p:nvSpPr>
        <p:spPr>
          <a:xfrm>
            <a:off x="2208083" y="1142922"/>
            <a:ext cx="2974482" cy="34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latin typeface="Electrolize"/>
                <a:ea typeface="Electrolize"/>
                <a:cs typeface="Electrolize"/>
                <a:sym typeface="Electrolize"/>
              </a:rPr>
              <a:t>Thông tin cá nhân ứng viên.</a:t>
            </a:r>
            <a:endParaRPr sz="1600" b="1" dirty="0">
              <a:latin typeface="Electrolize"/>
              <a:ea typeface="Electrolize"/>
              <a:cs typeface="Electrolize"/>
              <a:sym typeface="Electrolize"/>
            </a:endParaRPr>
          </a:p>
        </p:txBody>
      </p:sp>
      <p:cxnSp>
        <p:nvCxnSpPr>
          <p:cNvPr id="18452" name="Google Shape;18452;p53"/>
          <p:cNvCxnSpPr>
            <a:stCxn id="1026" idx="0"/>
            <a:endCxn id="18450" idx="2"/>
          </p:cNvCxnSpPr>
          <p:nvPr/>
        </p:nvCxnSpPr>
        <p:spPr>
          <a:xfrm rot="16200000" flipH="1">
            <a:off x="1564971" y="881260"/>
            <a:ext cx="37106" cy="880861"/>
          </a:xfrm>
          <a:prstGeom prst="bentConnector4">
            <a:avLst>
              <a:gd name="adj1" fmla="val -616073"/>
              <a:gd name="adj2" fmla="val 8954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53" name="Google Shape;18453;p53"/>
          <p:cNvSpPr txBox="1">
            <a:spLocks noGrp="1"/>
          </p:cNvSpPr>
          <p:nvPr>
            <p:ph type="subTitle" idx="4294967295"/>
          </p:nvPr>
        </p:nvSpPr>
        <p:spPr>
          <a:xfrm>
            <a:off x="2208106" y="1853132"/>
            <a:ext cx="3125483" cy="34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latin typeface="Electrolize"/>
                <a:ea typeface="Electrolize"/>
                <a:cs typeface="Electrolize"/>
                <a:sym typeface="Electrolize"/>
              </a:rPr>
              <a:t>Mục tiêu nghề.</a:t>
            </a:r>
            <a:endParaRPr sz="1600" b="1" dirty="0">
              <a:latin typeface="Electrolize"/>
              <a:ea typeface="Electrolize"/>
              <a:cs typeface="Electrolize"/>
              <a:sym typeface="Electrolize"/>
            </a:endParaRPr>
          </a:p>
        </p:txBody>
      </p:sp>
      <p:cxnSp>
        <p:nvCxnSpPr>
          <p:cNvPr id="18454" name="Google Shape;18454;p53"/>
          <p:cNvCxnSpPr>
            <a:stCxn id="1026" idx="3"/>
            <a:endCxn id="18426" idx="2"/>
          </p:cNvCxnSpPr>
          <p:nvPr/>
        </p:nvCxnSpPr>
        <p:spPr>
          <a:xfrm flipV="1">
            <a:off x="1839827" y="2031028"/>
            <a:ext cx="184128" cy="5498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18453;p53"/>
          <p:cNvSpPr txBox="1">
            <a:spLocks/>
          </p:cNvSpPr>
          <p:nvPr/>
        </p:nvSpPr>
        <p:spPr>
          <a:xfrm>
            <a:off x="2208083" y="2495979"/>
            <a:ext cx="232791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●"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○"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■"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●"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○"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■"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●"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○"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■"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9pPr>
          </a:lstStyle>
          <a:p>
            <a:pPr marL="0" indent="0">
              <a:buFont typeface="Amiko"/>
              <a:buNone/>
            </a:pPr>
            <a:r>
              <a:rPr lang="en-US" sz="1600" b="1" dirty="0" err="1" smtClean="0">
                <a:latin typeface="Electrolize"/>
                <a:ea typeface="Electrolize"/>
                <a:cs typeface="Electrolize"/>
                <a:sym typeface="Electrolize"/>
              </a:rPr>
              <a:t>Trình</a:t>
            </a:r>
            <a:r>
              <a:rPr lang="en-US" sz="1600" b="1" dirty="0" smtClean="0"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US" sz="1600" b="1" dirty="0" err="1" smtClean="0">
                <a:latin typeface="Electrolize"/>
                <a:ea typeface="Electrolize"/>
                <a:cs typeface="Electrolize"/>
                <a:sym typeface="Electrolize"/>
              </a:rPr>
              <a:t>độ</a:t>
            </a:r>
            <a:r>
              <a:rPr lang="en-US" sz="1600" b="1" dirty="0" smtClean="0"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US" sz="1600" b="1" dirty="0" err="1" smtClean="0">
                <a:latin typeface="Electrolize"/>
                <a:ea typeface="Electrolize"/>
                <a:cs typeface="Electrolize"/>
                <a:sym typeface="Electrolize"/>
              </a:rPr>
              <a:t>học</a:t>
            </a:r>
            <a:r>
              <a:rPr lang="en-US" sz="1600" b="1" dirty="0" smtClean="0"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US" sz="1600" b="1" dirty="0" err="1" smtClean="0">
                <a:latin typeface="Electrolize"/>
                <a:ea typeface="Electrolize"/>
                <a:cs typeface="Electrolize"/>
                <a:sym typeface="Electrolize"/>
              </a:rPr>
              <a:t>vấn</a:t>
            </a:r>
            <a:r>
              <a:rPr lang="en-US" sz="1600" b="1" dirty="0">
                <a:latin typeface="Electrolize"/>
                <a:ea typeface="Electrolize"/>
                <a:cs typeface="Electrolize"/>
                <a:sym typeface="Electrolize"/>
              </a:rPr>
              <a:t>.</a:t>
            </a:r>
          </a:p>
        </p:txBody>
      </p:sp>
      <p:sp>
        <p:nvSpPr>
          <p:cNvPr id="40" name="Google Shape;18445;p53"/>
          <p:cNvSpPr/>
          <p:nvPr/>
        </p:nvSpPr>
        <p:spPr>
          <a:xfrm>
            <a:off x="2103867" y="3082938"/>
            <a:ext cx="3045594" cy="65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 descr="Hình ảnh Một Người đàn ông đẹp Trai Người đàn ông đẹp Trai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60" y="1303137"/>
            <a:ext cx="1393467" cy="156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Google Shape;18453;p53"/>
          <p:cNvSpPr txBox="1">
            <a:spLocks/>
          </p:cNvSpPr>
          <p:nvPr/>
        </p:nvSpPr>
        <p:spPr>
          <a:xfrm>
            <a:off x="2244090" y="3238338"/>
            <a:ext cx="232791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●"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○"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■"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●"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○"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■"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●"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○"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■"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9pPr>
          </a:lstStyle>
          <a:p>
            <a:pPr marL="0" indent="0">
              <a:buFont typeface="Amiko"/>
              <a:buNone/>
            </a:pPr>
            <a:r>
              <a:rPr lang="en-US" sz="1600" b="1" dirty="0" err="1" smtClean="0">
                <a:latin typeface="Electrolize"/>
                <a:ea typeface="Electrolize"/>
                <a:cs typeface="Electrolize"/>
                <a:sym typeface="Electrolize"/>
              </a:rPr>
              <a:t>Kỷ</a:t>
            </a:r>
            <a:r>
              <a:rPr lang="en-US" sz="1600" b="1" dirty="0" smtClean="0"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US" sz="1600" b="1" dirty="0" err="1" smtClean="0">
                <a:latin typeface="Electrolize"/>
                <a:ea typeface="Electrolize"/>
                <a:cs typeface="Electrolize"/>
                <a:sym typeface="Electrolize"/>
              </a:rPr>
              <a:t>năng</a:t>
            </a:r>
            <a:r>
              <a:rPr lang="en-US" sz="1600" b="1" dirty="0" smtClean="0"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US" sz="1600" b="1" dirty="0" err="1" smtClean="0">
                <a:latin typeface="Electrolize"/>
                <a:ea typeface="Electrolize"/>
                <a:cs typeface="Electrolize"/>
                <a:sym typeface="Electrolize"/>
              </a:rPr>
              <a:t>đạt</a:t>
            </a:r>
            <a:r>
              <a:rPr lang="en-US" sz="1600" b="1" dirty="0" smtClean="0"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US" sz="1600" b="1" dirty="0" err="1" smtClean="0">
                <a:latin typeface="Electrolize"/>
                <a:ea typeface="Electrolize"/>
                <a:cs typeface="Electrolize"/>
                <a:sym typeface="Electrolize"/>
              </a:rPr>
              <a:t>được</a:t>
            </a:r>
            <a:r>
              <a:rPr lang="en-US" sz="1600" b="1" dirty="0">
                <a:latin typeface="Electrolize"/>
                <a:ea typeface="Electrolize"/>
                <a:cs typeface="Electrolize"/>
                <a:sym typeface="Electrolize"/>
              </a:rPr>
              <a:t>.</a:t>
            </a:r>
          </a:p>
        </p:txBody>
      </p:sp>
      <p:cxnSp>
        <p:nvCxnSpPr>
          <p:cNvPr id="77" name="Google Shape;18447;p53"/>
          <p:cNvCxnSpPr>
            <a:stCxn id="1026" idx="2"/>
            <a:endCxn id="40" idx="2"/>
          </p:cNvCxnSpPr>
          <p:nvPr/>
        </p:nvCxnSpPr>
        <p:spPr>
          <a:xfrm rot="16200000" flipH="1">
            <a:off x="1353182" y="2658803"/>
            <a:ext cx="540596" cy="960773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18445;p53"/>
          <p:cNvSpPr/>
          <p:nvPr/>
        </p:nvSpPr>
        <p:spPr>
          <a:xfrm>
            <a:off x="5433681" y="945337"/>
            <a:ext cx="3045594" cy="65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18453;p53"/>
          <p:cNvSpPr txBox="1">
            <a:spLocks/>
          </p:cNvSpPr>
          <p:nvPr/>
        </p:nvSpPr>
        <p:spPr>
          <a:xfrm>
            <a:off x="5598455" y="1085616"/>
            <a:ext cx="2620757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●"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○"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■"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●"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○"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■"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●"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○"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■"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9pPr>
          </a:lstStyle>
          <a:p>
            <a:pPr marL="0" indent="0">
              <a:buFont typeface="Amiko"/>
              <a:buNone/>
            </a:pPr>
            <a:r>
              <a:rPr lang="en-US" sz="1600" b="1" dirty="0" err="1" smtClean="0">
                <a:latin typeface="Electrolize"/>
                <a:ea typeface="Electrolize"/>
                <a:cs typeface="Electrolize"/>
                <a:sym typeface="Electrolize"/>
              </a:rPr>
              <a:t>Các</a:t>
            </a:r>
            <a:r>
              <a:rPr lang="en-US" sz="1600" b="1" dirty="0" smtClean="0"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US" sz="1600" b="1" dirty="0" err="1" smtClean="0">
                <a:latin typeface="Electrolize"/>
                <a:ea typeface="Electrolize"/>
                <a:cs typeface="Electrolize"/>
                <a:sym typeface="Electrolize"/>
              </a:rPr>
              <a:t>hoạt</a:t>
            </a:r>
            <a:r>
              <a:rPr lang="en-US" sz="1600" b="1" dirty="0" smtClean="0"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US" sz="1600" b="1" dirty="0" err="1" smtClean="0">
                <a:latin typeface="Electrolize"/>
                <a:ea typeface="Electrolize"/>
                <a:cs typeface="Electrolize"/>
                <a:sym typeface="Electrolize"/>
              </a:rPr>
              <a:t>động</a:t>
            </a:r>
            <a:r>
              <a:rPr lang="en-US" sz="1600" b="1" dirty="0"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US" sz="1600" b="1" dirty="0" err="1" smtClean="0">
                <a:latin typeface="Electrolize"/>
                <a:ea typeface="Electrolize"/>
                <a:cs typeface="Electrolize"/>
                <a:sym typeface="Electrolize"/>
              </a:rPr>
              <a:t>tham</a:t>
            </a:r>
            <a:r>
              <a:rPr lang="en-US" sz="1600" b="1" dirty="0" smtClean="0"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US" sz="1600" b="1" dirty="0" err="1" smtClean="0">
                <a:latin typeface="Electrolize"/>
                <a:ea typeface="Electrolize"/>
                <a:cs typeface="Electrolize"/>
                <a:sym typeface="Electrolize"/>
              </a:rPr>
              <a:t>gia</a:t>
            </a:r>
            <a:endParaRPr lang="en-US" sz="1600" b="1" dirty="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86" name="Google Shape;18445;p53"/>
          <p:cNvSpPr/>
          <p:nvPr/>
        </p:nvSpPr>
        <p:spPr>
          <a:xfrm>
            <a:off x="5458232" y="1717791"/>
            <a:ext cx="3045594" cy="65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18453;p53"/>
          <p:cNvSpPr txBox="1">
            <a:spLocks/>
          </p:cNvSpPr>
          <p:nvPr/>
        </p:nvSpPr>
        <p:spPr>
          <a:xfrm>
            <a:off x="5552321" y="1853132"/>
            <a:ext cx="2808314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●"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○"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■"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●"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○"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■"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●"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○"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■"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9pPr>
          </a:lstStyle>
          <a:p>
            <a:pPr marL="0" indent="0">
              <a:buFont typeface="Amiko"/>
              <a:buNone/>
            </a:pPr>
            <a:r>
              <a:rPr lang="en-US" sz="1600" b="1" dirty="0" err="1" smtClean="0">
                <a:latin typeface="Electrolize"/>
                <a:ea typeface="Electrolize"/>
                <a:cs typeface="Electrolize"/>
                <a:sym typeface="Electrolize"/>
              </a:rPr>
              <a:t>Sở</a:t>
            </a:r>
            <a:r>
              <a:rPr lang="en-US" sz="1600" b="1" dirty="0"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US" sz="1600" b="1" dirty="0" err="1" smtClean="0">
                <a:latin typeface="Electrolize"/>
                <a:ea typeface="Electrolize"/>
                <a:cs typeface="Electrolize"/>
                <a:sym typeface="Electrolize"/>
              </a:rPr>
              <a:t>thích</a:t>
            </a:r>
            <a:r>
              <a:rPr lang="en-US" sz="1600" b="1" dirty="0" smtClean="0">
                <a:latin typeface="Electrolize"/>
                <a:ea typeface="Electrolize"/>
                <a:cs typeface="Electrolize"/>
                <a:sym typeface="Electrolize"/>
              </a:rPr>
              <a:t>, </a:t>
            </a:r>
            <a:r>
              <a:rPr lang="en-US" sz="1600" b="1" dirty="0" err="1" smtClean="0">
                <a:latin typeface="Electrolize"/>
                <a:ea typeface="Electrolize"/>
                <a:cs typeface="Electrolize"/>
                <a:sym typeface="Electrolize"/>
              </a:rPr>
              <a:t>thói</a:t>
            </a:r>
            <a:r>
              <a:rPr lang="en-US" sz="1600" b="1" dirty="0" smtClean="0"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US" sz="1600" b="1" dirty="0" err="1" smtClean="0">
                <a:latin typeface="Electrolize"/>
                <a:ea typeface="Electrolize"/>
                <a:cs typeface="Electrolize"/>
                <a:sym typeface="Electrolize"/>
              </a:rPr>
              <a:t>quen</a:t>
            </a:r>
            <a:r>
              <a:rPr lang="en-US" sz="1600" b="1" dirty="0" smtClean="0">
                <a:latin typeface="Electrolize"/>
                <a:ea typeface="Electrolize"/>
                <a:cs typeface="Electrolize"/>
                <a:sym typeface="Electrolize"/>
              </a:rPr>
              <a:t>, </a:t>
            </a:r>
            <a:r>
              <a:rPr lang="en-US" sz="1600" b="1" dirty="0" err="1" smtClean="0">
                <a:latin typeface="Electrolize"/>
                <a:ea typeface="Electrolize"/>
                <a:cs typeface="Electrolize"/>
                <a:sym typeface="Electrolize"/>
              </a:rPr>
              <a:t>tính</a:t>
            </a:r>
            <a:r>
              <a:rPr lang="en-US" sz="1600" b="1" dirty="0" smtClean="0"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US" sz="1600" b="1" dirty="0" err="1" smtClean="0">
                <a:latin typeface="Electrolize"/>
                <a:ea typeface="Electrolize"/>
                <a:cs typeface="Electrolize"/>
                <a:sym typeface="Electrolize"/>
              </a:rPr>
              <a:t>cách</a:t>
            </a:r>
            <a:r>
              <a:rPr lang="en-US" sz="1600" b="1" dirty="0" smtClean="0">
                <a:latin typeface="Electrolize"/>
                <a:ea typeface="Electrolize"/>
                <a:cs typeface="Electrolize"/>
                <a:sym typeface="Electrolize"/>
              </a:rPr>
              <a:t> </a:t>
            </a:r>
            <a:endParaRPr lang="en-US" sz="1600" b="1" dirty="0"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0" name="Google Shape;20270;p70"/>
          <p:cNvSpPr txBox="1">
            <a:spLocks noGrp="1"/>
          </p:cNvSpPr>
          <p:nvPr>
            <p:ph type="subTitle" idx="2"/>
          </p:nvPr>
        </p:nvSpPr>
        <p:spPr>
          <a:xfrm>
            <a:off x="722749" y="2576975"/>
            <a:ext cx="77175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addyouremail@freepik.com |  +91 620 421 838 |  yourcompany.com</a:t>
            </a:r>
            <a:endParaRPr dirty="0"/>
          </a:p>
        </p:txBody>
      </p:sp>
      <p:sp>
        <p:nvSpPr>
          <p:cNvPr id="20271" name="Google Shape;20271;p70"/>
          <p:cNvSpPr txBox="1">
            <a:spLocks noGrp="1"/>
          </p:cNvSpPr>
          <p:nvPr>
            <p:ph type="subTitle" idx="1"/>
          </p:nvPr>
        </p:nvSpPr>
        <p:spPr>
          <a:xfrm>
            <a:off x="2713475" y="1485950"/>
            <a:ext cx="3735000" cy="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ANYONE HAVE ANY QUESTIONS?</a:t>
            </a:r>
            <a:endParaRPr/>
          </a:p>
        </p:txBody>
      </p:sp>
      <p:sp>
        <p:nvSpPr>
          <p:cNvPr id="20272" name="Google Shape;20272;p70"/>
          <p:cNvSpPr txBox="1"/>
          <p:nvPr/>
        </p:nvSpPr>
        <p:spPr>
          <a:xfrm>
            <a:off x="2792899" y="3901200"/>
            <a:ext cx="35772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rPr>
              <a:t>Please keep this slide for attribution</a:t>
            </a:r>
            <a:endParaRPr sz="10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20273" name="Google Shape;20273;p70"/>
          <p:cNvSpPr txBox="1">
            <a:spLocks noGrp="1"/>
          </p:cNvSpPr>
          <p:nvPr>
            <p:ph type="ctrTitle"/>
          </p:nvPr>
        </p:nvSpPr>
        <p:spPr>
          <a:xfrm>
            <a:off x="2446775" y="539500"/>
            <a:ext cx="4268400" cy="10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20274" name="Google Shape;20274;p70"/>
          <p:cNvSpPr/>
          <p:nvPr/>
        </p:nvSpPr>
        <p:spPr>
          <a:xfrm>
            <a:off x="2942074" y="3086900"/>
            <a:ext cx="653100" cy="65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5" name="Google Shape;20275;p70"/>
          <p:cNvSpPr/>
          <p:nvPr/>
        </p:nvSpPr>
        <p:spPr>
          <a:xfrm>
            <a:off x="3814624" y="3086913"/>
            <a:ext cx="653100" cy="65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6" name="Google Shape;20276;p70"/>
          <p:cNvSpPr/>
          <p:nvPr/>
        </p:nvSpPr>
        <p:spPr>
          <a:xfrm>
            <a:off x="4687174" y="3086900"/>
            <a:ext cx="653100" cy="65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7" name="Google Shape;20277;p70"/>
          <p:cNvSpPr/>
          <p:nvPr/>
        </p:nvSpPr>
        <p:spPr>
          <a:xfrm>
            <a:off x="5559724" y="3086913"/>
            <a:ext cx="653100" cy="65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78" name="Google Shape;20278;p70"/>
          <p:cNvGrpSpPr/>
          <p:nvPr/>
        </p:nvGrpSpPr>
        <p:grpSpPr>
          <a:xfrm>
            <a:off x="3059170" y="3277180"/>
            <a:ext cx="387681" cy="272572"/>
            <a:chOff x="3386036" y="1746339"/>
            <a:chExt cx="397907" cy="279762"/>
          </a:xfrm>
        </p:grpSpPr>
        <p:sp>
          <p:nvSpPr>
            <p:cNvPr id="20279" name="Google Shape;20279;p70"/>
            <p:cNvSpPr/>
            <p:nvPr/>
          </p:nvSpPr>
          <p:spPr>
            <a:xfrm>
              <a:off x="3561652" y="1848954"/>
              <a:ext cx="59646" cy="74506"/>
            </a:xfrm>
            <a:custGeom>
              <a:avLst/>
              <a:gdLst/>
              <a:ahLst/>
              <a:cxnLst/>
              <a:rect l="l" t="t" r="r" b="b"/>
              <a:pathLst>
                <a:path w="2858" h="3570" extrusionOk="0">
                  <a:moveTo>
                    <a:pt x="1" y="0"/>
                  </a:moveTo>
                  <a:lnTo>
                    <a:pt x="1" y="3570"/>
                  </a:lnTo>
                  <a:lnTo>
                    <a:pt x="2858" y="17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0" name="Google Shape;20280;p70"/>
            <p:cNvSpPr/>
            <p:nvPr/>
          </p:nvSpPr>
          <p:spPr>
            <a:xfrm>
              <a:off x="3386036" y="1746339"/>
              <a:ext cx="397907" cy="279762"/>
            </a:xfrm>
            <a:custGeom>
              <a:avLst/>
              <a:gdLst/>
              <a:ahLst/>
              <a:cxnLst/>
              <a:rect l="l" t="t" r="r" b="b"/>
              <a:pathLst>
                <a:path w="19066" h="13405" extrusionOk="0">
                  <a:moveTo>
                    <a:pt x="7858" y="3351"/>
                  </a:moveTo>
                  <a:cubicBezTo>
                    <a:pt x="7961" y="3351"/>
                    <a:pt x="8064" y="3379"/>
                    <a:pt x="8154" y="3436"/>
                  </a:cubicBezTo>
                  <a:lnTo>
                    <a:pt x="12622" y="6230"/>
                  </a:lnTo>
                  <a:cubicBezTo>
                    <a:pt x="12785" y="6330"/>
                    <a:pt x="12884" y="6509"/>
                    <a:pt x="12884" y="6702"/>
                  </a:cubicBezTo>
                  <a:cubicBezTo>
                    <a:pt x="12884" y="6895"/>
                    <a:pt x="12785" y="7073"/>
                    <a:pt x="12622" y="7176"/>
                  </a:cubicBezTo>
                  <a:lnTo>
                    <a:pt x="8154" y="9968"/>
                  </a:lnTo>
                  <a:cubicBezTo>
                    <a:pt x="8063" y="10025"/>
                    <a:pt x="7961" y="10053"/>
                    <a:pt x="7859" y="10053"/>
                  </a:cubicBezTo>
                  <a:cubicBezTo>
                    <a:pt x="7765" y="10053"/>
                    <a:pt x="7671" y="10029"/>
                    <a:pt x="7588" y="9983"/>
                  </a:cubicBezTo>
                  <a:cubicBezTo>
                    <a:pt x="7409" y="9884"/>
                    <a:pt x="7299" y="9699"/>
                    <a:pt x="7299" y="9495"/>
                  </a:cubicBezTo>
                  <a:lnTo>
                    <a:pt x="7299" y="3910"/>
                  </a:lnTo>
                  <a:cubicBezTo>
                    <a:pt x="7299" y="3707"/>
                    <a:pt x="7409" y="3519"/>
                    <a:pt x="7588" y="3420"/>
                  </a:cubicBezTo>
                  <a:cubicBezTo>
                    <a:pt x="7671" y="3374"/>
                    <a:pt x="7765" y="3351"/>
                    <a:pt x="7858" y="3351"/>
                  </a:cubicBezTo>
                  <a:close/>
                  <a:moveTo>
                    <a:pt x="2794" y="1"/>
                  </a:moveTo>
                  <a:cubicBezTo>
                    <a:pt x="1255" y="1"/>
                    <a:pt x="1" y="1253"/>
                    <a:pt x="1" y="2792"/>
                  </a:cubicBezTo>
                  <a:lnTo>
                    <a:pt x="1" y="10611"/>
                  </a:lnTo>
                  <a:cubicBezTo>
                    <a:pt x="1" y="12152"/>
                    <a:pt x="1255" y="13405"/>
                    <a:pt x="2794" y="13405"/>
                  </a:cubicBezTo>
                  <a:lnTo>
                    <a:pt x="16274" y="13405"/>
                  </a:lnTo>
                  <a:cubicBezTo>
                    <a:pt x="17813" y="13405"/>
                    <a:pt x="19065" y="12152"/>
                    <a:pt x="19065" y="10611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81" name="Google Shape;20281;p70"/>
          <p:cNvGrpSpPr/>
          <p:nvPr/>
        </p:nvGrpSpPr>
        <p:grpSpPr>
          <a:xfrm>
            <a:off x="5692623" y="3219624"/>
            <a:ext cx="387661" cy="387661"/>
            <a:chOff x="2869999" y="1687279"/>
            <a:chExt cx="397887" cy="397887"/>
          </a:xfrm>
        </p:grpSpPr>
        <p:sp>
          <p:nvSpPr>
            <p:cNvPr id="20282" name="Google Shape;20282;p70"/>
            <p:cNvSpPr/>
            <p:nvPr/>
          </p:nvSpPr>
          <p:spPr>
            <a:xfrm>
              <a:off x="2994590" y="1833740"/>
              <a:ext cx="148657" cy="81685"/>
            </a:xfrm>
            <a:custGeom>
              <a:avLst/>
              <a:gdLst/>
              <a:ahLst/>
              <a:cxnLst/>
              <a:rect l="l" t="t" r="r" b="b"/>
              <a:pathLst>
                <a:path w="7123" h="3914" extrusionOk="0">
                  <a:moveTo>
                    <a:pt x="2491" y="0"/>
                  </a:moveTo>
                  <a:lnTo>
                    <a:pt x="1" y="3112"/>
                  </a:lnTo>
                  <a:lnTo>
                    <a:pt x="1" y="3112"/>
                  </a:lnTo>
                  <a:lnTo>
                    <a:pt x="2196" y="2015"/>
                  </a:lnTo>
                  <a:cubicBezTo>
                    <a:pt x="2275" y="1975"/>
                    <a:pt x="2360" y="1956"/>
                    <a:pt x="2445" y="1956"/>
                  </a:cubicBezTo>
                  <a:cubicBezTo>
                    <a:pt x="2590" y="1956"/>
                    <a:pt x="2733" y="2012"/>
                    <a:pt x="2840" y="2119"/>
                  </a:cubicBezTo>
                  <a:lnTo>
                    <a:pt x="4634" y="3913"/>
                  </a:lnTo>
                  <a:lnTo>
                    <a:pt x="7123" y="800"/>
                  </a:lnTo>
                  <a:lnTo>
                    <a:pt x="4929" y="1897"/>
                  </a:lnTo>
                  <a:cubicBezTo>
                    <a:pt x="4850" y="1937"/>
                    <a:pt x="4764" y="1957"/>
                    <a:pt x="4679" y="1957"/>
                  </a:cubicBezTo>
                  <a:cubicBezTo>
                    <a:pt x="4535" y="1957"/>
                    <a:pt x="4392" y="1900"/>
                    <a:pt x="4285" y="1792"/>
                  </a:cubicBezTo>
                  <a:lnTo>
                    <a:pt x="2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3" name="Google Shape;20283;p70"/>
            <p:cNvSpPr/>
            <p:nvPr/>
          </p:nvSpPr>
          <p:spPr>
            <a:xfrm>
              <a:off x="2869999" y="1687279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8420" y="5623"/>
                  </a:moveTo>
                  <a:cubicBezTo>
                    <a:pt x="8569" y="5623"/>
                    <a:pt x="8707" y="5682"/>
                    <a:pt x="8810" y="5787"/>
                  </a:cubicBezTo>
                  <a:lnTo>
                    <a:pt x="10759" y="7736"/>
                  </a:lnTo>
                  <a:lnTo>
                    <a:pt x="14867" y="5683"/>
                  </a:lnTo>
                  <a:cubicBezTo>
                    <a:pt x="14947" y="5643"/>
                    <a:pt x="15033" y="5624"/>
                    <a:pt x="15118" y="5624"/>
                  </a:cubicBezTo>
                  <a:cubicBezTo>
                    <a:pt x="15283" y="5624"/>
                    <a:pt x="15443" y="5695"/>
                    <a:pt x="15552" y="5829"/>
                  </a:cubicBezTo>
                  <a:cubicBezTo>
                    <a:pt x="15716" y="6035"/>
                    <a:pt x="15718" y="6325"/>
                    <a:pt x="15553" y="6530"/>
                  </a:cubicBezTo>
                  <a:lnTo>
                    <a:pt x="11085" y="12116"/>
                  </a:lnTo>
                  <a:cubicBezTo>
                    <a:pt x="10973" y="12256"/>
                    <a:pt x="10812" y="12324"/>
                    <a:pt x="10652" y="12324"/>
                  </a:cubicBezTo>
                  <a:cubicBezTo>
                    <a:pt x="10507" y="12324"/>
                    <a:pt x="10363" y="12269"/>
                    <a:pt x="10255" y="12161"/>
                  </a:cubicBezTo>
                  <a:lnTo>
                    <a:pt x="8306" y="10211"/>
                  </a:lnTo>
                  <a:lnTo>
                    <a:pt x="4196" y="12267"/>
                  </a:lnTo>
                  <a:cubicBezTo>
                    <a:pt x="4117" y="12306"/>
                    <a:pt x="4032" y="12325"/>
                    <a:pt x="3948" y="12325"/>
                  </a:cubicBezTo>
                  <a:cubicBezTo>
                    <a:pt x="3784" y="12325"/>
                    <a:pt x="3622" y="12253"/>
                    <a:pt x="3514" y="12118"/>
                  </a:cubicBezTo>
                  <a:cubicBezTo>
                    <a:pt x="3347" y="11913"/>
                    <a:pt x="3347" y="11623"/>
                    <a:pt x="3510" y="11418"/>
                  </a:cubicBezTo>
                  <a:lnTo>
                    <a:pt x="7979" y="5833"/>
                  </a:lnTo>
                  <a:cubicBezTo>
                    <a:pt x="8078" y="5709"/>
                    <a:pt x="8226" y="5633"/>
                    <a:pt x="8384" y="5624"/>
                  </a:cubicBezTo>
                  <a:cubicBezTo>
                    <a:pt x="8396" y="5623"/>
                    <a:pt x="8408" y="5623"/>
                    <a:pt x="8420" y="5623"/>
                  </a:cubicBezTo>
                  <a:close/>
                  <a:moveTo>
                    <a:pt x="9532" y="1"/>
                  </a:moveTo>
                  <a:cubicBezTo>
                    <a:pt x="4297" y="1"/>
                    <a:pt x="0" y="4046"/>
                    <a:pt x="0" y="8975"/>
                  </a:cubicBezTo>
                  <a:cubicBezTo>
                    <a:pt x="0" y="11616"/>
                    <a:pt x="1255" y="14085"/>
                    <a:pt x="3388" y="15787"/>
                  </a:cubicBezTo>
                  <a:lnTo>
                    <a:pt x="3388" y="18506"/>
                  </a:lnTo>
                  <a:cubicBezTo>
                    <a:pt x="3388" y="18699"/>
                    <a:pt x="3489" y="18879"/>
                    <a:pt x="3653" y="18980"/>
                  </a:cubicBezTo>
                  <a:cubicBezTo>
                    <a:pt x="3742" y="19036"/>
                    <a:pt x="3843" y="19064"/>
                    <a:pt x="3946" y="19064"/>
                  </a:cubicBezTo>
                  <a:cubicBezTo>
                    <a:pt x="4031" y="19064"/>
                    <a:pt x="4117" y="19045"/>
                    <a:pt x="4196" y="19005"/>
                  </a:cubicBezTo>
                  <a:lnTo>
                    <a:pt x="6970" y="17581"/>
                  </a:lnTo>
                  <a:cubicBezTo>
                    <a:pt x="7802" y="17799"/>
                    <a:pt x="8661" y="17910"/>
                    <a:pt x="9532" y="17910"/>
                  </a:cubicBezTo>
                  <a:cubicBezTo>
                    <a:pt x="14768" y="17910"/>
                    <a:pt x="19065" y="13901"/>
                    <a:pt x="19065" y="8975"/>
                  </a:cubicBezTo>
                  <a:cubicBezTo>
                    <a:pt x="19065" y="4046"/>
                    <a:pt x="14768" y="1"/>
                    <a:pt x="9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84" name="Google Shape;20284;p70"/>
          <p:cNvGrpSpPr/>
          <p:nvPr/>
        </p:nvGrpSpPr>
        <p:grpSpPr>
          <a:xfrm>
            <a:off x="3947768" y="3231864"/>
            <a:ext cx="386807" cy="386929"/>
            <a:chOff x="3902887" y="1687655"/>
            <a:chExt cx="397010" cy="397135"/>
          </a:xfrm>
        </p:grpSpPr>
        <p:sp>
          <p:nvSpPr>
            <p:cNvPr id="20285" name="Google Shape;20285;p70"/>
            <p:cNvSpPr/>
            <p:nvPr/>
          </p:nvSpPr>
          <p:spPr>
            <a:xfrm>
              <a:off x="4023345" y="1785845"/>
              <a:ext cx="156275" cy="200269"/>
            </a:xfrm>
            <a:custGeom>
              <a:avLst/>
              <a:gdLst/>
              <a:ahLst/>
              <a:cxnLst/>
              <a:rect l="l" t="t" r="r" b="b"/>
              <a:pathLst>
                <a:path w="7488" h="9596" extrusionOk="0">
                  <a:moveTo>
                    <a:pt x="3585" y="1"/>
                  </a:moveTo>
                  <a:cubicBezTo>
                    <a:pt x="3550" y="1"/>
                    <a:pt x="36" y="31"/>
                    <a:pt x="36" y="2561"/>
                  </a:cubicBezTo>
                  <a:cubicBezTo>
                    <a:pt x="36" y="4296"/>
                    <a:pt x="1381" y="4712"/>
                    <a:pt x="3429" y="5147"/>
                  </a:cubicBezTo>
                  <a:cubicBezTo>
                    <a:pt x="4813" y="5440"/>
                    <a:pt x="6242" y="5745"/>
                    <a:pt x="6242" y="7084"/>
                  </a:cubicBezTo>
                  <a:cubicBezTo>
                    <a:pt x="6242" y="8290"/>
                    <a:pt x="4968" y="9010"/>
                    <a:pt x="3737" y="9010"/>
                  </a:cubicBezTo>
                  <a:cubicBezTo>
                    <a:pt x="2265" y="9010"/>
                    <a:pt x="1591" y="8227"/>
                    <a:pt x="1100" y="7655"/>
                  </a:cubicBezTo>
                  <a:cubicBezTo>
                    <a:pt x="793" y="7298"/>
                    <a:pt x="640" y="7140"/>
                    <a:pt x="463" y="7140"/>
                  </a:cubicBezTo>
                  <a:cubicBezTo>
                    <a:pt x="330" y="7140"/>
                    <a:pt x="1" y="7243"/>
                    <a:pt x="1" y="7485"/>
                  </a:cubicBezTo>
                  <a:cubicBezTo>
                    <a:pt x="1" y="8301"/>
                    <a:pt x="1016" y="9596"/>
                    <a:pt x="3744" y="9596"/>
                  </a:cubicBezTo>
                  <a:cubicBezTo>
                    <a:pt x="5165" y="9594"/>
                    <a:pt x="6203" y="9265"/>
                    <a:pt x="6831" y="8616"/>
                  </a:cubicBezTo>
                  <a:cubicBezTo>
                    <a:pt x="7479" y="7947"/>
                    <a:pt x="7487" y="7116"/>
                    <a:pt x="7482" y="6957"/>
                  </a:cubicBezTo>
                  <a:cubicBezTo>
                    <a:pt x="7482" y="5087"/>
                    <a:pt x="6088" y="4674"/>
                    <a:pt x="3964" y="4255"/>
                  </a:cubicBezTo>
                  <a:cubicBezTo>
                    <a:pt x="2598" y="3986"/>
                    <a:pt x="1186" y="3709"/>
                    <a:pt x="1186" y="2410"/>
                  </a:cubicBezTo>
                  <a:cubicBezTo>
                    <a:pt x="1186" y="1420"/>
                    <a:pt x="2170" y="675"/>
                    <a:pt x="3475" y="675"/>
                  </a:cubicBezTo>
                  <a:cubicBezTo>
                    <a:pt x="4868" y="675"/>
                    <a:pt x="5485" y="1305"/>
                    <a:pt x="5938" y="1766"/>
                  </a:cubicBezTo>
                  <a:cubicBezTo>
                    <a:pt x="6247" y="2081"/>
                    <a:pt x="6375" y="2191"/>
                    <a:pt x="6598" y="2191"/>
                  </a:cubicBezTo>
                  <a:cubicBezTo>
                    <a:pt x="6794" y="2191"/>
                    <a:pt x="7082" y="2072"/>
                    <a:pt x="7082" y="1818"/>
                  </a:cubicBezTo>
                  <a:cubicBezTo>
                    <a:pt x="7082" y="1381"/>
                    <a:pt x="5803" y="1"/>
                    <a:pt x="3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6" name="Google Shape;20286;p70"/>
            <p:cNvSpPr/>
            <p:nvPr/>
          </p:nvSpPr>
          <p:spPr>
            <a:xfrm>
              <a:off x="3902887" y="1687655"/>
              <a:ext cx="397010" cy="397135"/>
            </a:xfrm>
            <a:custGeom>
              <a:avLst/>
              <a:gdLst/>
              <a:ahLst/>
              <a:cxnLst/>
              <a:rect l="l" t="t" r="r" b="b"/>
              <a:pathLst>
                <a:path w="19023" h="19029" extrusionOk="0">
                  <a:moveTo>
                    <a:pt x="9357" y="3591"/>
                  </a:moveTo>
                  <a:cubicBezTo>
                    <a:pt x="11911" y="3591"/>
                    <a:pt x="13969" y="5196"/>
                    <a:pt x="13969" y="6523"/>
                  </a:cubicBezTo>
                  <a:cubicBezTo>
                    <a:pt x="13969" y="7455"/>
                    <a:pt x="13157" y="8010"/>
                    <a:pt x="12370" y="8010"/>
                  </a:cubicBezTo>
                  <a:cubicBezTo>
                    <a:pt x="11658" y="8010"/>
                    <a:pt x="11246" y="7589"/>
                    <a:pt x="10914" y="7251"/>
                  </a:cubicBezTo>
                  <a:cubicBezTo>
                    <a:pt x="10514" y="6845"/>
                    <a:pt x="10171" y="6494"/>
                    <a:pt x="9247" y="6494"/>
                  </a:cubicBezTo>
                  <a:cubicBezTo>
                    <a:pt x="8481" y="6494"/>
                    <a:pt x="8073" y="6855"/>
                    <a:pt x="8073" y="7115"/>
                  </a:cubicBezTo>
                  <a:cubicBezTo>
                    <a:pt x="8073" y="7497"/>
                    <a:pt x="9028" y="7685"/>
                    <a:pt x="9950" y="7867"/>
                  </a:cubicBezTo>
                  <a:cubicBezTo>
                    <a:pt x="11710" y="8214"/>
                    <a:pt x="14369" y="8739"/>
                    <a:pt x="14369" y="11635"/>
                  </a:cubicBezTo>
                  <a:cubicBezTo>
                    <a:pt x="14379" y="11960"/>
                    <a:pt x="14340" y="13128"/>
                    <a:pt x="13404" y="14096"/>
                  </a:cubicBezTo>
                  <a:cubicBezTo>
                    <a:pt x="12561" y="14970"/>
                    <a:pt x="11252" y="15414"/>
                    <a:pt x="9518" y="15415"/>
                  </a:cubicBezTo>
                  <a:lnTo>
                    <a:pt x="9516" y="15415"/>
                  </a:lnTo>
                  <a:cubicBezTo>
                    <a:pt x="5952" y="15415"/>
                    <a:pt x="4658" y="13487"/>
                    <a:pt x="4658" y="12190"/>
                  </a:cubicBezTo>
                  <a:cubicBezTo>
                    <a:pt x="4658" y="11290"/>
                    <a:pt x="5476" y="10731"/>
                    <a:pt x="6235" y="10731"/>
                  </a:cubicBezTo>
                  <a:cubicBezTo>
                    <a:pt x="6942" y="10731"/>
                    <a:pt x="7354" y="11210"/>
                    <a:pt x="7717" y="11633"/>
                  </a:cubicBezTo>
                  <a:cubicBezTo>
                    <a:pt x="8145" y="12132"/>
                    <a:pt x="8549" y="12601"/>
                    <a:pt x="9509" y="12601"/>
                  </a:cubicBezTo>
                  <a:cubicBezTo>
                    <a:pt x="10165" y="12601"/>
                    <a:pt x="10898" y="12254"/>
                    <a:pt x="10898" y="11789"/>
                  </a:cubicBezTo>
                  <a:cubicBezTo>
                    <a:pt x="10898" y="11384"/>
                    <a:pt x="10135" y="11191"/>
                    <a:pt x="8970" y="10943"/>
                  </a:cubicBezTo>
                  <a:cubicBezTo>
                    <a:pt x="7165" y="10559"/>
                    <a:pt x="4694" y="10032"/>
                    <a:pt x="4694" y="7266"/>
                  </a:cubicBezTo>
                  <a:cubicBezTo>
                    <a:pt x="4694" y="4359"/>
                    <a:pt x="7744" y="3591"/>
                    <a:pt x="9357" y="3591"/>
                  </a:cubicBezTo>
                  <a:close/>
                  <a:moveTo>
                    <a:pt x="5202" y="0"/>
                  </a:moveTo>
                  <a:cubicBezTo>
                    <a:pt x="2338" y="0"/>
                    <a:pt x="6" y="2303"/>
                    <a:pt x="1" y="5148"/>
                  </a:cubicBezTo>
                  <a:lnTo>
                    <a:pt x="1" y="5159"/>
                  </a:lnTo>
                  <a:cubicBezTo>
                    <a:pt x="2" y="6225"/>
                    <a:pt x="261" y="6830"/>
                    <a:pt x="469" y="7319"/>
                  </a:cubicBezTo>
                  <a:cubicBezTo>
                    <a:pt x="609" y="7646"/>
                    <a:pt x="712" y="7885"/>
                    <a:pt x="712" y="8212"/>
                  </a:cubicBezTo>
                  <a:cubicBezTo>
                    <a:pt x="712" y="8219"/>
                    <a:pt x="632" y="9035"/>
                    <a:pt x="632" y="9553"/>
                  </a:cubicBezTo>
                  <a:cubicBezTo>
                    <a:pt x="632" y="12302"/>
                    <a:pt x="2927" y="18423"/>
                    <a:pt x="9541" y="18423"/>
                  </a:cubicBezTo>
                  <a:cubicBezTo>
                    <a:pt x="10171" y="18423"/>
                    <a:pt x="10931" y="18343"/>
                    <a:pt x="10931" y="18343"/>
                  </a:cubicBezTo>
                  <a:cubicBezTo>
                    <a:pt x="11190" y="18343"/>
                    <a:pt x="11441" y="18446"/>
                    <a:pt x="11759" y="18577"/>
                  </a:cubicBezTo>
                  <a:cubicBezTo>
                    <a:pt x="12509" y="18886"/>
                    <a:pt x="13241" y="19028"/>
                    <a:pt x="13937" y="19028"/>
                  </a:cubicBezTo>
                  <a:cubicBezTo>
                    <a:pt x="15330" y="19028"/>
                    <a:pt x="16576" y="18458"/>
                    <a:pt x="17517" y="17520"/>
                  </a:cubicBezTo>
                  <a:cubicBezTo>
                    <a:pt x="18489" y="16555"/>
                    <a:pt x="19023" y="15260"/>
                    <a:pt x="19023" y="13878"/>
                  </a:cubicBezTo>
                  <a:cubicBezTo>
                    <a:pt x="19023" y="12804"/>
                    <a:pt x="18763" y="12198"/>
                    <a:pt x="18554" y="11708"/>
                  </a:cubicBezTo>
                  <a:cubicBezTo>
                    <a:pt x="18414" y="11380"/>
                    <a:pt x="18312" y="11141"/>
                    <a:pt x="18312" y="10814"/>
                  </a:cubicBezTo>
                  <a:cubicBezTo>
                    <a:pt x="18312" y="10804"/>
                    <a:pt x="18391" y="9993"/>
                    <a:pt x="18391" y="9473"/>
                  </a:cubicBezTo>
                  <a:cubicBezTo>
                    <a:pt x="18391" y="6724"/>
                    <a:pt x="16095" y="603"/>
                    <a:pt x="9483" y="603"/>
                  </a:cubicBezTo>
                  <a:cubicBezTo>
                    <a:pt x="8853" y="603"/>
                    <a:pt x="8092" y="683"/>
                    <a:pt x="8092" y="683"/>
                  </a:cubicBezTo>
                  <a:cubicBezTo>
                    <a:pt x="7832" y="683"/>
                    <a:pt x="7583" y="580"/>
                    <a:pt x="7264" y="450"/>
                  </a:cubicBezTo>
                  <a:cubicBezTo>
                    <a:pt x="6767" y="244"/>
                    <a:pt x="6150" y="0"/>
                    <a:pt x="5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87" name="Google Shape;20287;p70"/>
          <p:cNvGrpSpPr/>
          <p:nvPr/>
        </p:nvGrpSpPr>
        <p:grpSpPr>
          <a:xfrm>
            <a:off x="4819960" y="3220011"/>
            <a:ext cx="387539" cy="386888"/>
            <a:chOff x="2408992" y="1722875"/>
            <a:chExt cx="397761" cy="397093"/>
          </a:xfrm>
        </p:grpSpPr>
        <p:sp>
          <p:nvSpPr>
            <p:cNvPr id="20288" name="Google Shape;20288;p70"/>
            <p:cNvSpPr/>
            <p:nvPr/>
          </p:nvSpPr>
          <p:spPr>
            <a:xfrm>
              <a:off x="2492135" y="1827639"/>
              <a:ext cx="213667" cy="185326"/>
            </a:xfrm>
            <a:custGeom>
              <a:avLst/>
              <a:gdLst/>
              <a:ahLst/>
              <a:cxnLst/>
              <a:rect l="l" t="t" r="r" b="b"/>
              <a:pathLst>
                <a:path w="10238" h="8880" extrusionOk="0">
                  <a:moveTo>
                    <a:pt x="2548" y="1"/>
                  </a:moveTo>
                  <a:cubicBezTo>
                    <a:pt x="2277" y="1"/>
                    <a:pt x="2002" y="169"/>
                    <a:pt x="1743" y="427"/>
                  </a:cubicBezTo>
                  <a:cubicBezTo>
                    <a:pt x="1" y="2171"/>
                    <a:pt x="2739" y="5655"/>
                    <a:pt x="3567" y="6491"/>
                  </a:cubicBezTo>
                  <a:cubicBezTo>
                    <a:pt x="4206" y="7123"/>
                    <a:pt x="6403" y="8880"/>
                    <a:pt x="8179" y="8880"/>
                  </a:cubicBezTo>
                  <a:cubicBezTo>
                    <a:pt x="8718" y="8880"/>
                    <a:pt x="9219" y="8718"/>
                    <a:pt x="9626" y="8312"/>
                  </a:cubicBezTo>
                  <a:cubicBezTo>
                    <a:pt x="10054" y="7884"/>
                    <a:pt x="10238" y="7401"/>
                    <a:pt x="9812" y="6981"/>
                  </a:cubicBezTo>
                  <a:cubicBezTo>
                    <a:pt x="9168" y="6339"/>
                    <a:pt x="8797" y="6140"/>
                    <a:pt x="8555" y="6140"/>
                  </a:cubicBezTo>
                  <a:cubicBezTo>
                    <a:pt x="8422" y="6140"/>
                    <a:pt x="8327" y="6200"/>
                    <a:pt x="8248" y="6279"/>
                  </a:cubicBezTo>
                  <a:cubicBezTo>
                    <a:pt x="8064" y="6461"/>
                    <a:pt x="7636" y="7077"/>
                    <a:pt x="7461" y="7252"/>
                  </a:cubicBezTo>
                  <a:cubicBezTo>
                    <a:pt x="7260" y="7452"/>
                    <a:pt x="7021" y="7534"/>
                    <a:pt x="6762" y="7534"/>
                  </a:cubicBezTo>
                  <a:cubicBezTo>
                    <a:pt x="5839" y="7534"/>
                    <a:pt x="4665" y="6485"/>
                    <a:pt x="4117" y="5939"/>
                  </a:cubicBezTo>
                  <a:lnTo>
                    <a:pt x="4115" y="5938"/>
                  </a:lnTo>
                  <a:cubicBezTo>
                    <a:pt x="3417" y="5235"/>
                    <a:pt x="1890" y="3505"/>
                    <a:pt x="2803" y="2592"/>
                  </a:cubicBezTo>
                  <a:cubicBezTo>
                    <a:pt x="2879" y="2516"/>
                    <a:pt x="3056" y="2378"/>
                    <a:pt x="3254" y="2228"/>
                  </a:cubicBezTo>
                  <a:cubicBezTo>
                    <a:pt x="3445" y="2083"/>
                    <a:pt x="3661" y="1922"/>
                    <a:pt x="3776" y="1807"/>
                  </a:cubicBezTo>
                  <a:cubicBezTo>
                    <a:pt x="3999" y="1584"/>
                    <a:pt x="4069" y="1241"/>
                    <a:pt x="3080" y="250"/>
                  </a:cubicBezTo>
                  <a:cubicBezTo>
                    <a:pt x="2909" y="76"/>
                    <a:pt x="2730" y="1"/>
                    <a:pt x="2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9" name="Google Shape;20289;p70"/>
            <p:cNvSpPr/>
            <p:nvPr/>
          </p:nvSpPr>
          <p:spPr>
            <a:xfrm>
              <a:off x="2408992" y="1722875"/>
              <a:ext cx="397761" cy="397093"/>
            </a:xfrm>
            <a:custGeom>
              <a:avLst/>
              <a:gdLst/>
              <a:ahLst/>
              <a:cxnLst/>
              <a:rect l="l" t="t" r="r" b="b"/>
              <a:pathLst>
                <a:path w="19059" h="19027" extrusionOk="0">
                  <a:moveTo>
                    <a:pt x="6538" y="3907"/>
                  </a:moveTo>
                  <a:cubicBezTo>
                    <a:pt x="7030" y="3907"/>
                    <a:pt x="7490" y="4114"/>
                    <a:pt x="7853" y="4483"/>
                  </a:cubicBezTo>
                  <a:cubicBezTo>
                    <a:pt x="8326" y="4955"/>
                    <a:pt x="9768" y="6397"/>
                    <a:pt x="8549" y="7616"/>
                  </a:cubicBezTo>
                  <a:cubicBezTo>
                    <a:pt x="8407" y="7756"/>
                    <a:pt x="8145" y="7957"/>
                    <a:pt x="7912" y="8136"/>
                  </a:cubicBezTo>
                  <a:cubicBezTo>
                    <a:pt x="7767" y="8246"/>
                    <a:pt x="7634" y="8343"/>
                    <a:pt x="7576" y="8400"/>
                  </a:cubicBezTo>
                  <a:cubicBezTo>
                    <a:pt x="7599" y="8585"/>
                    <a:pt x="8227" y="9504"/>
                    <a:pt x="8888" y="10169"/>
                  </a:cubicBezTo>
                  <a:cubicBezTo>
                    <a:pt x="9546" y="10823"/>
                    <a:pt x="10450" y="11437"/>
                    <a:pt x="10732" y="11437"/>
                  </a:cubicBezTo>
                  <a:cubicBezTo>
                    <a:pt x="10736" y="11437"/>
                    <a:pt x="10740" y="11437"/>
                    <a:pt x="10744" y="11437"/>
                  </a:cubicBezTo>
                  <a:cubicBezTo>
                    <a:pt x="10716" y="11423"/>
                    <a:pt x="10813" y="11292"/>
                    <a:pt x="10923" y="11147"/>
                  </a:cubicBezTo>
                  <a:cubicBezTo>
                    <a:pt x="11100" y="10913"/>
                    <a:pt x="11301" y="10650"/>
                    <a:pt x="11443" y="10510"/>
                  </a:cubicBezTo>
                  <a:cubicBezTo>
                    <a:pt x="11789" y="10163"/>
                    <a:pt x="12153" y="10031"/>
                    <a:pt x="12508" y="10031"/>
                  </a:cubicBezTo>
                  <a:cubicBezTo>
                    <a:pt x="13402" y="10031"/>
                    <a:pt x="14236" y="10866"/>
                    <a:pt x="14576" y="11205"/>
                  </a:cubicBezTo>
                  <a:cubicBezTo>
                    <a:pt x="15328" y="11943"/>
                    <a:pt x="15425" y="13093"/>
                    <a:pt x="14399" y="14119"/>
                  </a:cubicBezTo>
                  <a:cubicBezTo>
                    <a:pt x="13750" y="14770"/>
                    <a:pt x="12980" y="15023"/>
                    <a:pt x="12179" y="15023"/>
                  </a:cubicBezTo>
                  <a:cubicBezTo>
                    <a:pt x="10063" y="15023"/>
                    <a:pt x="7723" y="13248"/>
                    <a:pt x="6764" y="12299"/>
                  </a:cubicBezTo>
                  <a:cubicBezTo>
                    <a:pt x="5451" y="10974"/>
                    <a:pt x="2573" y="7025"/>
                    <a:pt x="4938" y="4660"/>
                  </a:cubicBezTo>
                  <a:cubicBezTo>
                    <a:pt x="5458" y="4140"/>
                    <a:pt x="6017" y="3907"/>
                    <a:pt x="6538" y="3907"/>
                  </a:cubicBezTo>
                  <a:close/>
                  <a:moveTo>
                    <a:pt x="9545" y="0"/>
                  </a:moveTo>
                  <a:cubicBezTo>
                    <a:pt x="4319" y="0"/>
                    <a:pt x="31" y="4288"/>
                    <a:pt x="31" y="9514"/>
                  </a:cubicBezTo>
                  <a:cubicBezTo>
                    <a:pt x="31" y="11064"/>
                    <a:pt x="448" y="12594"/>
                    <a:pt x="1172" y="13954"/>
                  </a:cubicBezTo>
                  <a:lnTo>
                    <a:pt x="49" y="18334"/>
                  </a:lnTo>
                  <a:cubicBezTo>
                    <a:pt x="1" y="18524"/>
                    <a:pt x="57" y="18725"/>
                    <a:pt x="195" y="18863"/>
                  </a:cubicBezTo>
                  <a:cubicBezTo>
                    <a:pt x="302" y="18971"/>
                    <a:pt x="445" y="19027"/>
                    <a:pt x="590" y="19027"/>
                  </a:cubicBezTo>
                  <a:cubicBezTo>
                    <a:pt x="635" y="19027"/>
                    <a:pt x="680" y="19021"/>
                    <a:pt x="724" y="19010"/>
                  </a:cubicBezTo>
                  <a:lnTo>
                    <a:pt x="5104" y="17887"/>
                  </a:lnTo>
                  <a:cubicBezTo>
                    <a:pt x="6465" y="18609"/>
                    <a:pt x="7995" y="19026"/>
                    <a:pt x="9545" y="19026"/>
                  </a:cubicBezTo>
                  <a:cubicBezTo>
                    <a:pt x="14770" y="19026"/>
                    <a:pt x="19058" y="14738"/>
                    <a:pt x="19058" y="9514"/>
                  </a:cubicBezTo>
                  <a:cubicBezTo>
                    <a:pt x="19058" y="4288"/>
                    <a:pt x="14770" y="0"/>
                    <a:pt x="9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ath Subject for Middle School - 7th Grade: Number Theory by Slidesgo">
  <a:themeElements>
    <a:clrScheme name="Simple Light">
      <a:dk1>
        <a:srgbClr val="FFFFFF"/>
      </a:dk1>
      <a:lt1>
        <a:srgbClr val="4C4EC1"/>
      </a:lt1>
      <a:dk2>
        <a:srgbClr val="A93F86"/>
      </a:dk2>
      <a:lt2>
        <a:srgbClr val="1E0040"/>
      </a:lt2>
      <a:accent1>
        <a:srgbClr val="EA5E8C"/>
      </a:accent1>
      <a:accent2>
        <a:srgbClr val="708EFA"/>
      </a:accent2>
      <a:accent3>
        <a:srgbClr val="804BA4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150</Words>
  <Application>Microsoft Office PowerPoint</Application>
  <PresentationFormat>On-screen Show (16:9)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Yanone Kaffeesatz</vt:lpstr>
      <vt:lpstr>Arial</vt:lpstr>
      <vt:lpstr>Amiko</vt:lpstr>
      <vt:lpstr>Francois One</vt:lpstr>
      <vt:lpstr>Caveat</vt:lpstr>
      <vt:lpstr>Josefin Slab</vt:lpstr>
      <vt:lpstr>Electrolize</vt:lpstr>
      <vt:lpstr>Math Subject for Middle School - 7th Grade: Number Theory by Slidesgo</vt:lpstr>
      <vt:lpstr>CV</vt:lpstr>
      <vt:lpstr>Thành viên</vt:lpstr>
      <vt:lpstr>Nội dung</vt:lpstr>
      <vt:lpstr>1. CV là gì?</vt:lpstr>
      <vt:lpstr>Tầm quan trọng của CV</vt:lpstr>
      <vt:lpstr>Chi tiết  về CV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SUBJECT FOR MIDDLE SCHOOL NUMBER THEORY</dc:title>
  <dc:creator>admin</dc:creator>
  <cp:lastModifiedBy>admin</cp:lastModifiedBy>
  <cp:revision>13</cp:revision>
  <dcterms:modified xsi:type="dcterms:W3CDTF">2022-11-04T05:42:13Z</dcterms:modified>
</cp:coreProperties>
</file>