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2000" dirty="0" smtClean="0">
                <a:solidFill>
                  <a:schemeClr val="accent4"/>
                </a:solidFill>
                <a:latin typeface="+mj-lt"/>
              </a:rPr>
              <a:t>Thành tích Đạt được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baseline="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000" dirty="0">
              <a:solidFill>
                <a:schemeClr val="accent4"/>
              </a:solidFill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981914370078743E-2"/>
          <c:y val="0.1055508670305815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 Đạt được km/ngày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 </c:v>
                </c:pt>
                <c:pt idx="5">
                  <c:v>Saturday 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2.2999999999999998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6-4FF1-92A4-6C051C81BD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6892752"/>
        <c:axId val="190689441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026-4FF1-92A4-6C051C81BDE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6892752"/>
        <c:axId val="19068944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026-4FF1-92A4-6C051C81BDE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026-4FF1-92A4-6C051C81BDE1}"/>
                  </c:ext>
                </c:extLst>
              </c15:ser>
            </c15:filteredLineSeries>
          </c:ext>
        </c:extLst>
      </c:lineChart>
      <c:catAx>
        <c:axId val="190689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894416"/>
        <c:crosses val="autoZero"/>
        <c:auto val="1"/>
        <c:lblAlgn val="ctr"/>
        <c:lblOffset val="100"/>
        <c:noMultiLvlLbl val="0"/>
      </c:catAx>
      <c:valAx>
        <c:axId val="1906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89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83046259842519"/>
          <c:y val="0.93797515145330024"/>
          <c:w val="0.40715145177165346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1717-1A04-4B1F-9D2B-633764D48F6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76939463"/>
              </p:ext>
            </p:extLst>
          </p:nvPr>
        </p:nvGraphicFramePr>
        <p:xfrm>
          <a:off x="2077720" y="331046"/>
          <a:ext cx="8128000" cy="598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2023-02-27T09:34:17Z</dcterms:created>
  <dcterms:modified xsi:type="dcterms:W3CDTF">2023-02-27T10:31:30Z</dcterms:modified>
</cp:coreProperties>
</file>